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Lst>
  <p:sldSz cy="32004000" cx="210312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9pPr>
          </a:lstStyle>
          <a:p/>
        </p:txBody>
      </p:sp>
      <p:sp>
        <p:nvSpPr>
          <p:cNvPr id="4" name="Shape 4"/>
          <p:cNvSpPr txBox="1"/>
          <p:nvPr>
            <p:ph idx="10" type="dt"/>
          </p:nvPr>
        </p:nvSpPr>
        <p:spPr>
          <a:xfrm>
            <a:off x="3884612" y="0"/>
            <a:ext cx="2971799" cy="457200"/>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9pPr>
          </a:lstStyle>
          <a:p/>
        </p:txBody>
      </p:sp>
      <p:sp>
        <p:nvSpPr>
          <p:cNvPr id="5" name="Shape 5"/>
          <p:cNvSpPr/>
          <p:nvPr>
            <p:ph idx="3" type="sldImg"/>
          </p:nvPr>
        </p:nvSpPr>
        <p:spPr>
          <a:xfrm>
            <a:off x="2301875" y="685800"/>
            <a:ext cx="225425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a:headEnd len="med" w="med" type="none"/>
            <a:tailEnd len="med" w="med" type="none"/>
          </a:ln>
        </p:spPr>
      </p:sp>
      <p:sp>
        <p:nvSpPr>
          <p:cNvPr id="6" name="Shape 6"/>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indent="0" lvl="0" marL="0" marR="0" rtl="0" algn="l">
              <a:spcBef>
                <a:spcPts val="0"/>
              </a:spcBef>
              <a:buNone/>
              <a:defRPr b="0" i="0" sz="1800" u="none" cap="none" strike="noStrike"/>
            </a:lvl1pPr>
            <a:lvl2pPr indent="0" lvl="1" marL="457200" marR="0" rtl="0" algn="l">
              <a:spcBef>
                <a:spcPts val="0"/>
              </a:spcBef>
              <a:buNone/>
              <a:defRPr b="0" i="0" sz="1800" u="none" cap="none" strike="noStrike"/>
            </a:lvl2pPr>
            <a:lvl3pPr indent="0" lvl="2" marL="914400" marR="0" rtl="0" algn="l">
              <a:spcBef>
                <a:spcPts val="0"/>
              </a:spcBef>
              <a:buNone/>
              <a:defRPr b="0" i="0" sz="1800" u="none" cap="none" strike="noStrike"/>
            </a:lvl3pPr>
            <a:lvl4pPr indent="0" lvl="3" marL="1371600" marR="0" rtl="0" algn="l">
              <a:spcBef>
                <a:spcPts val="0"/>
              </a:spcBef>
              <a:buNone/>
              <a:defRPr b="0" i="0" sz="1800" u="none" cap="none" strike="noStrike"/>
            </a:lvl4pPr>
            <a:lvl5pPr indent="0" lvl="4" marL="1828800" marR="0" rtl="0" algn="l">
              <a:spcBef>
                <a:spcPts val="0"/>
              </a:spcBef>
              <a:buNone/>
              <a:defRPr b="0" i="0" sz="1800" u="none" cap="none" strike="noStrike"/>
            </a:lvl5pPr>
            <a:lvl6pPr indent="0" lvl="5" marL="2286000" marR="0" rtl="0" algn="l">
              <a:spcBef>
                <a:spcPts val="0"/>
              </a:spcBef>
              <a:buNone/>
              <a:defRPr b="0" i="0" sz="1800" u="none" cap="none" strike="noStrike"/>
            </a:lvl6pPr>
            <a:lvl7pPr indent="0" lvl="6" marL="2743200" marR="0" rtl="0" algn="l">
              <a:spcBef>
                <a:spcPts val="0"/>
              </a:spcBef>
              <a:buNone/>
              <a:defRPr b="0" i="0" sz="1800" u="none" cap="none" strike="noStrike"/>
            </a:lvl7pPr>
            <a:lvl8pPr indent="0" lvl="7" marL="3200400" marR="0" rtl="0" algn="l">
              <a:spcBef>
                <a:spcPts val="0"/>
              </a:spcBef>
              <a:buNone/>
              <a:defRPr b="0" i="0" sz="1800" u="none" cap="none" strike="noStrike"/>
            </a:lvl8pPr>
            <a:lvl9pPr indent="0" lvl="8" marL="3657600" marR="0" rtl="0" algn="l">
              <a:spcBef>
                <a:spcPts val="0"/>
              </a:spcBef>
              <a:buNone/>
              <a:defRPr b="0" i="0" sz="1800" u="none" cap="none" strike="noStrike"/>
            </a:lvl9pPr>
          </a:lstStyle>
          <a:p/>
        </p:txBody>
      </p:sp>
      <p:sp>
        <p:nvSpPr>
          <p:cNvPr id="7" name="Shape 7"/>
          <p:cNvSpPr txBox="1"/>
          <p:nvPr>
            <p:ph idx="11" type="ftr"/>
          </p:nvPr>
        </p:nvSpPr>
        <p:spPr>
          <a:xfrm>
            <a:off x="0" y="8685211"/>
            <a:ext cx="2971799" cy="4572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rgbClr val="000000"/>
                </a:solidFill>
                <a:latin typeface="Times New Roman"/>
                <a:ea typeface="Times New Roman"/>
                <a:cs typeface="Times New Roman"/>
                <a:sym typeface="Times New Roman"/>
              </a:defRPr>
            </a:lvl9pPr>
          </a:lstStyle>
          <a:p/>
        </p:txBody>
      </p:sp>
      <p:sp>
        <p:nvSpPr>
          <p:cNvPr id="8" name="Shape 8"/>
          <p:cNvSpPr txBox="1"/>
          <p:nvPr>
            <p:ph idx="12" type="sldNum"/>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cap="none" strike="noStrike">
                <a:solidFill>
                  <a:srgbClr val="000000"/>
                </a:solidFill>
                <a:latin typeface="Times New Roman"/>
                <a:ea typeface="Times New Roman"/>
                <a:cs typeface="Times New Roman"/>
                <a:sym typeface="Times New Roman"/>
              </a:rPr>
              <a:t>‹#›</a:t>
            </a:fld>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txBox="1"/>
          <p:nvPr/>
        </p:nvSpPr>
        <p:spPr>
          <a:xfrm>
            <a:off x="3884612" y="8685211"/>
            <a:ext cx="2971799"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Clr>
                <a:srgbClr val="000000"/>
              </a:buClr>
              <a:buSzPct val="25000"/>
              <a:buFont typeface="Times New Roman"/>
              <a:buNone/>
            </a:pPr>
            <a:fld id="{00000000-1234-1234-1234-123412341234}" type="slidenum">
              <a:rPr b="0" i="0" lang="en-US" sz="1200" u="none">
                <a:solidFill>
                  <a:srgbClr val="000000"/>
                </a:solidFill>
                <a:latin typeface="Times New Roman"/>
                <a:ea typeface="Times New Roman"/>
                <a:cs typeface="Times New Roman"/>
                <a:sym typeface="Times New Roman"/>
              </a:rPr>
              <a:t>‹#›</a:t>
            </a:fld>
          </a:p>
        </p:txBody>
      </p:sp>
      <p:sp>
        <p:nvSpPr>
          <p:cNvPr id="86" name="Shape 86"/>
          <p:cNvSpPr/>
          <p:nvPr>
            <p:ph idx="2" type="sldImg"/>
          </p:nvPr>
        </p:nvSpPr>
        <p:spPr>
          <a:xfrm>
            <a:off x="2301875" y="685800"/>
            <a:ext cx="2254250" cy="3429000"/>
          </a:xfrm>
          <a:custGeom>
            <a:pathLst>
              <a:path extrusionOk="0" h="120000" w="120000">
                <a:moveTo>
                  <a:pt x="0" y="0"/>
                </a:moveTo>
                <a:lnTo>
                  <a:pt x="120000" y="0"/>
                </a:lnTo>
                <a:lnTo>
                  <a:pt x="120000" y="120000"/>
                </a:lnTo>
                <a:lnTo>
                  <a:pt x="0" y="120000"/>
                </a:lnTo>
                <a:close/>
              </a:path>
            </a:pathLst>
          </a:custGeom>
          <a:noFill/>
          <a:ln>
            <a:noFill/>
          </a:ln>
        </p:spPr>
      </p:sp>
      <p:sp>
        <p:nvSpPr>
          <p:cNvPr id="87" name="Shape 87"/>
          <p:cNvSpPr txBox="1"/>
          <p:nvPr>
            <p:ph idx="1" type="body"/>
          </p:nvPr>
        </p:nvSpPr>
        <p:spPr>
          <a:xfrm>
            <a:off x="685800" y="4343400"/>
            <a:ext cx="5486399" cy="4114800"/>
          </a:xfrm>
          <a:prstGeom prst="rect">
            <a:avLst/>
          </a:prstGeom>
          <a:noFill/>
          <a:ln>
            <a:noFill/>
          </a:ln>
        </p:spPr>
        <p:txBody>
          <a:bodyPr anchorCtr="0" anchor="t" bIns="45700" lIns="91425" rIns="91425" tIns="45700">
            <a:noAutofit/>
          </a:bodyPr>
          <a:lstStyle/>
          <a:p>
            <a:pPr indent="0" lvl="0" marL="0" marR="0" rtl="0" algn="l">
              <a:spcBef>
                <a:spcPts val="0"/>
              </a:spcBef>
              <a:buSzPct val="25000"/>
              <a:buFont typeface="Arial"/>
              <a:buNone/>
            </a:pPr>
            <a:r>
              <a:rPr b="0" i="0" lang="en-US" sz="1800" u="none" cap="none" strike="noStrike"/>
              <a:t>Have students check that the logo is the appropriate one to use.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15" name="Shape 15"/>
        <p:cNvGrpSpPr/>
        <p:nvPr/>
      </p:nvGrpSpPr>
      <p:grpSpPr>
        <a:xfrm>
          <a:off x="0" y="0"/>
          <a:ext cx="0" cy="0"/>
          <a:chOff x="0" y="0"/>
          <a:chExt cx="0" cy="0"/>
        </a:xfrm>
      </p:grpSpPr>
      <p:sp>
        <p:nvSpPr>
          <p:cNvPr id="16" name="Shape 16"/>
          <p:cNvSpPr txBox="1"/>
          <p:nvPr>
            <p:ph type="title"/>
          </p:nvPr>
        </p:nvSpPr>
        <p:spPr>
          <a:xfrm>
            <a:off x="1577975" y="2844800"/>
            <a:ext cx="17875249" cy="5333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9pPr>
          </a:lstStyle>
          <a:p/>
        </p:txBody>
      </p:sp>
      <p:sp>
        <p:nvSpPr>
          <p:cNvPr id="17" name="Shape 17"/>
          <p:cNvSpPr txBox="1"/>
          <p:nvPr>
            <p:ph idx="1" type="body"/>
          </p:nvPr>
        </p:nvSpPr>
        <p:spPr>
          <a:xfrm>
            <a:off x="1577975" y="9245600"/>
            <a:ext cx="8861424" cy="19202400"/>
          </a:xfrm>
          <a:prstGeom prst="rect">
            <a:avLst/>
          </a:prstGeom>
          <a:noFill/>
          <a:ln>
            <a:noFill/>
          </a:ln>
        </p:spPr>
        <p:txBody>
          <a:bodyPr anchorCtr="0" anchor="t" bIns="91425" lIns="91425" rIns="91425" tIns="91425"/>
          <a:lstStyle>
            <a:lvl1pPr indent="-958850" lvl="0" marL="11366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1pPr>
            <a:lvl2pPr indent="-798513" lvl="1" marL="2462213"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2pPr>
            <a:lvl3pPr indent="-639762" lvl="2" marL="3789363"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3pPr>
            <a:lvl4pPr indent="-655637" lvl="3" marL="5303838"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4pPr>
            <a:lvl5pPr indent="-646113" lvl="4" marL="681831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5pPr>
            <a:lvl6pPr indent="-646113" lvl="5" marL="727551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6pPr>
            <a:lvl7pPr indent="-646113" lvl="6" marL="773271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7pPr>
            <a:lvl8pPr indent="-646113" lvl="7" marL="818991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8pPr>
            <a:lvl9pPr indent="-646113" lvl="8" marL="864711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18" name="Shape 18"/>
          <p:cNvSpPr txBox="1"/>
          <p:nvPr>
            <p:ph idx="2" type="body"/>
          </p:nvPr>
        </p:nvSpPr>
        <p:spPr>
          <a:xfrm>
            <a:off x="10591800" y="9245600"/>
            <a:ext cx="8861424" cy="19202400"/>
          </a:xfrm>
          <a:prstGeom prst="rect">
            <a:avLst/>
          </a:prstGeom>
          <a:noFill/>
          <a:ln>
            <a:noFill/>
          </a:ln>
        </p:spPr>
        <p:txBody>
          <a:bodyPr anchorCtr="0" anchor="t" bIns="91425" lIns="91425" rIns="91425" tIns="91425"/>
          <a:lstStyle>
            <a:lvl1pPr indent="-958850" lvl="0" marL="1136650"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1pPr>
            <a:lvl2pPr indent="-798513" lvl="1" marL="2462213"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2pPr>
            <a:lvl3pPr indent="-639762" lvl="2" marL="3789363"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3pPr>
            <a:lvl4pPr indent="-655637" lvl="3" marL="5303838"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4pPr>
            <a:lvl5pPr indent="-646113" lvl="4" marL="681831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5pPr>
            <a:lvl6pPr indent="-646113" lvl="5" marL="727551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6pPr>
            <a:lvl7pPr indent="-646113" lvl="6" marL="773271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7pPr>
            <a:lvl8pPr indent="-646113" lvl="7" marL="818991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8pPr>
            <a:lvl9pPr indent="-646113" lvl="8" marL="864711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9pPr>
          </a:lstStyle>
          <a:p/>
        </p:txBody>
      </p:sp>
      <p:sp>
        <p:nvSpPr>
          <p:cNvPr id="19" name="Shape 19"/>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20" name="Shape 20"/>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21" name="Shape 21"/>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cap="none" strike="noStrik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72" name="Shape 72"/>
        <p:cNvGrpSpPr/>
        <p:nvPr/>
      </p:nvGrpSpPr>
      <p:grpSpPr>
        <a:xfrm>
          <a:off x="0" y="0"/>
          <a:ext cx="0" cy="0"/>
          <a:chOff x="0" y="0"/>
          <a:chExt cx="0" cy="0"/>
        </a:xfrm>
      </p:grpSpPr>
      <p:sp>
        <p:nvSpPr>
          <p:cNvPr id="73" name="Shape 73"/>
          <p:cNvSpPr txBox="1"/>
          <p:nvPr>
            <p:ph type="title"/>
          </p:nvPr>
        </p:nvSpPr>
        <p:spPr>
          <a:xfrm>
            <a:off x="1577975" y="2844800"/>
            <a:ext cx="17875249" cy="5333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9pPr>
          </a:lstStyle>
          <a:p/>
        </p:txBody>
      </p:sp>
      <p:sp>
        <p:nvSpPr>
          <p:cNvPr id="74" name="Shape 74"/>
          <p:cNvSpPr txBox="1"/>
          <p:nvPr>
            <p:ph idx="1" type="body"/>
          </p:nvPr>
        </p:nvSpPr>
        <p:spPr>
          <a:xfrm>
            <a:off x="1577975" y="9245600"/>
            <a:ext cx="17875249" cy="19202400"/>
          </a:xfrm>
          <a:prstGeom prst="rect">
            <a:avLst/>
          </a:prstGeom>
          <a:noFill/>
          <a:ln>
            <a:noFill/>
          </a:ln>
        </p:spPr>
        <p:txBody>
          <a:bodyPr anchorCtr="0" anchor="t" bIns="91425" lIns="91425" rIns="91425" tIns="91425"/>
          <a:lstStyle>
            <a:lvl1pPr indent="-463550" lvl="0" marL="1136650" marR="0" rtl="0" algn="l">
              <a:spcBef>
                <a:spcPts val="2120"/>
              </a:spcBef>
              <a:spcAft>
                <a:spcPts val="0"/>
              </a:spcAft>
              <a:buClr>
                <a:schemeClr val="dk1"/>
              </a:buClr>
              <a:buSzPct val="100000"/>
              <a:buFont typeface="Times New Roman"/>
              <a:buChar char="•"/>
              <a:defRPr b="0" i="0" sz="10600" u="none" cap="none" strike="noStrike">
                <a:solidFill>
                  <a:schemeClr val="dk1"/>
                </a:solidFill>
                <a:latin typeface="Times New Roman"/>
                <a:ea typeface="Times New Roman"/>
                <a:cs typeface="Times New Roman"/>
                <a:sym typeface="Times New Roman"/>
              </a:defRPr>
            </a:lvl1pPr>
            <a:lvl2pPr indent="-360363" lvl="1" marL="2462213" marR="0" rtl="0" algn="l">
              <a:spcBef>
                <a:spcPts val="1860"/>
              </a:spcBef>
              <a:spcAft>
                <a:spcPts val="0"/>
              </a:spcAft>
              <a:buClr>
                <a:schemeClr val="dk1"/>
              </a:buClr>
              <a:buSzPct val="100000"/>
              <a:buFont typeface="Times New Roman"/>
              <a:buChar char="–"/>
              <a:defRPr b="0" i="0" sz="9300" u="none" cap="none" strike="noStrike">
                <a:solidFill>
                  <a:schemeClr val="dk1"/>
                </a:solidFill>
                <a:latin typeface="Times New Roman"/>
                <a:ea typeface="Times New Roman"/>
                <a:cs typeface="Times New Roman"/>
                <a:sym typeface="Times New Roman"/>
              </a:defRPr>
            </a:lvl2pPr>
            <a:lvl3pPr indent="-265112" lvl="2" marL="3789363" marR="0" rtl="0" algn="l">
              <a:spcBef>
                <a:spcPts val="1580"/>
              </a:spcBef>
              <a:spcAft>
                <a:spcPts val="0"/>
              </a:spcAft>
              <a:buClr>
                <a:schemeClr val="dk1"/>
              </a:buClr>
              <a:buSzPct val="100000"/>
              <a:buFont typeface="Times New Roman"/>
              <a:buChar char="•"/>
              <a:defRPr b="0" i="0" sz="7900" u="none" cap="none" strike="noStrike">
                <a:solidFill>
                  <a:schemeClr val="dk1"/>
                </a:solidFill>
                <a:latin typeface="Times New Roman"/>
                <a:ea typeface="Times New Roman"/>
                <a:cs typeface="Times New Roman"/>
                <a:sym typeface="Times New Roman"/>
              </a:defRPr>
            </a:lvl3pPr>
            <a:lvl4pPr indent="-344487" lvl="3" marL="5303838"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4pPr>
            <a:lvl5pPr indent="-334963" lvl="4" marL="68183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5pPr>
            <a:lvl6pPr indent="-334963" lvl="5" marL="72755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6pPr>
            <a:lvl7pPr indent="-334963" lvl="6" marL="77327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7pPr>
            <a:lvl8pPr indent="-334963" lvl="7" marL="81899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8pPr>
            <a:lvl9pPr indent="-334963" lvl="8" marL="86471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9pPr>
          </a:lstStyle>
          <a:p/>
        </p:txBody>
      </p:sp>
      <p:sp>
        <p:nvSpPr>
          <p:cNvPr id="75" name="Shape 75"/>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76" name="Shape 76"/>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77" name="Shape 77"/>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78" name="Shape 78"/>
        <p:cNvGrpSpPr/>
        <p:nvPr/>
      </p:nvGrpSpPr>
      <p:grpSpPr>
        <a:xfrm>
          <a:off x="0" y="0"/>
          <a:ext cx="0" cy="0"/>
          <a:chOff x="0" y="0"/>
          <a:chExt cx="0" cy="0"/>
        </a:xfrm>
      </p:grpSpPr>
      <p:sp>
        <p:nvSpPr>
          <p:cNvPr id="79" name="Shape 79"/>
          <p:cNvSpPr txBox="1"/>
          <p:nvPr>
            <p:ph type="ctrTitle"/>
          </p:nvPr>
        </p:nvSpPr>
        <p:spPr>
          <a:xfrm>
            <a:off x="1577975" y="9942513"/>
            <a:ext cx="17875249" cy="6859587"/>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9pPr>
          </a:lstStyle>
          <a:p/>
        </p:txBody>
      </p:sp>
      <p:sp>
        <p:nvSpPr>
          <p:cNvPr id="80" name="Shape 80"/>
          <p:cNvSpPr txBox="1"/>
          <p:nvPr>
            <p:ph idx="1" type="subTitle"/>
          </p:nvPr>
        </p:nvSpPr>
        <p:spPr>
          <a:xfrm>
            <a:off x="3154363" y="18135600"/>
            <a:ext cx="14722475" cy="8178799"/>
          </a:xfrm>
          <a:prstGeom prst="rect">
            <a:avLst/>
          </a:prstGeom>
          <a:noFill/>
          <a:ln>
            <a:noFill/>
          </a:ln>
        </p:spPr>
        <p:txBody>
          <a:bodyPr anchorCtr="0" anchor="t" bIns="91425" lIns="91425" rIns="91425" tIns="91425"/>
          <a:lstStyle>
            <a:lvl1pPr indent="0" lvl="0" marL="0" marR="0" rtl="0" algn="ctr">
              <a:spcBef>
                <a:spcPts val="2120"/>
              </a:spcBef>
              <a:spcAft>
                <a:spcPts val="0"/>
              </a:spcAft>
              <a:buClr>
                <a:schemeClr val="dk1"/>
              </a:buClr>
              <a:buFont typeface="Times New Roman"/>
              <a:buNone/>
              <a:defRPr b="0" i="0" sz="10600" u="none" cap="none" strike="noStrike">
                <a:solidFill>
                  <a:schemeClr val="dk1"/>
                </a:solidFill>
                <a:latin typeface="Times New Roman"/>
                <a:ea typeface="Times New Roman"/>
                <a:cs typeface="Times New Roman"/>
                <a:sym typeface="Times New Roman"/>
              </a:defRPr>
            </a:lvl1pPr>
            <a:lvl2pPr indent="0" lvl="1" marL="457200" marR="0" rtl="0" algn="ctr">
              <a:spcBef>
                <a:spcPts val="1860"/>
              </a:spcBef>
              <a:spcAft>
                <a:spcPts val="0"/>
              </a:spcAft>
              <a:buClr>
                <a:schemeClr val="dk1"/>
              </a:buClr>
              <a:buFont typeface="Times New Roman"/>
              <a:buNone/>
              <a:defRPr b="0" i="0" sz="9300" u="none" cap="none" strike="noStrike">
                <a:solidFill>
                  <a:schemeClr val="dk1"/>
                </a:solidFill>
                <a:latin typeface="Times New Roman"/>
                <a:ea typeface="Times New Roman"/>
                <a:cs typeface="Times New Roman"/>
                <a:sym typeface="Times New Roman"/>
              </a:defRPr>
            </a:lvl2pPr>
            <a:lvl3pPr indent="0" lvl="2" marL="914400" marR="0" rtl="0" algn="ctr">
              <a:spcBef>
                <a:spcPts val="1580"/>
              </a:spcBef>
              <a:spcAft>
                <a:spcPts val="0"/>
              </a:spcAft>
              <a:buClr>
                <a:schemeClr val="dk1"/>
              </a:buClr>
              <a:buFont typeface="Times New Roman"/>
              <a:buNone/>
              <a:defRPr b="0" i="0" sz="7900" u="none" cap="none" strike="noStrike">
                <a:solidFill>
                  <a:schemeClr val="dk1"/>
                </a:solidFill>
                <a:latin typeface="Times New Roman"/>
                <a:ea typeface="Times New Roman"/>
                <a:cs typeface="Times New Roman"/>
                <a:sym typeface="Times New Roman"/>
              </a:defRPr>
            </a:lvl3pPr>
            <a:lvl4pPr indent="0" lvl="3" marL="1371600" marR="0" rtl="0" algn="ctr">
              <a:spcBef>
                <a:spcPts val="1340"/>
              </a:spcBef>
              <a:spcAft>
                <a:spcPts val="0"/>
              </a:spcAft>
              <a:buClr>
                <a:schemeClr val="dk1"/>
              </a:buClr>
              <a:buFont typeface="Times New Roman"/>
              <a:buNone/>
              <a:defRPr b="0" i="0" sz="6700" u="none" cap="none" strike="noStrike">
                <a:solidFill>
                  <a:schemeClr val="dk1"/>
                </a:solidFill>
                <a:latin typeface="Times New Roman"/>
                <a:ea typeface="Times New Roman"/>
                <a:cs typeface="Times New Roman"/>
                <a:sym typeface="Times New Roman"/>
              </a:defRPr>
            </a:lvl4pPr>
            <a:lvl5pPr indent="0" lvl="4" marL="1828800" marR="0" rtl="0" algn="ctr">
              <a:spcBef>
                <a:spcPts val="1340"/>
              </a:spcBef>
              <a:spcAft>
                <a:spcPts val="0"/>
              </a:spcAft>
              <a:buClr>
                <a:schemeClr val="dk1"/>
              </a:buClr>
              <a:buFont typeface="Times New Roman"/>
              <a:buNone/>
              <a:defRPr b="0" i="0" sz="6700" u="none" cap="none" strike="noStrike">
                <a:solidFill>
                  <a:schemeClr val="dk1"/>
                </a:solidFill>
                <a:latin typeface="Times New Roman"/>
                <a:ea typeface="Times New Roman"/>
                <a:cs typeface="Times New Roman"/>
                <a:sym typeface="Times New Roman"/>
              </a:defRPr>
            </a:lvl5pPr>
            <a:lvl6pPr indent="0" lvl="5" marL="2286000" marR="0" rtl="0" algn="ctr">
              <a:spcBef>
                <a:spcPts val="1340"/>
              </a:spcBef>
              <a:spcAft>
                <a:spcPts val="0"/>
              </a:spcAft>
              <a:buClr>
                <a:schemeClr val="dk1"/>
              </a:buClr>
              <a:buFont typeface="Times New Roman"/>
              <a:buNone/>
              <a:defRPr b="0" i="0" sz="6700" u="none" cap="none" strike="noStrike">
                <a:solidFill>
                  <a:schemeClr val="dk1"/>
                </a:solidFill>
                <a:latin typeface="Times New Roman"/>
                <a:ea typeface="Times New Roman"/>
                <a:cs typeface="Times New Roman"/>
                <a:sym typeface="Times New Roman"/>
              </a:defRPr>
            </a:lvl6pPr>
            <a:lvl7pPr indent="0" lvl="6" marL="2743200" marR="0" rtl="0" algn="ctr">
              <a:spcBef>
                <a:spcPts val="1340"/>
              </a:spcBef>
              <a:spcAft>
                <a:spcPts val="0"/>
              </a:spcAft>
              <a:buClr>
                <a:schemeClr val="dk1"/>
              </a:buClr>
              <a:buFont typeface="Times New Roman"/>
              <a:buNone/>
              <a:defRPr b="0" i="0" sz="6700" u="none" cap="none" strike="noStrike">
                <a:solidFill>
                  <a:schemeClr val="dk1"/>
                </a:solidFill>
                <a:latin typeface="Times New Roman"/>
                <a:ea typeface="Times New Roman"/>
                <a:cs typeface="Times New Roman"/>
                <a:sym typeface="Times New Roman"/>
              </a:defRPr>
            </a:lvl7pPr>
            <a:lvl8pPr indent="0" lvl="7" marL="3200400" marR="0" rtl="0" algn="ctr">
              <a:spcBef>
                <a:spcPts val="1340"/>
              </a:spcBef>
              <a:spcAft>
                <a:spcPts val="0"/>
              </a:spcAft>
              <a:buClr>
                <a:schemeClr val="dk1"/>
              </a:buClr>
              <a:buFont typeface="Times New Roman"/>
              <a:buNone/>
              <a:defRPr b="0" i="0" sz="6700" u="none" cap="none" strike="noStrike">
                <a:solidFill>
                  <a:schemeClr val="dk1"/>
                </a:solidFill>
                <a:latin typeface="Times New Roman"/>
                <a:ea typeface="Times New Roman"/>
                <a:cs typeface="Times New Roman"/>
                <a:sym typeface="Times New Roman"/>
              </a:defRPr>
            </a:lvl8pPr>
            <a:lvl9pPr indent="0" lvl="8" marL="3657600" marR="0" rtl="0" algn="ctr">
              <a:spcBef>
                <a:spcPts val="1340"/>
              </a:spcBef>
              <a:spcAft>
                <a:spcPts val="0"/>
              </a:spcAft>
              <a:buClr>
                <a:schemeClr val="dk1"/>
              </a:buClr>
              <a:buFont typeface="Times New Roman"/>
              <a:buNone/>
              <a:defRPr b="0" i="0" sz="6700" u="none" cap="none" strike="noStrike">
                <a:solidFill>
                  <a:schemeClr val="dk1"/>
                </a:solidFill>
                <a:latin typeface="Times New Roman"/>
                <a:ea typeface="Times New Roman"/>
                <a:cs typeface="Times New Roman"/>
                <a:sym typeface="Times New Roman"/>
              </a:defRPr>
            </a:lvl9pPr>
          </a:lstStyle>
          <a:p/>
        </p:txBody>
      </p:sp>
      <p:sp>
        <p:nvSpPr>
          <p:cNvPr id="81" name="Shape 81"/>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82" name="Shape 82"/>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83" name="Shape 83"/>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22" name="Shape 22"/>
        <p:cNvGrpSpPr/>
        <p:nvPr/>
      </p:nvGrpSpPr>
      <p:grpSpPr>
        <a:xfrm>
          <a:off x="0" y="0"/>
          <a:ext cx="0" cy="0"/>
          <a:chOff x="0" y="0"/>
          <a:chExt cx="0" cy="0"/>
        </a:xfrm>
      </p:grpSpPr>
      <p:sp>
        <p:nvSpPr>
          <p:cNvPr id="23" name="Shape 23"/>
          <p:cNvSpPr txBox="1"/>
          <p:nvPr>
            <p:ph type="title"/>
          </p:nvPr>
        </p:nvSpPr>
        <p:spPr>
          <a:xfrm rot="5400000">
            <a:off x="4417219" y="13411993"/>
            <a:ext cx="25603199" cy="4468811"/>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9pPr>
          </a:lstStyle>
          <a:p/>
        </p:txBody>
      </p:sp>
      <p:sp>
        <p:nvSpPr>
          <p:cNvPr id="24" name="Shape 24"/>
          <p:cNvSpPr txBox="1"/>
          <p:nvPr>
            <p:ph idx="1" type="body"/>
          </p:nvPr>
        </p:nvSpPr>
        <p:spPr>
          <a:xfrm rot="5400000">
            <a:off x="-4596606" y="9019381"/>
            <a:ext cx="25603199" cy="13254037"/>
          </a:xfrm>
          <a:prstGeom prst="rect">
            <a:avLst/>
          </a:prstGeom>
          <a:noFill/>
          <a:ln>
            <a:noFill/>
          </a:ln>
        </p:spPr>
        <p:txBody>
          <a:bodyPr anchorCtr="0" anchor="t" bIns="91425" lIns="91425" rIns="91425" tIns="91425"/>
          <a:lstStyle>
            <a:lvl1pPr indent="-463550" lvl="0" marL="1136650" marR="0" rtl="0" algn="l">
              <a:spcBef>
                <a:spcPts val="2120"/>
              </a:spcBef>
              <a:spcAft>
                <a:spcPts val="0"/>
              </a:spcAft>
              <a:buClr>
                <a:schemeClr val="dk1"/>
              </a:buClr>
              <a:buSzPct val="100000"/>
              <a:buFont typeface="Times New Roman"/>
              <a:buChar char="•"/>
              <a:defRPr b="0" i="0" sz="10600" u="none" cap="none" strike="noStrike">
                <a:solidFill>
                  <a:schemeClr val="dk1"/>
                </a:solidFill>
                <a:latin typeface="Times New Roman"/>
                <a:ea typeface="Times New Roman"/>
                <a:cs typeface="Times New Roman"/>
                <a:sym typeface="Times New Roman"/>
              </a:defRPr>
            </a:lvl1pPr>
            <a:lvl2pPr indent="-360363" lvl="1" marL="2462213" marR="0" rtl="0" algn="l">
              <a:spcBef>
                <a:spcPts val="1860"/>
              </a:spcBef>
              <a:spcAft>
                <a:spcPts val="0"/>
              </a:spcAft>
              <a:buClr>
                <a:schemeClr val="dk1"/>
              </a:buClr>
              <a:buSzPct val="100000"/>
              <a:buFont typeface="Times New Roman"/>
              <a:buChar char="–"/>
              <a:defRPr b="0" i="0" sz="9300" u="none" cap="none" strike="noStrike">
                <a:solidFill>
                  <a:schemeClr val="dk1"/>
                </a:solidFill>
                <a:latin typeface="Times New Roman"/>
                <a:ea typeface="Times New Roman"/>
                <a:cs typeface="Times New Roman"/>
                <a:sym typeface="Times New Roman"/>
              </a:defRPr>
            </a:lvl2pPr>
            <a:lvl3pPr indent="-265112" lvl="2" marL="3789363" marR="0" rtl="0" algn="l">
              <a:spcBef>
                <a:spcPts val="1580"/>
              </a:spcBef>
              <a:spcAft>
                <a:spcPts val="0"/>
              </a:spcAft>
              <a:buClr>
                <a:schemeClr val="dk1"/>
              </a:buClr>
              <a:buSzPct val="100000"/>
              <a:buFont typeface="Times New Roman"/>
              <a:buChar char="•"/>
              <a:defRPr b="0" i="0" sz="7900" u="none" cap="none" strike="noStrike">
                <a:solidFill>
                  <a:schemeClr val="dk1"/>
                </a:solidFill>
                <a:latin typeface="Times New Roman"/>
                <a:ea typeface="Times New Roman"/>
                <a:cs typeface="Times New Roman"/>
                <a:sym typeface="Times New Roman"/>
              </a:defRPr>
            </a:lvl3pPr>
            <a:lvl4pPr indent="-344487" lvl="3" marL="5303838"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4pPr>
            <a:lvl5pPr indent="-334963" lvl="4" marL="68183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5pPr>
            <a:lvl6pPr indent="-334963" lvl="5" marL="72755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6pPr>
            <a:lvl7pPr indent="-334963" lvl="6" marL="77327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7pPr>
            <a:lvl8pPr indent="-334963" lvl="7" marL="81899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8pPr>
            <a:lvl9pPr indent="-334963" lvl="8" marL="86471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9pPr>
          </a:lstStyle>
          <a:p/>
        </p:txBody>
      </p:sp>
      <p:sp>
        <p:nvSpPr>
          <p:cNvPr id="25" name="Shape 25"/>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26" name="Shape 26"/>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27" name="Shape 27"/>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28" name="Shape 28"/>
        <p:cNvGrpSpPr/>
        <p:nvPr/>
      </p:nvGrpSpPr>
      <p:grpSpPr>
        <a:xfrm>
          <a:off x="0" y="0"/>
          <a:ext cx="0" cy="0"/>
          <a:chOff x="0" y="0"/>
          <a:chExt cx="0" cy="0"/>
        </a:xfrm>
      </p:grpSpPr>
      <p:sp>
        <p:nvSpPr>
          <p:cNvPr id="29" name="Shape 29"/>
          <p:cNvSpPr txBox="1"/>
          <p:nvPr>
            <p:ph type="title"/>
          </p:nvPr>
        </p:nvSpPr>
        <p:spPr>
          <a:xfrm>
            <a:off x="1577975" y="2844800"/>
            <a:ext cx="17875249" cy="5333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9pPr>
          </a:lstStyle>
          <a:p/>
        </p:txBody>
      </p:sp>
      <p:sp>
        <p:nvSpPr>
          <p:cNvPr id="30" name="Shape 30"/>
          <p:cNvSpPr txBox="1"/>
          <p:nvPr>
            <p:ph idx="1" type="body"/>
          </p:nvPr>
        </p:nvSpPr>
        <p:spPr>
          <a:xfrm rot="5400000">
            <a:off x="914399" y="9909175"/>
            <a:ext cx="19202400" cy="17875249"/>
          </a:xfrm>
          <a:prstGeom prst="rect">
            <a:avLst/>
          </a:prstGeom>
          <a:noFill/>
          <a:ln>
            <a:noFill/>
          </a:ln>
        </p:spPr>
        <p:txBody>
          <a:bodyPr anchorCtr="0" anchor="t" bIns="91425" lIns="91425" rIns="91425" tIns="91425"/>
          <a:lstStyle>
            <a:lvl1pPr indent="-463550" lvl="0" marL="1136650" marR="0" rtl="0" algn="l">
              <a:spcBef>
                <a:spcPts val="2120"/>
              </a:spcBef>
              <a:spcAft>
                <a:spcPts val="0"/>
              </a:spcAft>
              <a:buClr>
                <a:schemeClr val="dk1"/>
              </a:buClr>
              <a:buSzPct val="100000"/>
              <a:buFont typeface="Times New Roman"/>
              <a:buChar char="•"/>
              <a:defRPr b="0" i="0" sz="10600" u="none" cap="none" strike="noStrike">
                <a:solidFill>
                  <a:schemeClr val="dk1"/>
                </a:solidFill>
                <a:latin typeface="Times New Roman"/>
                <a:ea typeface="Times New Roman"/>
                <a:cs typeface="Times New Roman"/>
                <a:sym typeface="Times New Roman"/>
              </a:defRPr>
            </a:lvl1pPr>
            <a:lvl2pPr indent="-360363" lvl="1" marL="2462213" marR="0" rtl="0" algn="l">
              <a:spcBef>
                <a:spcPts val="1860"/>
              </a:spcBef>
              <a:spcAft>
                <a:spcPts val="0"/>
              </a:spcAft>
              <a:buClr>
                <a:schemeClr val="dk1"/>
              </a:buClr>
              <a:buSzPct val="100000"/>
              <a:buFont typeface="Times New Roman"/>
              <a:buChar char="–"/>
              <a:defRPr b="0" i="0" sz="9300" u="none" cap="none" strike="noStrike">
                <a:solidFill>
                  <a:schemeClr val="dk1"/>
                </a:solidFill>
                <a:latin typeface="Times New Roman"/>
                <a:ea typeface="Times New Roman"/>
                <a:cs typeface="Times New Roman"/>
                <a:sym typeface="Times New Roman"/>
              </a:defRPr>
            </a:lvl2pPr>
            <a:lvl3pPr indent="-265112" lvl="2" marL="3789363" marR="0" rtl="0" algn="l">
              <a:spcBef>
                <a:spcPts val="1580"/>
              </a:spcBef>
              <a:spcAft>
                <a:spcPts val="0"/>
              </a:spcAft>
              <a:buClr>
                <a:schemeClr val="dk1"/>
              </a:buClr>
              <a:buSzPct val="100000"/>
              <a:buFont typeface="Times New Roman"/>
              <a:buChar char="•"/>
              <a:defRPr b="0" i="0" sz="7900" u="none" cap="none" strike="noStrike">
                <a:solidFill>
                  <a:schemeClr val="dk1"/>
                </a:solidFill>
                <a:latin typeface="Times New Roman"/>
                <a:ea typeface="Times New Roman"/>
                <a:cs typeface="Times New Roman"/>
                <a:sym typeface="Times New Roman"/>
              </a:defRPr>
            </a:lvl3pPr>
            <a:lvl4pPr indent="-344487" lvl="3" marL="5303838"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4pPr>
            <a:lvl5pPr indent="-334963" lvl="4" marL="68183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5pPr>
            <a:lvl6pPr indent="-334963" lvl="5" marL="72755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6pPr>
            <a:lvl7pPr indent="-334963" lvl="6" marL="77327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7pPr>
            <a:lvl8pPr indent="-334963" lvl="7" marL="81899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8pPr>
            <a:lvl9pPr indent="-334963" lvl="8" marL="86471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9pPr>
          </a:lstStyle>
          <a:p/>
        </p:txBody>
      </p:sp>
      <p:sp>
        <p:nvSpPr>
          <p:cNvPr id="31" name="Shape 31"/>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32" name="Shape 32"/>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33" name="Shape 33"/>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34" name="Shape 34"/>
        <p:cNvGrpSpPr/>
        <p:nvPr/>
      </p:nvGrpSpPr>
      <p:grpSpPr>
        <a:xfrm>
          <a:off x="0" y="0"/>
          <a:ext cx="0" cy="0"/>
          <a:chOff x="0" y="0"/>
          <a:chExt cx="0" cy="0"/>
        </a:xfrm>
      </p:grpSpPr>
      <p:sp>
        <p:nvSpPr>
          <p:cNvPr id="35" name="Shape 35"/>
          <p:cNvSpPr txBox="1"/>
          <p:nvPr>
            <p:ph type="title"/>
          </p:nvPr>
        </p:nvSpPr>
        <p:spPr>
          <a:xfrm>
            <a:off x="4122737" y="22402800"/>
            <a:ext cx="12619036" cy="2644775"/>
          </a:xfrm>
          <a:prstGeom prst="rect">
            <a:avLst/>
          </a:prstGeom>
          <a:noFill/>
          <a:ln>
            <a:noFill/>
          </a:ln>
        </p:spPr>
        <p:txBody>
          <a:bodyPr anchorCtr="0" anchor="b" bIns="91425" lIns="91425" rIns="91425" tIns="91425"/>
          <a:lstStyle>
            <a:lvl1pPr indent="0" lvl="0" marL="0" marR="0" rtl="0" algn="l">
              <a:spcBef>
                <a:spcPts val="0"/>
              </a:spcBef>
              <a:spcAft>
                <a:spcPts val="0"/>
              </a:spcAft>
              <a:buNone/>
              <a:defRPr b="1" i="0" sz="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9pPr>
          </a:lstStyle>
          <a:p/>
        </p:txBody>
      </p:sp>
      <p:sp>
        <p:nvSpPr>
          <p:cNvPr id="36" name="Shape 36"/>
          <p:cNvSpPr/>
          <p:nvPr>
            <p:ph idx="2" type="pic"/>
          </p:nvPr>
        </p:nvSpPr>
        <p:spPr>
          <a:xfrm>
            <a:off x="4122737" y="2859088"/>
            <a:ext cx="12619036" cy="19202400"/>
          </a:xfrm>
          <a:prstGeom prst="rect">
            <a:avLst/>
          </a:prstGeom>
          <a:noFill/>
          <a:ln>
            <a:noFill/>
          </a:ln>
        </p:spPr>
        <p:txBody>
          <a:bodyPr anchorCtr="0" anchor="t" bIns="91425" lIns="91425" rIns="91425" tIns="91425"/>
          <a:lstStyle>
            <a:lvl1pPr indent="0" lvl="0" marL="0" marR="0" rtl="0" algn="l">
              <a:spcBef>
                <a:spcPts val="640"/>
              </a:spcBef>
              <a:spcAft>
                <a:spcPts val="0"/>
              </a:spcAft>
              <a:buClr>
                <a:schemeClr val="dk1"/>
              </a:buClr>
              <a:buFont typeface="Times New Roman"/>
              <a:buNone/>
              <a:defRPr b="0" i="0" sz="3200" u="none" cap="none" strike="noStrike">
                <a:solidFill>
                  <a:schemeClr val="dk1"/>
                </a:solidFill>
                <a:latin typeface="Times New Roman"/>
                <a:ea typeface="Times New Roman"/>
                <a:cs typeface="Times New Roman"/>
                <a:sym typeface="Times New Roman"/>
              </a:defRPr>
            </a:lvl1pPr>
            <a:lvl2pPr indent="0" lvl="1" marL="457200" marR="0" rtl="0" algn="l">
              <a:spcBef>
                <a:spcPts val="560"/>
              </a:spcBef>
              <a:spcAft>
                <a:spcPts val="0"/>
              </a:spcAft>
              <a:buClr>
                <a:schemeClr val="dk1"/>
              </a:buClr>
              <a:buFont typeface="Times New Roman"/>
              <a:buNone/>
              <a:defRPr b="0" i="0" sz="2800" u="none" cap="none" strike="noStrike">
                <a:solidFill>
                  <a:schemeClr val="dk1"/>
                </a:solidFill>
                <a:latin typeface="Times New Roman"/>
                <a:ea typeface="Times New Roman"/>
                <a:cs typeface="Times New Roman"/>
                <a:sym typeface="Times New Roman"/>
              </a:defRPr>
            </a:lvl2pPr>
            <a:lvl3pPr indent="0" lvl="2" marL="914400" marR="0" rtl="0" algn="l">
              <a:spcBef>
                <a:spcPts val="480"/>
              </a:spcBef>
              <a:spcAft>
                <a:spcPts val="0"/>
              </a:spcAft>
              <a:buClr>
                <a:schemeClr val="dk1"/>
              </a:buClr>
              <a:buFont typeface="Times New Roman"/>
              <a:buNone/>
              <a:defRPr b="0" i="0" sz="2400" u="none" cap="none" strike="noStrike">
                <a:solidFill>
                  <a:schemeClr val="dk1"/>
                </a:solidFill>
                <a:latin typeface="Times New Roman"/>
                <a:ea typeface="Times New Roman"/>
                <a:cs typeface="Times New Roman"/>
                <a:sym typeface="Times New Roman"/>
              </a:defRPr>
            </a:lvl3pPr>
            <a:lvl4pPr indent="0" lvl="3" marL="13716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4pPr>
            <a:lvl5pPr indent="0" lvl="4" marL="18288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5pPr>
            <a:lvl6pPr indent="0" lvl="5" marL="22860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6pPr>
            <a:lvl7pPr indent="0" lvl="6" marL="27432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7pPr>
            <a:lvl8pPr indent="0" lvl="7" marL="32004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8pPr>
            <a:lvl9pPr indent="0" lvl="8" marL="365760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9pPr>
          </a:lstStyle>
          <a:p/>
        </p:txBody>
      </p:sp>
      <p:sp>
        <p:nvSpPr>
          <p:cNvPr id="37" name="Shape 37"/>
          <p:cNvSpPr txBox="1"/>
          <p:nvPr>
            <p:ph idx="1" type="body"/>
          </p:nvPr>
        </p:nvSpPr>
        <p:spPr>
          <a:xfrm>
            <a:off x="4122737" y="25047575"/>
            <a:ext cx="12619036" cy="3756024"/>
          </a:xfrm>
          <a:prstGeom prst="rect">
            <a:avLst/>
          </a:prstGeom>
          <a:noFill/>
          <a:ln>
            <a:noFill/>
          </a:ln>
        </p:spPr>
        <p:txBody>
          <a:bodyPr anchorCtr="0" anchor="t" bIns="91425" lIns="91425" rIns="91425" tIns="91425"/>
          <a:lstStyle>
            <a:lvl1pPr indent="0" lvl="0" marL="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1pPr>
            <a:lvl2pPr indent="0" lvl="1" marL="457200" marR="0" rtl="0" algn="l">
              <a:spcBef>
                <a:spcPts val="240"/>
              </a:spcBef>
              <a:spcAft>
                <a:spcPts val="0"/>
              </a:spcAft>
              <a:buClr>
                <a:schemeClr val="dk1"/>
              </a:buClr>
              <a:buFont typeface="Times New Roman"/>
              <a:buNone/>
              <a:defRPr b="0" i="0" sz="1200" u="none" cap="none" strike="noStrike">
                <a:solidFill>
                  <a:schemeClr val="dk1"/>
                </a:solidFill>
                <a:latin typeface="Times New Roman"/>
                <a:ea typeface="Times New Roman"/>
                <a:cs typeface="Times New Roman"/>
                <a:sym typeface="Times New Roman"/>
              </a:defRPr>
            </a:lvl2pPr>
            <a:lvl3pPr indent="0" lvl="2" marL="914400" marR="0" rtl="0" algn="l">
              <a:spcBef>
                <a:spcPts val="200"/>
              </a:spcBef>
              <a:spcAft>
                <a:spcPts val="0"/>
              </a:spcAft>
              <a:buClr>
                <a:schemeClr val="dk1"/>
              </a:buClr>
              <a:buFont typeface="Times New Roman"/>
              <a:buNone/>
              <a:defRPr b="0" i="0" sz="1000" u="none" cap="none" strike="noStrike">
                <a:solidFill>
                  <a:schemeClr val="dk1"/>
                </a:solidFill>
                <a:latin typeface="Times New Roman"/>
                <a:ea typeface="Times New Roman"/>
                <a:cs typeface="Times New Roman"/>
                <a:sym typeface="Times New Roman"/>
              </a:defRPr>
            </a:lvl3pPr>
            <a:lvl4pPr indent="0" lvl="3" marL="1371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4pPr>
            <a:lvl5pPr indent="0" lvl="4" marL="18288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5pPr>
            <a:lvl6pPr indent="0" lvl="5" marL="22860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6pPr>
            <a:lvl7pPr indent="0" lvl="6" marL="27432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7pPr>
            <a:lvl8pPr indent="0" lvl="7" marL="32004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8pPr>
            <a:lvl9pPr indent="0" lvl="8" marL="3657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9pPr>
          </a:lstStyle>
          <a:p/>
        </p:txBody>
      </p:sp>
      <p:sp>
        <p:nvSpPr>
          <p:cNvPr id="38" name="Shape 38"/>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39" name="Shape 39"/>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40" name="Shape 40"/>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41" name="Shape 41"/>
        <p:cNvGrpSpPr/>
        <p:nvPr/>
      </p:nvGrpSpPr>
      <p:grpSpPr>
        <a:xfrm>
          <a:off x="0" y="0"/>
          <a:ext cx="0" cy="0"/>
          <a:chOff x="0" y="0"/>
          <a:chExt cx="0" cy="0"/>
        </a:xfrm>
      </p:grpSpPr>
      <p:sp>
        <p:nvSpPr>
          <p:cNvPr id="42" name="Shape 42"/>
          <p:cNvSpPr txBox="1"/>
          <p:nvPr>
            <p:ph type="title"/>
          </p:nvPr>
        </p:nvSpPr>
        <p:spPr>
          <a:xfrm>
            <a:off x="1050925" y="1274762"/>
            <a:ext cx="6919913" cy="5422899"/>
          </a:xfrm>
          <a:prstGeom prst="rect">
            <a:avLst/>
          </a:prstGeom>
          <a:noFill/>
          <a:ln>
            <a:noFill/>
          </a:ln>
        </p:spPr>
        <p:txBody>
          <a:bodyPr anchorCtr="0" anchor="b" bIns="91425" lIns="91425" rIns="91425" tIns="91425"/>
          <a:lstStyle>
            <a:lvl1pPr indent="0" lvl="0" marL="0" marR="0" rtl="0" algn="l">
              <a:spcBef>
                <a:spcPts val="0"/>
              </a:spcBef>
              <a:spcAft>
                <a:spcPts val="0"/>
              </a:spcAft>
              <a:buNone/>
              <a:defRPr b="1" i="0" sz="2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9pPr>
          </a:lstStyle>
          <a:p/>
        </p:txBody>
      </p:sp>
      <p:sp>
        <p:nvSpPr>
          <p:cNvPr id="43" name="Shape 43"/>
          <p:cNvSpPr txBox="1"/>
          <p:nvPr>
            <p:ph idx="1" type="body"/>
          </p:nvPr>
        </p:nvSpPr>
        <p:spPr>
          <a:xfrm>
            <a:off x="8223250" y="1274762"/>
            <a:ext cx="11757024" cy="27314523"/>
          </a:xfrm>
          <a:prstGeom prst="rect">
            <a:avLst/>
          </a:prstGeom>
          <a:noFill/>
          <a:ln>
            <a:noFill/>
          </a:ln>
        </p:spPr>
        <p:txBody>
          <a:bodyPr anchorCtr="0" anchor="t" bIns="91425" lIns="91425" rIns="91425" tIns="91425"/>
          <a:lstStyle>
            <a:lvl1pPr indent="-933450" lvl="0" marL="1136650" marR="0" rtl="0" algn="l">
              <a:spcBef>
                <a:spcPts val="640"/>
              </a:spcBef>
              <a:spcAft>
                <a:spcPts val="0"/>
              </a:spcAft>
              <a:buClr>
                <a:schemeClr val="dk1"/>
              </a:buClr>
              <a:buSzPct val="100000"/>
              <a:buFont typeface="Times New Roman"/>
              <a:buChar char="•"/>
              <a:defRPr b="0" i="0" sz="3200" u="none" cap="none" strike="noStrike">
                <a:solidFill>
                  <a:schemeClr val="dk1"/>
                </a:solidFill>
                <a:latin typeface="Times New Roman"/>
                <a:ea typeface="Times New Roman"/>
                <a:cs typeface="Times New Roman"/>
                <a:sym typeface="Times New Roman"/>
              </a:defRPr>
            </a:lvl1pPr>
            <a:lvl2pPr indent="-773113" lvl="1" marL="2462213" marR="0" rtl="0" algn="l">
              <a:spcBef>
                <a:spcPts val="560"/>
              </a:spcBef>
              <a:spcAft>
                <a:spcPts val="0"/>
              </a:spcAft>
              <a:buClr>
                <a:schemeClr val="dk1"/>
              </a:buClr>
              <a:buSzPct val="100000"/>
              <a:buFont typeface="Times New Roman"/>
              <a:buChar char="–"/>
              <a:defRPr b="0" i="0" sz="2800" u="none" cap="none" strike="noStrike">
                <a:solidFill>
                  <a:schemeClr val="dk1"/>
                </a:solidFill>
                <a:latin typeface="Times New Roman"/>
                <a:ea typeface="Times New Roman"/>
                <a:cs typeface="Times New Roman"/>
                <a:sym typeface="Times New Roman"/>
              </a:defRPr>
            </a:lvl2pPr>
            <a:lvl3pPr indent="-614362" lvl="2" marL="3789363"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3pPr>
            <a:lvl4pPr indent="-642937" lvl="3" marL="5303838"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4pPr>
            <a:lvl5pPr indent="-633413" lvl="4" marL="6818313"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5pPr>
            <a:lvl6pPr indent="-633413" lvl="5" marL="7275513"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6pPr>
            <a:lvl7pPr indent="-633413" lvl="6" marL="7732713"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7pPr>
            <a:lvl8pPr indent="-633413" lvl="7" marL="8189913"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8pPr>
            <a:lvl9pPr indent="-633413" lvl="8" marL="8647113"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9pPr>
          </a:lstStyle>
          <a:p/>
        </p:txBody>
      </p:sp>
      <p:sp>
        <p:nvSpPr>
          <p:cNvPr id="44" name="Shape 44"/>
          <p:cNvSpPr txBox="1"/>
          <p:nvPr>
            <p:ph idx="2" type="body"/>
          </p:nvPr>
        </p:nvSpPr>
        <p:spPr>
          <a:xfrm>
            <a:off x="1050925" y="6697663"/>
            <a:ext cx="6919913" cy="21891624"/>
          </a:xfrm>
          <a:prstGeom prst="rect">
            <a:avLst/>
          </a:prstGeom>
          <a:noFill/>
          <a:ln>
            <a:noFill/>
          </a:ln>
        </p:spPr>
        <p:txBody>
          <a:bodyPr anchorCtr="0" anchor="t" bIns="91425" lIns="91425" rIns="91425" tIns="91425"/>
          <a:lstStyle>
            <a:lvl1pPr indent="0" lvl="0" marL="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1pPr>
            <a:lvl2pPr indent="0" lvl="1" marL="457200" marR="0" rtl="0" algn="l">
              <a:spcBef>
                <a:spcPts val="240"/>
              </a:spcBef>
              <a:spcAft>
                <a:spcPts val="0"/>
              </a:spcAft>
              <a:buClr>
                <a:schemeClr val="dk1"/>
              </a:buClr>
              <a:buFont typeface="Times New Roman"/>
              <a:buNone/>
              <a:defRPr b="0" i="0" sz="1200" u="none" cap="none" strike="noStrike">
                <a:solidFill>
                  <a:schemeClr val="dk1"/>
                </a:solidFill>
                <a:latin typeface="Times New Roman"/>
                <a:ea typeface="Times New Roman"/>
                <a:cs typeface="Times New Roman"/>
                <a:sym typeface="Times New Roman"/>
              </a:defRPr>
            </a:lvl2pPr>
            <a:lvl3pPr indent="0" lvl="2" marL="914400" marR="0" rtl="0" algn="l">
              <a:spcBef>
                <a:spcPts val="200"/>
              </a:spcBef>
              <a:spcAft>
                <a:spcPts val="0"/>
              </a:spcAft>
              <a:buClr>
                <a:schemeClr val="dk1"/>
              </a:buClr>
              <a:buFont typeface="Times New Roman"/>
              <a:buNone/>
              <a:defRPr b="0" i="0" sz="1000" u="none" cap="none" strike="noStrike">
                <a:solidFill>
                  <a:schemeClr val="dk1"/>
                </a:solidFill>
                <a:latin typeface="Times New Roman"/>
                <a:ea typeface="Times New Roman"/>
                <a:cs typeface="Times New Roman"/>
                <a:sym typeface="Times New Roman"/>
              </a:defRPr>
            </a:lvl3pPr>
            <a:lvl4pPr indent="0" lvl="3" marL="1371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4pPr>
            <a:lvl5pPr indent="0" lvl="4" marL="18288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5pPr>
            <a:lvl6pPr indent="0" lvl="5" marL="22860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6pPr>
            <a:lvl7pPr indent="0" lvl="6" marL="27432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7pPr>
            <a:lvl8pPr indent="0" lvl="7" marL="32004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8pPr>
            <a:lvl9pPr indent="0" lvl="8" marL="3657600" marR="0" rtl="0" algn="l">
              <a:spcBef>
                <a:spcPts val="180"/>
              </a:spcBef>
              <a:spcAft>
                <a:spcPts val="0"/>
              </a:spcAft>
              <a:buClr>
                <a:schemeClr val="dk1"/>
              </a:buClr>
              <a:buFont typeface="Times New Roman"/>
              <a:buNone/>
              <a:defRPr b="0" i="0" sz="900" u="none" cap="none" strike="noStrike">
                <a:solidFill>
                  <a:schemeClr val="dk1"/>
                </a:solidFill>
                <a:latin typeface="Times New Roman"/>
                <a:ea typeface="Times New Roman"/>
                <a:cs typeface="Times New Roman"/>
                <a:sym typeface="Times New Roman"/>
              </a:defRPr>
            </a:lvl9pPr>
          </a:lstStyle>
          <a:p/>
        </p:txBody>
      </p:sp>
      <p:sp>
        <p:nvSpPr>
          <p:cNvPr id="45" name="Shape 45"/>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46" name="Shape 46"/>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47" name="Shape 47"/>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8" name="Shape 48"/>
        <p:cNvGrpSpPr/>
        <p:nvPr/>
      </p:nvGrpSpPr>
      <p:grpSpPr>
        <a:xfrm>
          <a:off x="0" y="0"/>
          <a:ext cx="0" cy="0"/>
          <a:chOff x="0" y="0"/>
          <a:chExt cx="0" cy="0"/>
        </a:xfrm>
      </p:grpSpPr>
      <p:sp>
        <p:nvSpPr>
          <p:cNvPr id="49" name="Shape 49"/>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50" name="Shape 50"/>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51" name="Shape 51"/>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2" name="Shape 52"/>
        <p:cNvGrpSpPr/>
        <p:nvPr/>
      </p:nvGrpSpPr>
      <p:grpSpPr>
        <a:xfrm>
          <a:off x="0" y="0"/>
          <a:ext cx="0" cy="0"/>
          <a:chOff x="0" y="0"/>
          <a:chExt cx="0" cy="0"/>
        </a:xfrm>
      </p:grpSpPr>
      <p:sp>
        <p:nvSpPr>
          <p:cNvPr id="53" name="Shape 53"/>
          <p:cNvSpPr txBox="1"/>
          <p:nvPr>
            <p:ph type="title"/>
          </p:nvPr>
        </p:nvSpPr>
        <p:spPr>
          <a:xfrm>
            <a:off x="1577975" y="2844800"/>
            <a:ext cx="17875249" cy="5333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9pPr>
          </a:lstStyle>
          <a:p/>
        </p:txBody>
      </p:sp>
      <p:sp>
        <p:nvSpPr>
          <p:cNvPr id="54" name="Shape 54"/>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55" name="Shape 55"/>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56" name="Shape 56"/>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57" name="Shape 57"/>
        <p:cNvGrpSpPr/>
        <p:nvPr/>
      </p:nvGrpSpPr>
      <p:grpSpPr>
        <a:xfrm>
          <a:off x="0" y="0"/>
          <a:ext cx="0" cy="0"/>
          <a:chOff x="0" y="0"/>
          <a:chExt cx="0" cy="0"/>
        </a:xfrm>
      </p:grpSpPr>
      <p:sp>
        <p:nvSpPr>
          <p:cNvPr id="58" name="Shape 58"/>
          <p:cNvSpPr txBox="1"/>
          <p:nvPr>
            <p:ph type="title"/>
          </p:nvPr>
        </p:nvSpPr>
        <p:spPr>
          <a:xfrm>
            <a:off x="1050925" y="1281112"/>
            <a:ext cx="18929350" cy="5333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9pPr>
          </a:lstStyle>
          <a:p/>
        </p:txBody>
      </p:sp>
      <p:sp>
        <p:nvSpPr>
          <p:cNvPr id="59" name="Shape 59"/>
          <p:cNvSpPr txBox="1"/>
          <p:nvPr>
            <p:ph idx="1" type="body"/>
          </p:nvPr>
        </p:nvSpPr>
        <p:spPr>
          <a:xfrm>
            <a:off x="1050925" y="7164388"/>
            <a:ext cx="9293224" cy="2984500"/>
          </a:xfrm>
          <a:prstGeom prst="rect">
            <a:avLst/>
          </a:prstGeom>
          <a:noFill/>
          <a:ln>
            <a:noFill/>
          </a:ln>
        </p:spPr>
        <p:txBody>
          <a:bodyPr anchorCtr="0" anchor="b" bIns="91425" lIns="91425" rIns="91425" tIns="91425"/>
          <a:lstStyle>
            <a:lvl1pPr indent="0" lvl="0" marL="0" marR="0" rtl="0" algn="l">
              <a:spcBef>
                <a:spcPts val="480"/>
              </a:spcBef>
              <a:spcAft>
                <a:spcPts val="0"/>
              </a:spcAft>
              <a:buClr>
                <a:schemeClr val="dk1"/>
              </a:buClr>
              <a:buFont typeface="Times New Roman"/>
              <a:buNone/>
              <a:defRPr b="1" i="0" sz="2400" u="none" cap="none" strike="noStrike">
                <a:solidFill>
                  <a:schemeClr val="dk1"/>
                </a:solidFill>
                <a:latin typeface="Times New Roman"/>
                <a:ea typeface="Times New Roman"/>
                <a:cs typeface="Times New Roman"/>
                <a:sym typeface="Times New Roman"/>
              </a:defRPr>
            </a:lvl1pPr>
            <a:lvl2pPr indent="0" lvl="1" marL="457200" marR="0" rtl="0" algn="l">
              <a:spcBef>
                <a:spcPts val="400"/>
              </a:spcBef>
              <a:spcAft>
                <a:spcPts val="0"/>
              </a:spcAft>
              <a:buClr>
                <a:schemeClr val="dk1"/>
              </a:buClr>
              <a:buFont typeface="Times New Roman"/>
              <a:buNone/>
              <a:defRPr b="1" i="0" sz="2000" u="none" cap="none" strike="noStrike">
                <a:solidFill>
                  <a:schemeClr val="dk1"/>
                </a:solidFill>
                <a:latin typeface="Times New Roman"/>
                <a:ea typeface="Times New Roman"/>
                <a:cs typeface="Times New Roman"/>
                <a:sym typeface="Times New Roman"/>
              </a:defRPr>
            </a:lvl2pPr>
            <a:lvl3pPr indent="0" lvl="2" marL="914400" marR="0" rtl="0" algn="l">
              <a:spcBef>
                <a:spcPts val="360"/>
              </a:spcBef>
              <a:spcAft>
                <a:spcPts val="0"/>
              </a:spcAft>
              <a:buClr>
                <a:schemeClr val="dk1"/>
              </a:buClr>
              <a:buFont typeface="Times New Roman"/>
              <a:buNone/>
              <a:defRPr b="1" i="0" sz="1800" u="none" cap="none" strike="noStrike">
                <a:solidFill>
                  <a:schemeClr val="dk1"/>
                </a:solidFill>
                <a:latin typeface="Times New Roman"/>
                <a:ea typeface="Times New Roman"/>
                <a:cs typeface="Times New Roman"/>
                <a:sym typeface="Times New Roman"/>
              </a:defRPr>
            </a:lvl3pPr>
            <a:lvl4pPr indent="0" lvl="3" marL="1371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4pPr>
            <a:lvl5pPr indent="0" lvl="4" marL="18288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5pPr>
            <a:lvl6pPr indent="0" lvl="5" marL="22860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6pPr>
            <a:lvl7pPr indent="0" lvl="6" marL="27432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7pPr>
            <a:lvl8pPr indent="0" lvl="7" marL="32004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8pPr>
            <a:lvl9pPr indent="0" lvl="8" marL="3657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9pPr>
          </a:lstStyle>
          <a:p/>
        </p:txBody>
      </p:sp>
      <p:sp>
        <p:nvSpPr>
          <p:cNvPr id="60" name="Shape 60"/>
          <p:cNvSpPr txBox="1"/>
          <p:nvPr>
            <p:ph idx="2" type="body"/>
          </p:nvPr>
        </p:nvSpPr>
        <p:spPr>
          <a:xfrm>
            <a:off x="1050925" y="10148888"/>
            <a:ext cx="9293224" cy="18440400"/>
          </a:xfrm>
          <a:prstGeom prst="rect">
            <a:avLst/>
          </a:prstGeom>
          <a:noFill/>
          <a:ln>
            <a:noFill/>
          </a:ln>
        </p:spPr>
        <p:txBody>
          <a:bodyPr anchorCtr="0" anchor="t" bIns="91425" lIns="91425" rIns="91425" tIns="91425"/>
          <a:lstStyle>
            <a:lvl1pPr indent="-984250" lvl="0" marL="113665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1pPr>
            <a:lvl2pPr indent="-823913" lvl="1" marL="2462213"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2pPr>
            <a:lvl3pPr indent="-652462" lvl="2" marL="378936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3pPr>
            <a:lvl4pPr indent="-668337" lvl="3" marL="5303838"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4pPr>
            <a:lvl5pPr indent="-658813" lvl="4" marL="6818313"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5pPr>
            <a:lvl6pPr indent="-658813" lvl="5" marL="7275513"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6pPr>
            <a:lvl7pPr indent="-658813" lvl="6" marL="7732713"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7pPr>
            <a:lvl8pPr indent="-658813" lvl="7" marL="8189913"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8pPr>
            <a:lvl9pPr indent="-658813" lvl="8" marL="8647113"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61" name="Shape 61"/>
          <p:cNvSpPr txBox="1"/>
          <p:nvPr>
            <p:ph idx="3" type="body"/>
          </p:nvPr>
        </p:nvSpPr>
        <p:spPr>
          <a:xfrm>
            <a:off x="10683875" y="7164388"/>
            <a:ext cx="9296399" cy="2984500"/>
          </a:xfrm>
          <a:prstGeom prst="rect">
            <a:avLst/>
          </a:prstGeom>
          <a:noFill/>
          <a:ln>
            <a:noFill/>
          </a:ln>
        </p:spPr>
        <p:txBody>
          <a:bodyPr anchorCtr="0" anchor="b" bIns="91425" lIns="91425" rIns="91425" tIns="91425"/>
          <a:lstStyle>
            <a:lvl1pPr indent="0" lvl="0" marL="0" marR="0" rtl="0" algn="l">
              <a:spcBef>
                <a:spcPts val="480"/>
              </a:spcBef>
              <a:spcAft>
                <a:spcPts val="0"/>
              </a:spcAft>
              <a:buClr>
                <a:schemeClr val="dk1"/>
              </a:buClr>
              <a:buFont typeface="Times New Roman"/>
              <a:buNone/>
              <a:defRPr b="1" i="0" sz="2400" u="none" cap="none" strike="noStrike">
                <a:solidFill>
                  <a:schemeClr val="dk1"/>
                </a:solidFill>
                <a:latin typeface="Times New Roman"/>
                <a:ea typeface="Times New Roman"/>
                <a:cs typeface="Times New Roman"/>
                <a:sym typeface="Times New Roman"/>
              </a:defRPr>
            </a:lvl1pPr>
            <a:lvl2pPr indent="0" lvl="1" marL="457200" marR="0" rtl="0" algn="l">
              <a:spcBef>
                <a:spcPts val="400"/>
              </a:spcBef>
              <a:spcAft>
                <a:spcPts val="0"/>
              </a:spcAft>
              <a:buClr>
                <a:schemeClr val="dk1"/>
              </a:buClr>
              <a:buFont typeface="Times New Roman"/>
              <a:buNone/>
              <a:defRPr b="1" i="0" sz="2000" u="none" cap="none" strike="noStrike">
                <a:solidFill>
                  <a:schemeClr val="dk1"/>
                </a:solidFill>
                <a:latin typeface="Times New Roman"/>
                <a:ea typeface="Times New Roman"/>
                <a:cs typeface="Times New Roman"/>
                <a:sym typeface="Times New Roman"/>
              </a:defRPr>
            </a:lvl2pPr>
            <a:lvl3pPr indent="0" lvl="2" marL="914400" marR="0" rtl="0" algn="l">
              <a:spcBef>
                <a:spcPts val="360"/>
              </a:spcBef>
              <a:spcAft>
                <a:spcPts val="0"/>
              </a:spcAft>
              <a:buClr>
                <a:schemeClr val="dk1"/>
              </a:buClr>
              <a:buFont typeface="Times New Roman"/>
              <a:buNone/>
              <a:defRPr b="1" i="0" sz="1800" u="none" cap="none" strike="noStrike">
                <a:solidFill>
                  <a:schemeClr val="dk1"/>
                </a:solidFill>
                <a:latin typeface="Times New Roman"/>
                <a:ea typeface="Times New Roman"/>
                <a:cs typeface="Times New Roman"/>
                <a:sym typeface="Times New Roman"/>
              </a:defRPr>
            </a:lvl3pPr>
            <a:lvl4pPr indent="0" lvl="3" marL="1371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4pPr>
            <a:lvl5pPr indent="0" lvl="4" marL="18288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5pPr>
            <a:lvl6pPr indent="0" lvl="5" marL="22860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6pPr>
            <a:lvl7pPr indent="0" lvl="6" marL="27432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7pPr>
            <a:lvl8pPr indent="0" lvl="7" marL="32004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8pPr>
            <a:lvl9pPr indent="0" lvl="8" marL="3657600" marR="0" rtl="0" algn="l">
              <a:spcBef>
                <a:spcPts val="320"/>
              </a:spcBef>
              <a:spcAft>
                <a:spcPts val="0"/>
              </a:spcAft>
              <a:buClr>
                <a:schemeClr val="dk1"/>
              </a:buClr>
              <a:buFont typeface="Times New Roman"/>
              <a:buNone/>
              <a:defRPr b="1" i="0" sz="1600" u="none" cap="none" strike="noStrike">
                <a:solidFill>
                  <a:schemeClr val="dk1"/>
                </a:solidFill>
                <a:latin typeface="Times New Roman"/>
                <a:ea typeface="Times New Roman"/>
                <a:cs typeface="Times New Roman"/>
                <a:sym typeface="Times New Roman"/>
              </a:defRPr>
            </a:lvl9pPr>
          </a:lstStyle>
          <a:p/>
        </p:txBody>
      </p:sp>
      <p:sp>
        <p:nvSpPr>
          <p:cNvPr id="62" name="Shape 62"/>
          <p:cNvSpPr txBox="1"/>
          <p:nvPr>
            <p:ph idx="4" type="body"/>
          </p:nvPr>
        </p:nvSpPr>
        <p:spPr>
          <a:xfrm>
            <a:off x="10683875" y="10148888"/>
            <a:ext cx="9296399" cy="18440400"/>
          </a:xfrm>
          <a:prstGeom prst="rect">
            <a:avLst/>
          </a:prstGeom>
          <a:noFill/>
          <a:ln>
            <a:noFill/>
          </a:ln>
        </p:spPr>
        <p:txBody>
          <a:bodyPr anchorCtr="0" anchor="t" bIns="91425" lIns="91425" rIns="91425" tIns="91425"/>
          <a:lstStyle>
            <a:lvl1pPr indent="-984250" lvl="0" marL="1136650" marR="0" rtl="0" algn="l">
              <a:spcBef>
                <a:spcPts val="480"/>
              </a:spcBef>
              <a:spcAft>
                <a:spcPts val="0"/>
              </a:spcAft>
              <a:buClr>
                <a:schemeClr val="dk1"/>
              </a:buClr>
              <a:buSzPct val="100000"/>
              <a:buFont typeface="Times New Roman"/>
              <a:buChar char="•"/>
              <a:defRPr b="0" i="0" sz="2400" u="none" cap="none" strike="noStrike">
                <a:solidFill>
                  <a:schemeClr val="dk1"/>
                </a:solidFill>
                <a:latin typeface="Times New Roman"/>
                <a:ea typeface="Times New Roman"/>
                <a:cs typeface="Times New Roman"/>
                <a:sym typeface="Times New Roman"/>
              </a:defRPr>
            </a:lvl1pPr>
            <a:lvl2pPr indent="-823913" lvl="1" marL="2462213" marR="0" rtl="0" algn="l">
              <a:spcBef>
                <a:spcPts val="400"/>
              </a:spcBef>
              <a:spcAft>
                <a:spcPts val="0"/>
              </a:spcAft>
              <a:buClr>
                <a:schemeClr val="dk1"/>
              </a:buClr>
              <a:buSzPct val="100000"/>
              <a:buFont typeface="Times New Roman"/>
              <a:buChar char="–"/>
              <a:defRPr b="0" i="0" sz="2000" u="none" cap="none" strike="noStrike">
                <a:solidFill>
                  <a:schemeClr val="dk1"/>
                </a:solidFill>
                <a:latin typeface="Times New Roman"/>
                <a:ea typeface="Times New Roman"/>
                <a:cs typeface="Times New Roman"/>
                <a:sym typeface="Times New Roman"/>
              </a:defRPr>
            </a:lvl2pPr>
            <a:lvl3pPr indent="-652462" lvl="2" marL="3789363" marR="0" rtl="0" algn="l">
              <a:spcBef>
                <a:spcPts val="360"/>
              </a:spcBef>
              <a:spcAft>
                <a:spcPts val="0"/>
              </a:spcAft>
              <a:buClr>
                <a:schemeClr val="dk1"/>
              </a:buClr>
              <a:buSzPct val="100000"/>
              <a:buFont typeface="Times New Roman"/>
              <a:buChar char="•"/>
              <a:defRPr b="0" i="0" sz="1800" u="none" cap="none" strike="noStrike">
                <a:solidFill>
                  <a:schemeClr val="dk1"/>
                </a:solidFill>
                <a:latin typeface="Times New Roman"/>
                <a:ea typeface="Times New Roman"/>
                <a:cs typeface="Times New Roman"/>
                <a:sym typeface="Times New Roman"/>
              </a:defRPr>
            </a:lvl3pPr>
            <a:lvl4pPr indent="-668337" lvl="3" marL="5303838"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4pPr>
            <a:lvl5pPr indent="-658813" lvl="4" marL="6818313"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5pPr>
            <a:lvl6pPr indent="-658813" lvl="5" marL="7275513"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6pPr>
            <a:lvl7pPr indent="-658813" lvl="6" marL="7732713"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7pPr>
            <a:lvl8pPr indent="-658813" lvl="7" marL="8189913"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8pPr>
            <a:lvl9pPr indent="-658813" lvl="8" marL="8647113" marR="0" rtl="0" algn="l">
              <a:spcBef>
                <a:spcPts val="320"/>
              </a:spcBef>
              <a:spcAft>
                <a:spcPts val="0"/>
              </a:spcAft>
              <a:buClr>
                <a:schemeClr val="dk1"/>
              </a:buClr>
              <a:buSzPct val="100000"/>
              <a:buFont typeface="Times New Roman"/>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63" name="Shape 63"/>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64" name="Shape 64"/>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65" name="Shape 65"/>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66" name="Shape 66"/>
        <p:cNvGrpSpPr/>
        <p:nvPr/>
      </p:nvGrpSpPr>
      <p:grpSpPr>
        <a:xfrm>
          <a:off x="0" y="0"/>
          <a:ext cx="0" cy="0"/>
          <a:chOff x="0" y="0"/>
          <a:chExt cx="0" cy="0"/>
        </a:xfrm>
      </p:grpSpPr>
      <p:sp>
        <p:nvSpPr>
          <p:cNvPr id="67" name="Shape 67"/>
          <p:cNvSpPr txBox="1"/>
          <p:nvPr>
            <p:ph type="title"/>
          </p:nvPr>
        </p:nvSpPr>
        <p:spPr>
          <a:xfrm>
            <a:off x="1662113" y="20566062"/>
            <a:ext cx="17875249" cy="6356349"/>
          </a:xfrm>
          <a:prstGeom prst="rect">
            <a:avLst/>
          </a:prstGeom>
          <a:noFill/>
          <a:ln>
            <a:noFill/>
          </a:ln>
        </p:spPr>
        <p:txBody>
          <a:bodyPr anchorCtr="0" anchor="t" bIns="91425" lIns="91425" rIns="91425" tIns="91425"/>
          <a:lstStyle>
            <a:lvl1pPr indent="0" lvl="0" marL="0" marR="0" rtl="0" algn="l">
              <a:spcBef>
                <a:spcPts val="0"/>
              </a:spcBef>
              <a:spcAft>
                <a:spcPts val="0"/>
              </a:spcAft>
              <a:buNone/>
              <a:defRPr b="1" i="0" sz="40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9pPr>
          </a:lstStyle>
          <a:p/>
        </p:txBody>
      </p:sp>
      <p:sp>
        <p:nvSpPr>
          <p:cNvPr id="68" name="Shape 68"/>
          <p:cNvSpPr txBox="1"/>
          <p:nvPr>
            <p:ph idx="1" type="body"/>
          </p:nvPr>
        </p:nvSpPr>
        <p:spPr>
          <a:xfrm>
            <a:off x="1662113" y="13565187"/>
            <a:ext cx="17875249" cy="7000875"/>
          </a:xfrm>
          <a:prstGeom prst="rect">
            <a:avLst/>
          </a:prstGeom>
          <a:noFill/>
          <a:ln>
            <a:noFill/>
          </a:ln>
        </p:spPr>
        <p:txBody>
          <a:bodyPr anchorCtr="0" anchor="b" bIns="91425" lIns="91425" rIns="91425" tIns="91425"/>
          <a:lstStyle>
            <a:lvl1pPr indent="0" lvl="0" marL="0" marR="0" rtl="0" algn="l">
              <a:spcBef>
                <a:spcPts val="400"/>
              </a:spcBef>
              <a:spcAft>
                <a:spcPts val="0"/>
              </a:spcAft>
              <a:buClr>
                <a:schemeClr val="dk1"/>
              </a:buClr>
              <a:buFont typeface="Times New Roman"/>
              <a:buNone/>
              <a:defRPr b="0" i="0" sz="2000" u="none" cap="none" strike="noStrike">
                <a:solidFill>
                  <a:schemeClr val="dk1"/>
                </a:solidFill>
                <a:latin typeface="Times New Roman"/>
                <a:ea typeface="Times New Roman"/>
                <a:cs typeface="Times New Roman"/>
                <a:sym typeface="Times New Roman"/>
              </a:defRPr>
            </a:lvl1pPr>
            <a:lvl2pPr indent="0" lvl="1" marL="457200" marR="0" rtl="0" algn="l">
              <a:spcBef>
                <a:spcPts val="360"/>
              </a:spcBef>
              <a:spcAft>
                <a:spcPts val="0"/>
              </a:spcAft>
              <a:buClr>
                <a:schemeClr val="dk1"/>
              </a:buClr>
              <a:buFont typeface="Times New Roman"/>
              <a:buNone/>
              <a:defRPr b="0" i="0" sz="1800" u="none" cap="none" strike="noStrike">
                <a:solidFill>
                  <a:schemeClr val="dk1"/>
                </a:solidFill>
                <a:latin typeface="Times New Roman"/>
                <a:ea typeface="Times New Roman"/>
                <a:cs typeface="Times New Roman"/>
                <a:sym typeface="Times New Roman"/>
              </a:defRPr>
            </a:lvl2pPr>
            <a:lvl3pPr indent="0" lvl="2" marL="914400" marR="0" rtl="0" algn="l">
              <a:spcBef>
                <a:spcPts val="320"/>
              </a:spcBef>
              <a:spcAft>
                <a:spcPts val="0"/>
              </a:spcAft>
              <a:buClr>
                <a:schemeClr val="dk1"/>
              </a:buClr>
              <a:buFont typeface="Times New Roman"/>
              <a:buNone/>
              <a:defRPr b="0" i="0" sz="1600" u="none" cap="none" strike="noStrike">
                <a:solidFill>
                  <a:schemeClr val="dk1"/>
                </a:solidFill>
                <a:latin typeface="Times New Roman"/>
                <a:ea typeface="Times New Roman"/>
                <a:cs typeface="Times New Roman"/>
                <a:sym typeface="Times New Roman"/>
              </a:defRPr>
            </a:lvl3pPr>
            <a:lvl4pPr indent="0" lvl="3" marL="13716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4pPr>
            <a:lvl5pPr indent="0" lvl="4" marL="18288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5pPr>
            <a:lvl6pPr indent="0" lvl="5" marL="22860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6pPr>
            <a:lvl7pPr indent="0" lvl="6" marL="27432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7pPr>
            <a:lvl8pPr indent="0" lvl="7" marL="32004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8pPr>
            <a:lvl9pPr indent="0" lvl="8" marL="3657600" marR="0" rtl="0" algn="l">
              <a:spcBef>
                <a:spcPts val="280"/>
              </a:spcBef>
              <a:spcAft>
                <a:spcPts val="0"/>
              </a:spcAft>
              <a:buClr>
                <a:schemeClr val="dk1"/>
              </a:buClr>
              <a:buFont typeface="Times New Roman"/>
              <a:buNone/>
              <a:defRPr b="0" i="0" sz="1400" u="none" cap="none" strike="noStrike">
                <a:solidFill>
                  <a:schemeClr val="dk1"/>
                </a:solidFill>
                <a:latin typeface="Times New Roman"/>
                <a:ea typeface="Times New Roman"/>
                <a:cs typeface="Times New Roman"/>
                <a:sym typeface="Times New Roman"/>
              </a:defRPr>
            </a:lvl9pPr>
          </a:lstStyle>
          <a:p/>
        </p:txBody>
      </p:sp>
      <p:sp>
        <p:nvSpPr>
          <p:cNvPr id="69" name="Shape 69"/>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70" name="Shape 70"/>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71" name="Shape 71"/>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a:solidFill>
                  <a:schemeClr val="dk1"/>
                </a:solidFill>
                <a:latin typeface="Times New Roman"/>
                <a:ea typeface="Times New Roman"/>
                <a:cs typeface="Times New Roman"/>
                <a:sym typeface="Times New Roman"/>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DDEBCF"/>
            </a:gs>
            <a:gs pos="50000">
              <a:srgbClr val="9CB86E"/>
            </a:gs>
            <a:gs pos="100000">
              <a:srgbClr val="156B13"/>
            </a:gs>
          </a:gsLst>
          <a:lin ang="2700000" scaled="0"/>
        </a:gradFill>
      </p:bgPr>
    </p:bg>
    <p:spTree>
      <p:nvGrpSpPr>
        <p:cNvPr id="9" name="Shape 9"/>
        <p:cNvGrpSpPr/>
        <p:nvPr/>
      </p:nvGrpSpPr>
      <p:grpSpPr>
        <a:xfrm>
          <a:off x="0" y="0"/>
          <a:ext cx="0" cy="0"/>
          <a:chOff x="0" y="0"/>
          <a:chExt cx="0" cy="0"/>
        </a:xfrm>
      </p:grpSpPr>
      <p:sp>
        <p:nvSpPr>
          <p:cNvPr id="10" name="Shape 10"/>
          <p:cNvSpPr txBox="1"/>
          <p:nvPr>
            <p:ph type="title"/>
          </p:nvPr>
        </p:nvSpPr>
        <p:spPr>
          <a:xfrm>
            <a:off x="1577975" y="2844800"/>
            <a:ext cx="17875249" cy="5333999"/>
          </a:xfrm>
          <a:prstGeom prst="rect">
            <a:avLst/>
          </a:prstGeom>
          <a:noFill/>
          <a:ln>
            <a:noFill/>
          </a:ln>
        </p:spPr>
        <p:txBody>
          <a:bodyPr anchorCtr="0" anchor="ctr" bIns="91425" lIns="91425" rIns="91425" tIns="91425"/>
          <a:lstStyle>
            <a:lvl1pPr indent="0" lvl="0"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1pPr>
            <a:lvl2pPr indent="0" lvl="1"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2pPr>
            <a:lvl3pPr indent="0" lvl="2"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3pPr>
            <a:lvl4pPr indent="0" lvl="3"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4pPr>
            <a:lvl5pPr indent="0" lvl="4" marL="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5pPr>
            <a:lvl6pPr indent="0" lvl="5" marL="4572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6pPr>
            <a:lvl7pPr indent="0" lvl="6" marL="9144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7pPr>
            <a:lvl8pPr indent="0" lvl="7" marL="13716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8pPr>
            <a:lvl9pPr indent="0" lvl="8" marL="1828800" marR="0" rtl="0" algn="ctr">
              <a:spcBef>
                <a:spcPts val="0"/>
              </a:spcBef>
              <a:spcAft>
                <a:spcPts val="0"/>
              </a:spcAft>
              <a:buNone/>
              <a:defRPr b="0" i="0" sz="14600" u="none" cap="none" strike="noStrike">
                <a:solidFill>
                  <a:schemeClr val="dk2"/>
                </a:solidFill>
                <a:latin typeface="Times New Roman"/>
                <a:ea typeface="Times New Roman"/>
                <a:cs typeface="Times New Roman"/>
                <a:sym typeface="Times New Roman"/>
              </a:defRPr>
            </a:lvl9pPr>
          </a:lstStyle>
          <a:p/>
        </p:txBody>
      </p:sp>
      <p:sp>
        <p:nvSpPr>
          <p:cNvPr id="11" name="Shape 11"/>
          <p:cNvSpPr txBox="1"/>
          <p:nvPr>
            <p:ph idx="1" type="body"/>
          </p:nvPr>
        </p:nvSpPr>
        <p:spPr>
          <a:xfrm>
            <a:off x="1577975" y="9245600"/>
            <a:ext cx="17875249" cy="19202400"/>
          </a:xfrm>
          <a:prstGeom prst="rect">
            <a:avLst/>
          </a:prstGeom>
          <a:noFill/>
          <a:ln>
            <a:noFill/>
          </a:ln>
        </p:spPr>
        <p:txBody>
          <a:bodyPr anchorCtr="0" anchor="t" bIns="91425" lIns="91425" rIns="91425" tIns="91425"/>
          <a:lstStyle>
            <a:lvl1pPr indent="-463550" lvl="0" marL="1136650" marR="0" rtl="0" algn="l">
              <a:spcBef>
                <a:spcPts val="2120"/>
              </a:spcBef>
              <a:spcAft>
                <a:spcPts val="0"/>
              </a:spcAft>
              <a:buClr>
                <a:schemeClr val="dk1"/>
              </a:buClr>
              <a:buSzPct val="100000"/>
              <a:buFont typeface="Times New Roman"/>
              <a:buChar char="•"/>
              <a:defRPr b="0" i="0" sz="10600" u="none" cap="none" strike="noStrike">
                <a:solidFill>
                  <a:schemeClr val="dk1"/>
                </a:solidFill>
                <a:latin typeface="Times New Roman"/>
                <a:ea typeface="Times New Roman"/>
                <a:cs typeface="Times New Roman"/>
                <a:sym typeface="Times New Roman"/>
              </a:defRPr>
            </a:lvl1pPr>
            <a:lvl2pPr indent="-360363" lvl="1" marL="2462213" marR="0" rtl="0" algn="l">
              <a:spcBef>
                <a:spcPts val="1860"/>
              </a:spcBef>
              <a:spcAft>
                <a:spcPts val="0"/>
              </a:spcAft>
              <a:buClr>
                <a:schemeClr val="dk1"/>
              </a:buClr>
              <a:buSzPct val="100000"/>
              <a:buFont typeface="Times New Roman"/>
              <a:buChar char="–"/>
              <a:defRPr b="0" i="0" sz="9300" u="none" cap="none" strike="noStrike">
                <a:solidFill>
                  <a:schemeClr val="dk1"/>
                </a:solidFill>
                <a:latin typeface="Times New Roman"/>
                <a:ea typeface="Times New Roman"/>
                <a:cs typeface="Times New Roman"/>
                <a:sym typeface="Times New Roman"/>
              </a:defRPr>
            </a:lvl2pPr>
            <a:lvl3pPr indent="-265112" lvl="2" marL="3789363" marR="0" rtl="0" algn="l">
              <a:spcBef>
                <a:spcPts val="1580"/>
              </a:spcBef>
              <a:spcAft>
                <a:spcPts val="0"/>
              </a:spcAft>
              <a:buClr>
                <a:schemeClr val="dk1"/>
              </a:buClr>
              <a:buSzPct val="100000"/>
              <a:buFont typeface="Times New Roman"/>
              <a:buChar char="•"/>
              <a:defRPr b="0" i="0" sz="7900" u="none" cap="none" strike="noStrike">
                <a:solidFill>
                  <a:schemeClr val="dk1"/>
                </a:solidFill>
                <a:latin typeface="Times New Roman"/>
                <a:ea typeface="Times New Roman"/>
                <a:cs typeface="Times New Roman"/>
                <a:sym typeface="Times New Roman"/>
              </a:defRPr>
            </a:lvl3pPr>
            <a:lvl4pPr indent="-344487" lvl="3" marL="5303838"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4pPr>
            <a:lvl5pPr indent="-334963" lvl="4" marL="68183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5pPr>
            <a:lvl6pPr indent="-334963" lvl="5" marL="72755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6pPr>
            <a:lvl7pPr indent="-334963" lvl="6" marL="77327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7pPr>
            <a:lvl8pPr indent="-334963" lvl="7" marL="81899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8pPr>
            <a:lvl9pPr indent="-334963" lvl="8" marL="8647113" marR="0" rtl="0" algn="l">
              <a:spcBef>
                <a:spcPts val="1340"/>
              </a:spcBef>
              <a:spcAft>
                <a:spcPts val="0"/>
              </a:spcAft>
              <a:buClr>
                <a:schemeClr val="dk1"/>
              </a:buClr>
              <a:buSzPct val="100000"/>
              <a:buFont typeface="Times New Roman"/>
              <a:buChar char="»"/>
              <a:defRPr b="0" i="0" sz="6700" u="none" cap="none" strike="noStrike">
                <a:solidFill>
                  <a:schemeClr val="dk1"/>
                </a:solidFill>
                <a:latin typeface="Times New Roman"/>
                <a:ea typeface="Times New Roman"/>
                <a:cs typeface="Times New Roman"/>
                <a:sym typeface="Times New Roman"/>
              </a:defRPr>
            </a:lvl9pPr>
          </a:lstStyle>
          <a:p/>
        </p:txBody>
      </p:sp>
      <p:sp>
        <p:nvSpPr>
          <p:cNvPr id="12" name="Shape 12"/>
          <p:cNvSpPr txBox="1"/>
          <p:nvPr>
            <p:ph idx="10" type="dt"/>
          </p:nvPr>
        </p:nvSpPr>
        <p:spPr>
          <a:xfrm>
            <a:off x="1577975" y="29159200"/>
            <a:ext cx="438150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13" name="Shape 13"/>
          <p:cNvSpPr txBox="1"/>
          <p:nvPr>
            <p:ph idx="11" type="ftr"/>
          </p:nvPr>
        </p:nvSpPr>
        <p:spPr>
          <a:xfrm>
            <a:off x="7185025" y="29159200"/>
            <a:ext cx="6661150" cy="2133599"/>
          </a:xfrm>
          <a:prstGeom prst="rect">
            <a:avLst/>
          </a:prstGeom>
          <a:noFill/>
          <a:ln>
            <a:noFill/>
          </a:ln>
        </p:spPr>
        <p:txBody>
          <a:bodyPr anchorCtr="0" anchor="t" bIns="91425" lIns="91425" rIns="91425" tIns="91425"/>
          <a:lstStyle>
            <a:lvl1pPr indent="0" lvl="0" marL="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1pPr>
            <a:lvl2pPr indent="0" lvl="1" marL="4572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2pPr>
            <a:lvl3pPr indent="0" lvl="2" marL="914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3pPr>
            <a:lvl4pPr indent="0" lvl="3" marL="13716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4pPr>
            <a:lvl5pPr indent="0" lvl="4" marL="1828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5pPr>
            <a:lvl6pPr indent="0" lvl="5" marL="2286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6pPr>
            <a:lvl7pPr indent="0" lvl="6" marL="32004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7pPr>
            <a:lvl8pPr indent="0" lvl="7" marL="45720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8pPr>
            <a:lvl9pPr indent="0" lvl="8" marL="6400800" marR="0" rtl="0" algn="l">
              <a:lnSpc>
                <a:spcPct val="100000"/>
              </a:lnSpc>
              <a:spcBef>
                <a:spcPts val="0"/>
              </a:spcBef>
              <a:spcAft>
                <a:spcPts val="0"/>
              </a:spcAft>
              <a:buNone/>
              <a:defRPr b="0" i="0" sz="2300" u="none" cap="none" strike="noStrike">
                <a:solidFill>
                  <a:schemeClr val="dk1"/>
                </a:solidFill>
                <a:latin typeface="Times New Roman"/>
                <a:ea typeface="Times New Roman"/>
                <a:cs typeface="Times New Roman"/>
                <a:sym typeface="Times New Roman"/>
              </a:defRPr>
            </a:lvl9pPr>
          </a:lstStyle>
          <a:p/>
        </p:txBody>
      </p:sp>
      <p:sp>
        <p:nvSpPr>
          <p:cNvPr id="14" name="Shape 14"/>
          <p:cNvSpPr txBox="1"/>
          <p:nvPr>
            <p:ph idx="12" type="sldNum"/>
          </p:nvPr>
        </p:nvSpPr>
        <p:spPr>
          <a:xfrm>
            <a:off x="15071725" y="29159200"/>
            <a:ext cx="4381500" cy="2133599"/>
          </a:xfrm>
          <a:prstGeom prst="rect">
            <a:avLst/>
          </a:prstGeom>
          <a:noFill/>
          <a:ln>
            <a:noFill/>
          </a:ln>
        </p:spPr>
        <p:txBody>
          <a:bodyPr anchorCtr="0" anchor="t" bIns="151500" lIns="303025" rIns="303025" tIns="151500">
            <a:noAutofit/>
          </a:bodyPr>
          <a:lstStyle/>
          <a:p>
            <a:pPr indent="0" lvl="0" marL="0" marR="0" rtl="0" algn="r">
              <a:lnSpc>
                <a:spcPct val="100000"/>
              </a:lnSpc>
              <a:spcBef>
                <a:spcPts val="0"/>
              </a:spcBef>
              <a:spcAft>
                <a:spcPts val="0"/>
              </a:spcAft>
              <a:buClr>
                <a:schemeClr val="dk1"/>
              </a:buClr>
              <a:buSzPct val="25000"/>
              <a:buFont typeface="Times New Roman"/>
              <a:buNone/>
            </a:pPr>
            <a:fld id="{00000000-1234-1234-1234-123412341234}" type="slidenum">
              <a:rPr b="0" i="0" lang="en-US" sz="4600" u="none" cap="none" strike="noStrike">
                <a:solidFill>
                  <a:schemeClr val="dk1"/>
                </a:solidFill>
                <a:latin typeface="Times New Roman"/>
                <a:ea typeface="Times New Roman"/>
                <a:cs typeface="Times New Roman"/>
                <a:sym typeface="Times New Roman"/>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05.png"/><Relationship Id="rId10" Type="http://schemas.openxmlformats.org/officeDocument/2006/relationships/image" Target="../media/image03.png"/><Relationship Id="rId13" Type="http://schemas.openxmlformats.org/officeDocument/2006/relationships/image" Target="../media/image09.png"/><Relationship Id="rId12" Type="http://schemas.openxmlformats.org/officeDocument/2006/relationships/image" Target="../media/image07.png"/><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00.png"/><Relationship Id="rId4" Type="http://schemas.openxmlformats.org/officeDocument/2006/relationships/image" Target="../media/image10.png"/><Relationship Id="rId9" Type="http://schemas.openxmlformats.org/officeDocument/2006/relationships/image" Target="../media/image11.jpg"/><Relationship Id="rId14" Type="http://schemas.openxmlformats.org/officeDocument/2006/relationships/image" Target="../media/image08.png"/><Relationship Id="rId5" Type="http://schemas.openxmlformats.org/officeDocument/2006/relationships/image" Target="../media/image02.png"/><Relationship Id="rId6" Type="http://schemas.openxmlformats.org/officeDocument/2006/relationships/image" Target="../media/image06.png"/><Relationship Id="rId7" Type="http://schemas.openxmlformats.org/officeDocument/2006/relationships/image" Target="../media/image01.png"/><Relationship Id="rId8" Type="http://schemas.openxmlformats.org/officeDocument/2006/relationships/image" Target="../media/image0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8" name="Shape 88"/>
        <p:cNvGrpSpPr/>
        <p:nvPr/>
      </p:nvGrpSpPr>
      <p:grpSpPr>
        <a:xfrm>
          <a:off x="0" y="0"/>
          <a:ext cx="0" cy="0"/>
          <a:chOff x="0" y="0"/>
          <a:chExt cx="0" cy="0"/>
        </a:xfrm>
      </p:grpSpPr>
      <p:sp>
        <p:nvSpPr>
          <p:cNvPr id="89" name="Shape 89"/>
          <p:cNvSpPr txBox="1"/>
          <p:nvPr/>
        </p:nvSpPr>
        <p:spPr>
          <a:xfrm>
            <a:off x="0" y="0"/>
            <a:ext cx="21031199" cy="5257799"/>
          </a:xfrm>
          <a:prstGeom prst="rect">
            <a:avLst/>
          </a:prstGeom>
          <a:solidFill>
            <a:schemeClr val="dk1"/>
          </a:solidFill>
          <a:ln cap="flat" cmpd="sng" w="9525">
            <a:solidFill>
              <a:schemeClr val="dk1"/>
            </a:solidFill>
            <a:prstDash val="solid"/>
            <a:miter/>
            <a:headEnd len="med" w="med" type="none"/>
            <a:tailEnd len="med" w="med" type="none"/>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300" u="none">
              <a:solidFill>
                <a:schemeClr val="dk1"/>
              </a:solidFill>
              <a:latin typeface="Times New Roman"/>
              <a:ea typeface="Times New Roman"/>
              <a:cs typeface="Times New Roman"/>
              <a:sym typeface="Times New Roman"/>
            </a:endParaRPr>
          </a:p>
        </p:txBody>
      </p:sp>
      <p:sp>
        <p:nvSpPr>
          <p:cNvPr id="90" name="Shape 90"/>
          <p:cNvSpPr txBox="1"/>
          <p:nvPr>
            <p:ph type="title"/>
          </p:nvPr>
        </p:nvSpPr>
        <p:spPr>
          <a:xfrm>
            <a:off x="2628900" y="76200"/>
            <a:ext cx="15700375" cy="5333999"/>
          </a:xfrm>
          <a:prstGeom prst="rect">
            <a:avLst/>
          </a:prstGeom>
          <a:noFill/>
          <a:ln>
            <a:noFill/>
          </a:ln>
        </p:spPr>
        <p:txBody>
          <a:bodyPr anchorCtr="0" anchor="ctr" bIns="151500" lIns="303025" rIns="303025" tIns="151500">
            <a:noAutofit/>
          </a:bodyPr>
          <a:lstStyle/>
          <a:p>
            <a:pPr indent="0" lvl="0" marL="0" marR="0" rtl="0" algn="ctr">
              <a:lnSpc>
                <a:spcPct val="100000"/>
              </a:lnSpc>
              <a:spcBef>
                <a:spcPts val="0"/>
              </a:spcBef>
              <a:spcAft>
                <a:spcPts val="0"/>
              </a:spcAft>
              <a:buClr>
                <a:srgbClr val="FFCC00"/>
              </a:buClr>
              <a:buSzPct val="25000"/>
              <a:buFont typeface="Arial"/>
              <a:buNone/>
            </a:pPr>
            <a:r>
              <a:rPr b="1" lang="en-US" sz="6600">
                <a:solidFill>
                  <a:srgbClr val="FFCC00"/>
                </a:solidFill>
                <a:latin typeface="Arial"/>
                <a:ea typeface="Arial"/>
                <a:cs typeface="Arial"/>
                <a:sym typeface="Arial"/>
              </a:rPr>
              <a:t>JPL Download Manager</a:t>
            </a:r>
            <a:br>
              <a:rPr b="0" i="0" lang="en-US" sz="6600" u="none" cap="none" strike="noStrike">
                <a:solidFill>
                  <a:srgbClr val="FFCC00"/>
                </a:solidFill>
                <a:latin typeface="Arial"/>
                <a:ea typeface="Arial"/>
                <a:cs typeface="Arial"/>
                <a:sym typeface="Arial"/>
              </a:rPr>
            </a:br>
            <a:br>
              <a:rPr b="0" i="0" lang="en-US" sz="2100" u="none" cap="none" strike="noStrike">
                <a:solidFill>
                  <a:srgbClr val="FFCC00"/>
                </a:solidFill>
                <a:latin typeface="Arial"/>
                <a:ea typeface="Arial"/>
                <a:cs typeface="Arial"/>
                <a:sym typeface="Arial"/>
              </a:rPr>
            </a:br>
            <a:r>
              <a:rPr b="1" i="0" lang="en-US" sz="3000" u="none" cap="none" strike="noStrike">
                <a:solidFill>
                  <a:srgbClr val="FFCC00"/>
                </a:solidFill>
                <a:latin typeface="Arial"/>
                <a:ea typeface="Arial"/>
                <a:cs typeface="Arial"/>
                <a:sym typeface="Arial"/>
              </a:rPr>
              <a:t>Team Members:</a:t>
            </a:r>
            <a:r>
              <a:rPr b="0" i="0" lang="en-US" sz="3000" u="none" cap="none" strike="noStrike">
                <a:solidFill>
                  <a:srgbClr val="FFCC00"/>
                </a:solidFill>
                <a:latin typeface="Arial"/>
                <a:ea typeface="Arial"/>
                <a:cs typeface="Arial"/>
                <a:sym typeface="Arial"/>
              </a:rPr>
              <a:t> Abdias Andres, </a:t>
            </a:r>
            <a:r>
              <a:rPr lang="en-US" sz="3000">
                <a:solidFill>
                  <a:srgbClr val="FFCC00"/>
                </a:solidFill>
                <a:latin typeface="Arial"/>
                <a:ea typeface="Arial"/>
                <a:cs typeface="Arial"/>
                <a:sym typeface="Arial"/>
              </a:rPr>
              <a:t>Rowan Edge, Mariah Martinez, </a:t>
            </a:r>
          </a:p>
          <a:p>
            <a:pPr indent="0" lvl="0" marL="0" marR="0" rtl="0" algn="ctr">
              <a:lnSpc>
                <a:spcPct val="100000"/>
              </a:lnSpc>
              <a:spcBef>
                <a:spcPts val="0"/>
              </a:spcBef>
              <a:spcAft>
                <a:spcPts val="0"/>
              </a:spcAft>
              <a:buClr>
                <a:srgbClr val="FFCC00"/>
              </a:buClr>
              <a:buSzPct val="25000"/>
              <a:buFont typeface="Arial"/>
              <a:buNone/>
            </a:pPr>
            <a:r>
              <a:rPr lang="en-US" sz="3000">
                <a:solidFill>
                  <a:srgbClr val="FFCC00"/>
                </a:solidFill>
                <a:latin typeface="Arial"/>
                <a:ea typeface="Arial"/>
                <a:cs typeface="Arial"/>
                <a:sym typeface="Arial"/>
              </a:rPr>
              <a:t>Gregory Miles, Adrian Rendon, Kevin Tu</a:t>
            </a:r>
            <a:br>
              <a:rPr b="0" i="0" lang="en-US" sz="3000" u="none" cap="none" strike="noStrike">
                <a:solidFill>
                  <a:srgbClr val="FFCC00"/>
                </a:solidFill>
                <a:latin typeface="Arial"/>
                <a:ea typeface="Arial"/>
                <a:cs typeface="Arial"/>
                <a:sym typeface="Arial"/>
              </a:rPr>
            </a:br>
            <a:r>
              <a:rPr b="1" i="0" lang="en-US" sz="3000" u="none" cap="none" strike="noStrike">
                <a:solidFill>
                  <a:srgbClr val="FFCC00"/>
                </a:solidFill>
                <a:latin typeface="Arial"/>
                <a:ea typeface="Arial"/>
                <a:cs typeface="Arial"/>
                <a:sym typeface="Arial"/>
              </a:rPr>
              <a:t>Faculty Advisors:</a:t>
            </a:r>
            <a:r>
              <a:rPr b="0" i="0" lang="en-US" sz="3000" u="none" cap="none" strike="noStrike">
                <a:solidFill>
                  <a:srgbClr val="FFCC00"/>
                </a:solidFill>
                <a:latin typeface="Arial"/>
                <a:ea typeface="Arial"/>
                <a:cs typeface="Arial"/>
                <a:sym typeface="Arial"/>
              </a:rPr>
              <a:t> Dr.</a:t>
            </a:r>
            <a:r>
              <a:rPr lang="en-US" sz="3000">
                <a:solidFill>
                  <a:srgbClr val="FFCC00"/>
                </a:solidFill>
                <a:latin typeface="Arial"/>
                <a:ea typeface="Arial"/>
                <a:cs typeface="Arial"/>
                <a:sym typeface="Arial"/>
              </a:rPr>
              <a:t> Elaine Kang, Dr. Yuqing Zhu</a:t>
            </a:r>
            <a:br>
              <a:rPr b="0" i="0" lang="en-US" sz="3000" u="none" cap="none" strike="noStrike">
                <a:solidFill>
                  <a:srgbClr val="FFCC00"/>
                </a:solidFill>
                <a:latin typeface="Arial"/>
                <a:ea typeface="Arial"/>
                <a:cs typeface="Arial"/>
                <a:sym typeface="Arial"/>
              </a:rPr>
            </a:br>
            <a:r>
              <a:rPr b="1" lang="en-US" sz="3000">
                <a:solidFill>
                  <a:srgbClr val="FFCC00"/>
                </a:solidFill>
                <a:latin typeface="Arial"/>
                <a:ea typeface="Arial"/>
                <a:cs typeface="Arial"/>
                <a:sym typeface="Arial"/>
              </a:rPr>
              <a:t>JPL </a:t>
            </a:r>
            <a:r>
              <a:rPr b="1" i="0" lang="en-US" sz="3000" u="none" cap="none" strike="noStrike">
                <a:solidFill>
                  <a:srgbClr val="FFCC00"/>
                </a:solidFill>
                <a:latin typeface="Arial"/>
                <a:ea typeface="Arial"/>
                <a:cs typeface="Arial"/>
                <a:sym typeface="Arial"/>
              </a:rPr>
              <a:t>Liaisons:</a:t>
            </a:r>
            <a:r>
              <a:rPr b="0" i="0" lang="en-US" sz="3000" u="none" cap="none" strike="noStrike">
                <a:solidFill>
                  <a:srgbClr val="FFCC00"/>
                </a:solidFill>
                <a:latin typeface="Arial"/>
                <a:ea typeface="Arial"/>
                <a:cs typeface="Arial"/>
                <a:sym typeface="Arial"/>
              </a:rPr>
              <a:t> George Chang, </a:t>
            </a:r>
            <a:r>
              <a:rPr lang="en-US" sz="3000">
                <a:solidFill>
                  <a:srgbClr val="FFCC00"/>
                </a:solidFill>
                <a:latin typeface="Arial"/>
                <a:ea typeface="Arial"/>
                <a:cs typeface="Arial"/>
                <a:sym typeface="Arial"/>
              </a:rPr>
              <a:t>Emily Law, Shan Malhotra</a:t>
            </a:r>
            <a:br>
              <a:rPr b="0" i="0" lang="en-US" sz="3000" u="none" cap="none" strike="noStrike">
                <a:solidFill>
                  <a:srgbClr val="FFCC00"/>
                </a:solidFill>
                <a:latin typeface="Arial"/>
                <a:ea typeface="Arial"/>
                <a:cs typeface="Arial"/>
                <a:sym typeface="Arial"/>
              </a:rPr>
            </a:br>
            <a:r>
              <a:rPr b="0" i="0" lang="en-US" sz="3000" u="none" cap="none" strike="noStrike">
                <a:solidFill>
                  <a:srgbClr val="FFCC00"/>
                </a:solidFill>
                <a:latin typeface="Arial"/>
                <a:ea typeface="Arial"/>
                <a:cs typeface="Arial"/>
                <a:sym typeface="Arial"/>
              </a:rPr>
              <a:t>Department of </a:t>
            </a:r>
            <a:r>
              <a:rPr lang="en-US" sz="3000">
                <a:solidFill>
                  <a:srgbClr val="FFCC00"/>
                </a:solidFill>
                <a:latin typeface="Arial"/>
                <a:ea typeface="Arial"/>
                <a:cs typeface="Arial"/>
                <a:sym typeface="Arial"/>
              </a:rPr>
              <a:t>Computer Science</a:t>
            </a:r>
            <a:br>
              <a:rPr b="0" i="0" lang="en-US" sz="3000" u="none" cap="none" strike="noStrike">
                <a:solidFill>
                  <a:srgbClr val="FFCC00"/>
                </a:solidFill>
                <a:latin typeface="Arial"/>
                <a:ea typeface="Arial"/>
                <a:cs typeface="Arial"/>
                <a:sym typeface="Arial"/>
              </a:rPr>
            </a:br>
            <a:r>
              <a:rPr b="0" i="0" lang="en-US" sz="3000" u="none" cap="none" strike="noStrike">
                <a:solidFill>
                  <a:srgbClr val="FFCC00"/>
                </a:solidFill>
                <a:latin typeface="Arial"/>
                <a:ea typeface="Arial"/>
                <a:cs typeface="Arial"/>
                <a:sym typeface="Arial"/>
              </a:rPr>
              <a:t>College of Engineering, Computer Science, and Technology</a:t>
            </a:r>
            <a:br>
              <a:rPr b="0" i="0" lang="en-US" sz="3000" u="none" cap="none" strike="noStrike">
                <a:solidFill>
                  <a:srgbClr val="FFCC00"/>
                </a:solidFill>
                <a:latin typeface="Arial"/>
                <a:ea typeface="Arial"/>
                <a:cs typeface="Arial"/>
                <a:sym typeface="Arial"/>
              </a:rPr>
            </a:br>
            <a:r>
              <a:rPr b="0" i="0" lang="en-US" sz="3000" u="none" cap="none" strike="noStrike">
                <a:solidFill>
                  <a:srgbClr val="FFCC00"/>
                </a:solidFill>
                <a:latin typeface="Arial"/>
                <a:ea typeface="Arial"/>
                <a:cs typeface="Arial"/>
                <a:sym typeface="Arial"/>
              </a:rPr>
              <a:t>California State University, Los Angeles</a:t>
            </a:r>
          </a:p>
        </p:txBody>
      </p:sp>
      <p:pic>
        <p:nvPicPr>
          <p:cNvPr id="91" name="Shape 91"/>
          <p:cNvPicPr preferRelativeResize="0"/>
          <p:nvPr/>
        </p:nvPicPr>
        <p:blipFill>
          <a:blip r:embed="rId3">
            <a:alphaModFix/>
          </a:blip>
          <a:stretch>
            <a:fillRect/>
          </a:stretch>
        </p:blipFill>
        <p:spPr>
          <a:xfrm>
            <a:off x="16255160" y="2045174"/>
            <a:ext cx="3718774" cy="1396074"/>
          </a:xfrm>
          <a:prstGeom prst="rect">
            <a:avLst/>
          </a:prstGeom>
          <a:noFill/>
          <a:ln>
            <a:noFill/>
          </a:ln>
        </p:spPr>
      </p:pic>
      <p:sp>
        <p:nvSpPr>
          <p:cNvPr id="92" name="Shape 92"/>
          <p:cNvSpPr/>
          <p:nvPr/>
        </p:nvSpPr>
        <p:spPr>
          <a:xfrm>
            <a:off x="15250" y="5257800"/>
            <a:ext cx="21031200" cy="26746200"/>
          </a:xfrm>
          <a:prstGeom prst="rect">
            <a:avLst/>
          </a:prstGeom>
          <a:solidFill>
            <a:srgbClr val="434343"/>
          </a:solidFill>
          <a:ln cap="flat" cmpd="sng" w="9525">
            <a:solidFill>
              <a:schemeClr val="dk2"/>
            </a:solidFill>
            <a:prstDash val="solid"/>
            <a:round/>
            <a:headEnd len="med" w="med" type="none"/>
            <a:tailEnd len="med" w="med" type="none"/>
          </a:ln>
        </p:spPr>
        <p:txBody>
          <a:bodyPr anchorCtr="0" anchor="ctr" bIns="91425" lIns="91425" rIns="91425" tIns="91425">
            <a:noAutofit/>
          </a:bodyPr>
          <a:lstStyle/>
          <a:p>
            <a:pPr lvl="0">
              <a:spcBef>
                <a:spcPts val="0"/>
              </a:spcBef>
              <a:buNone/>
            </a:pPr>
            <a:r>
              <a:t/>
            </a:r>
            <a:endParaRPr/>
          </a:p>
        </p:txBody>
      </p:sp>
      <p:sp>
        <p:nvSpPr>
          <p:cNvPr id="93" name="Shape 93"/>
          <p:cNvSpPr txBox="1"/>
          <p:nvPr/>
        </p:nvSpPr>
        <p:spPr>
          <a:xfrm>
            <a:off x="10778600" y="5810650"/>
            <a:ext cx="9680100" cy="5481300"/>
          </a:xfrm>
          <a:prstGeom prst="rect">
            <a:avLst/>
          </a:prstGeom>
          <a:solidFill>
            <a:srgbClr val="000000"/>
          </a:solidFill>
          <a:ln>
            <a:noFill/>
          </a:ln>
        </p:spPr>
        <p:txBody>
          <a:bodyPr anchorCtr="0" anchor="t" bIns="91425" lIns="91425" rIns="91425" tIns="91425">
            <a:noAutofit/>
          </a:bodyPr>
          <a:lstStyle/>
          <a:p>
            <a:pPr lvl="0" rtl="0">
              <a:spcBef>
                <a:spcPts val="0"/>
              </a:spcBef>
              <a:buNone/>
            </a:pPr>
            <a:r>
              <a:t/>
            </a:r>
            <a:endParaRPr b="1" sz="3000">
              <a:solidFill>
                <a:srgbClr val="FFCC00"/>
              </a:solidFill>
            </a:endParaRPr>
          </a:p>
        </p:txBody>
      </p:sp>
      <p:sp>
        <p:nvSpPr>
          <p:cNvPr id="94" name="Shape 94"/>
          <p:cNvSpPr txBox="1"/>
          <p:nvPr/>
        </p:nvSpPr>
        <p:spPr>
          <a:xfrm>
            <a:off x="11197425" y="6302037"/>
            <a:ext cx="8776500" cy="4498500"/>
          </a:xfrm>
          <a:prstGeom prst="rect">
            <a:avLst/>
          </a:prstGeom>
          <a:solidFill>
            <a:srgbClr val="000000"/>
          </a:solidFill>
          <a:ln>
            <a:noFill/>
          </a:ln>
        </p:spPr>
        <p:txBody>
          <a:bodyPr anchorCtr="0" anchor="t" bIns="91425" lIns="91425" rIns="91425" tIns="91425">
            <a:noAutofit/>
          </a:bodyPr>
          <a:lstStyle/>
          <a:p>
            <a:pPr lvl="0" rtl="0" algn="ctr">
              <a:spcBef>
                <a:spcPts val="0"/>
              </a:spcBef>
              <a:buNone/>
            </a:pPr>
            <a:r>
              <a:t/>
            </a:r>
            <a:endParaRPr b="1" sz="3000">
              <a:solidFill>
                <a:srgbClr val="FFFFFF"/>
              </a:solidFill>
            </a:endParaRPr>
          </a:p>
          <a:p>
            <a:pPr lvl="0" rtl="0" algn="ctr">
              <a:spcBef>
                <a:spcPts val="0"/>
              </a:spcBef>
              <a:buNone/>
            </a:pPr>
            <a:r>
              <a:rPr lang="en-US" sz="3600">
                <a:solidFill>
                  <a:srgbClr val="FFCC00"/>
                </a:solidFill>
              </a:rPr>
              <a:t>Objectives</a:t>
            </a:r>
          </a:p>
          <a:p>
            <a:pPr lvl="0" rtl="0" algn="ctr">
              <a:spcBef>
                <a:spcPts val="0"/>
              </a:spcBef>
              <a:buNone/>
            </a:pPr>
            <a:r>
              <a:t/>
            </a:r>
            <a:endParaRPr sz="3600">
              <a:solidFill>
                <a:srgbClr val="FFCC00"/>
              </a:solidFill>
            </a:endParaRPr>
          </a:p>
          <a:p>
            <a:pPr indent="-419100" lvl="0" marL="457200" rtl="0">
              <a:spcBef>
                <a:spcPts val="0"/>
              </a:spcBef>
              <a:buClr>
                <a:srgbClr val="FFCC00"/>
              </a:buClr>
              <a:buSzPct val="100000"/>
              <a:buChar char="●"/>
            </a:pPr>
            <a:r>
              <a:rPr lang="en-US" sz="3000">
                <a:solidFill>
                  <a:srgbClr val="FFCC00"/>
                </a:solidFill>
              </a:rPr>
              <a:t>Provide a user friendly interface for browsing, searching, and downloading data from JPL’s database</a:t>
            </a:r>
          </a:p>
          <a:p>
            <a:pPr indent="-419100" lvl="0" marL="457200" rtl="0">
              <a:spcBef>
                <a:spcPts val="0"/>
              </a:spcBef>
              <a:buClr>
                <a:srgbClr val="FFCC00"/>
              </a:buClr>
              <a:buSzPct val="100000"/>
              <a:buChar char="●"/>
            </a:pPr>
            <a:r>
              <a:rPr lang="en-US" sz="3000">
                <a:solidFill>
                  <a:srgbClr val="FFCC00"/>
                </a:solidFill>
              </a:rPr>
              <a:t>Support authenticated and encrypted downloads. </a:t>
            </a:r>
          </a:p>
          <a:p>
            <a:pPr indent="-419100" lvl="0" marL="457200" rtl="0">
              <a:spcBef>
                <a:spcPts val="0"/>
              </a:spcBef>
              <a:buClr>
                <a:srgbClr val="FFCC00"/>
              </a:buClr>
              <a:buSzPct val="100000"/>
              <a:buChar char="●"/>
            </a:pPr>
            <a:r>
              <a:rPr lang="en-US" sz="3000">
                <a:solidFill>
                  <a:srgbClr val="FFCC00"/>
                </a:solidFill>
              </a:rPr>
              <a:t>Account for costs / traffic</a:t>
            </a:r>
          </a:p>
        </p:txBody>
      </p:sp>
      <p:sp>
        <p:nvSpPr>
          <p:cNvPr id="95" name="Shape 95"/>
          <p:cNvSpPr txBox="1"/>
          <p:nvPr/>
        </p:nvSpPr>
        <p:spPr>
          <a:xfrm>
            <a:off x="435850" y="29279925"/>
            <a:ext cx="20086500" cy="2209800"/>
          </a:xfrm>
          <a:prstGeom prst="rect">
            <a:avLst/>
          </a:prstGeom>
          <a:solidFill>
            <a:srgbClr val="000000"/>
          </a:solidFill>
          <a:ln>
            <a:noFill/>
          </a:ln>
        </p:spPr>
        <p:txBody>
          <a:bodyPr anchorCtr="0" anchor="t" bIns="91425" lIns="91425" rIns="91425" tIns="91425">
            <a:noAutofit/>
          </a:bodyPr>
          <a:lstStyle/>
          <a:p>
            <a:pPr lvl="0" rtl="0" algn="ctr">
              <a:spcBef>
                <a:spcPts val="0"/>
              </a:spcBef>
              <a:buNone/>
            </a:pPr>
            <a:r>
              <a:rPr b="1" lang="en-US" sz="3600">
                <a:solidFill>
                  <a:srgbClr val="FFCC00"/>
                </a:solidFill>
              </a:rPr>
              <a:t>Tools</a:t>
            </a:r>
          </a:p>
          <a:p>
            <a:pPr lvl="0" rtl="0">
              <a:spcBef>
                <a:spcPts val="0"/>
              </a:spcBef>
              <a:buNone/>
            </a:pPr>
            <a:r>
              <a:t/>
            </a:r>
            <a:endParaRPr b="1" sz="3600">
              <a:solidFill>
                <a:srgbClr val="FFCC00"/>
              </a:solidFill>
            </a:endParaRPr>
          </a:p>
        </p:txBody>
      </p:sp>
      <p:pic>
        <p:nvPicPr>
          <p:cNvPr id="96" name="Shape 96"/>
          <p:cNvPicPr preferRelativeResize="0"/>
          <p:nvPr/>
        </p:nvPicPr>
        <p:blipFill rotWithShape="1">
          <a:blip r:embed="rId4">
            <a:alphaModFix/>
          </a:blip>
          <a:srcRect b="0" l="9022" r="9030" t="0"/>
          <a:stretch/>
        </p:blipFill>
        <p:spPr>
          <a:xfrm>
            <a:off x="547650" y="20036603"/>
            <a:ext cx="7484852" cy="6086280"/>
          </a:xfrm>
          <a:prstGeom prst="rect">
            <a:avLst/>
          </a:prstGeom>
          <a:noFill/>
          <a:ln>
            <a:noFill/>
          </a:ln>
        </p:spPr>
      </p:pic>
      <p:sp>
        <p:nvSpPr>
          <p:cNvPr id="97" name="Shape 97"/>
          <p:cNvSpPr txBox="1"/>
          <p:nvPr/>
        </p:nvSpPr>
        <p:spPr>
          <a:xfrm>
            <a:off x="547650" y="5774825"/>
            <a:ext cx="9745800" cy="5481300"/>
          </a:xfrm>
          <a:prstGeom prst="rect">
            <a:avLst/>
          </a:prstGeom>
          <a:solidFill>
            <a:srgbClr val="000000"/>
          </a:solidFill>
          <a:ln>
            <a:noFill/>
          </a:ln>
        </p:spPr>
        <p:txBody>
          <a:bodyPr anchorCtr="0" anchor="t" bIns="91425" lIns="91425" rIns="91425" tIns="91425">
            <a:noAutofit/>
          </a:bodyPr>
          <a:lstStyle/>
          <a:p>
            <a:pPr lvl="0" rtl="0">
              <a:spcBef>
                <a:spcPts val="0"/>
              </a:spcBef>
              <a:buNone/>
            </a:pPr>
            <a:r>
              <a:t/>
            </a:r>
            <a:endParaRPr b="1" sz="3000">
              <a:solidFill>
                <a:srgbClr val="FFCC00"/>
              </a:solidFill>
            </a:endParaRPr>
          </a:p>
        </p:txBody>
      </p:sp>
      <p:cxnSp>
        <p:nvCxnSpPr>
          <p:cNvPr id="98" name="Shape 98"/>
          <p:cNvCxnSpPr/>
          <p:nvPr/>
        </p:nvCxnSpPr>
        <p:spPr>
          <a:xfrm flipH="1">
            <a:off x="4287675" y="19340950"/>
            <a:ext cx="4800" cy="495900"/>
          </a:xfrm>
          <a:prstGeom prst="straightConnector1">
            <a:avLst/>
          </a:prstGeom>
          <a:noFill/>
          <a:ln cap="flat" cmpd="sng" w="38100">
            <a:solidFill>
              <a:srgbClr val="FFCC00"/>
            </a:solidFill>
            <a:prstDash val="solid"/>
            <a:round/>
            <a:headEnd len="lg" w="lg" type="none"/>
            <a:tailEnd len="lg" w="lg" type="triangle"/>
          </a:ln>
        </p:spPr>
      </p:cxnSp>
      <p:sp>
        <p:nvSpPr>
          <p:cNvPr id="99" name="Shape 99"/>
          <p:cNvSpPr txBox="1"/>
          <p:nvPr/>
        </p:nvSpPr>
        <p:spPr>
          <a:xfrm>
            <a:off x="8442025" y="11756025"/>
            <a:ext cx="12075900" cy="11386200"/>
          </a:xfrm>
          <a:prstGeom prst="rect">
            <a:avLst/>
          </a:prstGeom>
          <a:solidFill>
            <a:srgbClr val="000000"/>
          </a:solidFill>
          <a:ln>
            <a:noFill/>
          </a:ln>
        </p:spPr>
        <p:txBody>
          <a:bodyPr anchorCtr="0" anchor="t" bIns="91425" lIns="91425" rIns="91425" tIns="91425">
            <a:noAutofit/>
          </a:bodyPr>
          <a:lstStyle/>
          <a:p>
            <a:pPr lvl="0" rtl="0" algn="ctr">
              <a:spcBef>
                <a:spcPts val="0"/>
              </a:spcBef>
              <a:buNone/>
            </a:pPr>
            <a:r>
              <a:t/>
            </a:r>
            <a:endParaRPr b="1" sz="3600">
              <a:solidFill>
                <a:srgbClr val="FFCC00"/>
              </a:solidFill>
            </a:endParaRPr>
          </a:p>
          <a:p>
            <a:pPr lvl="0" algn="ctr">
              <a:spcBef>
                <a:spcPts val="0"/>
              </a:spcBef>
              <a:buNone/>
            </a:pPr>
            <a:r>
              <a:rPr lang="en-US" sz="3600">
                <a:solidFill>
                  <a:srgbClr val="FFCC00"/>
                </a:solidFill>
              </a:rPr>
              <a:t>Architecture </a:t>
            </a:r>
          </a:p>
        </p:txBody>
      </p:sp>
      <p:sp>
        <p:nvSpPr>
          <p:cNvPr id="100" name="Shape 100"/>
          <p:cNvSpPr txBox="1"/>
          <p:nvPr/>
        </p:nvSpPr>
        <p:spPr>
          <a:xfrm>
            <a:off x="1188075" y="6290712"/>
            <a:ext cx="8622600" cy="4498500"/>
          </a:xfrm>
          <a:prstGeom prst="rect">
            <a:avLst/>
          </a:prstGeom>
          <a:solidFill>
            <a:srgbClr val="000000"/>
          </a:solidFill>
          <a:ln>
            <a:noFill/>
          </a:ln>
        </p:spPr>
        <p:txBody>
          <a:bodyPr anchorCtr="0" anchor="t" bIns="91425" lIns="91425" rIns="91425" tIns="91425">
            <a:noAutofit/>
          </a:bodyPr>
          <a:lstStyle/>
          <a:p>
            <a:pPr lvl="0" rtl="0" algn="ctr">
              <a:spcBef>
                <a:spcPts val="0"/>
              </a:spcBef>
              <a:buNone/>
            </a:pPr>
            <a:r>
              <a:t/>
            </a:r>
            <a:endParaRPr b="1" sz="3000">
              <a:solidFill>
                <a:srgbClr val="FFFFFF"/>
              </a:solidFill>
            </a:endParaRPr>
          </a:p>
          <a:p>
            <a:pPr lvl="0" rtl="0" algn="ctr">
              <a:spcBef>
                <a:spcPts val="0"/>
              </a:spcBef>
              <a:buNone/>
            </a:pPr>
            <a:r>
              <a:rPr lang="en-US" sz="3600">
                <a:solidFill>
                  <a:srgbClr val="FFCC00"/>
                </a:solidFill>
              </a:rPr>
              <a:t>Background</a:t>
            </a:r>
          </a:p>
          <a:p>
            <a:pPr lvl="0" rtl="0" algn="ctr">
              <a:spcBef>
                <a:spcPts val="0"/>
              </a:spcBef>
              <a:buNone/>
            </a:pPr>
            <a:r>
              <a:t/>
            </a:r>
            <a:endParaRPr sz="3000">
              <a:solidFill>
                <a:srgbClr val="FFCC00"/>
              </a:solidFill>
            </a:endParaRPr>
          </a:p>
          <a:p>
            <a:pPr indent="0" lvl="0" marL="0">
              <a:spcBef>
                <a:spcPts val="0"/>
              </a:spcBef>
              <a:buNone/>
            </a:pPr>
            <a:r>
              <a:rPr lang="en-US" sz="3000">
                <a:solidFill>
                  <a:srgbClr val="FFCC00"/>
                </a:solidFill>
              </a:rPr>
              <a:t>JPL provides lunar images through the Lunar Mapping and Modeling Portal (LMMP). The process of searching for and downloading these images is inefficient. In addition, when new images are released, JPL’s servers have a difficult time handling with the traffic.</a:t>
            </a:r>
          </a:p>
        </p:txBody>
      </p:sp>
      <p:sp>
        <p:nvSpPr>
          <p:cNvPr id="101" name="Shape 101"/>
          <p:cNvSpPr txBox="1"/>
          <p:nvPr/>
        </p:nvSpPr>
        <p:spPr>
          <a:xfrm>
            <a:off x="8442025" y="23454125"/>
            <a:ext cx="12075900" cy="5481300"/>
          </a:xfrm>
          <a:prstGeom prst="rect">
            <a:avLst/>
          </a:prstGeom>
          <a:solidFill>
            <a:srgbClr val="000000"/>
          </a:solidFill>
          <a:ln>
            <a:noFill/>
          </a:ln>
        </p:spPr>
        <p:txBody>
          <a:bodyPr anchorCtr="0" anchor="t" bIns="91425" lIns="91425" rIns="91425" tIns="91425">
            <a:noAutofit/>
          </a:bodyPr>
          <a:lstStyle/>
          <a:p>
            <a:pPr lvl="0" rtl="0">
              <a:spcBef>
                <a:spcPts val="0"/>
              </a:spcBef>
              <a:buNone/>
            </a:pPr>
            <a:r>
              <a:t/>
            </a:r>
            <a:endParaRPr b="1" sz="3000">
              <a:solidFill>
                <a:srgbClr val="FFCC00"/>
              </a:solidFill>
            </a:endParaRPr>
          </a:p>
        </p:txBody>
      </p:sp>
      <p:sp>
        <p:nvSpPr>
          <p:cNvPr id="102" name="Shape 102"/>
          <p:cNvSpPr txBox="1"/>
          <p:nvPr/>
        </p:nvSpPr>
        <p:spPr>
          <a:xfrm>
            <a:off x="8814928" y="23984812"/>
            <a:ext cx="11330100" cy="4196400"/>
          </a:xfrm>
          <a:prstGeom prst="rect">
            <a:avLst/>
          </a:prstGeom>
          <a:solidFill>
            <a:srgbClr val="000000"/>
          </a:solidFill>
          <a:ln>
            <a:noFill/>
          </a:ln>
        </p:spPr>
        <p:txBody>
          <a:bodyPr anchorCtr="0" anchor="t" bIns="91425" lIns="91425" rIns="91425" tIns="91425">
            <a:noAutofit/>
          </a:bodyPr>
          <a:lstStyle/>
          <a:p>
            <a:pPr lvl="0" rtl="0" algn="ctr">
              <a:spcBef>
                <a:spcPts val="0"/>
              </a:spcBef>
              <a:buNone/>
            </a:pPr>
            <a:r>
              <a:rPr b="1" lang="en-US" sz="3600">
                <a:solidFill>
                  <a:srgbClr val="FFCC00"/>
                </a:solidFill>
              </a:rPr>
              <a:t>Conclusion</a:t>
            </a:r>
          </a:p>
          <a:p>
            <a:pPr indent="0" lvl="0" marL="457200" rtl="0">
              <a:spcBef>
                <a:spcPts val="0"/>
              </a:spcBef>
              <a:buNone/>
            </a:pPr>
            <a:r>
              <a:t/>
            </a:r>
            <a:endParaRPr b="1" sz="3000">
              <a:solidFill>
                <a:srgbClr val="FFCC00"/>
              </a:solidFill>
            </a:endParaRPr>
          </a:p>
          <a:p>
            <a:pPr indent="-419100" lvl="0" marL="914400" rtl="0">
              <a:spcBef>
                <a:spcPts val="0"/>
              </a:spcBef>
              <a:buClr>
                <a:srgbClr val="FFCC00"/>
              </a:buClr>
              <a:buSzPct val="100000"/>
              <a:buAutoNum type="arabicPeriod"/>
            </a:pPr>
            <a:r>
              <a:rPr lang="en-US" sz="3000">
                <a:solidFill>
                  <a:srgbClr val="FFCC00"/>
                </a:solidFill>
              </a:rPr>
              <a:t>Became more familiar with the agile development process.</a:t>
            </a:r>
          </a:p>
          <a:p>
            <a:pPr indent="-419100" lvl="0" marL="914400" rtl="0">
              <a:spcBef>
                <a:spcPts val="0"/>
              </a:spcBef>
              <a:buClr>
                <a:srgbClr val="FFCC00"/>
              </a:buClr>
              <a:buSzPct val="100000"/>
              <a:buAutoNum type="arabicPeriod"/>
            </a:pPr>
            <a:r>
              <a:rPr lang="en-US" sz="3000">
                <a:solidFill>
                  <a:srgbClr val="FFCC00"/>
                </a:solidFill>
              </a:rPr>
              <a:t>Leveraged cloud capabilities to build a scalable low cost downloader.</a:t>
            </a:r>
          </a:p>
          <a:p>
            <a:pPr indent="-419100" lvl="0" marL="914400" rtl="0">
              <a:spcBef>
                <a:spcPts val="0"/>
              </a:spcBef>
              <a:buClr>
                <a:srgbClr val="FFCC00"/>
              </a:buClr>
              <a:buSzPct val="100000"/>
              <a:buAutoNum type="arabicPeriod"/>
            </a:pPr>
            <a:r>
              <a:rPr lang="en-US" sz="3000">
                <a:solidFill>
                  <a:srgbClr val="FFCC00"/>
                </a:solidFill>
              </a:rPr>
              <a:t>Learned to overcome delays.</a:t>
            </a:r>
          </a:p>
          <a:p>
            <a:pPr indent="-419100" lvl="0" marL="914400" rtl="0">
              <a:spcBef>
                <a:spcPts val="0"/>
              </a:spcBef>
              <a:buClr>
                <a:srgbClr val="FFCC00"/>
              </a:buClr>
              <a:buSzPct val="100000"/>
              <a:buAutoNum type="arabicPeriod"/>
            </a:pPr>
            <a:r>
              <a:rPr lang="en-US" sz="3000">
                <a:solidFill>
                  <a:srgbClr val="FFCC00"/>
                </a:solidFill>
              </a:rPr>
              <a:t>Successfully implemented download manager with basic functionality (download, filter table with search bar).</a:t>
            </a:r>
          </a:p>
          <a:p>
            <a:pPr lvl="0" rtl="0">
              <a:spcBef>
                <a:spcPts val="0"/>
              </a:spcBef>
              <a:buNone/>
            </a:pPr>
            <a:r>
              <a:t/>
            </a:r>
            <a:endParaRPr b="1" sz="3600">
              <a:solidFill>
                <a:srgbClr val="FFCC00"/>
              </a:solidFill>
            </a:endParaRPr>
          </a:p>
        </p:txBody>
      </p:sp>
      <p:pic>
        <p:nvPicPr>
          <p:cNvPr id="103" name="Shape 103"/>
          <p:cNvPicPr preferRelativeResize="0"/>
          <p:nvPr/>
        </p:nvPicPr>
        <p:blipFill>
          <a:blip r:embed="rId5">
            <a:alphaModFix/>
          </a:blip>
          <a:stretch>
            <a:fillRect/>
          </a:stretch>
        </p:blipFill>
        <p:spPr>
          <a:xfrm>
            <a:off x="14688668" y="29852568"/>
            <a:ext cx="1332499" cy="1332499"/>
          </a:xfrm>
          <a:prstGeom prst="rect">
            <a:avLst/>
          </a:prstGeom>
          <a:noFill/>
          <a:ln>
            <a:noFill/>
          </a:ln>
        </p:spPr>
      </p:pic>
      <p:pic>
        <p:nvPicPr>
          <p:cNvPr id="104" name="Shape 104"/>
          <p:cNvPicPr preferRelativeResize="0"/>
          <p:nvPr/>
        </p:nvPicPr>
        <p:blipFill>
          <a:blip r:embed="rId6">
            <a:alphaModFix/>
          </a:blip>
          <a:stretch>
            <a:fillRect/>
          </a:stretch>
        </p:blipFill>
        <p:spPr>
          <a:xfrm>
            <a:off x="4468049" y="29488062"/>
            <a:ext cx="1904999" cy="1904999"/>
          </a:xfrm>
          <a:prstGeom prst="rect">
            <a:avLst/>
          </a:prstGeom>
          <a:noFill/>
          <a:ln>
            <a:noFill/>
          </a:ln>
        </p:spPr>
      </p:pic>
      <p:pic>
        <p:nvPicPr>
          <p:cNvPr id="105" name="Shape 105"/>
          <p:cNvPicPr preferRelativeResize="0"/>
          <p:nvPr/>
        </p:nvPicPr>
        <p:blipFill>
          <a:blip r:embed="rId7">
            <a:alphaModFix/>
          </a:blip>
          <a:stretch>
            <a:fillRect/>
          </a:stretch>
        </p:blipFill>
        <p:spPr>
          <a:xfrm>
            <a:off x="12468528" y="29820775"/>
            <a:ext cx="1396074" cy="1396074"/>
          </a:xfrm>
          <a:prstGeom prst="rect">
            <a:avLst/>
          </a:prstGeom>
          <a:noFill/>
          <a:ln>
            <a:noFill/>
          </a:ln>
        </p:spPr>
      </p:pic>
      <p:pic>
        <p:nvPicPr>
          <p:cNvPr id="106" name="Shape 106"/>
          <p:cNvPicPr preferRelativeResize="0"/>
          <p:nvPr/>
        </p:nvPicPr>
        <p:blipFill>
          <a:blip r:embed="rId8">
            <a:alphaModFix/>
          </a:blip>
          <a:stretch>
            <a:fillRect/>
          </a:stretch>
        </p:blipFill>
        <p:spPr>
          <a:xfrm>
            <a:off x="9832836" y="30151099"/>
            <a:ext cx="1396075" cy="1160481"/>
          </a:xfrm>
          <a:prstGeom prst="rect">
            <a:avLst/>
          </a:prstGeom>
          <a:noFill/>
          <a:ln>
            <a:noFill/>
          </a:ln>
        </p:spPr>
      </p:pic>
      <p:pic>
        <p:nvPicPr>
          <p:cNvPr id="107" name="Shape 107"/>
          <p:cNvPicPr preferRelativeResize="0"/>
          <p:nvPr/>
        </p:nvPicPr>
        <p:blipFill>
          <a:blip r:embed="rId9">
            <a:alphaModFix/>
          </a:blip>
          <a:stretch>
            <a:fillRect/>
          </a:stretch>
        </p:blipFill>
        <p:spPr>
          <a:xfrm>
            <a:off x="1066800" y="29859537"/>
            <a:ext cx="2857500" cy="1162050"/>
          </a:xfrm>
          <a:prstGeom prst="rect">
            <a:avLst/>
          </a:prstGeom>
          <a:noFill/>
          <a:ln>
            <a:noFill/>
          </a:ln>
        </p:spPr>
      </p:pic>
      <p:pic>
        <p:nvPicPr>
          <p:cNvPr id="108" name="Shape 108"/>
          <p:cNvPicPr preferRelativeResize="0"/>
          <p:nvPr/>
        </p:nvPicPr>
        <p:blipFill>
          <a:blip r:embed="rId10">
            <a:alphaModFix/>
          </a:blip>
          <a:stretch>
            <a:fillRect/>
          </a:stretch>
        </p:blipFill>
        <p:spPr>
          <a:xfrm>
            <a:off x="6916800" y="29602360"/>
            <a:ext cx="1676400" cy="1676400"/>
          </a:xfrm>
          <a:prstGeom prst="rect">
            <a:avLst/>
          </a:prstGeom>
          <a:noFill/>
          <a:ln>
            <a:noFill/>
          </a:ln>
        </p:spPr>
      </p:pic>
      <p:pic>
        <p:nvPicPr>
          <p:cNvPr id="109" name="Shape 109"/>
          <p:cNvPicPr preferRelativeResize="0"/>
          <p:nvPr/>
        </p:nvPicPr>
        <p:blipFill>
          <a:blip r:embed="rId11">
            <a:alphaModFix/>
          </a:blip>
          <a:stretch>
            <a:fillRect/>
          </a:stretch>
        </p:blipFill>
        <p:spPr>
          <a:xfrm>
            <a:off x="17504637" y="30151100"/>
            <a:ext cx="1905000" cy="828675"/>
          </a:xfrm>
          <a:prstGeom prst="rect">
            <a:avLst/>
          </a:prstGeom>
          <a:noFill/>
          <a:ln>
            <a:noFill/>
          </a:ln>
        </p:spPr>
      </p:pic>
      <p:sp>
        <p:nvSpPr>
          <p:cNvPr id="110" name="Shape 110"/>
          <p:cNvSpPr txBox="1"/>
          <p:nvPr/>
        </p:nvSpPr>
        <p:spPr>
          <a:xfrm>
            <a:off x="8714500" y="13217225"/>
            <a:ext cx="11208900" cy="9570000"/>
          </a:xfrm>
          <a:prstGeom prst="rect">
            <a:avLst/>
          </a:prstGeom>
          <a:noFill/>
          <a:ln>
            <a:noFill/>
          </a:ln>
        </p:spPr>
        <p:txBody>
          <a:bodyPr anchorCtr="0" anchor="t" bIns="91425" lIns="91425" rIns="91425" tIns="91425">
            <a:noAutofit/>
          </a:bodyPr>
          <a:lstStyle/>
          <a:p>
            <a:pPr indent="-419100" lvl="0" marL="457200" rtl="0">
              <a:spcBef>
                <a:spcPts val="0"/>
              </a:spcBef>
              <a:buClr>
                <a:srgbClr val="FFCC00"/>
              </a:buClr>
              <a:buSzPct val="100000"/>
              <a:buChar char="●"/>
            </a:pPr>
            <a:r>
              <a:rPr lang="en-US" sz="3000">
                <a:solidFill>
                  <a:srgbClr val="FFCC00"/>
                </a:solidFill>
              </a:rPr>
              <a:t>Storage</a:t>
            </a:r>
          </a:p>
          <a:p>
            <a:pPr indent="-419100" lvl="1" marL="914400" rtl="0">
              <a:spcBef>
                <a:spcPts val="0"/>
              </a:spcBef>
              <a:buClr>
                <a:srgbClr val="FFCC00"/>
              </a:buClr>
              <a:buSzPct val="100000"/>
              <a:buChar char="○"/>
            </a:pPr>
            <a:r>
              <a:rPr lang="en-US" sz="3000">
                <a:solidFill>
                  <a:srgbClr val="FFCC00"/>
                </a:solidFill>
              </a:rPr>
              <a:t>JPL data currently in S3 bucket on Amazon Web Services </a:t>
            </a:r>
          </a:p>
          <a:p>
            <a:pPr indent="-419100" lvl="1" marL="914400" rtl="0">
              <a:spcBef>
                <a:spcPts val="0"/>
              </a:spcBef>
              <a:buClr>
                <a:srgbClr val="FFCC00"/>
              </a:buClr>
              <a:buSzPct val="100000"/>
              <a:buChar char="○"/>
            </a:pPr>
            <a:r>
              <a:rPr lang="en-US" sz="3000">
                <a:solidFill>
                  <a:srgbClr val="FFCC00"/>
                </a:solidFill>
              </a:rPr>
              <a:t>Compressing and encrypting those files using EC2 (amazon instance) will save space.</a:t>
            </a:r>
          </a:p>
          <a:p>
            <a:pPr indent="-419100" lvl="1" marL="914400" rtl="0">
              <a:spcBef>
                <a:spcPts val="0"/>
              </a:spcBef>
              <a:buClr>
                <a:srgbClr val="FFCC00"/>
              </a:buClr>
              <a:buSzPct val="100000"/>
              <a:buChar char="○"/>
            </a:pPr>
            <a:r>
              <a:rPr lang="en-US" sz="3000">
                <a:solidFill>
                  <a:srgbClr val="FFCC00"/>
                </a:solidFill>
              </a:rPr>
              <a:t>To bring down costs, we will use Amazon's Glacier to archive the least frequently used images. </a:t>
            </a:r>
          </a:p>
          <a:p>
            <a:pPr indent="-419100" lvl="0" marL="457200" rtl="0">
              <a:spcBef>
                <a:spcPts val="0"/>
              </a:spcBef>
              <a:buClr>
                <a:srgbClr val="FFCC00"/>
              </a:buClr>
              <a:buSzPct val="100000"/>
              <a:buChar char="●"/>
            </a:pPr>
            <a:r>
              <a:rPr lang="en-US" sz="3000">
                <a:solidFill>
                  <a:srgbClr val="FFCC00"/>
                </a:solidFill>
              </a:rPr>
              <a:t>Accessing Images</a:t>
            </a:r>
          </a:p>
          <a:p>
            <a:pPr indent="-419100" lvl="1" marL="914400" rtl="0">
              <a:spcBef>
                <a:spcPts val="0"/>
              </a:spcBef>
              <a:buClr>
                <a:srgbClr val="FFCC00"/>
              </a:buClr>
              <a:buSzPct val="100000"/>
              <a:buChar char="○"/>
            </a:pPr>
            <a:r>
              <a:rPr lang="en-US" sz="3000">
                <a:solidFill>
                  <a:srgbClr val="FFCC00"/>
                </a:solidFill>
              </a:rPr>
              <a:t>The client will use Amazon’s                                                  Lambda as a REST API to 										download and upload images.</a:t>
            </a:r>
          </a:p>
          <a:p>
            <a:pPr indent="-419100" lvl="1" marL="914400" rtl="0">
              <a:spcBef>
                <a:spcPts val="0"/>
              </a:spcBef>
              <a:buClr>
                <a:srgbClr val="FFCC00"/>
              </a:buClr>
              <a:buSzPct val="100000"/>
              <a:buChar char="○"/>
            </a:pPr>
            <a:r>
              <a:rPr lang="en-US" sz="3000">
                <a:solidFill>
                  <a:srgbClr val="FFCC00"/>
                </a:solidFill>
              </a:rPr>
              <a:t>Cloudfront will be used as a                                                             content distribution network                                                                that will serve download                                                              requests.</a:t>
            </a:r>
          </a:p>
          <a:p>
            <a:pPr indent="-419100" lvl="0" marL="457200" rtl="0">
              <a:spcBef>
                <a:spcPts val="0"/>
              </a:spcBef>
              <a:buClr>
                <a:srgbClr val="FFCC00"/>
              </a:buClr>
              <a:buSzPct val="100000"/>
              <a:buChar char="●"/>
            </a:pPr>
            <a:r>
              <a:rPr lang="en-US" sz="3000">
                <a:solidFill>
                  <a:srgbClr val="FFCC00"/>
                </a:solidFill>
              </a:rPr>
              <a:t>Users</a:t>
            </a:r>
          </a:p>
          <a:p>
            <a:pPr indent="-419100" lvl="1" marL="914400" rtl="0">
              <a:spcBef>
                <a:spcPts val="0"/>
              </a:spcBef>
              <a:buClr>
                <a:srgbClr val="FFCC00"/>
              </a:buClr>
              <a:buSzPct val="100000"/>
              <a:buChar char="○"/>
            </a:pPr>
            <a:r>
              <a:rPr lang="en-US" sz="3000">
                <a:solidFill>
                  <a:srgbClr val="FFCC00"/>
                </a:solidFill>
              </a:rPr>
              <a:t>Use a Relational Database and									and Amazon’s Integrity Access                                          Management (IAM) to control                                                  who has access to download                                                  encrypted files or has access                                                     to change user roles. </a:t>
            </a:r>
          </a:p>
        </p:txBody>
      </p:sp>
      <p:sp>
        <p:nvSpPr>
          <p:cNvPr id="111" name="Shape 111"/>
          <p:cNvSpPr txBox="1"/>
          <p:nvPr/>
        </p:nvSpPr>
        <p:spPr>
          <a:xfrm>
            <a:off x="693525" y="26122875"/>
            <a:ext cx="7193100" cy="503700"/>
          </a:xfrm>
          <a:prstGeom prst="rect">
            <a:avLst/>
          </a:prstGeom>
          <a:noFill/>
          <a:ln>
            <a:noFill/>
          </a:ln>
        </p:spPr>
        <p:txBody>
          <a:bodyPr anchorCtr="0" anchor="t" bIns="91425" lIns="91425" rIns="91425" tIns="91425">
            <a:noAutofit/>
          </a:bodyPr>
          <a:lstStyle/>
          <a:p>
            <a:pPr lvl="0" rtl="0" algn="ctr">
              <a:spcBef>
                <a:spcPts val="0"/>
              </a:spcBef>
              <a:buNone/>
            </a:pPr>
            <a:r>
              <a:rPr lang="en-US" sz="2400" u="sng">
                <a:solidFill>
                  <a:srgbClr val="FFCC00"/>
                </a:solidFill>
              </a:rPr>
              <a:t>Download Manager Client</a:t>
            </a:r>
          </a:p>
          <a:p>
            <a:pPr indent="-381000" lvl="0" marL="457200" rtl="0">
              <a:spcBef>
                <a:spcPts val="0"/>
              </a:spcBef>
              <a:buClr>
                <a:srgbClr val="FFCC00"/>
              </a:buClr>
              <a:buSzPct val="100000"/>
              <a:buChar char="-"/>
            </a:pPr>
            <a:r>
              <a:rPr lang="en-US" sz="2400">
                <a:solidFill>
                  <a:srgbClr val="FFCC00"/>
                </a:solidFill>
              </a:rPr>
              <a:t>Allows the user to search for images on JPL database (table on left) and show a listing of already downloaded images (table on right).</a:t>
            </a:r>
          </a:p>
          <a:p>
            <a:pPr indent="-381000" lvl="0" marL="457200" rtl="0">
              <a:spcBef>
                <a:spcPts val="0"/>
              </a:spcBef>
              <a:buClr>
                <a:srgbClr val="FFCC00"/>
              </a:buClr>
              <a:buSzPct val="100000"/>
              <a:buChar char="-"/>
            </a:pPr>
            <a:r>
              <a:rPr lang="en-US" sz="2400">
                <a:solidFill>
                  <a:srgbClr val="FFCC00"/>
                </a:solidFill>
              </a:rPr>
              <a:t>Future features include login, searching, filtering and changing user credentials, stopping resuming downloads and  thumbnail preview. </a:t>
            </a:r>
          </a:p>
          <a:p>
            <a:pPr lvl="0" rtl="0" algn="ctr">
              <a:spcBef>
                <a:spcPts val="0"/>
              </a:spcBef>
              <a:buNone/>
            </a:pPr>
            <a:r>
              <a:t/>
            </a:r>
            <a:endParaRPr b="1" sz="2400">
              <a:solidFill>
                <a:srgbClr val="FFCC00"/>
              </a:solidFill>
            </a:endParaRPr>
          </a:p>
        </p:txBody>
      </p:sp>
      <p:sp>
        <p:nvSpPr>
          <p:cNvPr id="112" name="Shape 112"/>
          <p:cNvSpPr txBox="1"/>
          <p:nvPr/>
        </p:nvSpPr>
        <p:spPr>
          <a:xfrm>
            <a:off x="839400" y="17306825"/>
            <a:ext cx="7193100" cy="503700"/>
          </a:xfrm>
          <a:prstGeom prst="rect">
            <a:avLst/>
          </a:prstGeom>
          <a:noFill/>
          <a:ln>
            <a:noFill/>
          </a:ln>
        </p:spPr>
        <p:txBody>
          <a:bodyPr anchorCtr="0" anchor="t" bIns="91425" lIns="91425" rIns="91425" tIns="91425">
            <a:noAutofit/>
          </a:bodyPr>
          <a:lstStyle/>
          <a:p>
            <a:pPr lvl="0" rtl="0" algn="ctr">
              <a:spcBef>
                <a:spcPts val="0"/>
              </a:spcBef>
              <a:buNone/>
            </a:pPr>
            <a:r>
              <a:rPr lang="en-US" sz="2400" u="sng">
                <a:solidFill>
                  <a:srgbClr val="FFCC00"/>
                </a:solidFill>
              </a:rPr>
              <a:t>Current LMMP Website</a:t>
            </a:r>
          </a:p>
          <a:p>
            <a:pPr indent="-381000" lvl="0" marL="457200" rtl="0">
              <a:spcBef>
                <a:spcPts val="0"/>
              </a:spcBef>
              <a:buClr>
                <a:srgbClr val="FFCC00"/>
              </a:buClr>
              <a:buSzPct val="100000"/>
              <a:buChar char="-"/>
            </a:pPr>
            <a:r>
              <a:rPr lang="en-US" sz="2400">
                <a:solidFill>
                  <a:srgbClr val="FFCC00"/>
                </a:solidFill>
              </a:rPr>
              <a:t>Unable to see image thumbnail of data.</a:t>
            </a:r>
          </a:p>
          <a:p>
            <a:pPr indent="-381000" lvl="0" marL="457200" rtl="0">
              <a:spcBef>
                <a:spcPts val="0"/>
              </a:spcBef>
              <a:buClr>
                <a:srgbClr val="FFCC00"/>
              </a:buClr>
              <a:buSzPct val="100000"/>
              <a:buChar char="-"/>
            </a:pPr>
            <a:r>
              <a:rPr lang="en-US" sz="2400">
                <a:solidFill>
                  <a:srgbClr val="FFCC00"/>
                </a:solidFill>
              </a:rPr>
              <a:t>Images are buried in a tree hierarchy. </a:t>
            </a:r>
          </a:p>
          <a:p>
            <a:pPr indent="-381000" lvl="0" marL="457200" rtl="0">
              <a:spcBef>
                <a:spcPts val="0"/>
              </a:spcBef>
              <a:buClr>
                <a:srgbClr val="FFCC00"/>
              </a:buClr>
              <a:buSzPct val="100000"/>
              <a:buChar char="-"/>
            </a:pPr>
            <a:r>
              <a:rPr lang="en-US" sz="2400">
                <a:solidFill>
                  <a:srgbClr val="FFCC00"/>
                </a:solidFill>
              </a:rPr>
              <a:t>No download status information</a:t>
            </a:r>
          </a:p>
          <a:p>
            <a:pPr indent="-381000" lvl="0" marL="457200" rtl="0">
              <a:spcBef>
                <a:spcPts val="0"/>
              </a:spcBef>
              <a:buClr>
                <a:srgbClr val="FFCC00"/>
              </a:buClr>
              <a:buSzPct val="100000"/>
              <a:buChar char="-"/>
            </a:pPr>
            <a:r>
              <a:rPr lang="en-US" sz="2400">
                <a:solidFill>
                  <a:srgbClr val="FFCC00"/>
                </a:solidFill>
              </a:rPr>
              <a:t>No multipart downloading / bogs down server</a:t>
            </a:r>
          </a:p>
        </p:txBody>
      </p:sp>
      <p:pic>
        <p:nvPicPr>
          <p:cNvPr id="113" name="Shape 113"/>
          <p:cNvPicPr preferRelativeResize="0"/>
          <p:nvPr/>
        </p:nvPicPr>
        <p:blipFill>
          <a:blip r:embed="rId12">
            <a:alphaModFix/>
          </a:blip>
          <a:stretch>
            <a:fillRect/>
          </a:stretch>
        </p:blipFill>
        <p:spPr>
          <a:xfrm>
            <a:off x="15066839" y="16545762"/>
            <a:ext cx="5147460" cy="6086274"/>
          </a:xfrm>
          <a:prstGeom prst="rect">
            <a:avLst/>
          </a:prstGeom>
          <a:noFill/>
          <a:ln>
            <a:noFill/>
          </a:ln>
        </p:spPr>
      </p:pic>
      <p:pic>
        <p:nvPicPr>
          <p:cNvPr id="114" name="Shape 114"/>
          <p:cNvPicPr preferRelativeResize="0"/>
          <p:nvPr/>
        </p:nvPicPr>
        <p:blipFill>
          <a:blip r:embed="rId13">
            <a:alphaModFix/>
          </a:blip>
          <a:stretch>
            <a:fillRect/>
          </a:stretch>
        </p:blipFill>
        <p:spPr>
          <a:xfrm>
            <a:off x="547650" y="11773149"/>
            <a:ext cx="7338974" cy="5540758"/>
          </a:xfrm>
          <a:prstGeom prst="rect">
            <a:avLst/>
          </a:prstGeom>
          <a:noFill/>
          <a:ln>
            <a:noFill/>
          </a:ln>
        </p:spPr>
      </p:pic>
      <p:pic>
        <p:nvPicPr>
          <p:cNvPr id="115" name="Shape 115"/>
          <p:cNvPicPr preferRelativeResize="0"/>
          <p:nvPr/>
        </p:nvPicPr>
        <p:blipFill rotWithShape="1">
          <a:blip r:embed="rId14">
            <a:alphaModFix/>
          </a:blip>
          <a:srcRect b="0" l="0" r="0" t="0"/>
          <a:stretch/>
        </p:blipFill>
        <p:spPr>
          <a:xfrm>
            <a:off x="1227150" y="1165200"/>
            <a:ext cx="2536800" cy="3156000"/>
          </a:xfrm>
          <a:prstGeom prst="rect">
            <a:avLst/>
          </a:prstGeom>
          <a:noFill/>
          <a:ln>
            <a:noFill/>
          </a:ln>
        </p:spPr>
      </p:pic>
    </p:spTree>
  </p:cSld>
  <p:clrMapOvr>
    <a:masterClrMapping/>
  </p:clrMapOvr>
  <p:transition spd="slow">
    <p:fade/>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