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Robot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Roboto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oboto-bold.fntdata"/><Relationship Id="rId6" Type="http://schemas.openxmlformats.org/officeDocument/2006/relationships/slide" Target="slides/slide1.xml"/><Relationship Id="rId18" Type="http://schemas.openxmlformats.org/officeDocument/2006/relationships/font" Target="fonts/Robot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749da8ae92_2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749da8ae92_2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749d533cd0_4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749d533cd0_4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7a7bf6f50a_2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7a7bf6f50a_2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6fc224973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6fc224973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40cc73a4a_4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40cc73a4a_4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7922a8ba1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7922a8ba1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749da8ae92_1_1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749da8ae92_1_1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749da8ae92_1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749da8ae92_1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749da8ae92_1_1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749da8ae92_1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749da8ae92_1_1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749da8ae92_1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749da8ae92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749da8ae92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Project Athena:</a:t>
            </a:r>
            <a:endParaRPr>
              <a:solidFill>
                <a:srgbClr val="FFFF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Log &amp; Infrastructure Monitoring</a:t>
            </a:r>
            <a:endParaRPr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598200" y="2715975"/>
            <a:ext cx="8222100" cy="204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Members: </a:t>
            </a:r>
            <a:endParaRPr/>
          </a:p>
          <a:p>
            <a:pPr indent="-361950" lvl="0" marL="9144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/>
              <a:t>Misael Corvera</a:t>
            </a:r>
            <a:endParaRPr/>
          </a:p>
          <a:p>
            <a:pPr indent="-361950" lvl="0" marL="9144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/>
              <a:t>Yi Wang</a:t>
            </a:r>
            <a:endParaRPr/>
          </a:p>
          <a:p>
            <a:pPr indent="-361950" lvl="0" marL="9144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/>
              <a:t>Zac You</a:t>
            </a:r>
            <a:endParaRPr/>
          </a:p>
          <a:p>
            <a:pPr indent="-361950" lvl="0" marL="9144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/>
              <a:t>Jateni Dida</a:t>
            </a:r>
            <a:endParaRPr/>
          </a:p>
          <a:p>
            <a:pPr indent="-361950" lvl="0" marL="9144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/>
              <a:t>Alex Horejsi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7" name="Google Shape;8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00551" y="2796574"/>
            <a:ext cx="4865150" cy="18821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Lambda Function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2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Responsible for: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Monitoring CloudWatch Logs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Reading from Log Alarm information from the database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Sending messages to SNS topics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3"/>
          <p:cNvSpPr txBox="1"/>
          <p:nvPr>
            <p:ph type="ctrTitle"/>
          </p:nvPr>
        </p:nvSpPr>
        <p:spPr>
          <a:xfrm>
            <a:off x="3177450" y="2152350"/>
            <a:ext cx="2789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Live Demo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4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/>
              <a:t>Thank You</a:t>
            </a:r>
            <a:endParaRPr sz="7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Company </a:t>
            </a:r>
            <a:r>
              <a:rPr lang="en"/>
              <a:t>Overview									</a:t>
            </a:r>
            <a:endParaRPr sz="1400"/>
          </a:p>
        </p:txBody>
      </p:sp>
      <p:sp>
        <p:nvSpPr>
          <p:cNvPr id="93" name="Google Shape;93;p14"/>
          <p:cNvSpPr txBox="1"/>
          <p:nvPr>
            <p:ph idx="1" type="body"/>
          </p:nvPr>
        </p:nvSpPr>
        <p:spPr>
          <a:xfrm>
            <a:off x="311700" y="1243725"/>
            <a:ext cx="8315100" cy="29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Commonwealth Casualty Company was founded in 2010 by a group of CSULA alumni and other partners with a commitment to provide affordable insurance.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With a small team, the company developed its own software applications for policy management, rating, reporting, customer service and direct sales.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company depends on the systems and applications that are developed and maintained by a small, internal team of software 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engineers.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4"/>
          <p:cNvSpPr txBox="1"/>
          <p:nvPr/>
        </p:nvSpPr>
        <p:spPr>
          <a:xfrm>
            <a:off x="7462500" y="0"/>
            <a:ext cx="1369800" cy="45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Jateni Dida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95" name="Google Shape;9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88925" y="332900"/>
            <a:ext cx="4143375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Project Overview</a:t>
            </a:r>
            <a:endParaRPr/>
          </a:p>
        </p:txBody>
      </p:sp>
      <p:sp>
        <p:nvSpPr>
          <p:cNvPr id="101" name="Google Shape;101;p15"/>
          <p:cNvSpPr txBox="1"/>
          <p:nvPr>
            <p:ph idx="1" type="body"/>
          </p:nvPr>
        </p:nvSpPr>
        <p:spPr>
          <a:xfrm>
            <a:off x="339000" y="883550"/>
            <a:ext cx="84660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/>
              <a:t>The goal of Project Athena is to provide system health monitoring, log analysis and notification.</a:t>
            </a:r>
            <a:endParaRPr b="1" sz="15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/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Currently, the majority of the company’s infrastructure resides on AWS</a:t>
            </a:r>
            <a:endParaRPr sz="1500"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There are AWS Cloudwatch alarms and notifications that can alert the IT staff of issues, but they don’t provide much insight outside of server metrics.</a:t>
            </a:r>
            <a:endParaRPr sz="1500"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Production EC2 servers and other AWS services make it difficult to monitor overall system health and task executions.</a:t>
            </a:r>
            <a:endParaRPr sz="1500"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Project Athena will provide a notification engine that can help the IT team address system issues as soon as they occur.</a:t>
            </a:r>
            <a:endParaRPr sz="1500"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Log searching and reports can simplify the debugging process.</a:t>
            </a:r>
            <a:endParaRPr sz="1500"/>
          </a:p>
          <a:p>
            <a:pPr indent="0" lvl="0" marL="45720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b="1"/>
          </a:p>
        </p:txBody>
      </p:sp>
      <p:sp>
        <p:nvSpPr>
          <p:cNvPr id="102" name="Google Shape;102;p15"/>
          <p:cNvSpPr txBox="1"/>
          <p:nvPr/>
        </p:nvSpPr>
        <p:spPr>
          <a:xfrm>
            <a:off x="7422300" y="410000"/>
            <a:ext cx="1410000" cy="4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Jateni Dida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Requirements</a:t>
            </a:r>
            <a:endParaRPr/>
          </a:p>
        </p:txBody>
      </p:sp>
      <p:sp>
        <p:nvSpPr>
          <p:cNvPr id="108" name="Google Shape;108;p1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User interface to provide drill-down features that are easy to navigate.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Generic models to allow consumption of different data sources.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Searching and/or filtering mechanism for collected data.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login mechanism for secure access to dashboard.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6"/>
          <p:cNvSpPr txBox="1"/>
          <p:nvPr/>
        </p:nvSpPr>
        <p:spPr>
          <a:xfrm>
            <a:off x="7422300" y="410000"/>
            <a:ext cx="1410000" cy="4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Jateni Dida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7"/>
          <p:cNvSpPr txBox="1"/>
          <p:nvPr>
            <p:ph type="title"/>
          </p:nvPr>
        </p:nvSpPr>
        <p:spPr>
          <a:xfrm>
            <a:off x="2585700" y="2267850"/>
            <a:ext cx="3972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System Architecture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47500" y="329000"/>
            <a:ext cx="6448977" cy="44854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9"/>
          <p:cNvSpPr txBox="1"/>
          <p:nvPr>
            <p:ph type="title"/>
          </p:nvPr>
        </p:nvSpPr>
        <p:spPr>
          <a:xfrm>
            <a:off x="2754000" y="2267850"/>
            <a:ext cx="36360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Frontend </a:t>
            </a:r>
            <a:r>
              <a:rPr lang="en"/>
              <a:t>Structure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16363" y="152400"/>
            <a:ext cx="3911283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Backend</a:t>
            </a:r>
            <a:endParaRPr/>
          </a:p>
        </p:txBody>
      </p:sp>
      <p:sp>
        <p:nvSpPr>
          <p:cNvPr id="135" name="Google Shape;135;p2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Responsible for managing all information relevant to: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Users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Metric Alarms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Log Alarms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Dashboards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