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Montserrat"/>
      <p:regular r:id="rId28"/>
      <p:bold r:id="rId29"/>
      <p:italic r:id="rId30"/>
      <p:boldItalic r:id="rId31"/>
    </p:embeddedFont>
    <p:embeddedFont>
      <p:font typeface="La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guide id="3" pos="7632">
          <p15:clr>
            <a:srgbClr val="A4A3A4"/>
          </p15:clr>
        </p15:guide>
        <p15:guide id="4" pos="72">
          <p15:clr>
            <a:srgbClr val="A4A3A4"/>
          </p15:clr>
        </p15:guide>
        <p15:guide id="5" orient="horz" pos="4248">
          <p15:clr>
            <a:srgbClr val="A4A3A4"/>
          </p15:clr>
        </p15:guide>
        <p15:guide id="6" orient="horz" pos="72">
          <p15:clr>
            <a:srgbClr val="A4A3A4"/>
          </p15:clr>
        </p15:guide>
        <p15:guide id="7" pos="1944">
          <p15:clr>
            <a:srgbClr val="A4A3A4"/>
          </p15:clr>
        </p15:guide>
        <p15:guide id="8" pos="5544">
          <p15:clr>
            <a:srgbClr val="A4A3A4"/>
          </p15:clr>
        </p15:guide>
        <p15:guide id="9" orient="horz" pos="3240">
          <p15:clr>
            <a:srgbClr val="A4A3A4"/>
          </p15:clr>
        </p15:guide>
        <p15:guide id="10" orient="horz" pos="10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 pos="7632"/>
        <p:guide pos="72"/>
        <p:guide pos="4248" orient="horz"/>
        <p:guide pos="72" orient="horz"/>
        <p:guide pos="1944"/>
        <p:guide pos="5544"/>
        <p:guide pos="3240" orient="horz"/>
        <p:guide pos="108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6.xml"/><Relationship Id="rId33" Type="http://schemas.openxmlformats.org/officeDocument/2006/relationships/font" Target="fonts/Lato-bold.fntdata"/><Relationship Id="rId10" Type="http://schemas.openxmlformats.org/officeDocument/2006/relationships/slide" Target="slides/slide5.xml"/><Relationship Id="rId32" Type="http://schemas.openxmlformats.org/officeDocument/2006/relationships/font" Target="fonts/Lato-regular.fntdata"/><Relationship Id="rId13" Type="http://schemas.openxmlformats.org/officeDocument/2006/relationships/slide" Target="slides/slide8.xml"/><Relationship Id="rId35" Type="http://schemas.openxmlformats.org/officeDocument/2006/relationships/font" Target="fonts/Lato-boldItalic.fntdata"/><Relationship Id="rId12" Type="http://schemas.openxmlformats.org/officeDocument/2006/relationships/slide" Target="slides/slide7.xml"/><Relationship Id="rId34" Type="http://schemas.openxmlformats.org/officeDocument/2006/relationships/font" Target="fonts/Lat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Hello and Thank you for listening to our presentation.</a:t>
            </a:r>
            <a:endParaRPr/>
          </a:p>
          <a:p>
            <a:pPr indent="0" lvl="0" marL="0" rtl="0" algn="l">
              <a:spcBef>
                <a:spcPts val="0"/>
              </a:spcBef>
              <a:spcAft>
                <a:spcPts val="0"/>
              </a:spcAft>
              <a:buNone/>
            </a:pPr>
            <a:r>
              <a:rPr lang="en-US"/>
              <a:t>for our Senior Design project we are making a game in conjunction with the Institute for Interactive Arts, Research, and Technology</a:t>
            </a:r>
            <a:endParaRPr/>
          </a:p>
          <a:p>
            <a:pPr indent="0" lvl="0" marL="0" rtl="0" algn="l">
              <a:spcBef>
                <a:spcPts val="0"/>
              </a:spcBef>
              <a:spcAft>
                <a:spcPts val="0"/>
              </a:spcAft>
              <a:buNone/>
            </a:pPr>
            <a:r>
              <a:rPr lang="en-US"/>
              <a:t>The game called the FEWW will be a role playing game centered around helping our main character Chuma free her people </a:t>
            </a:r>
            <a:endParaRPr/>
          </a:p>
        </p:txBody>
      </p:sp>
      <p:sp>
        <p:nvSpPr>
          <p:cNvPr id="145" name="Google Shape;14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48b145f10b_1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48b145f10b_1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Within the city there will be quest where chuma can increase her reputation within the city. As you can see above our story board team provided us with some quest! This quest, chuma is </a:t>
            </a:r>
            <a:r>
              <a:rPr lang="en-US"/>
              <a:t>responsible</a:t>
            </a:r>
            <a:r>
              <a:rPr lang="en-US"/>
              <a:t> to </a:t>
            </a:r>
            <a:r>
              <a:rPr lang="en-US"/>
              <a:t>manage</a:t>
            </a:r>
            <a:r>
              <a:rPr lang="en-US"/>
              <a:t> and tame some wild animals within the city. In addition, there unfriendly encorunter where npcs will attack chuma.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48b145f10b_2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48b145f10b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Patrick will give general idea, </a:t>
            </a:r>
            <a:endParaRPr/>
          </a:p>
          <a:p>
            <a:pPr indent="0" lvl="0" marL="0" rtl="0" algn="l">
              <a:spcBef>
                <a:spcPts val="0"/>
              </a:spcBef>
              <a:spcAft>
                <a:spcPts val="0"/>
              </a:spcAft>
              <a:buNone/>
            </a:pPr>
            <a:r>
              <a:rPr lang="en-US"/>
              <a:t>Mingyang goes into detail of environment concepts. </a:t>
            </a:r>
            <a:endParaRPr/>
          </a:p>
          <a:p>
            <a:pPr indent="0" lvl="0" marL="0" rtl="0" algn="l">
              <a:spcBef>
                <a:spcPts val="0"/>
              </a:spcBef>
              <a:spcAft>
                <a:spcPts val="0"/>
              </a:spcAft>
              <a:buNone/>
            </a:pPr>
            <a:r>
              <a:rPr lang="en-US"/>
              <a:t>Showing many assets from team.</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48a749ccf2_2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48a749ccf2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Patrick will give general idea, </a:t>
            </a:r>
            <a:endParaRPr/>
          </a:p>
          <a:p>
            <a:pPr indent="0" lvl="0" marL="0" rtl="0" algn="l">
              <a:spcBef>
                <a:spcPts val="0"/>
              </a:spcBef>
              <a:spcAft>
                <a:spcPts val="0"/>
              </a:spcAft>
              <a:buNone/>
            </a:pPr>
            <a:r>
              <a:rPr lang="en-US"/>
              <a:t>Showing many assets from team.</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For implementing our story and game play we decided to use Unity as our game </a:t>
            </a:r>
            <a:r>
              <a:rPr lang="en-US"/>
              <a:t>engine</a:t>
            </a:r>
            <a:r>
              <a:rPr lang="en-US"/>
              <a:t>. Unity provided base code for a typical game, such as collision, physics and  so on. In addition, unity provides an editor for visual </a:t>
            </a:r>
            <a:r>
              <a:rPr lang="en-US"/>
              <a:t>adjustment and manage during production. Finally unity allows us to export our game onto multiple platforms like PC or mobile.</a:t>
            </a:r>
            <a:endParaRPr/>
          </a:p>
        </p:txBody>
      </p:sp>
      <p:sp>
        <p:nvSpPr>
          <p:cNvPr id="242" name="Google Shape;24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48a749ccf2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48a749ccf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US"/>
              <a:t>In this semester, our focal point was implementing the necessary elements to meet our game requirements.</a:t>
            </a:r>
            <a:endParaRPr/>
          </a:p>
          <a:p>
            <a:pPr indent="0" lvl="0" marL="0" rtl="0" algn="l">
              <a:spcBef>
                <a:spcPts val="0"/>
              </a:spcBef>
              <a:spcAft>
                <a:spcPts val="0"/>
              </a:spcAft>
              <a:buClr>
                <a:srgbClr val="000000"/>
              </a:buClr>
              <a:buSzPts val="1100"/>
              <a:buFont typeface="Arial"/>
              <a:buNone/>
            </a:pPr>
            <a:r>
              <a:rPr lang="en-US"/>
              <a:t>Since our game is two-dimensional, we were mainly focused in making the camera move, controlling the main character, implementing some of the enemy AI, and playing with physics engine to smooth out some of the character movements. Components found in RPGs and side scrollers.</a:t>
            </a:r>
            <a:endParaRPr/>
          </a:p>
          <a:p>
            <a:pPr indent="0" lvl="0" marL="0" rtl="0" algn="l">
              <a:spcBef>
                <a:spcPts val="0"/>
              </a:spcBef>
              <a:spcAft>
                <a:spcPts val="0"/>
              </a:spcAft>
              <a:buNone/>
            </a:pPr>
            <a:r>
              <a:rPr lang="en-US"/>
              <a:t>As you can see, in its current iteration, our game doesn't look anything like the images from the art department and doesn't have a unifying theme yet. That is because the art department hasn't finalised the designs, but when they do, our hope is that we can easily replace our placeholders, which readily available online, with the actual game designs.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485f8dd0ac_5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485f8dd0ac_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semester we are focusing on </a:t>
            </a:r>
            <a:r>
              <a:rPr lang="en-US"/>
              <a:t>implementing Fuburkan to have a template for the other classes such as Whisivil, Enthral, and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48b145f10b_2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48b145f10b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48b145f10b_2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48b145f10b_2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2000"/>
              <a:t>Move this to the end</a:t>
            </a:r>
            <a:r>
              <a:rPr b="1" lang="en-US"/>
              <a:t>.</a:t>
            </a:r>
            <a:r>
              <a:rPr lang="en-US"/>
              <a:t> </a:t>
            </a:r>
            <a:endParaRPr/>
          </a:p>
          <a:p>
            <a:pPr indent="0" lvl="0" marL="0" rtl="0" algn="l">
              <a:spcBef>
                <a:spcPts val="0"/>
              </a:spcBef>
              <a:spcAft>
                <a:spcPts val="0"/>
              </a:spcAft>
              <a:buNone/>
            </a:pPr>
            <a:r>
              <a:rPr lang="en-US"/>
              <a:t>Instead we need to talk more about the structures of the projects, art team, etc. </a:t>
            </a:r>
            <a:endParaRPr/>
          </a:p>
          <a:p>
            <a:pPr indent="0" lvl="0" marL="0" rtl="0" algn="l">
              <a:spcBef>
                <a:spcPts val="0"/>
              </a:spcBef>
              <a:spcAft>
                <a:spcPts val="0"/>
              </a:spcAft>
              <a:buNone/>
            </a:pPr>
            <a:r>
              <a:rPr lang="en-US"/>
              <a:t>Audience</a:t>
            </a:r>
            <a:r>
              <a:rPr lang="en-US"/>
              <a:t> must understand the </a:t>
            </a:r>
            <a:r>
              <a:rPr lang="en-US"/>
              <a:t>collaborations</a:t>
            </a:r>
            <a:r>
              <a:rPr lang="en-US"/>
              <a:t> is done within the project. </a:t>
            </a:r>
            <a:endParaRPr/>
          </a:p>
          <a:p>
            <a:pPr indent="0" lvl="0" marL="0" rtl="0" algn="l">
              <a:spcBef>
                <a:spcPts val="0"/>
              </a:spcBef>
              <a:spcAft>
                <a:spcPts val="0"/>
              </a:spcAft>
              <a:buNone/>
            </a:pPr>
            <a:r>
              <a:t/>
            </a:r>
            <a:endParaRPr/>
          </a:p>
        </p:txBody>
      </p:sp>
      <p:sp>
        <p:nvSpPr>
          <p:cNvPr id="278" name="Google Shape;27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485f8dd0ac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485f8dd0a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Advertise what we did here, </a:t>
            </a:r>
            <a:endParaRPr/>
          </a:p>
          <a:p>
            <a:pPr indent="0" lvl="0" marL="0" rtl="0" algn="l">
              <a:spcBef>
                <a:spcPts val="0"/>
              </a:spcBef>
              <a:spcAft>
                <a:spcPts val="0"/>
              </a:spcAft>
              <a:buNone/>
            </a:pPr>
            <a:r>
              <a:rPr lang="en-US"/>
              <a:t>Have room to expand. Show how assets are applied to the game.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So today we are going to talk about why someone would choose to use the platform of a game</a:t>
            </a:r>
            <a:endParaRPr/>
          </a:p>
          <a:p>
            <a:pPr indent="0" lvl="0" marL="0" rtl="0" algn="l">
              <a:spcBef>
                <a:spcPts val="0"/>
              </a:spcBef>
              <a:spcAft>
                <a:spcPts val="0"/>
              </a:spcAft>
              <a:buNone/>
            </a:pPr>
            <a:r>
              <a:rPr lang="en-US"/>
              <a:t>then we are going to give an overview of the story and talk about how our team is going to make this a reality</a:t>
            </a:r>
            <a:endParaRPr/>
          </a:p>
          <a:p>
            <a:pPr indent="0" lvl="0" marL="0" rtl="0" algn="l">
              <a:spcBef>
                <a:spcPts val="0"/>
              </a:spcBef>
              <a:spcAft>
                <a:spcPts val="0"/>
              </a:spcAft>
              <a:buNone/>
            </a:pPr>
            <a:r>
              <a:rPr lang="en-US"/>
              <a:t>we’ll go into what the game play is going to look like and how we are going to go about implementing the mechanincs</a:t>
            </a:r>
            <a:endParaRPr/>
          </a:p>
          <a:p>
            <a:pPr indent="0" lvl="0" marL="0" rtl="0" algn="l">
              <a:spcBef>
                <a:spcPts val="0"/>
              </a:spcBef>
              <a:spcAft>
                <a:spcPts val="0"/>
              </a:spcAft>
              <a:buNone/>
            </a:pPr>
            <a:r>
              <a:rPr lang="en-US"/>
              <a:t>next we are going to talk about some of the challenges we faced and end with what we have accomplished and where we plan to go</a:t>
            </a:r>
            <a:endParaRPr/>
          </a:p>
        </p:txBody>
      </p:sp>
      <p:sp>
        <p:nvSpPr>
          <p:cNvPr id="154" name="Google Shape;15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48b145f10b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48b145f10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485f8dd0ac_5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485f8dd0ac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Add a conclusions and summarize the greatness of the game :D</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485f8dd0ac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485f8dd0ac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Video games serve many purposes most commonly being entertainment with games like Mario or mortal kombat</a:t>
            </a:r>
            <a:endParaRPr/>
          </a:p>
          <a:p>
            <a:pPr indent="0" lvl="0" marL="0" rtl="0" algn="l">
              <a:spcBef>
                <a:spcPts val="0"/>
              </a:spcBef>
              <a:spcAft>
                <a:spcPts val="0"/>
              </a:spcAft>
              <a:buNone/>
            </a:pPr>
            <a:r>
              <a:rPr lang="en-US"/>
              <a:t>Education is another reason that people create games. They try to create a fun and engaging way to help others discover new things</a:t>
            </a:r>
            <a:endParaRPr/>
          </a:p>
          <a:p>
            <a:pPr indent="0" lvl="0" marL="0" rtl="0" algn="l">
              <a:spcBef>
                <a:spcPts val="0"/>
              </a:spcBef>
              <a:spcAft>
                <a:spcPts val="0"/>
              </a:spcAft>
              <a:buNone/>
            </a:pPr>
            <a:r>
              <a:rPr lang="en-US"/>
              <a:t>They can also be used to explore social issues. Examples</a:t>
            </a:r>
            <a:endParaRPr/>
          </a:p>
        </p:txBody>
      </p:sp>
      <p:sp>
        <p:nvSpPr>
          <p:cNvPr id="160" name="Google Shape;16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48b145f10b_5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48b145f10b_5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imbedding social issues in games can help make stories feel more relatable and make it easier for people to connect to them</a:t>
            </a:r>
            <a:endParaRPr/>
          </a:p>
          <a:p>
            <a:pPr indent="0" lvl="0" marL="0" rtl="0" algn="l">
              <a:spcBef>
                <a:spcPts val="0"/>
              </a:spcBef>
              <a:spcAft>
                <a:spcPts val="0"/>
              </a:spcAft>
              <a:buNone/>
            </a:pPr>
            <a:r>
              <a:rPr lang="en-US"/>
              <a:t>They can also help engage the public and introduce them to issues that people might not have a full understanding of</a:t>
            </a:r>
            <a:endParaRPr/>
          </a:p>
          <a:p>
            <a:pPr indent="0" lvl="0" marL="0" rtl="0" algn="l">
              <a:spcBef>
                <a:spcPts val="0"/>
              </a:spcBef>
              <a:spcAft>
                <a:spcPts val="0"/>
              </a:spcAft>
              <a:buNone/>
            </a:pPr>
            <a:r>
              <a:rPr lang="en-US"/>
              <a:t>The organization Games for Change does this by challenging programmers to create games to help educate about different topics about society</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48b145f10b_5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48b145f10b_5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Our story takes place in the world of the FEWW which stands for the four lands. Faburkan, Enthral, Whisivil, and Wulopa.</a:t>
            </a:r>
            <a:endParaRPr/>
          </a:p>
          <a:p>
            <a:pPr indent="0" lvl="0" marL="0" rtl="0" algn="l">
              <a:spcBef>
                <a:spcPts val="0"/>
              </a:spcBef>
              <a:spcAft>
                <a:spcPts val="0"/>
              </a:spcAft>
              <a:buNone/>
            </a:pPr>
            <a:r>
              <a:rPr lang="en-US"/>
              <a:t>A special item called the star stone gives the people of each land abilities specific to them and as such the hold immense value to each land </a:t>
            </a:r>
            <a:endParaRPr/>
          </a:p>
          <a:p>
            <a:pPr indent="0" lvl="0" marL="0" rtl="0" algn="l">
              <a:spcBef>
                <a:spcPts val="0"/>
              </a:spcBef>
              <a:spcAft>
                <a:spcPts val="0"/>
              </a:spcAft>
              <a:buNone/>
            </a:pPr>
            <a:r>
              <a:rPr lang="en-US"/>
              <a:t>The people of Enthral have taken over and are at the top and look down on everyone else. </a:t>
            </a:r>
            <a:endParaRPr/>
          </a:p>
          <a:p>
            <a:pPr indent="0" lvl="0" marL="0" rtl="0" algn="l">
              <a:spcBef>
                <a:spcPts val="0"/>
              </a:spcBef>
              <a:spcAft>
                <a:spcPts val="0"/>
              </a:spcAft>
              <a:buNone/>
            </a:pPr>
            <a:r>
              <a:rPr lang="en-US"/>
              <a:t>We follow Chuma a Faburkan female who is preparing for the Warrior ceremony, a right of passage for her people</a:t>
            </a:r>
            <a:endParaRPr/>
          </a:p>
          <a:p>
            <a:pPr indent="0" lvl="0" marL="0" rtl="0" algn="l">
              <a:spcBef>
                <a:spcPts val="0"/>
              </a:spcBef>
              <a:spcAft>
                <a:spcPts val="0"/>
              </a:spcAft>
              <a:buNone/>
            </a:pPr>
            <a:r>
              <a:rPr lang="en-US"/>
              <a:t>Chuma’s plan is to join the rebels once she proves herself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48b145f10b_5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8b145f10b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Enthral keeps their control over all the lands by using their enforcers to control the people and the allocation of resources.</a:t>
            </a:r>
            <a:endParaRPr/>
          </a:p>
          <a:p>
            <a:pPr indent="0" lvl="0" marL="0" rtl="0" algn="l">
              <a:spcBef>
                <a:spcPts val="0"/>
              </a:spcBef>
              <a:spcAft>
                <a:spcPts val="0"/>
              </a:spcAft>
              <a:buNone/>
            </a:pPr>
            <a:r>
              <a:rPr lang="en-US"/>
              <a:t>They often abuse and mistreat the people of the lands they occupy and have created a narrative where they rank all the people</a:t>
            </a:r>
            <a:endParaRPr/>
          </a:p>
          <a:p>
            <a:pPr indent="0" lvl="0" marL="0" rtl="0" algn="l">
              <a:spcBef>
                <a:spcPts val="0"/>
              </a:spcBef>
              <a:spcAft>
                <a:spcPts val="0"/>
              </a:spcAft>
              <a:buNone/>
            </a:pPr>
            <a:r>
              <a:rPr lang="en-US"/>
              <a:t>Chuma’s pride makes here feel obligated to stand against the injustice she witnesses which often means confronting the enforcers</a:t>
            </a:r>
            <a:endParaRPr/>
          </a:p>
          <a:p>
            <a:pPr indent="0" lvl="0" marL="0" rtl="0" algn="l">
              <a:spcBef>
                <a:spcPts val="0"/>
              </a:spcBef>
              <a:spcAft>
                <a:spcPts val="0"/>
              </a:spcAft>
              <a:buNone/>
            </a:pPr>
            <a:r>
              <a:rPr lang="en-US"/>
              <a:t>As a result of actions like hers and the rebel forces the enthralians continually restrict access to the star stones </a:t>
            </a:r>
            <a:endParaRPr/>
          </a:p>
          <a:p>
            <a:pPr indent="0" lvl="0" marL="0" rtl="0" algn="l">
              <a:spcBef>
                <a:spcPts val="0"/>
              </a:spcBef>
              <a:spcAft>
                <a:spcPts val="0"/>
              </a:spcAft>
              <a:buNone/>
            </a:pPr>
            <a:r>
              <a:rPr lang="en-US"/>
              <a:t>making Chuma’s preparations for the ceremony increasingly difficult</a:t>
            </a:r>
            <a:endParaRPr/>
          </a:p>
          <a:p>
            <a:pPr indent="0" lvl="0" marL="0" rtl="0" algn="l">
              <a:spcBef>
                <a:spcPts val="0"/>
              </a:spcBef>
              <a:spcAft>
                <a:spcPts val="0"/>
              </a:spcAft>
              <a:buNone/>
            </a:pPr>
            <a:r>
              <a:rPr lang="en-US"/>
              <a:t>end with explaining social issues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48b145f10b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48b145f10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Our Team is led by our Faculty Advisor Dr. Kang and</a:t>
            </a:r>
            <a:r>
              <a:rPr lang="en-US"/>
              <a:t>Liaison</a:t>
            </a:r>
            <a:r>
              <a:rPr lang="en-US"/>
              <a:t> Prof. Meyer.</a:t>
            </a:r>
            <a:endParaRPr/>
          </a:p>
          <a:p>
            <a:pPr indent="0" lvl="0" marL="0" rtl="0" algn="l">
              <a:spcBef>
                <a:spcPts val="0"/>
              </a:spcBef>
              <a:spcAft>
                <a:spcPts val="0"/>
              </a:spcAft>
              <a:buNone/>
            </a:pPr>
            <a:r>
              <a:rPr lang="en-US"/>
              <a:t>The art team lead by Ananszah is broken up into smaller teams that focus on specific aspects.</a:t>
            </a:r>
            <a:endParaRPr/>
          </a:p>
          <a:p>
            <a:pPr indent="0" lvl="0" marL="0" rtl="0" algn="l">
              <a:spcBef>
                <a:spcPts val="0"/>
              </a:spcBef>
              <a:spcAft>
                <a:spcPts val="0"/>
              </a:spcAft>
              <a:buNone/>
            </a:pPr>
            <a:r>
              <a:rPr lang="en-US"/>
              <a:t>We have the writing team, Environment team, Character Design, Storyboard and Animation.</a:t>
            </a:r>
            <a:endParaRPr/>
          </a:p>
          <a:p>
            <a:pPr indent="0" lvl="0" marL="0" rtl="0" algn="l">
              <a:spcBef>
                <a:spcPts val="0"/>
              </a:spcBef>
              <a:spcAft>
                <a:spcPts val="0"/>
              </a:spcAft>
              <a:buNone/>
            </a:pPr>
            <a:r>
              <a:rPr lang="en-US"/>
              <a:t>And they are creating all the assets we will be using which include the environment, spritesheets, and the dialogue</a:t>
            </a:r>
            <a:endParaRPr/>
          </a:p>
          <a:p>
            <a:pPr indent="0" lvl="0" marL="0" rtl="0" algn="l">
              <a:spcBef>
                <a:spcPts val="0"/>
              </a:spcBef>
              <a:spcAft>
                <a:spcPts val="0"/>
              </a:spcAft>
              <a:buNone/>
            </a:pPr>
            <a:r>
              <a:rPr lang="en-US"/>
              <a:t>We will then use  these assets to build the game using Unity.</a:t>
            </a:r>
            <a:endParaRPr/>
          </a:p>
          <a:p>
            <a:pPr indent="0" lvl="0" marL="0" rtl="0" algn="l">
              <a:spcBef>
                <a:spcPts val="0"/>
              </a:spcBef>
              <a:spcAft>
                <a:spcPts val="0"/>
              </a:spcAft>
              <a:buNone/>
            </a:pPr>
            <a:r>
              <a:rPr lang="en-US"/>
              <a:t>the goal being to be able to launch the game on both mobile and pc platforms</a:t>
            </a:r>
            <a:endParaRPr/>
          </a:p>
          <a:p>
            <a:pPr indent="0" lvl="0" marL="0" rtl="0" algn="l">
              <a:spcBef>
                <a:spcPts val="0"/>
              </a:spcBef>
              <a:spcAft>
                <a:spcPts val="0"/>
              </a:spcAft>
              <a:buClr>
                <a:srgbClr val="000000"/>
              </a:buClr>
              <a:buSzPts val="1100"/>
              <a:buFont typeface="Arial"/>
              <a:buNone/>
            </a:pPr>
            <a:r>
              <a:rPr lang="en-US" sz="1400">
                <a:latin typeface="Lato"/>
                <a:ea typeface="Lato"/>
                <a:cs typeface="Lato"/>
                <a:sym typeface="Lato"/>
              </a:rPr>
              <a:t>IA (Institute for Interactive Arts, Research, and Technology)</a:t>
            </a:r>
            <a:endParaRPr sz="1400">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Our gameplay for the FEWW consists of chuma, our main character from the furburkan class, to use her strengths or weaknesses to complete levels, fight in dungeons and experience discrimination and unfairness. </a:t>
            </a:r>
            <a:r>
              <a:rPr lang="en-US"/>
              <a:t>Throughout</a:t>
            </a:r>
            <a:r>
              <a:rPr lang="en-US"/>
              <a:t> the game, chuma will discover multiple cities where she then must gain their trust in order to collect enough star stones to default THE enforcer from Entrall</a:t>
            </a:r>
            <a:endParaRPr>
              <a:solidFill>
                <a:srgbClr val="FF0000"/>
              </a:solidFill>
            </a:endParaRPr>
          </a:p>
        </p:txBody>
      </p:sp>
      <p:sp>
        <p:nvSpPr>
          <p:cNvPr id="205" name="Google Shape;20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48b145f10b_2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48b145f10b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US"/>
              <a:t>The game is going to be a Role Playing Game where chuma will interact with npc in </a:t>
            </a:r>
            <a:r>
              <a:rPr lang="en-US"/>
              <a:t>cities and . We as a team decided to have a top down view during city exploration and side scroller for combat or quest.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10000500" y="673"/>
            <a:ext cx="2191500" cy="2191500"/>
          </a:xfrm>
          <a:prstGeom prst="diagStripe">
            <a:avLst>
              <a:gd fmla="val 0" name="adj"/>
            </a:avLst>
          </a:prstGeom>
          <a:solidFill>
            <a:schemeClr val="lt1">
              <a:alpha val="303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 name="Google Shape;11;p2"/>
          <p:cNvGrpSpPr/>
          <p:nvPr/>
        </p:nvGrpSpPr>
        <p:grpSpPr>
          <a:xfrm>
            <a:off x="0" y="654"/>
            <a:ext cx="6871435" cy="6845694"/>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4716200" y="2104533"/>
            <a:ext cx="6690000" cy="2105100"/>
          </a:xfrm>
          <a:prstGeom prst="rect">
            <a:avLst/>
          </a:prstGeom>
        </p:spPr>
        <p:txBody>
          <a:bodyPr anchorCtr="0" anchor="t" bIns="121900" lIns="121900" spcFirstLastPara="1" rIns="121900" wrap="square" tIns="121900"/>
          <a:lstStyle>
            <a:lvl1pPr lvl="0" rtl="0">
              <a:spcBef>
                <a:spcPts val="0"/>
              </a:spcBef>
              <a:spcAft>
                <a:spcPts val="0"/>
              </a:spcAft>
              <a:buSzPts val="5300"/>
              <a:buNone/>
              <a:defRPr sz="5300"/>
            </a:lvl1pPr>
            <a:lvl2pPr lvl="1" rtl="0">
              <a:spcBef>
                <a:spcPts val="0"/>
              </a:spcBef>
              <a:spcAft>
                <a:spcPts val="0"/>
              </a:spcAft>
              <a:buSzPts val="5300"/>
              <a:buNone/>
              <a:defRPr sz="5300"/>
            </a:lvl2pPr>
            <a:lvl3pPr lvl="2" rtl="0">
              <a:spcBef>
                <a:spcPts val="0"/>
              </a:spcBef>
              <a:spcAft>
                <a:spcPts val="0"/>
              </a:spcAft>
              <a:buSzPts val="5300"/>
              <a:buNone/>
              <a:defRPr sz="5300"/>
            </a:lvl3pPr>
            <a:lvl4pPr lvl="3" rtl="0">
              <a:spcBef>
                <a:spcPts val="0"/>
              </a:spcBef>
              <a:spcAft>
                <a:spcPts val="0"/>
              </a:spcAft>
              <a:buSzPts val="5300"/>
              <a:buNone/>
              <a:defRPr sz="5300"/>
            </a:lvl4pPr>
            <a:lvl5pPr lvl="4" rtl="0">
              <a:spcBef>
                <a:spcPts val="0"/>
              </a:spcBef>
              <a:spcAft>
                <a:spcPts val="0"/>
              </a:spcAft>
              <a:buSzPts val="5300"/>
              <a:buNone/>
              <a:defRPr sz="5300"/>
            </a:lvl5pPr>
            <a:lvl6pPr lvl="5" rtl="0">
              <a:spcBef>
                <a:spcPts val="0"/>
              </a:spcBef>
              <a:spcAft>
                <a:spcPts val="0"/>
              </a:spcAft>
              <a:buSzPts val="5300"/>
              <a:buNone/>
              <a:defRPr sz="5300"/>
            </a:lvl6pPr>
            <a:lvl7pPr lvl="6" rtl="0">
              <a:spcBef>
                <a:spcPts val="0"/>
              </a:spcBef>
              <a:spcAft>
                <a:spcPts val="0"/>
              </a:spcAft>
              <a:buSzPts val="5300"/>
              <a:buNone/>
              <a:defRPr sz="5300"/>
            </a:lvl7pPr>
            <a:lvl8pPr lvl="7" rtl="0">
              <a:spcBef>
                <a:spcPts val="0"/>
              </a:spcBef>
              <a:spcAft>
                <a:spcPts val="0"/>
              </a:spcAft>
              <a:buSzPts val="5300"/>
              <a:buNone/>
              <a:defRPr sz="5300"/>
            </a:lvl8pPr>
            <a:lvl9pPr lvl="8" rtl="0">
              <a:spcBef>
                <a:spcPts val="0"/>
              </a:spcBef>
              <a:spcAft>
                <a:spcPts val="0"/>
              </a:spcAft>
              <a:buSzPts val="5300"/>
              <a:buNone/>
              <a:defRPr sz="5300"/>
            </a:lvl9pPr>
          </a:lstStyle>
          <a:p/>
        </p:txBody>
      </p:sp>
      <p:sp>
        <p:nvSpPr>
          <p:cNvPr id="17" name="Google Shape;17;p2"/>
          <p:cNvSpPr txBox="1"/>
          <p:nvPr>
            <p:ph idx="1" type="subTitle"/>
          </p:nvPr>
        </p:nvSpPr>
        <p:spPr>
          <a:xfrm>
            <a:off x="6778600" y="5233233"/>
            <a:ext cx="4627500" cy="674700"/>
          </a:xfrm>
          <a:prstGeom prst="rect">
            <a:avLst/>
          </a:prstGeom>
        </p:spPr>
        <p:txBody>
          <a:bodyPr anchorCtr="0" anchor="t" bIns="121900" lIns="121900" spcFirstLastPara="1" rIns="121900" wrap="square" tIns="121900"/>
          <a:lstStyle>
            <a:lvl1pPr lvl="0" rtl="0">
              <a:lnSpc>
                <a:spcPct val="100000"/>
              </a:lnSpc>
              <a:spcBef>
                <a:spcPts val="0"/>
              </a:spcBef>
              <a:spcAft>
                <a:spcPts val="0"/>
              </a:spcAft>
              <a:buSzPts val="1700"/>
              <a:buNone/>
              <a:defRPr/>
            </a:lvl1pPr>
            <a:lvl2pPr lvl="1" rtl="0">
              <a:lnSpc>
                <a:spcPct val="100000"/>
              </a:lnSpc>
              <a:spcBef>
                <a:spcPts val="0"/>
              </a:spcBef>
              <a:spcAft>
                <a:spcPts val="0"/>
              </a:spcAft>
              <a:buSzPts val="1700"/>
              <a:buNone/>
              <a:defRPr sz="1700"/>
            </a:lvl2pPr>
            <a:lvl3pPr lvl="2" rtl="0">
              <a:lnSpc>
                <a:spcPct val="100000"/>
              </a:lnSpc>
              <a:spcBef>
                <a:spcPts val="0"/>
              </a:spcBef>
              <a:spcAft>
                <a:spcPts val="0"/>
              </a:spcAft>
              <a:buSzPts val="1700"/>
              <a:buNone/>
              <a:defRPr sz="1700"/>
            </a:lvl3pPr>
            <a:lvl4pPr lvl="3" rtl="0">
              <a:lnSpc>
                <a:spcPct val="100000"/>
              </a:lnSpc>
              <a:spcBef>
                <a:spcPts val="0"/>
              </a:spcBef>
              <a:spcAft>
                <a:spcPts val="0"/>
              </a:spcAft>
              <a:buSzPts val="1700"/>
              <a:buNone/>
              <a:defRPr sz="1700"/>
            </a:lvl4pPr>
            <a:lvl5pPr lvl="4" rtl="0">
              <a:lnSpc>
                <a:spcPct val="100000"/>
              </a:lnSpc>
              <a:spcBef>
                <a:spcPts val="0"/>
              </a:spcBef>
              <a:spcAft>
                <a:spcPts val="0"/>
              </a:spcAft>
              <a:buSzPts val="1700"/>
              <a:buNone/>
              <a:defRPr sz="1700"/>
            </a:lvl5pPr>
            <a:lvl6pPr lvl="5" rtl="0">
              <a:lnSpc>
                <a:spcPct val="100000"/>
              </a:lnSpc>
              <a:spcBef>
                <a:spcPts val="0"/>
              </a:spcBef>
              <a:spcAft>
                <a:spcPts val="0"/>
              </a:spcAft>
              <a:buSzPts val="1700"/>
              <a:buNone/>
              <a:defRPr sz="1700"/>
            </a:lvl6pPr>
            <a:lvl7pPr lvl="6" rtl="0">
              <a:lnSpc>
                <a:spcPct val="100000"/>
              </a:lnSpc>
              <a:spcBef>
                <a:spcPts val="0"/>
              </a:spcBef>
              <a:spcAft>
                <a:spcPts val="0"/>
              </a:spcAft>
              <a:buSzPts val="1700"/>
              <a:buNone/>
              <a:defRPr sz="1700"/>
            </a:lvl7pPr>
            <a:lvl8pPr lvl="7" rtl="0">
              <a:lnSpc>
                <a:spcPct val="100000"/>
              </a:lnSpc>
              <a:spcBef>
                <a:spcPts val="0"/>
              </a:spcBef>
              <a:spcAft>
                <a:spcPts val="0"/>
              </a:spcAft>
              <a:buSzPts val="1700"/>
              <a:buNone/>
              <a:defRPr sz="1700"/>
            </a:lvl8pPr>
            <a:lvl9pPr lvl="8" rtl="0">
              <a:lnSpc>
                <a:spcPct val="100000"/>
              </a:lnSpc>
              <a:spcBef>
                <a:spcPts val="0"/>
              </a:spcBef>
              <a:spcAft>
                <a:spcPts val="0"/>
              </a:spcAft>
              <a:buSzPts val="1700"/>
              <a:buNone/>
              <a:defRPr sz="1700"/>
            </a:lvl9pPr>
          </a:lstStyle>
          <a:p/>
        </p:txBody>
      </p:sp>
      <p:sp>
        <p:nvSpPr>
          <p:cNvPr id="18" name="Google Shape;18;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5875053" y="0"/>
            <a:ext cx="6316642" cy="6857248"/>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1098467" y="1712900"/>
            <a:ext cx="6368100" cy="1734300"/>
          </a:xfrm>
          <a:prstGeom prst="rect">
            <a:avLst/>
          </a:prstGeom>
        </p:spPr>
        <p:txBody>
          <a:bodyPr anchorCtr="0" anchor="t" bIns="121900" lIns="121900" spcFirstLastPara="1" rIns="121900" wrap="square" tIns="121900"/>
          <a:lstStyle>
            <a:lvl1pPr lvl="0" rtl="0">
              <a:spcBef>
                <a:spcPts val="0"/>
              </a:spcBef>
              <a:spcAft>
                <a:spcPts val="0"/>
              </a:spcAft>
              <a:buSzPts val="10700"/>
              <a:buNone/>
              <a:defRPr sz="10700"/>
            </a:lvl1pPr>
            <a:lvl2pPr lvl="1" rtl="0">
              <a:spcBef>
                <a:spcPts val="0"/>
              </a:spcBef>
              <a:spcAft>
                <a:spcPts val="0"/>
              </a:spcAft>
              <a:buSzPts val="10700"/>
              <a:buNone/>
              <a:defRPr sz="10700"/>
            </a:lvl2pPr>
            <a:lvl3pPr lvl="2" rtl="0">
              <a:spcBef>
                <a:spcPts val="0"/>
              </a:spcBef>
              <a:spcAft>
                <a:spcPts val="0"/>
              </a:spcAft>
              <a:buSzPts val="10700"/>
              <a:buNone/>
              <a:defRPr sz="10700"/>
            </a:lvl3pPr>
            <a:lvl4pPr lvl="3" rtl="0">
              <a:spcBef>
                <a:spcPts val="0"/>
              </a:spcBef>
              <a:spcAft>
                <a:spcPts val="0"/>
              </a:spcAft>
              <a:buSzPts val="10700"/>
              <a:buNone/>
              <a:defRPr sz="10700"/>
            </a:lvl4pPr>
            <a:lvl5pPr lvl="4" rtl="0">
              <a:spcBef>
                <a:spcPts val="0"/>
              </a:spcBef>
              <a:spcAft>
                <a:spcPts val="0"/>
              </a:spcAft>
              <a:buSzPts val="10700"/>
              <a:buNone/>
              <a:defRPr sz="10700"/>
            </a:lvl5pPr>
            <a:lvl6pPr lvl="5" rtl="0">
              <a:spcBef>
                <a:spcPts val="0"/>
              </a:spcBef>
              <a:spcAft>
                <a:spcPts val="0"/>
              </a:spcAft>
              <a:buSzPts val="10700"/>
              <a:buNone/>
              <a:defRPr sz="10700"/>
            </a:lvl6pPr>
            <a:lvl7pPr lvl="6" rtl="0">
              <a:spcBef>
                <a:spcPts val="0"/>
              </a:spcBef>
              <a:spcAft>
                <a:spcPts val="0"/>
              </a:spcAft>
              <a:buSzPts val="10700"/>
              <a:buNone/>
              <a:defRPr sz="10700"/>
            </a:lvl7pPr>
            <a:lvl8pPr lvl="7" rtl="0">
              <a:spcBef>
                <a:spcPts val="0"/>
              </a:spcBef>
              <a:spcAft>
                <a:spcPts val="0"/>
              </a:spcAft>
              <a:buSzPts val="10700"/>
              <a:buNone/>
              <a:defRPr sz="10700"/>
            </a:lvl8pPr>
            <a:lvl9pPr lvl="8" rtl="0">
              <a:spcBef>
                <a:spcPts val="0"/>
              </a:spcBef>
              <a:spcAft>
                <a:spcPts val="0"/>
              </a:spcAft>
              <a:buSzPts val="10700"/>
              <a:buNone/>
              <a:defRPr sz="10700"/>
            </a:lvl9pPr>
          </a:lstStyle>
          <a:p>
            <a:r>
              <a:t>xx%</a:t>
            </a:r>
          </a:p>
        </p:txBody>
      </p:sp>
      <p:sp>
        <p:nvSpPr>
          <p:cNvPr id="126" name="Google Shape;126;p11"/>
          <p:cNvSpPr txBox="1"/>
          <p:nvPr>
            <p:ph idx="1" type="body"/>
          </p:nvPr>
        </p:nvSpPr>
        <p:spPr>
          <a:xfrm>
            <a:off x="1098467" y="3524166"/>
            <a:ext cx="6368100" cy="1625100"/>
          </a:xfrm>
          <a:prstGeom prst="rect">
            <a:avLst/>
          </a:prstGeom>
        </p:spPr>
        <p:txBody>
          <a:bodyPr anchorCtr="0" anchor="t" bIns="121900" lIns="121900" spcFirstLastPara="1" rIns="121900" wrap="square" tIns="121900"/>
          <a:lstStyle>
            <a:lvl1pPr indent="-336550" lvl="0" marL="457200" rtl="0">
              <a:spcBef>
                <a:spcPts val="0"/>
              </a:spcBef>
              <a:spcAft>
                <a:spcPts val="0"/>
              </a:spcAft>
              <a:buSzPts val="1700"/>
              <a:buChar char="●"/>
              <a:defRPr/>
            </a:lvl1pPr>
            <a:lvl2pPr indent="-323850" lvl="1" marL="914400" rtl="0">
              <a:spcBef>
                <a:spcPts val="2100"/>
              </a:spcBef>
              <a:spcAft>
                <a:spcPts val="0"/>
              </a:spcAft>
              <a:buSzPts val="1500"/>
              <a:buChar char="○"/>
              <a:defRPr/>
            </a:lvl2pPr>
            <a:lvl3pPr indent="-323850" lvl="2" marL="1371600" rtl="0">
              <a:spcBef>
                <a:spcPts val="2100"/>
              </a:spcBef>
              <a:spcAft>
                <a:spcPts val="0"/>
              </a:spcAft>
              <a:buSzPts val="1500"/>
              <a:buChar char="■"/>
              <a:defRPr/>
            </a:lvl3pPr>
            <a:lvl4pPr indent="-323850" lvl="3" marL="1828800" rtl="0">
              <a:spcBef>
                <a:spcPts val="2100"/>
              </a:spcBef>
              <a:spcAft>
                <a:spcPts val="0"/>
              </a:spcAft>
              <a:buSzPts val="1500"/>
              <a:buChar char="●"/>
              <a:defRPr/>
            </a:lvl4pPr>
            <a:lvl5pPr indent="-323850" lvl="4" marL="2286000" rtl="0">
              <a:spcBef>
                <a:spcPts val="2100"/>
              </a:spcBef>
              <a:spcAft>
                <a:spcPts val="0"/>
              </a:spcAft>
              <a:buSzPts val="1500"/>
              <a:buChar char="○"/>
              <a:defRPr/>
            </a:lvl5pPr>
            <a:lvl6pPr indent="-323850" lvl="5" marL="2743200" rtl="0">
              <a:spcBef>
                <a:spcPts val="2100"/>
              </a:spcBef>
              <a:spcAft>
                <a:spcPts val="0"/>
              </a:spcAft>
              <a:buSzPts val="1500"/>
              <a:buChar char="■"/>
              <a:defRPr/>
            </a:lvl6pPr>
            <a:lvl7pPr indent="-323850" lvl="6" marL="3200400" rtl="0">
              <a:spcBef>
                <a:spcPts val="2100"/>
              </a:spcBef>
              <a:spcAft>
                <a:spcPts val="0"/>
              </a:spcAft>
              <a:buSzPts val="1500"/>
              <a:buChar char="●"/>
              <a:defRPr/>
            </a:lvl7pPr>
            <a:lvl8pPr indent="-323850" lvl="7" marL="3657600" rtl="0">
              <a:spcBef>
                <a:spcPts val="2100"/>
              </a:spcBef>
              <a:spcAft>
                <a:spcPts val="0"/>
              </a:spcAft>
              <a:buSzPts val="1500"/>
              <a:buChar char="○"/>
              <a:defRPr/>
            </a:lvl8pPr>
            <a:lvl9pPr indent="-323850" lvl="8" marL="4114800" rtl="0">
              <a:spcBef>
                <a:spcPts val="2100"/>
              </a:spcBef>
              <a:spcAft>
                <a:spcPts val="2100"/>
              </a:spcAft>
              <a:buSzPts val="1500"/>
              <a:buChar char="■"/>
              <a:defRPr/>
            </a:lvl9pPr>
          </a:lstStyle>
          <a:p/>
        </p:txBody>
      </p:sp>
      <p:sp>
        <p:nvSpPr>
          <p:cNvPr id="127" name="Google Shape;127;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30" name="Shape 130"/>
        <p:cNvGrpSpPr/>
        <p:nvPr/>
      </p:nvGrpSpPr>
      <p:grpSpPr>
        <a:xfrm>
          <a:off x="0" y="0"/>
          <a:ext cx="0" cy="0"/>
          <a:chOff x="0" y="0"/>
          <a:chExt cx="0" cy="0"/>
        </a:xfrm>
      </p:grpSpPr>
      <p:sp>
        <p:nvSpPr>
          <p:cNvPr id="131" name="Google Shape;131;p13"/>
          <p:cNvSpPr txBox="1"/>
          <p:nvPr>
            <p:ph type="title"/>
          </p:nvPr>
        </p:nvSpPr>
        <p:spPr>
          <a:xfrm>
            <a:off x="1141413" y="609600"/>
            <a:ext cx="9906000" cy="1905000"/>
          </a:xfrm>
          <a:prstGeom prst="rect">
            <a:avLst/>
          </a:prstGeom>
          <a:noFill/>
          <a:ln>
            <a:noFill/>
          </a:ln>
        </p:spPr>
        <p:txBody>
          <a:bodyPr anchorCtr="0" anchor="ctr" bIns="45700" lIns="91425" spcFirstLastPara="1" rIns="91425" wrap="square" tIns="45700"/>
          <a:lstStyle>
            <a:lvl1pPr lvl="0" rtl="0" algn="l">
              <a:spcBef>
                <a:spcPts val="0"/>
              </a:spcBef>
              <a:spcAft>
                <a:spcPts val="0"/>
              </a:spcAft>
              <a:buClr>
                <a:schemeClr val="accent1"/>
              </a:buClr>
              <a:buSzPts val="1800"/>
              <a:buNone/>
              <a:defRPr/>
            </a:lvl1pPr>
            <a:lvl2pPr lvl="1" rtl="0" algn="l">
              <a:spcBef>
                <a:spcPts val="0"/>
              </a:spcBef>
              <a:spcAft>
                <a:spcPts val="0"/>
              </a:spcAft>
              <a:buSzPts val="3700"/>
              <a:buNone/>
              <a:defRPr/>
            </a:lvl2pPr>
            <a:lvl3pPr lvl="2" rtl="0" algn="l">
              <a:spcBef>
                <a:spcPts val="0"/>
              </a:spcBef>
              <a:spcAft>
                <a:spcPts val="0"/>
              </a:spcAft>
              <a:buSzPts val="3700"/>
              <a:buNone/>
              <a:defRPr/>
            </a:lvl3pPr>
            <a:lvl4pPr lvl="3" rtl="0" algn="l">
              <a:spcBef>
                <a:spcPts val="0"/>
              </a:spcBef>
              <a:spcAft>
                <a:spcPts val="0"/>
              </a:spcAft>
              <a:buSzPts val="3700"/>
              <a:buNone/>
              <a:defRPr/>
            </a:lvl4pPr>
            <a:lvl5pPr lvl="4" rtl="0" algn="l">
              <a:spcBef>
                <a:spcPts val="0"/>
              </a:spcBef>
              <a:spcAft>
                <a:spcPts val="0"/>
              </a:spcAft>
              <a:buSzPts val="3700"/>
              <a:buNone/>
              <a:defRPr/>
            </a:lvl5pPr>
            <a:lvl6pPr lvl="5" rtl="0" algn="l">
              <a:spcBef>
                <a:spcPts val="0"/>
              </a:spcBef>
              <a:spcAft>
                <a:spcPts val="0"/>
              </a:spcAft>
              <a:buSzPts val="3700"/>
              <a:buNone/>
              <a:defRPr/>
            </a:lvl6pPr>
            <a:lvl7pPr lvl="6" rtl="0" algn="l">
              <a:spcBef>
                <a:spcPts val="0"/>
              </a:spcBef>
              <a:spcAft>
                <a:spcPts val="0"/>
              </a:spcAft>
              <a:buSzPts val="3700"/>
              <a:buNone/>
              <a:defRPr/>
            </a:lvl7pPr>
            <a:lvl8pPr lvl="7" rtl="0" algn="l">
              <a:spcBef>
                <a:spcPts val="0"/>
              </a:spcBef>
              <a:spcAft>
                <a:spcPts val="0"/>
              </a:spcAft>
              <a:buSzPts val="3700"/>
              <a:buNone/>
              <a:defRPr/>
            </a:lvl8pPr>
            <a:lvl9pPr lvl="8" rtl="0" algn="l">
              <a:spcBef>
                <a:spcPts val="0"/>
              </a:spcBef>
              <a:spcAft>
                <a:spcPts val="0"/>
              </a:spcAft>
              <a:buSzPts val="3700"/>
              <a:buNone/>
              <a:defRPr/>
            </a:lvl9pPr>
          </a:lstStyle>
          <a:p/>
        </p:txBody>
      </p:sp>
      <p:sp>
        <p:nvSpPr>
          <p:cNvPr id="132" name="Google Shape;132;p13"/>
          <p:cNvSpPr txBox="1"/>
          <p:nvPr>
            <p:ph idx="1" type="body"/>
          </p:nvPr>
        </p:nvSpPr>
        <p:spPr>
          <a:xfrm>
            <a:off x="1141413" y="2666999"/>
            <a:ext cx="9906000" cy="3124200"/>
          </a:xfrm>
          <a:prstGeom prst="rect">
            <a:avLst/>
          </a:prstGeom>
          <a:noFill/>
          <a:ln>
            <a:noFill/>
          </a:ln>
        </p:spPr>
        <p:txBody>
          <a:bodyPr anchorCtr="0" anchor="ctr" bIns="45700" lIns="91425" spcFirstLastPara="1" rIns="91425" wrap="square" tIns="45700"/>
          <a:lstStyle>
            <a:lvl1pPr indent="-342900" lvl="0" marL="457200" rtl="0" algn="l">
              <a:spcBef>
                <a:spcPts val="360"/>
              </a:spcBef>
              <a:spcAft>
                <a:spcPts val="0"/>
              </a:spcAft>
              <a:buSzPts val="1800"/>
              <a:buChar char="●"/>
              <a:defRPr/>
            </a:lvl1pPr>
            <a:lvl2pPr indent="-342900" lvl="1" marL="914400" rtl="0" algn="l">
              <a:spcBef>
                <a:spcPts val="600"/>
              </a:spcBef>
              <a:spcAft>
                <a:spcPts val="0"/>
              </a:spcAft>
              <a:buSzPts val="1800"/>
              <a:buChar char="○"/>
              <a:defRPr/>
            </a:lvl2pPr>
            <a:lvl3pPr indent="-342900" lvl="2" marL="1371600" rtl="0" algn="l">
              <a:spcBef>
                <a:spcPts val="600"/>
              </a:spcBef>
              <a:spcAft>
                <a:spcPts val="0"/>
              </a:spcAft>
              <a:buSzPts val="1800"/>
              <a:buChar char="■"/>
              <a:defRPr/>
            </a:lvl3pPr>
            <a:lvl4pPr indent="-342900" lvl="3" marL="1828800" rtl="0" algn="l">
              <a:spcBef>
                <a:spcPts val="600"/>
              </a:spcBef>
              <a:spcAft>
                <a:spcPts val="0"/>
              </a:spcAft>
              <a:buSzPts val="1800"/>
              <a:buChar char="●"/>
              <a:defRPr/>
            </a:lvl4pPr>
            <a:lvl5pPr indent="-342900" lvl="4" marL="2286000" rtl="0" algn="l">
              <a:spcBef>
                <a:spcPts val="600"/>
              </a:spcBef>
              <a:spcAft>
                <a:spcPts val="0"/>
              </a:spcAft>
              <a:buSzPts val="1800"/>
              <a:buChar char="○"/>
              <a:defRPr/>
            </a:lvl5pPr>
            <a:lvl6pPr indent="-342900" lvl="5" marL="2743200" rtl="0" algn="l">
              <a:spcBef>
                <a:spcPts val="600"/>
              </a:spcBef>
              <a:spcAft>
                <a:spcPts val="0"/>
              </a:spcAft>
              <a:buSzPts val="1800"/>
              <a:buChar char="■"/>
              <a:defRPr/>
            </a:lvl6pPr>
            <a:lvl7pPr indent="-342900" lvl="6" marL="3200400" rtl="0" algn="l">
              <a:spcBef>
                <a:spcPts val="600"/>
              </a:spcBef>
              <a:spcAft>
                <a:spcPts val="0"/>
              </a:spcAft>
              <a:buSzPts val="1800"/>
              <a:buChar char="●"/>
              <a:defRPr/>
            </a:lvl7pPr>
            <a:lvl8pPr indent="-342900" lvl="7" marL="3657600" rtl="0" algn="l">
              <a:spcBef>
                <a:spcPts val="600"/>
              </a:spcBef>
              <a:spcAft>
                <a:spcPts val="0"/>
              </a:spcAft>
              <a:buSzPts val="1800"/>
              <a:buChar char="○"/>
              <a:defRPr/>
            </a:lvl8pPr>
            <a:lvl9pPr indent="-342900" lvl="8" marL="4114800" rtl="0" algn="l">
              <a:spcBef>
                <a:spcPts val="600"/>
              </a:spcBef>
              <a:spcAft>
                <a:spcPts val="600"/>
              </a:spcAft>
              <a:buSzPts val="1800"/>
              <a:buChar char="■"/>
              <a:defRPr/>
            </a:lvl9pPr>
          </a:lstStyle>
          <a:p/>
        </p:txBody>
      </p:sp>
      <p:sp>
        <p:nvSpPr>
          <p:cNvPr id="133" name="Google Shape;133;p13"/>
          <p:cNvSpPr txBox="1"/>
          <p:nvPr>
            <p:ph idx="10" type="dt"/>
          </p:nvPr>
        </p:nvSpPr>
        <p:spPr>
          <a:xfrm>
            <a:off x="8837612" y="5883275"/>
            <a:ext cx="1600200" cy="3651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p13"/>
          <p:cNvSpPr txBox="1"/>
          <p:nvPr>
            <p:ph idx="11" type="ftr"/>
          </p:nvPr>
        </p:nvSpPr>
        <p:spPr>
          <a:xfrm>
            <a:off x="1141412" y="5883275"/>
            <a:ext cx="75438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p13"/>
          <p:cNvSpPr txBox="1"/>
          <p:nvPr>
            <p:ph idx="12" type="sldNum"/>
          </p:nvPr>
        </p:nvSpPr>
        <p:spPr>
          <a:xfrm>
            <a:off x="10514012" y="5883275"/>
            <a:ext cx="551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36" name="Shape 136"/>
        <p:cNvGrpSpPr/>
        <p:nvPr/>
      </p:nvGrpSpPr>
      <p:grpSpPr>
        <a:xfrm>
          <a:off x="0" y="0"/>
          <a:ext cx="0" cy="0"/>
          <a:chOff x="0" y="0"/>
          <a:chExt cx="0" cy="0"/>
        </a:xfrm>
      </p:grpSpPr>
      <p:sp>
        <p:nvSpPr>
          <p:cNvPr id="137" name="Google Shape;137;p14"/>
          <p:cNvSpPr txBox="1"/>
          <p:nvPr>
            <p:ph type="title"/>
          </p:nvPr>
        </p:nvSpPr>
        <p:spPr>
          <a:xfrm>
            <a:off x="1141413" y="609600"/>
            <a:ext cx="9906000" cy="1905000"/>
          </a:xfrm>
          <a:prstGeom prst="rect">
            <a:avLst/>
          </a:prstGeom>
          <a:noFill/>
          <a:ln>
            <a:noFill/>
          </a:ln>
        </p:spPr>
        <p:txBody>
          <a:bodyPr anchorCtr="0" anchor="ctr" bIns="45700" lIns="91425" spcFirstLastPara="1" rIns="91425" wrap="square" tIns="45700"/>
          <a:lstStyle>
            <a:lvl1pPr lvl="0" rtl="0" algn="l">
              <a:spcBef>
                <a:spcPts val="0"/>
              </a:spcBef>
              <a:spcAft>
                <a:spcPts val="0"/>
              </a:spcAft>
              <a:buClr>
                <a:schemeClr val="accent1"/>
              </a:buClr>
              <a:buSzPts val="1800"/>
              <a:buNone/>
              <a:defRPr/>
            </a:lvl1pPr>
            <a:lvl2pPr lvl="1" rtl="0" algn="l">
              <a:spcBef>
                <a:spcPts val="0"/>
              </a:spcBef>
              <a:spcAft>
                <a:spcPts val="0"/>
              </a:spcAft>
              <a:buSzPts val="3700"/>
              <a:buNone/>
              <a:defRPr/>
            </a:lvl2pPr>
            <a:lvl3pPr lvl="2" rtl="0" algn="l">
              <a:spcBef>
                <a:spcPts val="0"/>
              </a:spcBef>
              <a:spcAft>
                <a:spcPts val="0"/>
              </a:spcAft>
              <a:buSzPts val="3700"/>
              <a:buNone/>
              <a:defRPr/>
            </a:lvl3pPr>
            <a:lvl4pPr lvl="3" rtl="0" algn="l">
              <a:spcBef>
                <a:spcPts val="0"/>
              </a:spcBef>
              <a:spcAft>
                <a:spcPts val="0"/>
              </a:spcAft>
              <a:buSzPts val="3700"/>
              <a:buNone/>
              <a:defRPr/>
            </a:lvl4pPr>
            <a:lvl5pPr lvl="4" rtl="0" algn="l">
              <a:spcBef>
                <a:spcPts val="0"/>
              </a:spcBef>
              <a:spcAft>
                <a:spcPts val="0"/>
              </a:spcAft>
              <a:buSzPts val="3700"/>
              <a:buNone/>
              <a:defRPr/>
            </a:lvl5pPr>
            <a:lvl6pPr lvl="5" rtl="0" algn="l">
              <a:spcBef>
                <a:spcPts val="0"/>
              </a:spcBef>
              <a:spcAft>
                <a:spcPts val="0"/>
              </a:spcAft>
              <a:buSzPts val="3700"/>
              <a:buNone/>
              <a:defRPr/>
            </a:lvl6pPr>
            <a:lvl7pPr lvl="6" rtl="0" algn="l">
              <a:spcBef>
                <a:spcPts val="0"/>
              </a:spcBef>
              <a:spcAft>
                <a:spcPts val="0"/>
              </a:spcAft>
              <a:buSzPts val="3700"/>
              <a:buNone/>
              <a:defRPr/>
            </a:lvl7pPr>
            <a:lvl8pPr lvl="7" rtl="0" algn="l">
              <a:spcBef>
                <a:spcPts val="0"/>
              </a:spcBef>
              <a:spcAft>
                <a:spcPts val="0"/>
              </a:spcAft>
              <a:buSzPts val="3700"/>
              <a:buNone/>
              <a:defRPr/>
            </a:lvl8pPr>
            <a:lvl9pPr lvl="8" rtl="0" algn="l">
              <a:spcBef>
                <a:spcPts val="0"/>
              </a:spcBef>
              <a:spcAft>
                <a:spcPts val="0"/>
              </a:spcAft>
              <a:buSzPts val="3700"/>
              <a:buNone/>
              <a:defRPr/>
            </a:lvl9pPr>
          </a:lstStyle>
          <a:p/>
        </p:txBody>
      </p:sp>
      <p:sp>
        <p:nvSpPr>
          <p:cNvPr id="138" name="Google Shape;138;p14"/>
          <p:cNvSpPr txBox="1"/>
          <p:nvPr>
            <p:ph idx="1" type="body"/>
          </p:nvPr>
        </p:nvSpPr>
        <p:spPr>
          <a:xfrm>
            <a:off x="1141412" y="2666999"/>
            <a:ext cx="4876800" cy="3124200"/>
          </a:xfrm>
          <a:prstGeom prst="rect">
            <a:avLst/>
          </a:prstGeom>
          <a:noFill/>
          <a:ln>
            <a:noFill/>
          </a:ln>
        </p:spPr>
        <p:txBody>
          <a:bodyPr anchorCtr="0" anchor="ctr" bIns="45700" lIns="91425" spcFirstLastPara="1" rIns="91425" wrap="square" tIns="45700"/>
          <a:lstStyle>
            <a:lvl1pPr indent="-342900" lvl="0" marL="457200" rtl="0" algn="l">
              <a:spcBef>
                <a:spcPts val="360"/>
              </a:spcBef>
              <a:spcAft>
                <a:spcPts val="0"/>
              </a:spcAft>
              <a:buSzPts val="1800"/>
              <a:buChar char="●"/>
              <a:defRPr sz="1800"/>
            </a:lvl1pPr>
            <a:lvl2pPr indent="-330200" lvl="1" marL="914400" rtl="0" algn="l">
              <a:spcBef>
                <a:spcPts val="600"/>
              </a:spcBef>
              <a:spcAft>
                <a:spcPts val="0"/>
              </a:spcAft>
              <a:buSzPts val="1600"/>
              <a:buChar char="○"/>
              <a:defRPr sz="1600"/>
            </a:lvl2pPr>
            <a:lvl3pPr indent="-317500" lvl="2" marL="1371600" rtl="0" algn="l">
              <a:spcBef>
                <a:spcPts val="600"/>
              </a:spcBef>
              <a:spcAft>
                <a:spcPts val="0"/>
              </a:spcAft>
              <a:buSzPts val="1400"/>
              <a:buChar char="■"/>
              <a:defRPr sz="1400"/>
            </a:lvl3pPr>
            <a:lvl4pPr indent="-304800" lvl="3" marL="1828800" rtl="0" algn="l">
              <a:spcBef>
                <a:spcPts val="600"/>
              </a:spcBef>
              <a:spcAft>
                <a:spcPts val="0"/>
              </a:spcAft>
              <a:buSzPts val="1200"/>
              <a:buChar char="●"/>
              <a:defRPr sz="1200"/>
            </a:lvl4pPr>
            <a:lvl5pPr indent="-304800" lvl="4" marL="2286000" rtl="0" algn="l">
              <a:spcBef>
                <a:spcPts val="600"/>
              </a:spcBef>
              <a:spcAft>
                <a:spcPts val="0"/>
              </a:spcAft>
              <a:buSzPts val="1200"/>
              <a:buChar char="○"/>
              <a:defRPr sz="1200"/>
            </a:lvl5pPr>
            <a:lvl6pPr indent="-304800" lvl="5" marL="2743200" rtl="0" algn="l">
              <a:spcBef>
                <a:spcPts val="600"/>
              </a:spcBef>
              <a:spcAft>
                <a:spcPts val="0"/>
              </a:spcAft>
              <a:buSzPts val="1200"/>
              <a:buChar char="■"/>
              <a:defRPr sz="1200"/>
            </a:lvl6pPr>
            <a:lvl7pPr indent="-304800" lvl="6" marL="3200400" rtl="0" algn="l">
              <a:spcBef>
                <a:spcPts val="600"/>
              </a:spcBef>
              <a:spcAft>
                <a:spcPts val="0"/>
              </a:spcAft>
              <a:buSzPts val="1200"/>
              <a:buChar char="●"/>
              <a:defRPr sz="1200"/>
            </a:lvl7pPr>
            <a:lvl8pPr indent="-304800" lvl="7" marL="3657600" rtl="0" algn="l">
              <a:spcBef>
                <a:spcPts val="600"/>
              </a:spcBef>
              <a:spcAft>
                <a:spcPts val="0"/>
              </a:spcAft>
              <a:buSzPts val="1200"/>
              <a:buChar char="○"/>
              <a:defRPr sz="1200"/>
            </a:lvl8pPr>
            <a:lvl9pPr indent="-304800" lvl="8" marL="4114800" rtl="0" algn="l">
              <a:spcBef>
                <a:spcPts val="600"/>
              </a:spcBef>
              <a:spcAft>
                <a:spcPts val="600"/>
              </a:spcAft>
              <a:buSzPts val="1200"/>
              <a:buChar char="■"/>
              <a:defRPr sz="1200"/>
            </a:lvl9pPr>
          </a:lstStyle>
          <a:p/>
        </p:txBody>
      </p:sp>
      <p:sp>
        <p:nvSpPr>
          <p:cNvPr id="139" name="Google Shape;139;p14"/>
          <p:cNvSpPr txBox="1"/>
          <p:nvPr>
            <p:ph idx="2" type="body"/>
          </p:nvPr>
        </p:nvSpPr>
        <p:spPr>
          <a:xfrm>
            <a:off x="6170612" y="2667000"/>
            <a:ext cx="4876800" cy="3124200"/>
          </a:xfrm>
          <a:prstGeom prst="rect">
            <a:avLst/>
          </a:prstGeom>
          <a:noFill/>
          <a:ln>
            <a:noFill/>
          </a:ln>
        </p:spPr>
        <p:txBody>
          <a:bodyPr anchorCtr="0" anchor="ctr" bIns="45700" lIns="91425" spcFirstLastPara="1" rIns="91425" wrap="square" tIns="45700"/>
          <a:lstStyle>
            <a:lvl1pPr indent="-342900" lvl="0" marL="457200" rtl="0" algn="l">
              <a:spcBef>
                <a:spcPts val="360"/>
              </a:spcBef>
              <a:spcAft>
                <a:spcPts val="0"/>
              </a:spcAft>
              <a:buSzPts val="1800"/>
              <a:buChar char="●"/>
              <a:defRPr sz="1800"/>
            </a:lvl1pPr>
            <a:lvl2pPr indent="-330200" lvl="1" marL="914400" rtl="0" algn="l">
              <a:spcBef>
                <a:spcPts val="600"/>
              </a:spcBef>
              <a:spcAft>
                <a:spcPts val="0"/>
              </a:spcAft>
              <a:buSzPts val="1600"/>
              <a:buChar char="○"/>
              <a:defRPr sz="1600"/>
            </a:lvl2pPr>
            <a:lvl3pPr indent="-317500" lvl="2" marL="1371600" rtl="0" algn="l">
              <a:spcBef>
                <a:spcPts val="600"/>
              </a:spcBef>
              <a:spcAft>
                <a:spcPts val="0"/>
              </a:spcAft>
              <a:buSzPts val="1400"/>
              <a:buChar char="■"/>
              <a:defRPr sz="1400"/>
            </a:lvl3pPr>
            <a:lvl4pPr indent="-304800" lvl="3" marL="1828800" rtl="0" algn="l">
              <a:spcBef>
                <a:spcPts val="600"/>
              </a:spcBef>
              <a:spcAft>
                <a:spcPts val="0"/>
              </a:spcAft>
              <a:buSzPts val="1200"/>
              <a:buChar char="●"/>
              <a:defRPr sz="1200"/>
            </a:lvl4pPr>
            <a:lvl5pPr indent="-304800" lvl="4" marL="2286000" rtl="0" algn="l">
              <a:spcBef>
                <a:spcPts val="600"/>
              </a:spcBef>
              <a:spcAft>
                <a:spcPts val="0"/>
              </a:spcAft>
              <a:buSzPts val="1200"/>
              <a:buChar char="○"/>
              <a:defRPr sz="1200"/>
            </a:lvl5pPr>
            <a:lvl6pPr indent="-304800" lvl="5" marL="2743200" rtl="0" algn="l">
              <a:spcBef>
                <a:spcPts val="600"/>
              </a:spcBef>
              <a:spcAft>
                <a:spcPts val="0"/>
              </a:spcAft>
              <a:buSzPts val="1200"/>
              <a:buChar char="■"/>
              <a:defRPr sz="1200"/>
            </a:lvl6pPr>
            <a:lvl7pPr indent="-304800" lvl="6" marL="3200400" rtl="0" algn="l">
              <a:spcBef>
                <a:spcPts val="600"/>
              </a:spcBef>
              <a:spcAft>
                <a:spcPts val="0"/>
              </a:spcAft>
              <a:buSzPts val="1200"/>
              <a:buChar char="●"/>
              <a:defRPr sz="1200"/>
            </a:lvl7pPr>
            <a:lvl8pPr indent="-304800" lvl="7" marL="3657600" rtl="0" algn="l">
              <a:spcBef>
                <a:spcPts val="600"/>
              </a:spcBef>
              <a:spcAft>
                <a:spcPts val="0"/>
              </a:spcAft>
              <a:buSzPts val="1200"/>
              <a:buChar char="○"/>
              <a:defRPr sz="1200"/>
            </a:lvl8pPr>
            <a:lvl9pPr indent="-304800" lvl="8" marL="4114800" rtl="0" algn="l">
              <a:spcBef>
                <a:spcPts val="600"/>
              </a:spcBef>
              <a:spcAft>
                <a:spcPts val="600"/>
              </a:spcAft>
              <a:buSzPts val="1200"/>
              <a:buChar char="■"/>
              <a:defRPr sz="1200"/>
            </a:lvl9pPr>
          </a:lstStyle>
          <a:p/>
        </p:txBody>
      </p:sp>
      <p:sp>
        <p:nvSpPr>
          <p:cNvPr id="140" name="Google Shape;140;p14"/>
          <p:cNvSpPr txBox="1"/>
          <p:nvPr>
            <p:ph idx="10" type="dt"/>
          </p:nvPr>
        </p:nvSpPr>
        <p:spPr>
          <a:xfrm>
            <a:off x="8837612" y="5883275"/>
            <a:ext cx="1600200" cy="3651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p14"/>
          <p:cNvSpPr txBox="1"/>
          <p:nvPr>
            <p:ph idx="11" type="ftr"/>
          </p:nvPr>
        </p:nvSpPr>
        <p:spPr>
          <a:xfrm>
            <a:off x="1141412" y="5883275"/>
            <a:ext cx="75438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p14"/>
          <p:cNvSpPr txBox="1"/>
          <p:nvPr>
            <p:ph idx="12" type="sldNum"/>
          </p:nvPr>
        </p:nvSpPr>
        <p:spPr>
          <a:xfrm>
            <a:off x="10514012" y="5883275"/>
            <a:ext cx="5511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5875053" y="0"/>
            <a:ext cx="6316642" cy="6857248"/>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1098467" y="2737333"/>
            <a:ext cx="6116100" cy="1531500"/>
          </a:xfrm>
          <a:prstGeom prst="rect">
            <a:avLst/>
          </a:prstGeom>
        </p:spPr>
        <p:txBody>
          <a:bodyPr anchorCtr="0" anchor="ctr" bIns="121900" lIns="121900" spcFirstLastPara="1" rIns="121900" wrap="square" tIns="121900"/>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40" name="Google Shape;40;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507989"/>
            <a:ext cx="1383765" cy="1355016"/>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730000" y="525000"/>
            <a:ext cx="9385200" cy="1218900"/>
          </a:xfrm>
          <a:prstGeom prst="rect">
            <a:avLst/>
          </a:prstGeom>
        </p:spPr>
        <p:txBody>
          <a:bodyPr anchorCtr="0" anchor="t" bIns="121900" lIns="121900" spcFirstLastPara="1" rIns="121900" wrap="square" tIns="121900"/>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46" name="Google Shape;46;p4"/>
          <p:cNvSpPr txBox="1"/>
          <p:nvPr>
            <p:ph idx="1" type="body"/>
          </p:nvPr>
        </p:nvSpPr>
        <p:spPr>
          <a:xfrm>
            <a:off x="1730000" y="2090067"/>
            <a:ext cx="9385200" cy="3881700"/>
          </a:xfrm>
          <a:prstGeom prst="rect">
            <a:avLst/>
          </a:prstGeom>
        </p:spPr>
        <p:txBody>
          <a:bodyPr anchorCtr="0" anchor="t" bIns="121900" lIns="121900" spcFirstLastPara="1" rIns="121900" wrap="square" tIns="121900"/>
          <a:lstStyle>
            <a:lvl1pPr indent="-336550" lvl="0" marL="457200" rtl="0">
              <a:spcBef>
                <a:spcPts val="0"/>
              </a:spcBef>
              <a:spcAft>
                <a:spcPts val="0"/>
              </a:spcAft>
              <a:buSzPts val="1700"/>
              <a:buChar char="●"/>
              <a:defRPr/>
            </a:lvl1pPr>
            <a:lvl2pPr indent="-323850" lvl="1" marL="914400" rtl="0">
              <a:spcBef>
                <a:spcPts val="2100"/>
              </a:spcBef>
              <a:spcAft>
                <a:spcPts val="0"/>
              </a:spcAft>
              <a:buSzPts val="1500"/>
              <a:buChar char="○"/>
              <a:defRPr/>
            </a:lvl2pPr>
            <a:lvl3pPr indent="-323850" lvl="2" marL="1371600" rtl="0">
              <a:spcBef>
                <a:spcPts val="2100"/>
              </a:spcBef>
              <a:spcAft>
                <a:spcPts val="0"/>
              </a:spcAft>
              <a:buSzPts val="1500"/>
              <a:buChar char="■"/>
              <a:defRPr/>
            </a:lvl3pPr>
            <a:lvl4pPr indent="-323850" lvl="3" marL="1828800" rtl="0">
              <a:spcBef>
                <a:spcPts val="2100"/>
              </a:spcBef>
              <a:spcAft>
                <a:spcPts val="0"/>
              </a:spcAft>
              <a:buSzPts val="1500"/>
              <a:buChar char="●"/>
              <a:defRPr/>
            </a:lvl4pPr>
            <a:lvl5pPr indent="-323850" lvl="4" marL="2286000" rtl="0">
              <a:spcBef>
                <a:spcPts val="2100"/>
              </a:spcBef>
              <a:spcAft>
                <a:spcPts val="0"/>
              </a:spcAft>
              <a:buSzPts val="1500"/>
              <a:buChar char="○"/>
              <a:defRPr/>
            </a:lvl5pPr>
            <a:lvl6pPr indent="-323850" lvl="5" marL="2743200" rtl="0">
              <a:spcBef>
                <a:spcPts val="2100"/>
              </a:spcBef>
              <a:spcAft>
                <a:spcPts val="0"/>
              </a:spcAft>
              <a:buSzPts val="1500"/>
              <a:buChar char="■"/>
              <a:defRPr/>
            </a:lvl6pPr>
            <a:lvl7pPr indent="-323850" lvl="6" marL="3200400" rtl="0">
              <a:spcBef>
                <a:spcPts val="2100"/>
              </a:spcBef>
              <a:spcAft>
                <a:spcPts val="0"/>
              </a:spcAft>
              <a:buSzPts val="1500"/>
              <a:buChar char="●"/>
              <a:defRPr/>
            </a:lvl7pPr>
            <a:lvl8pPr indent="-323850" lvl="7" marL="3657600" rtl="0">
              <a:spcBef>
                <a:spcPts val="2100"/>
              </a:spcBef>
              <a:spcAft>
                <a:spcPts val="0"/>
              </a:spcAft>
              <a:buSzPts val="1500"/>
              <a:buChar char="○"/>
              <a:defRPr/>
            </a:lvl8pPr>
            <a:lvl9pPr indent="-323850" lvl="8" marL="4114800" rtl="0">
              <a:spcBef>
                <a:spcPts val="2100"/>
              </a:spcBef>
              <a:spcAft>
                <a:spcPts val="2100"/>
              </a:spcAft>
              <a:buSzPts val="1500"/>
              <a:buChar char="■"/>
              <a:defRPr/>
            </a:lvl9pPr>
          </a:lstStyle>
          <a:p/>
        </p:txBody>
      </p:sp>
      <p:sp>
        <p:nvSpPr>
          <p:cNvPr id="47" name="Google Shape;47;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507989"/>
            <a:ext cx="1383765" cy="1355016"/>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730000" y="525000"/>
            <a:ext cx="9385200" cy="1218900"/>
          </a:xfrm>
          <a:prstGeom prst="rect">
            <a:avLst/>
          </a:prstGeom>
        </p:spPr>
        <p:txBody>
          <a:bodyPr anchorCtr="0" anchor="t" bIns="121900" lIns="121900" spcFirstLastPara="1" rIns="121900" wrap="square" tIns="121900"/>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53" name="Google Shape;53;p5"/>
          <p:cNvSpPr txBox="1"/>
          <p:nvPr>
            <p:ph idx="1" type="body"/>
          </p:nvPr>
        </p:nvSpPr>
        <p:spPr>
          <a:xfrm>
            <a:off x="1730000" y="2090067"/>
            <a:ext cx="4537500" cy="3881700"/>
          </a:xfrm>
          <a:prstGeom prst="rect">
            <a:avLst/>
          </a:prstGeom>
        </p:spPr>
        <p:txBody>
          <a:bodyPr anchorCtr="0" anchor="t" bIns="121900" lIns="121900" spcFirstLastPara="1" rIns="121900" wrap="square" tIns="121900"/>
          <a:lstStyle>
            <a:lvl1pPr indent="-336550" lvl="0" marL="457200" rtl="0">
              <a:spcBef>
                <a:spcPts val="0"/>
              </a:spcBef>
              <a:spcAft>
                <a:spcPts val="0"/>
              </a:spcAft>
              <a:buSzPts val="1700"/>
              <a:buChar char="●"/>
              <a:defRPr/>
            </a:lvl1pPr>
            <a:lvl2pPr indent="-323850" lvl="1" marL="914400" rtl="0">
              <a:spcBef>
                <a:spcPts val="2100"/>
              </a:spcBef>
              <a:spcAft>
                <a:spcPts val="0"/>
              </a:spcAft>
              <a:buSzPts val="1500"/>
              <a:buChar char="○"/>
              <a:defRPr/>
            </a:lvl2pPr>
            <a:lvl3pPr indent="-323850" lvl="2" marL="1371600" rtl="0">
              <a:spcBef>
                <a:spcPts val="2100"/>
              </a:spcBef>
              <a:spcAft>
                <a:spcPts val="0"/>
              </a:spcAft>
              <a:buSzPts val="1500"/>
              <a:buChar char="■"/>
              <a:defRPr/>
            </a:lvl3pPr>
            <a:lvl4pPr indent="-323850" lvl="3" marL="1828800" rtl="0">
              <a:spcBef>
                <a:spcPts val="2100"/>
              </a:spcBef>
              <a:spcAft>
                <a:spcPts val="0"/>
              </a:spcAft>
              <a:buSzPts val="1500"/>
              <a:buChar char="●"/>
              <a:defRPr/>
            </a:lvl4pPr>
            <a:lvl5pPr indent="-323850" lvl="4" marL="2286000" rtl="0">
              <a:spcBef>
                <a:spcPts val="2100"/>
              </a:spcBef>
              <a:spcAft>
                <a:spcPts val="0"/>
              </a:spcAft>
              <a:buSzPts val="1500"/>
              <a:buChar char="○"/>
              <a:defRPr/>
            </a:lvl5pPr>
            <a:lvl6pPr indent="-323850" lvl="5" marL="2743200" rtl="0">
              <a:spcBef>
                <a:spcPts val="2100"/>
              </a:spcBef>
              <a:spcAft>
                <a:spcPts val="0"/>
              </a:spcAft>
              <a:buSzPts val="1500"/>
              <a:buChar char="■"/>
              <a:defRPr/>
            </a:lvl6pPr>
            <a:lvl7pPr indent="-323850" lvl="6" marL="3200400" rtl="0">
              <a:spcBef>
                <a:spcPts val="2100"/>
              </a:spcBef>
              <a:spcAft>
                <a:spcPts val="0"/>
              </a:spcAft>
              <a:buSzPts val="1500"/>
              <a:buChar char="●"/>
              <a:defRPr/>
            </a:lvl7pPr>
            <a:lvl8pPr indent="-323850" lvl="7" marL="3657600" rtl="0">
              <a:spcBef>
                <a:spcPts val="2100"/>
              </a:spcBef>
              <a:spcAft>
                <a:spcPts val="0"/>
              </a:spcAft>
              <a:buSzPts val="1500"/>
              <a:buChar char="○"/>
              <a:defRPr/>
            </a:lvl8pPr>
            <a:lvl9pPr indent="-323850" lvl="8" marL="4114800" rtl="0">
              <a:spcBef>
                <a:spcPts val="2100"/>
              </a:spcBef>
              <a:spcAft>
                <a:spcPts val="2100"/>
              </a:spcAft>
              <a:buSzPts val="1500"/>
              <a:buChar char="■"/>
              <a:defRPr/>
            </a:lvl9pPr>
          </a:lstStyle>
          <a:p/>
        </p:txBody>
      </p:sp>
      <p:sp>
        <p:nvSpPr>
          <p:cNvPr id="54" name="Google Shape;54;p5"/>
          <p:cNvSpPr txBox="1"/>
          <p:nvPr>
            <p:ph idx="2" type="body"/>
          </p:nvPr>
        </p:nvSpPr>
        <p:spPr>
          <a:xfrm>
            <a:off x="6577628" y="2090067"/>
            <a:ext cx="4537500" cy="3881700"/>
          </a:xfrm>
          <a:prstGeom prst="rect">
            <a:avLst/>
          </a:prstGeom>
        </p:spPr>
        <p:txBody>
          <a:bodyPr anchorCtr="0" anchor="t" bIns="121900" lIns="121900" spcFirstLastPara="1" rIns="121900" wrap="square" tIns="121900"/>
          <a:lstStyle>
            <a:lvl1pPr indent="-336550" lvl="0" marL="457200" rtl="0">
              <a:spcBef>
                <a:spcPts val="0"/>
              </a:spcBef>
              <a:spcAft>
                <a:spcPts val="0"/>
              </a:spcAft>
              <a:buSzPts val="1700"/>
              <a:buChar char="●"/>
              <a:defRPr/>
            </a:lvl1pPr>
            <a:lvl2pPr indent="-323850" lvl="1" marL="914400" rtl="0">
              <a:spcBef>
                <a:spcPts val="2100"/>
              </a:spcBef>
              <a:spcAft>
                <a:spcPts val="0"/>
              </a:spcAft>
              <a:buSzPts val="1500"/>
              <a:buChar char="○"/>
              <a:defRPr/>
            </a:lvl2pPr>
            <a:lvl3pPr indent="-323850" lvl="2" marL="1371600" rtl="0">
              <a:spcBef>
                <a:spcPts val="2100"/>
              </a:spcBef>
              <a:spcAft>
                <a:spcPts val="0"/>
              </a:spcAft>
              <a:buSzPts val="1500"/>
              <a:buChar char="■"/>
              <a:defRPr/>
            </a:lvl3pPr>
            <a:lvl4pPr indent="-323850" lvl="3" marL="1828800" rtl="0">
              <a:spcBef>
                <a:spcPts val="2100"/>
              </a:spcBef>
              <a:spcAft>
                <a:spcPts val="0"/>
              </a:spcAft>
              <a:buSzPts val="1500"/>
              <a:buChar char="●"/>
              <a:defRPr/>
            </a:lvl4pPr>
            <a:lvl5pPr indent="-323850" lvl="4" marL="2286000" rtl="0">
              <a:spcBef>
                <a:spcPts val="2100"/>
              </a:spcBef>
              <a:spcAft>
                <a:spcPts val="0"/>
              </a:spcAft>
              <a:buSzPts val="1500"/>
              <a:buChar char="○"/>
              <a:defRPr/>
            </a:lvl5pPr>
            <a:lvl6pPr indent="-323850" lvl="5" marL="2743200" rtl="0">
              <a:spcBef>
                <a:spcPts val="2100"/>
              </a:spcBef>
              <a:spcAft>
                <a:spcPts val="0"/>
              </a:spcAft>
              <a:buSzPts val="1500"/>
              <a:buChar char="■"/>
              <a:defRPr/>
            </a:lvl6pPr>
            <a:lvl7pPr indent="-323850" lvl="6" marL="3200400" rtl="0">
              <a:spcBef>
                <a:spcPts val="2100"/>
              </a:spcBef>
              <a:spcAft>
                <a:spcPts val="0"/>
              </a:spcAft>
              <a:buSzPts val="1500"/>
              <a:buChar char="●"/>
              <a:defRPr/>
            </a:lvl7pPr>
            <a:lvl8pPr indent="-323850" lvl="7" marL="3657600" rtl="0">
              <a:spcBef>
                <a:spcPts val="2100"/>
              </a:spcBef>
              <a:spcAft>
                <a:spcPts val="0"/>
              </a:spcAft>
              <a:buSzPts val="1500"/>
              <a:buChar char="○"/>
              <a:defRPr/>
            </a:lvl8pPr>
            <a:lvl9pPr indent="-323850" lvl="8" marL="4114800" rtl="0">
              <a:spcBef>
                <a:spcPts val="2100"/>
              </a:spcBef>
              <a:spcAft>
                <a:spcPts val="2100"/>
              </a:spcAft>
              <a:buSzPts val="1500"/>
              <a:buChar char="■"/>
              <a:defRPr/>
            </a:lvl9pPr>
          </a:lstStyle>
          <a:p/>
        </p:txBody>
      </p:sp>
      <p:sp>
        <p:nvSpPr>
          <p:cNvPr id="55" name="Google Shape;55;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507989"/>
            <a:ext cx="1383765" cy="1355016"/>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730000" y="525000"/>
            <a:ext cx="9385200" cy="1218900"/>
          </a:xfrm>
          <a:prstGeom prst="rect">
            <a:avLst/>
          </a:prstGeom>
        </p:spPr>
        <p:txBody>
          <a:bodyPr anchorCtr="0" anchor="t" bIns="121900" lIns="121900" spcFirstLastPara="1" rIns="121900" wrap="square" tIns="121900"/>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61" name="Google Shape;61;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507989"/>
            <a:ext cx="1383765" cy="1355016"/>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730000" y="525000"/>
            <a:ext cx="5065200" cy="1990800"/>
          </a:xfrm>
          <a:prstGeom prst="rect">
            <a:avLst/>
          </a:prstGeom>
        </p:spPr>
        <p:txBody>
          <a:bodyPr anchorCtr="0" anchor="t" bIns="121900" lIns="121900" spcFirstLastPara="1" rIns="121900" wrap="square" tIns="121900"/>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67" name="Google Shape;67;p7"/>
          <p:cNvSpPr txBox="1"/>
          <p:nvPr>
            <p:ph idx="1" type="body"/>
          </p:nvPr>
        </p:nvSpPr>
        <p:spPr>
          <a:xfrm>
            <a:off x="1730000" y="2630067"/>
            <a:ext cx="5065200" cy="3221100"/>
          </a:xfrm>
          <a:prstGeom prst="rect">
            <a:avLst/>
          </a:prstGeom>
        </p:spPr>
        <p:txBody>
          <a:bodyPr anchorCtr="0" anchor="t" bIns="121900" lIns="121900" spcFirstLastPara="1" rIns="121900" wrap="square" tIns="121900"/>
          <a:lstStyle>
            <a:lvl1pPr indent="-336550" lvl="0" marL="457200" rtl="0">
              <a:spcBef>
                <a:spcPts val="0"/>
              </a:spcBef>
              <a:spcAft>
                <a:spcPts val="0"/>
              </a:spcAft>
              <a:buSzPts val="1700"/>
              <a:buChar char="●"/>
              <a:defRPr/>
            </a:lvl1pPr>
            <a:lvl2pPr indent="-323850" lvl="1" marL="914400" rtl="0">
              <a:spcBef>
                <a:spcPts val="2100"/>
              </a:spcBef>
              <a:spcAft>
                <a:spcPts val="0"/>
              </a:spcAft>
              <a:buSzPts val="1500"/>
              <a:buChar char="○"/>
              <a:defRPr/>
            </a:lvl2pPr>
            <a:lvl3pPr indent="-323850" lvl="2" marL="1371600" rtl="0">
              <a:spcBef>
                <a:spcPts val="2100"/>
              </a:spcBef>
              <a:spcAft>
                <a:spcPts val="0"/>
              </a:spcAft>
              <a:buSzPts val="1500"/>
              <a:buChar char="■"/>
              <a:defRPr/>
            </a:lvl3pPr>
            <a:lvl4pPr indent="-323850" lvl="3" marL="1828800" rtl="0">
              <a:spcBef>
                <a:spcPts val="2100"/>
              </a:spcBef>
              <a:spcAft>
                <a:spcPts val="0"/>
              </a:spcAft>
              <a:buSzPts val="1500"/>
              <a:buChar char="●"/>
              <a:defRPr/>
            </a:lvl4pPr>
            <a:lvl5pPr indent="-323850" lvl="4" marL="2286000" rtl="0">
              <a:spcBef>
                <a:spcPts val="2100"/>
              </a:spcBef>
              <a:spcAft>
                <a:spcPts val="0"/>
              </a:spcAft>
              <a:buSzPts val="1500"/>
              <a:buChar char="○"/>
              <a:defRPr/>
            </a:lvl5pPr>
            <a:lvl6pPr indent="-323850" lvl="5" marL="2743200" rtl="0">
              <a:spcBef>
                <a:spcPts val="2100"/>
              </a:spcBef>
              <a:spcAft>
                <a:spcPts val="0"/>
              </a:spcAft>
              <a:buSzPts val="1500"/>
              <a:buChar char="■"/>
              <a:defRPr/>
            </a:lvl6pPr>
            <a:lvl7pPr indent="-323850" lvl="6" marL="3200400" rtl="0">
              <a:spcBef>
                <a:spcPts val="2100"/>
              </a:spcBef>
              <a:spcAft>
                <a:spcPts val="0"/>
              </a:spcAft>
              <a:buSzPts val="1500"/>
              <a:buChar char="●"/>
              <a:defRPr/>
            </a:lvl7pPr>
            <a:lvl8pPr indent="-323850" lvl="7" marL="3657600" rtl="0">
              <a:spcBef>
                <a:spcPts val="2100"/>
              </a:spcBef>
              <a:spcAft>
                <a:spcPts val="0"/>
              </a:spcAft>
              <a:buSzPts val="1500"/>
              <a:buChar char="○"/>
              <a:defRPr/>
            </a:lvl8pPr>
            <a:lvl9pPr indent="-323850" lvl="8" marL="4114800" rtl="0">
              <a:spcBef>
                <a:spcPts val="2100"/>
              </a:spcBef>
              <a:spcAft>
                <a:spcPts val="2100"/>
              </a:spcAft>
              <a:buSzPts val="1500"/>
              <a:buChar char="■"/>
              <a:defRPr/>
            </a:lvl9pPr>
          </a:lstStyle>
          <a:p/>
        </p:txBody>
      </p:sp>
      <p:sp>
        <p:nvSpPr>
          <p:cNvPr id="68" name="Google Shape;68;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5875053" y="0"/>
            <a:ext cx="6316642" cy="6857829"/>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1098467" y="1155700"/>
            <a:ext cx="6116100" cy="4694700"/>
          </a:xfrm>
          <a:prstGeom prst="rect">
            <a:avLst/>
          </a:prstGeom>
        </p:spPr>
        <p:txBody>
          <a:bodyPr anchorCtr="0" anchor="ctr" bIns="121900" lIns="121900" spcFirstLastPara="1" rIns="121900" wrap="square" tIns="121900"/>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90" name="Google Shape;90;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507989"/>
            <a:ext cx="1383765" cy="1355016"/>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730000" y="2211100"/>
            <a:ext cx="4048500" cy="2335500"/>
          </a:xfrm>
          <a:prstGeom prst="rect">
            <a:avLst/>
          </a:prstGeom>
        </p:spPr>
        <p:txBody>
          <a:bodyPr anchorCtr="0" anchor="t" bIns="121900" lIns="121900" spcFirstLastPara="1" rIns="121900" wrap="square" tIns="121900"/>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96" name="Google Shape;96;p9"/>
          <p:cNvSpPr txBox="1"/>
          <p:nvPr>
            <p:ph idx="1" type="subTitle"/>
          </p:nvPr>
        </p:nvSpPr>
        <p:spPr>
          <a:xfrm>
            <a:off x="1730000" y="4717333"/>
            <a:ext cx="4048500" cy="674700"/>
          </a:xfrm>
          <a:prstGeom prst="rect">
            <a:avLst/>
          </a:prstGeom>
        </p:spPr>
        <p:txBody>
          <a:bodyPr anchorCtr="0" anchor="t" bIns="121900" lIns="121900" spcFirstLastPara="1" rIns="121900" wrap="square" tIns="121900"/>
          <a:lstStyle>
            <a:lvl1pPr lvl="0" rtl="0">
              <a:lnSpc>
                <a:spcPct val="100000"/>
              </a:lnSpc>
              <a:spcBef>
                <a:spcPts val="0"/>
              </a:spcBef>
              <a:spcAft>
                <a:spcPts val="0"/>
              </a:spcAft>
              <a:buSzPts val="1700"/>
              <a:buNone/>
              <a:defRPr/>
            </a:lvl1pPr>
            <a:lvl2pPr lvl="1" rtl="0">
              <a:lnSpc>
                <a:spcPct val="100000"/>
              </a:lnSpc>
              <a:spcBef>
                <a:spcPts val="0"/>
              </a:spcBef>
              <a:spcAft>
                <a:spcPts val="0"/>
              </a:spcAft>
              <a:buSzPts val="1700"/>
              <a:buNone/>
              <a:defRPr sz="1700"/>
            </a:lvl2pPr>
            <a:lvl3pPr lvl="2" rtl="0">
              <a:lnSpc>
                <a:spcPct val="100000"/>
              </a:lnSpc>
              <a:spcBef>
                <a:spcPts val="0"/>
              </a:spcBef>
              <a:spcAft>
                <a:spcPts val="0"/>
              </a:spcAft>
              <a:buSzPts val="1700"/>
              <a:buNone/>
              <a:defRPr sz="1700"/>
            </a:lvl3pPr>
            <a:lvl4pPr lvl="3" rtl="0">
              <a:lnSpc>
                <a:spcPct val="100000"/>
              </a:lnSpc>
              <a:spcBef>
                <a:spcPts val="0"/>
              </a:spcBef>
              <a:spcAft>
                <a:spcPts val="0"/>
              </a:spcAft>
              <a:buSzPts val="1700"/>
              <a:buNone/>
              <a:defRPr sz="1700"/>
            </a:lvl4pPr>
            <a:lvl5pPr lvl="4" rtl="0">
              <a:lnSpc>
                <a:spcPct val="100000"/>
              </a:lnSpc>
              <a:spcBef>
                <a:spcPts val="0"/>
              </a:spcBef>
              <a:spcAft>
                <a:spcPts val="0"/>
              </a:spcAft>
              <a:buSzPts val="1700"/>
              <a:buNone/>
              <a:defRPr sz="1700"/>
            </a:lvl5pPr>
            <a:lvl6pPr lvl="5" rtl="0">
              <a:lnSpc>
                <a:spcPct val="100000"/>
              </a:lnSpc>
              <a:spcBef>
                <a:spcPts val="0"/>
              </a:spcBef>
              <a:spcAft>
                <a:spcPts val="0"/>
              </a:spcAft>
              <a:buSzPts val="1700"/>
              <a:buNone/>
              <a:defRPr sz="1700"/>
            </a:lvl6pPr>
            <a:lvl7pPr lvl="6" rtl="0">
              <a:lnSpc>
                <a:spcPct val="100000"/>
              </a:lnSpc>
              <a:spcBef>
                <a:spcPts val="0"/>
              </a:spcBef>
              <a:spcAft>
                <a:spcPts val="0"/>
              </a:spcAft>
              <a:buSzPts val="1700"/>
              <a:buNone/>
              <a:defRPr sz="1700"/>
            </a:lvl7pPr>
            <a:lvl8pPr lvl="7" rtl="0">
              <a:lnSpc>
                <a:spcPct val="100000"/>
              </a:lnSpc>
              <a:spcBef>
                <a:spcPts val="0"/>
              </a:spcBef>
              <a:spcAft>
                <a:spcPts val="0"/>
              </a:spcAft>
              <a:buSzPts val="1700"/>
              <a:buNone/>
              <a:defRPr sz="1700"/>
            </a:lvl8pPr>
            <a:lvl9pPr lvl="8" rtl="0">
              <a:lnSpc>
                <a:spcPct val="100000"/>
              </a:lnSpc>
              <a:spcBef>
                <a:spcPts val="0"/>
              </a:spcBef>
              <a:spcAft>
                <a:spcPts val="0"/>
              </a:spcAft>
              <a:buSzPts val="1700"/>
              <a:buNone/>
              <a:defRPr sz="1700"/>
            </a:lvl9pPr>
          </a:lstStyle>
          <a:p/>
        </p:txBody>
      </p:sp>
      <p:sp>
        <p:nvSpPr>
          <p:cNvPr id="97" name="Google Shape;97;p9"/>
          <p:cNvSpPr txBox="1"/>
          <p:nvPr>
            <p:ph idx="2" type="body"/>
          </p:nvPr>
        </p:nvSpPr>
        <p:spPr>
          <a:xfrm>
            <a:off x="6197600" y="2262133"/>
            <a:ext cx="4902300" cy="3129900"/>
          </a:xfrm>
          <a:prstGeom prst="rect">
            <a:avLst/>
          </a:prstGeom>
        </p:spPr>
        <p:txBody>
          <a:bodyPr anchorCtr="0" anchor="t" bIns="121900" lIns="121900" spcFirstLastPara="1" rIns="121900" wrap="square" tIns="121900"/>
          <a:lstStyle>
            <a:lvl1pPr indent="-336550" lvl="0" marL="457200" rtl="0">
              <a:spcBef>
                <a:spcPts val="0"/>
              </a:spcBef>
              <a:spcAft>
                <a:spcPts val="0"/>
              </a:spcAft>
              <a:buSzPts val="1700"/>
              <a:buChar char="●"/>
              <a:defRPr/>
            </a:lvl1pPr>
            <a:lvl2pPr indent="-323850" lvl="1" marL="914400" rtl="0">
              <a:spcBef>
                <a:spcPts val="2100"/>
              </a:spcBef>
              <a:spcAft>
                <a:spcPts val="0"/>
              </a:spcAft>
              <a:buSzPts val="1500"/>
              <a:buChar char="○"/>
              <a:defRPr/>
            </a:lvl2pPr>
            <a:lvl3pPr indent="-323850" lvl="2" marL="1371600" rtl="0">
              <a:spcBef>
                <a:spcPts val="2100"/>
              </a:spcBef>
              <a:spcAft>
                <a:spcPts val="0"/>
              </a:spcAft>
              <a:buSzPts val="1500"/>
              <a:buChar char="■"/>
              <a:defRPr/>
            </a:lvl3pPr>
            <a:lvl4pPr indent="-323850" lvl="3" marL="1828800" rtl="0">
              <a:spcBef>
                <a:spcPts val="2100"/>
              </a:spcBef>
              <a:spcAft>
                <a:spcPts val="0"/>
              </a:spcAft>
              <a:buSzPts val="1500"/>
              <a:buChar char="●"/>
              <a:defRPr/>
            </a:lvl4pPr>
            <a:lvl5pPr indent="-323850" lvl="4" marL="2286000" rtl="0">
              <a:spcBef>
                <a:spcPts val="2100"/>
              </a:spcBef>
              <a:spcAft>
                <a:spcPts val="0"/>
              </a:spcAft>
              <a:buSzPts val="1500"/>
              <a:buChar char="○"/>
              <a:defRPr/>
            </a:lvl5pPr>
            <a:lvl6pPr indent="-323850" lvl="5" marL="2743200" rtl="0">
              <a:spcBef>
                <a:spcPts val="2100"/>
              </a:spcBef>
              <a:spcAft>
                <a:spcPts val="0"/>
              </a:spcAft>
              <a:buSzPts val="1500"/>
              <a:buChar char="■"/>
              <a:defRPr/>
            </a:lvl6pPr>
            <a:lvl7pPr indent="-323850" lvl="6" marL="3200400" rtl="0">
              <a:spcBef>
                <a:spcPts val="2100"/>
              </a:spcBef>
              <a:spcAft>
                <a:spcPts val="0"/>
              </a:spcAft>
              <a:buSzPts val="1500"/>
              <a:buChar char="●"/>
              <a:defRPr/>
            </a:lvl7pPr>
            <a:lvl8pPr indent="-323850" lvl="7" marL="3657600" rtl="0">
              <a:spcBef>
                <a:spcPts val="2100"/>
              </a:spcBef>
              <a:spcAft>
                <a:spcPts val="0"/>
              </a:spcAft>
              <a:buSzPts val="1500"/>
              <a:buChar char="○"/>
              <a:defRPr/>
            </a:lvl8pPr>
            <a:lvl9pPr indent="-323850" lvl="8" marL="4114800" rtl="0">
              <a:spcBef>
                <a:spcPts val="2100"/>
              </a:spcBef>
              <a:spcAft>
                <a:spcPts val="2100"/>
              </a:spcAft>
              <a:buSzPts val="1500"/>
              <a:buChar char="■"/>
              <a:defRPr/>
            </a:lvl9pPr>
          </a:lstStyle>
          <a:p/>
        </p:txBody>
      </p:sp>
      <p:sp>
        <p:nvSpPr>
          <p:cNvPr id="98" name="Google Shape;98;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5504636"/>
            <a:ext cx="931877" cy="912853"/>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1083633" y="5740500"/>
            <a:ext cx="9248100" cy="698400"/>
          </a:xfrm>
          <a:prstGeom prst="rect">
            <a:avLst/>
          </a:prstGeom>
        </p:spPr>
        <p:txBody>
          <a:bodyPr anchorCtr="0" anchor="ctr" bIns="121900" lIns="121900" spcFirstLastPara="1" rIns="121900" wrap="square" tIns="121900"/>
          <a:lstStyle>
            <a:lvl1pPr indent="-228600" lvl="0" marL="457200" rtl="0">
              <a:lnSpc>
                <a:spcPct val="100000"/>
              </a:lnSpc>
              <a:spcBef>
                <a:spcPts val="0"/>
              </a:spcBef>
              <a:spcAft>
                <a:spcPts val="0"/>
              </a:spcAft>
              <a:buSzPts val="1700"/>
              <a:buNone/>
              <a:defRPr/>
            </a:lvl1pPr>
          </a:lstStyle>
          <a:p/>
        </p:txBody>
      </p:sp>
      <p:sp>
        <p:nvSpPr>
          <p:cNvPr id="104" name="Google Shape;104;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lstStyle>
            <a:lvl1pPr lvl="0" rtl="0">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1pPr>
            <a:lvl2pPr lvl="1" rtl="0">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2pPr>
            <a:lvl3pPr lvl="2" rtl="0">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3pPr>
            <a:lvl4pPr lvl="3" rtl="0">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4pPr>
            <a:lvl5pPr lvl="4" rtl="0">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5pPr>
            <a:lvl6pPr lvl="5" rtl="0">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6pPr>
            <a:lvl7pPr lvl="6" rtl="0">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7pPr>
            <a:lvl8pPr lvl="7" rtl="0">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8pPr>
            <a:lvl9pPr lvl="8" rtl="0">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lstStyle>
            <a:lvl1pPr indent="-336550" lvl="0" marL="457200" rtl="0">
              <a:lnSpc>
                <a:spcPct val="115000"/>
              </a:lnSpc>
              <a:spcBef>
                <a:spcPts val="0"/>
              </a:spcBef>
              <a:spcAft>
                <a:spcPts val="0"/>
              </a:spcAft>
              <a:buClr>
                <a:schemeClr val="lt1"/>
              </a:buClr>
              <a:buSzPts val="1700"/>
              <a:buFont typeface="Lato"/>
              <a:buChar char="●"/>
              <a:defRPr sz="1700">
                <a:solidFill>
                  <a:schemeClr val="lt1"/>
                </a:solidFill>
                <a:latin typeface="Lato"/>
                <a:ea typeface="Lato"/>
                <a:cs typeface="Lato"/>
                <a:sym typeface="Lato"/>
              </a:defRPr>
            </a:lvl1pPr>
            <a:lvl2pPr indent="-323850" lvl="1" marL="914400" rtl="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2pPr>
            <a:lvl3pPr indent="-323850" lvl="2" marL="1371600" rtl="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3pPr>
            <a:lvl4pPr indent="-323850" lvl="3" marL="1828800" rtl="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4pPr>
            <a:lvl5pPr indent="-323850" lvl="4" marL="2286000" rtl="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5pPr>
            <a:lvl6pPr indent="-323850" lvl="5" marL="2743200" rtl="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6pPr>
            <a:lvl7pPr indent="-323850" lvl="6" marL="3200400" rtl="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7pPr>
            <a:lvl8pPr indent="-323850" lvl="7" marL="3657600" rtl="0">
              <a:lnSpc>
                <a:spcPct val="115000"/>
              </a:lnSpc>
              <a:spcBef>
                <a:spcPts val="2100"/>
              </a:spcBef>
              <a:spcAft>
                <a:spcPts val="0"/>
              </a:spcAft>
              <a:buClr>
                <a:schemeClr val="lt1"/>
              </a:buClr>
              <a:buSzPts val="1500"/>
              <a:buFont typeface="Lato"/>
              <a:buChar char="○"/>
              <a:defRPr sz="1500">
                <a:solidFill>
                  <a:schemeClr val="lt1"/>
                </a:solidFill>
                <a:latin typeface="Lato"/>
                <a:ea typeface="Lato"/>
                <a:cs typeface="Lato"/>
                <a:sym typeface="Lato"/>
              </a:defRPr>
            </a:lvl8pPr>
            <a:lvl9pPr indent="-323850" lvl="8" marL="4114800" rtl="0">
              <a:lnSpc>
                <a:spcPct val="115000"/>
              </a:lnSpc>
              <a:spcBef>
                <a:spcPts val="2100"/>
              </a:spcBef>
              <a:spcAft>
                <a:spcPts val="2100"/>
              </a:spcAft>
              <a:buClr>
                <a:schemeClr val="lt1"/>
              </a:buClr>
              <a:buSzPts val="1500"/>
              <a:buFont typeface="Lato"/>
              <a:buChar char="■"/>
              <a:defRPr sz="1500">
                <a:solidFill>
                  <a:schemeClr val="lt1"/>
                </a:solidFill>
                <a:latin typeface="Lato"/>
                <a:ea typeface="Lato"/>
                <a:cs typeface="Lato"/>
                <a:sym typeface="Lato"/>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lgn="r">
              <a:buNone/>
              <a:defRPr sz="1300">
                <a:solidFill>
                  <a:schemeClr val="lt1"/>
                </a:solidFill>
                <a:latin typeface="Lato"/>
                <a:ea typeface="Lato"/>
                <a:cs typeface="Lato"/>
                <a:sym typeface="Lato"/>
              </a:defRPr>
            </a:lvl1pPr>
            <a:lvl2pPr lvl="1" rtl="0" algn="r">
              <a:buNone/>
              <a:defRPr sz="1300">
                <a:solidFill>
                  <a:schemeClr val="lt1"/>
                </a:solidFill>
                <a:latin typeface="Lato"/>
                <a:ea typeface="Lato"/>
                <a:cs typeface="Lato"/>
                <a:sym typeface="Lato"/>
              </a:defRPr>
            </a:lvl2pPr>
            <a:lvl3pPr lvl="2" rtl="0" algn="r">
              <a:buNone/>
              <a:defRPr sz="1300">
                <a:solidFill>
                  <a:schemeClr val="lt1"/>
                </a:solidFill>
                <a:latin typeface="Lato"/>
                <a:ea typeface="Lato"/>
                <a:cs typeface="Lato"/>
                <a:sym typeface="Lato"/>
              </a:defRPr>
            </a:lvl3pPr>
            <a:lvl4pPr lvl="3" rtl="0" algn="r">
              <a:buNone/>
              <a:defRPr sz="1300">
                <a:solidFill>
                  <a:schemeClr val="lt1"/>
                </a:solidFill>
                <a:latin typeface="Lato"/>
                <a:ea typeface="Lato"/>
                <a:cs typeface="Lato"/>
                <a:sym typeface="Lato"/>
              </a:defRPr>
            </a:lvl4pPr>
            <a:lvl5pPr lvl="4" rtl="0" algn="r">
              <a:buNone/>
              <a:defRPr sz="1300">
                <a:solidFill>
                  <a:schemeClr val="lt1"/>
                </a:solidFill>
                <a:latin typeface="Lato"/>
                <a:ea typeface="Lato"/>
                <a:cs typeface="Lato"/>
                <a:sym typeface="Lato"/>
              </a:defRPr>
            </a:lvl5pPr>
            <a:lvl6pPr lvl="5" rtl="0" algn="r">
              <a:buNone/>
              <a:defRPr sz="1300">
                <a:solidFill>
                  <a:schemeClr val="lt1"/>
                </a:solidFill>
                <a:latin typeface="Lato"/>
                <a:ea typeface="Lato"/>
                <a:cs typeface="Lato"/>
                <a:sym typeface="Lato"/>
              </a:defRPr>
            </a:lvl6pPr>
            <a:lvl7pPr lvl="6" rtl="0" algn="r">
              <a:buNone/>
              <a:defRPr sz="1300">
                <a:solidFill>
                  <a:schemeClr val="lt1"/>
                </a:solidFill>
                <a:latin typeface="Lato"/>
                <a:ea typeface="Lato"/>
                <a:cs typeface="Lato"/>
                <a:sym typeface="Lato"/>
              </a:defRPr>
            </a:lvl7pPr>
            <a:lvl8pPr lvl="7" rtl="0" algn="r">
              <a:buNone/>
              <a:defRPr sz="1300">
                <a:solidFill>
                  <a:schemeClr val="lt1"/>
                </a:solidFill>
                <a:latin typeface="Lato"/>
                <a:ea typeface="Lato"/>
                <a:cs typeface="Lato"/>
                <a:sym typeface="Lato"/>
              </a:defRPr>
            </a:lvl8pPr>
            <a:lvl9pPr lvl="8" rtl="0" algn="r">
              <a:buNone/>
              <a:defRPr sz="13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hyperlink" Target="http://www.youtube.com/watch?v=ULr84MyDj9Y" TargetMode="Externa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25.png"/><Relationship Id="rId5"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5"/>
          <p:cNvSpPr txBox="1"/>
          <p:nvPr>
            <p:ph type="ctrTitle"/>
          </p:nvPr>
        </p:nvSpPr>
        <p:spPr>
          <a:xfrm>
            <a:off x="4419600" y="1717800"/>
            <a:ext cx="6690000" cy="11778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4800"/>
              <a:buFont typeface="Century Gothic"/>
              <a:buNone/>
            </a:pPr>
            <a:r>
              <a:rPr lang="en-US"/>
              <a:t>THE F.E.W.W.</a:t>
            </a:r>
            <a:endParaRPr/>
          </a:p>
          <a:p>
            <a:pPr indent="0" lvl="0" marL="0" rtl="0" algn="l">
              <a:spcBef>
                <a:spcPts val="0"/>
              </a:spcBef>
              <a:spcAft>
                <a:spcPts val="0"/>
              </a:spcAft>
              <a:buClr>
                <a:schemeClr val="accent1"/>
              </a:buClr>
              <a:buSzPts val="4800"/>
              <a:buFont typeface="Century Gothic"/>
              <a:buNone/>
            </a:pPr>
            <a:r>
              <a:rPr lang="en-US" sz="2500"/>
              <a:t>(Faburkan,</a:t>
            </a:r>
            <a:r>
              <a:rPr lang="en-US" sz="2500">
                <a:solidFill>
                  <a:srgbClr val="FFFFFF"/>
                </a:solidFill>
              </a:rPr>
              <a:t> Enthral, </a:t>
            </a:r>
            <a:r>
              <a:rPr lang="en-US" sz="2500"/>
              <a:t>Whisivil, </a:t>
            </a:r>
            <a:r>
              <a:rPr lang="en-US" sz="2500">
                <a:solidFill>
                  <a:srgbClr val="FFFFFF"/>
                </a:solidFill>
              </a:rPr>
              <a:t>Wulopa</a:t>
            </a:r>
            <a:r>
              <a:rPr lang="en-US" sz="2500"/>
              <a:t>)</a:t>
            </a:r>
            <a:endParaRPr sz="2500"/>
          </a:p>
        </p:txBody>
      </p:sp>
      <p:sp>
        <p:nvSpPr>
          <p:cNvPr id="148" name="Google Shape;148;p15"/>
          <p:cNvSpPr txBox="1"/>
          <p:nvPr>
            <p:ph idx="1" type="subTitle"/>
          </p:nvPr>
        </p:nvSpPr>
        <p:spPr>
          <a:xfrm>
            <a:off x="4419600" y="3043225"/>
            <a:ext cx="2283900" cy="171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988"/>
              </a:spcBef>
              <a:spcAft>
                <a:spcPts val="0"/>
              </a:spcAft>
              <a:buSzPts val="1942"/>
              <a:buNone/>
            </a:pPr>
            <a:r>
              <a:rPr lang="en-US" sz="1942"/>
              <a:t>Patrick Hanna</a:t>
            </a:r>
            <a:endParaRPr sz="1942"/>
          </a:p>
          <a:p>
            <a:pPr indent="0" lvl="0" marL="0" rtl="0" algn="l">
              <a:lnSpc>
                <a:spcPct val="100000"/>
              </a:lnSpc>
              <a:spcBef>
                <a:spcPts val="988"/>
              </a:spcBef>
              <a:spcAft>
                <a:spcPts val="0"/>
              </a:spcAft>
              <a:buSzPts val="1942"/>
              <a:buNone/>
            </a:pPr>
            <a:r>
              <a:rPr lang="en-US" sz="1942"/>
              <a:t>Adan Constanzo</a:t>
            </a:r>
            <a:endParaRPr sz="1942"/>
          </a:p>
        </p:txBody>
      </p:sp>
      <p:sp>
        <p:nvSpPr>
          <p:cNvPr id="149" name="Google Shape;149;p15"/>
          <p:cNvSpPr txBox="1"/>
          <p:nvPr/>
        </p:nvSpPr>
        <p:spPr>
          <a:xfrm>
            <a:off x="5096400" y="4759525"/>
            <a:ext cx="4746000" cy="58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rgbClr val="FFFFFF"/>
                </a:solidFill>
                <a:latin typeface="Lato"/>
                <a:ea typeface="Lato"/>
                <a:cs typeface="Lato"/>
                <a:sym typeface="Lato"/>
              </a:rPr>
              <a:t>Advisor: Dr. Elaine Kang</a:t>
            </a:r>
            <a:endParaRPr sz="2000">
              <a:solidFill>
                <a:srgbClr val="FFFFFF"/>
              </a:solidFill>
              <a:latin typeface="Lato"/>
              <a:ea typeface="Lato"/>
              <a:cs typeface="Lato"/>
              <a:sym typeface="Lato"/>
            </a:endParaRPr>
          </a:p>
          <a:p>
            <a:pPr indent="0" lvl="0" marL="0" rtl="0" algn="l">
              <a:spcBef>
                <a:spcPts val="0"/>
              </a:spcBef>
              <a:spcAft>
                <a:spcPts val="0"/>
              </a:spcAft>
              <a:buNone/>
            </a:pPr>
            <a:r>
              <a:t/>
            </a:r>
            <a:endParaRPr sz="2000">
              <a:solidFill>
                <a:srgbClr val="FFFFFF"/>
              </a:solidFill>
              <a:latin typeface="Lato"/>
              <a:ea typeface="Lato"/>
              <a:cs typeface="Lato"/>
              <a:sym typeface="Lato"/>
            </a:endParaRPr>
          </a:p>
          <a:p>
            <a:pPr indent="0" lvl="0" marL="0" rtl="0" algn="l">
              <a:spcBef>
                <a:spcPts val="0"/>
              </a:spcBef>
              <a:spcAft>
                <a:spcPts val="0"/>
              </a:spcAft>
              <a:buNone/>
            </a:pPr>
            <a:r>
              <a:rPr lang="en-US" sz="2000">
                <a:solidFill>
                  <a:srgbClr val="FFFFFF"/>
                </a:solidFill>
                <a:latin typeface="Lato"/>
                <a:ea typeface="Lato"/>
                <a:cs typeface="Lato"/>
                <a:sym typeface="Lato"/>
              </a:rPr>
              <a:t>Liaison: Prof. </a:t>
            </a:r>
            <a:r>
              <a:rPr lang="en-US" sz="2000">
                <a:solidFill>
                  <a:schemeClr val="lt1"/>
                </a:solidFill>
                <a:latin typeface="Lato"/>
                <a:ea typeface="Lato"/>
                <a:cs typeface="Lato"/>
                <a:sym typeface="Lato"/>
              </a:rPr>
              <a:t>Sylke Rene Meyer</a:t>
            </a:r>
            <a:endParaRPr sz="2000">
              <a:solidFill>
                <a:srgbClr val="FFFFFF"/>
              </a:solidFill>
              <a:latin typeface="Lato"/>
              <a:ea typeface="Lato"/>
              <a:cs typeface="Lato"/>
              <a:sym typeface="Lato"/>
            </a:endParaRPr>
          </a:p>
        </p:txBody>
      </p:sp>
      <p:sp>
        <p:nvSpPr>
          <p:cNvPr id="150" name="Google Shape;150;p15"/>
          <p:cNvSpPr txBox="1"/>
          <p:nvPr/>
        </p:nvSpPr>
        <p:spPr>
          <a:xfrm>
            <a:off x="114300" y="5707800"/>
            <a:ext cx="4028100" cy="103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FFFF"/>
                </a:solidFill>
                <a:latin typeface="Lato"/>
                <a:ea typeface="Lato"/>
                <a:cs typeface="Lato"/>
                <a:sym typeface="Lato"/>
              </a:rPr>
              <a:t>College of ECST (Engineering, Computer Science and Technologies)</a:t>
            </a:r>
            <a:endParaRPr>
              <a:solidFill>
                <a:srgbClr val="FFFFFF"/>
              </a:solidFill>
              <a:latin typeface="Lato"/>
              <a:ea typeface="Lato"/>
              <a:cs typeface="Lato"/>
              <a:sym typeface="Lato"/>
            </a:endParaRPr>
          </a:p>
          <a:p>
            <a:pPr indent="0" lvl="0" marL="0" rtl="0" algn="l">
              <a:spcBef>
                <a:spcPts val="0"/>
              </a:spcBef>
              <a:spcAft>
                <a:spcPts val="0"/>
              </a:spcAft>
              <a:buNone/>
            </a:pPr>
            <a:r>
              <a:rPr lang="en-US">
                <a:solidFill>
                  <a:srgbClr val="FFFFFF"/>
                </a:solidFill>
                <a:latin typeface="Lato"/>
                <a:ea typeface="Lato"/>
                <a:cs typeface="Lato"/>
                <a:sym typeface="Lato"/>
              </a:rPr>
              <a:t>IA (Institute for Interactive Arts, Research, and Technology)</a:t>
            </a:r>
            <a:endParaRPr>
              <a:solidFill>
                <a:srgbClr val="FFFFFF"/>
              </a:solidFill>
              <a:latin typeface="Lato"/>
              <a:ea typeface="Lato"/>
              <a:cs typeface="Lato"/>
              <a:sym typeface="Lato"/>
            </a:endParaRPr>
          </a:p>
        </p:txBody>
      </p:sp>
      <p:sp>
        <p:nvSpPr>
          <p:cNvPr id="151" name="Google Shape;151;p15"/>
          <p:cNvSpPr txBox="1"/>
          <p:nvPr>
            <p:ph idx="1" type="subTitle"/>
          </p:nvPr>
        </p:nvSpPr>
        <p:spPr>
          <a:xfrm>
            <a:off x="6966150" y="3043225"/>
            <a:ext cx="2283900" cy="171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988"/>
              </a:spcBef>
              <a:spcAft>
                <a:spcPts val="0"/>
              </a:spcAft>
              <a:buSzPts val="1942"/>
              <a:buNone/>
            </a:pPr>
            <a:r>
              <a:rPr lang="en-US" sz="1942"/>
              <a:t>Erik Sorto</a:t>
            </a:r>
            <a:endParaRPr sz="1942"/>
          </a:p>
          <a:p>
            <a:pPr indent="0" lvl="0" marL="0" rtl="0" algn="l">
              <a:lnSpc>
                <a:spcPct val="100000"/>
              </a:lnSpc>
              <a:spcBef>
                <a:spcPts val="988"/>
              </a:spcBef>
              <a:spcAft>
                <a:spcPts val="0"/>
              </a:spcAft>
              <a:buSzPts val="1942"/>
              <a:buNone/>
            </a:pPr>
            <a:r>
              <a:rPr lang="en-US" sz="1942"/>
              <a:t>MingYang Liu</a:t>
            </a:r>
            <a:endParaRPr sz="1942"/>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4"/>
          <p:cNvSpPr txBox="1"/>
          <p:nvPr>
            <p:ph type="title"/>
          </p:nvPr>
        </p:nvSpPr>
        <p:spPr>
          <a:xfrm>
            <a:off x="1141413" y="609600"/>
            <a:ext cx="9906000" cy="1905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Mission Walkthrough</a:t>
            </a:r>
            <a:endParaRPr/>
          </a:p>
        </p:txBody>
      </p:sp>
      <p:sp>
        <p:nvSpPr>
          <p:cNvPr id="224" name="Google Shape;224;p24"/>
          <p:cNvSpPr txBox="1"/>
          <p:nvPr>
            <p:ph idx="1" type="body"/>
          </p:nvPr>
        </p:nvSpPr>
        <p:spPr>
          <a:xfrm>
            <a:off x="114301" y="2120250"/>
            <a:ext cx="2875800" cy="3445500"/>
          </a:xfrm>
          <a:prstGeom prst="rect">
            <a:avLst/>
          </a:prstGeom>
        </p:spPr>
        <p:txBody>
          <a:bodyPr anchorCtr="0" anchor="ctr" bIns="45700" lIns="91425" spcFirstLastPara="1" rIns="91425" wrap="square" tIns="45700">
            <a:noAutofit/>
          </a:bodyPr>
          <a:lstStyle/>
          <a:p>
            <a:pPr indent="-381000" lvl="0" marL="457200" rtl="0" algn="l">
              <a:spcBef>
                <a:spcPts val="360"/>
              </a:spcBef>
              <a:spcAft>
                <a:spcPts val="0"/>
              </a:spcAft>
              <a:buSzPts val="2400"/>
              <a:buChar char="●"/>
            </a:pPr>
            <a:r>
              <a:rPr lang="en-US" sz="2400"/>
              <a:t>Player combat </a:t>
            </a:r>
            <a:endParaRPr sz="2400"/>
          </a:p>
          <a:p>
            <a:pPr indent="-381000" lvl="0" marL="457200" rtl="0" algn="l">
              <a:spcBef>
                <a:spcPts val="0"/>
              </a:spcBef>
              <a:spcAft>
                <a:spcPts val="0"/>
              </a:spcAft>
              <a:buSzPts val="2400"/>
              <a:buChar char="●"/>
            </a:pPr>
            <a:r>
              <a:rPr lang="en-US" sz="2400"/>
              <a:t>Player quests</a:t>
            </a:r>
            <a:endParaRPr sz="2400"/>
          </a:p>
          <a:p>
            <a:pPr indent="0" lvl="0" marL="0" rtl="0" algn="l">
              <a:spcBef>
                <a:spcPts val="600"/>
              </a:spcBef>
              <a:spcAft>
                <a:spcPts val="600"/>
              </a:spcAft>
              <a:buNone/>
            </a:pPr>
            <a:r>
              <a:t/>
            </a:r>
            <a:endParaRPr/>
          </a:p>
        </p:txBody>
      </p:sp>
      <p:pic>
        <p:nvPicPr>
          <p:cNvPr id="225" name="Google Shape;225;p24"/>
          <p:cNvPicPr preferRelativeResize="0"/>
          <p:nvPr/>
        </p:nvPicPr>
        <p:blipFill rotWithShape="1">
          <a:blip r:embed="rId3">
            <a:alphaModFix/>
          </a:blip>
          <a:srcRect b="0" l="12625" r="0" t="12625"/>
          <a:stretch/>
        </p:blipFill>
        <p:spPr>
          <a:xfrm>
            <a:off x="7726734" y="1887900"/>
            <a:ext cx="3762966" cy="2346825"/>
          </a:xfrm>
          <a:prstGeom prst="rect">
            <a:avLst/>
          </a:prstGeom>
          <a:noFill/>
          <a:ln>
            <a:noFill/>
          </a:ln>
        </p:spPr>
      </p:pic>
      <p:pic>
        <p:nvPicPr>
          <p:cNvPr id="226" name="Google Shape;226;p24"/>
          <p:cNvPicPr preferRelativeResize="0"/>
          <p:nvPr/>
        </p:nvPicPr>
        <p:blipFill rotWithShape="1">
          <a:blip r:embed="rId4">
            <a:alphaModFix/>
          </a:blip>
          <a:srcRect b="13299" l="0" r="13299" t="0"/>
          <a:stretch/>
        </p:blipFill>
        <p:spPr>
          <a:xfrm>
            <a:off x="2990200" y="1887900"/>
            <a:ext cx="4046850" cy="2346826"/>
          </a:xfrm>
          <a:prstGeom prst="rect">
            <a:avLst/>
          </a:prstGeom>
          <a:noFill/>
          <a:ln>
            <a:noFill/>
          </a:ln>
        </p:spPr>
      </p:pic>
      <p:pic>
        <p:nvPicPr>
          <p:cNvPr id="227" name="Google Shape;227;p24"/>
          <p:cNvPicPr preferRelativeResize="0"/>
          <p:nvPr/>
        </p:nvPicPr>
        <p:blipFill>
          <a:blip r:embed="rId5">
            <a:alphaModFix/>
          </a:blip>
          <a:stretch>
            <a:fillRect/>
          </a:stretch>
        </p:blipFill>
        <p:spPr>
          <a:xfrm>
            <a:off x="4995725" y="4480393"/>
            <a:ext cx="3420101" cy="22633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5"/>
          <p:cNvSpPr txBox="1"/>
          <p:nvPr>
            <p:ph type="title"/>
          </p:nvPr>
        </p:nvSpPr>
        <p:spPr>
          <a:xfrm>
            <a:off x="0" y="0"/>
            <a:ext cx="12115800" cy="669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Level Layout</a:t>
            </a:r>
            <a:endParaRPr/>
          </a:p>
        </p:txBody>
      </p:sp>
      <p:pic>
        <p:nvPicPr>
          <p:cNvPr id="233" name="Google Shape;233;p25"/>
          <p:cNvPicPr preferRelativeResize="0"/>
          <p:nvPr/>
        </p:nvPicPr>
        <p:blipFill>
          <a:blip r:embed="rId3">
            <a:alphaModFix/>
          </a:blip>
          <a:stretch>
            <a:fillRect/>
          </a:stretch>
        </p:blipFill>
        <p:spPr>
          <a:xfrm>
            <a:off x="1517688" y="669000"/>
            <a:ext cx="8753725" cy="618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26"/>
          <p:cNvSpPr txBox="1"/>
          <p:nvPr>
            <p:ph type="title"/>
          </p:nvPr>
        </p:nvSpPr>
        <p:spPr>
          <a:xfrm>
            <a:off x="0" y="0"/>
            <a:ext cx="11789100" cy="669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Level Layout</a:t>
            </a:r>
            <a:endParaRPr/>
          </a:p>
        </p:txBody>
      </p:sp>
      <p:pic>
        <p:nvPicPr>
          <p:cNvPr id="239" name="Google Shape;239;p26"/>
          <p:cNvPicPr preferRelativeResize="0"/>
          <p:nvPr/>
        </p:nvPicPr>
        <p:blipFill>
          <a:blip r:embed="rId3">
            <a:alphaModFix/>
          </a:blip>
          <a:stretch>
            <a:fillRect/>
          </a:stretch>
        </p:blipFill>
        <p:spPr>
          <a:xfrm>
            <a:off x="993449" y="669000"/>
            <a:ext cx="10205100" cy="6229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27"/>
          <p:cNvSpPr txBox="1"/>
          <p:nvPr>
            <p:ph type="title"/>
          </p:nvPr>
        </p:nvSpPr>
        <p:spPr>
          <a:xfrm>
            <a:off x="889388" y="748725"/>
            <a:ext cx="9906000" cy="190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accent1"/>
              </a:buClr>
              <a:buSzPts val="3200"/>
              <a:buFont typeface="Century Gothic"/>
              <a:buNone/>
            </a:pPr>
            <a:r>
              <a:rPr lang="en-US"/>
              <a:t>Game Engine</a:t>
            </a:r>
            <a:endParaRPr/>
          </a:p>
        </p:txBody>
      </p:sp>
      <p:sp>
        <p:nvSpPr>
          <p:cNvPr id="245" name="Google Shape;245;p27"/>
          <p:cNvSpPr txBox="1"/>
          <p:nvPr>
            <p:ph idx="1" type="body"/>
          </p:nvPr>
        </p:nvSpPr>
        <p:spPr>
          <a:xfrm>
            <a:off x="477050" y="2292050"/>
            <a:ext cx="5701500" cy="3686400"/>
          </a:xfrm>
          <a:prstGeom prst="rect">
            <a:avLst/>
          </a:prstGeom>
          <a:noFill/>
          <a:ln>
            <a:noFill/>
          </a:ln>
        </p:spPr>
        <p:txBody>
          <a:bodyPr anchorCtr="0" anchor="ctr" bIns="45700" lIns="91425" spcFirstLastPara="1" rIns="91425" wrap="square" tIns="45700">
            <a:noAutofit/>
          </a:bodyPr>
          <a:lstStyle/>
          <a:p>
            <a:pPr indent="-323850" lvl="0" marL="285750" rtl="0" algn="l">
              <a:spcBef>
                <a:spcPts val="0"/>
              </a:spcBef>
              <a:spcAft>
                <a:spcPts val="0"/>
              </a:spcAft>
              <a:buSzPts val="2400"/>
              <a:buChar char="●"/>
            </a:pPr>
            <a:r>
              <a:rPr lang="en-US" sz="2400"/>
              <a:t>High code reusability </a:t>
            </a:r>
            <a:endParaRPr sz="2400"/>
          </a:p>
          <a:p>
            <a:pPr indent="-336550" lvl="1" marL="742950" rtl="0" algn="l">
              <a:spcBef>
                <a:spcPts val="0"/>
              </a:spcBef>
              <a:spcAft>
                <a:spcPts val="0"/>
              </a:spcAft>
              <a:buSzPts val="2400"/>
              <a:buChar char="○"/>
            </a:pPr>
            <a:r>
              <a:rPr lang="en-US" sz="2400"/>
              <a:t>Collision</a:t>
            </a:r>
            <a:endParaRPr sz="2400"/>
          </a:p>
          <a:p>
            <a:pPr indent="-336550" lvl="1" marL="742950" rtl="0" algn="l">
              <a:spcBef>
                <a:spcPts val="0"/>
              </a:spcBef>
              <a:spcAft>
                <a:spcPts val="0"/>
              </a:spcAft>
              <a:buSzPts val="2400"/>
              <a:buChar char="○"/>
            </a:pPr>
            <a:r>
              <a:rPr lang="en-US" sz="2400"/>
              <a:t>Physics</a:t>
            </a:r>
            <a:endParaRPr sz="2400"/>
          </a:p>
          <a:p>
            <a:pPr indent="-336550" lvl="1" marL="742950" rtl="0" algn="l">
              <a:spcBef>
                <a:spcPts val="0"/>
              </a:spcBef>
              <a:spcAft>
                <a:spcPts val="0"/>
              </a:spcAft>
              <a:buSzPts val="2400"/>
              <a:buChar char="○"/>
            </a:pPr>
            <a:r>
              <a:rPr lang="en-US" sz="2400"/>
              <a:t>Input, Graphical Interface</a:t>
            </a:r>
            <a:endParaRPr sz="2400"/>
          </a:p>
          <a:p>
            <a:pPr indent="-336550" lvl="1" marL="742950" rtl="0" algn="l">
              <a:spcBef>
                <a:spcPts val="0"/>
              </a:spcBef>
              <a:spcAft>
                <a:spcPts val="0"/>
              </a:spcAft>
              <a:buSzPts val="2400"/>
              <a:buChar char="○"/>
            </a:pPr>
            <a:r>
              <a:rPr lang="en-US" sz="2400"/>
              <a:t>MultiMedia</a:t>
            </a:r>
            <a:endParaRPr sz="2400"/>
          </a:p>
          <a:p>
            <a:pPr indent="-323850" lvl="0" marL="285750" rtl="0" algn="l">
              <a:spcBef>
                <a:spcPts val="960"/>
              </a:spcBef>
              <a:spcAft>
                <a:spcPts val="0"/>
              </a:spcAft>
              <a:buSzPts val="2400"/>
              <a:buChar char="●"/>
            </a:pPr>
            <a:r>
              <a:rPr lang="en-US" sz="2400"/>
              <a:t>Unity’s GUI allows for visual adjustments</a:t>
            </a:r>
            <a:endParaRPr sz="2400"/>
          </a:p>
          <a:p>
            <a:pPr indent="-323850" lvl="0" marL="285750" rtl="0" algn="l">
              <a:spcBef>
                <a:spcPts val="960"/>
              </a:spcBef>
              <a:spcAft>
                <a:spcPts val="0"/>
              </a:spcAft>
              <a:buSzPts val="2400"/>
              <a:buChar char="●"/>
            </a:pPr>
            <a:r>
              <a:rPr lang="en-US" sz="2400"/>
              <a:t>Multiple platforms</a:t>
            </a:r>
            <a:endParaRPr sz="2400"/>
          </a:p>
        </p:txBody>
      </p:sp>
      <p:pic>
        <p:nvPicPr>
          <p:cNvPr id="246" name="Google Shape;246;p27"/>
          <p:cNvPicPr preferRelativeResize="0"/>
          <p:nvPr/>
        </p:nvPicPr>
        <p:blipFill>
          <a:blip r:embed="rId3">
            <a:alphaModFix/>
          </a:blip>
          <a:stretch>
            <a:fillRect/>
          </a:stretch>
        </p:blipFill>
        <p:spPr>
          <a:xfrm>
            <a:off x="5337450" y="2202425"/>
            <a:ext cx="6442725" cy="3686550"/>
          </a:xfrm>
          <a:prstGeom prst="rect">
            <a:avLst/>
          </a:prstGeom>
          <a:noFill/>
          <a:ln>
            <a:noFill/>
          </a:ln>
        </p:spPr>
      </p:pic>
      <p:pic>
        <p:nvPicPr>
          <p:cNvPr id="247" name="Google Shape;247;p27"/>
          <p:cNvPicPr preferRelativeResize="0"/>
          <p:nvPr/>
        </p:nvPicPr>
        <p:blipFill>
          <a:blip r:embed="rId4">
            <a:alphaModFix/>
          </a:blip>
          <a:stretch>
            <a:fillRect/>
          </a:stretch>
        </p:blipFill>
        <p:spPr>
          <a:xfrm>
            <a:off x="7701375" y="1001925"/>
            <a:ext cx="1714851" cy="6230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28"/>
          <p:cNvSpPr txBox="1"/>
          <p:nvPr>
            <p:ph type="title"/>
          </p:nvPr>
        </p:nvSpPr>
        <p:spPr>
          <a:xfrm>
            <a:off x="314474" y="659975"/>
            <a:ext cx="4073100" cy="759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Implementation</a:t>
            </a:r>
            <a:endParaRPr/>
          </a:p>
        </p:txBody>
      </p:sp>
      <p:sp>
        <p:nvSpPr>
          <p:cNvPr id="253" name="Google Shape;253;p28"/>
          <p:cNvSpPr txBox="1"/>
          <p:nvPr>
            <p:ph idx="1" type="body"/>
          </p:nvPr>
        </p:nvSpPr>
        <p:spPr>
          <a:xfrm>
            <a:off x="314477" y="1814775"/>
            <a:ext cx="3460800" cy="1861500"/>
          </a:xfrm>
          <a:prstGeom prst="rect">
            <a:avLst/>
          </a:prstGeom>
        </p:spPr>
        <p:txBody>
          <a:bodyPr anchorCtr="0" anchor="ctr" bIns="45700" lIns="91425" spcFirstLastPara="1" rIns="91425" wrap="square" tIns="45700">
            <a:noAutofit/>
          </a:bodyPr>
          <a:lstStyle/>
          <a:p>
            <a:pPr indent="-381000" lvl="0" marL="457200" rtl="0" algn="l">
              <a:spcBef>
                <a:spcPts val="360"/>
              </a:spcBef>
              <a:spcAft>
                <a:spcPts val="0"/>
              </a:spcAft>
              <a:buSzPts val="2400"/>
              <a:buChar char="●"/>
            </a:pPr>
            <a:r>
              <a:rPr lang="en-US" sz="2400"/>
              <a:t>RPG style game</a:t>
            </a:r>
            <a:endParaRPr sz="2400"/>
          </a:p>
          <a:p>
            <a:pPr indent="-381000" lvl="0" marL="457200" rtl="0" algn="l">
              <a:spcBef>
                <a:spcPts val="0"/>
              </a:spcBef>
              <a:spcAft>
                <a:spcPts val="0"/>
              </a:spcAft>
              <a:buSzPts val="2400"/>
              <a:buChar char="●"/>
            </a:pPr>
            <a:r>
              <a:rPr lang="en-US" sz="2400"/>
              <a:t>Side-scroller</a:t>
            </a:r>
            <a:endParaRPr sz="2400"/>
          </a:p>
          <a:p>
            <a:pPr indent="-381000" lvl="0" marL="457200" rtl="0" algn="l">
              <a:spcBef>
                <a:spcPts val="0"/>
              </a:spcBef>
              <a:spcAft>
                <a:spcPts val="0"/>
              </a:spcAft>
              <a:buSzPts val="2400"/>
              <a:buChar char="●"/>
            </a:pPr>
            <a:r>
              <a:rPr lang="en-US" sz="2400"/>
              <a:t>Mobile </a:t>
            </a:r>
            <a:endParaRPr sz="2400"/>
          </a:p>
          <a:p>
            <a:pPr indent="-381000" lvl="0" marL="457200" rtl="0" algn="l">
              <a:spcBef>
                <a:spcPts val="0"/>
              </a:spcBef>
              <a:spcAft>
                <a:spcPts val="0"/>
              </a:spcAft>
              <a:buSzPts val="2400"/>
              <a:buChar char="●"/>
            </a:pPr>
            <a:r>
              <a:rPr lang="en-US" sz="2400"/>
              <a:t>PC</a:t>
            </a:r>
            <a:endParaRPr sz="2400"/>
          </a:p>
        </p:txBody>
      </p:sp>
      <p:pic>
        <p:nvPicPr>
          <p:cNvPr id="254" name="Google Shape;254;p28"/>
          <p:cNvPicPr preferRelativeResize="0"/>
          <p:nvPr/>
        </p:nvPicPr>
        <p:blipFill>
          <a:blip r:embed="rId3">
            <a:alphaModFix/>
          </a:blip>
          <a:stretch>
            <a:fillRect/>
          </a:stretch>
        </p:blipFill>
        <p:spPr>
          <a:xfrm>
            <a:off x="4886925" y="1419275"/>
            <a:ext cx="7228875" cy="4496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29"/>
          <p:cNvSpPr txBox="1"/>
          <p:nvPr>
            <p:ph type="title"/>
          </p:nvPr>
        </p:nvSpPr>
        <p:spPr>
          <a:xfrm>
            <a:off x="1141413" y="609600"/>
            <a:ext cx="9906000" cy="1905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Mechanics</a:t>
            </a:r>
            <a:endParaRPr/>
          </a:p>
        </p:txBody>
      </p:sp>
      <p:sp>
        <p:nvSpPr>
          <p:cNvPr id="260" name="Google Shape;260;p29"/>
          <p:cNvSpPr txBox="1"/>
          <p:nvPr>
            <p:ph idx="1" type="body"/>
          </p:nvPr>
        </p:nvSpPr>
        <p:spPr>
          <a:xfrm>
            <a:off x="1141425" y="1919275"/>
            <a:ext cx="4791600" cy="3461700"/>
          </a:xfrm>
          <a:prstGeom prst="rect">
            <a:avLst/>
          </a:prstGeom>
        </p:spPr>
        <p:txBody>
          <a:bodyPr anchorCtr="0" anchor="ctr" bIns="45700" lIns="91425" spcFirstLastPara="1" rIns="91425" wrap="square" tIns="45700">
            <a:noAutofit/>
          </a:bodyPr>
          <a:lstStyle/>
          <a:p>
            <a:pPr indent="0" lvl="0" marL="0" rtl="0" algn="l">
              <a:spcBef>
                <a:spcPts val="360"/>
              </a:spcBef>
              <a:spcAft>
                <a:spcPts val="0"/>
              </a:spcAft>
              <a:buNone/>
            </a:pPr>
            <a:r>
              <a:rPr b="1" lang="en-US" sz="2400"/>
              <a:t>Furburkan</a:t>
            </a:r>
            <a:endParaRPr b="1" sz="2400"/>
          </a:p>
          <a:p>
            <a:pPr indent="-381000" lvl="0" marL="457200" rtl="0" algn="l">
              <a:spcBef>
                <a:spcPts val="600"/>
              </a:spcBef>
              <a:spcAft>
                <a:spcPts val="0"/>
              </a:spcAft>
              <a:buSzPts val="2400"/>
              <a:buChar char="●"/>
            </a:pPr>
            <a:r>
              <a:rPr lang="en-US" sz="2400"/>
              <a:t>Heavy on brute combat</a:t>
            </a:r>
            <a:endParaRPr sz="2400"/>
          </a:p>
          <a:p>
            <a:pPr indent="-381000" lvl="0" marL="457200" rtl="0" algn="l">
              <a:spcBef>
                <a:spcPts val="0"/>
              </a:spcBef>
              <a:spcAft>
                <a:spcPts val="0"/>
              </a:spcAft>
              <a:buSzPts val="2400"/>
              <a:buChar char="●"/>
            </a:pPr>
            <a:r>
              <a:rPr lang="en-US" sz="2400"/>
              <a:t>Uses weapons to attack and fireballs</a:t>
            </a:r>
            <a:endParaRPr sz="2400"/>
          </a:p>
          <a:p>
            <a:pPr indent="-381000" lvl="0" marL="457200" rtl="0" algn="l">
              <a:spcBef>
                <a:spcPts val="0"/>
              </a:spcBef>
              <a:spcAft>
                <a:spcPts val="0"/>
              </a:spcAft>
              <a:buSzPts val="2400"/>
              <a:buChar char="●"/>
            </a:pPr>
            <a:r>
              <a:rPr lang="en-US" sz="2400"/>
              <a:t>Fireballs develop as player progresses. </a:t>
            </a:r>
            <a:endParaRPr sz="2400"/>
          </a:p>
        </p:txBody>
      </p:sp>
      <p:pic>
        <p:nvPicPr>
          <p:cNvPr id="261" name="Google Shape;261;p29"/>
          <p:cNvPicPr preferRelativeResize="0"/>
          <p:nvPr/>
        </p:nvPicPr>
        <p:blipFill>
          <a:blip r:embed="rId3">
            <a:alphaModFix/>
          </a:blip>
          <a:stretch>
            <a:fillRect/>
          </a:stretch>
        </p:blipFill>
        <p:spPr>
          <a:xfrm>
            <a:off x="6172200" y="1919275"/>
            <a:ext cx="5334000" cy="3019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0"/>
          <p:cNvSpPr txBox="1"/>
          <p:nvPr>
            <p:ph type="title"/>
          </p:nvPr>
        </p:nvSpPr>
        <p:spPr>
          <a:xfrm>
            <a:off x="1184775" y="1384650"/>
            <a:ext cx="1368300" cy="659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HUD</a:t>
            </a:r>
            <a:endParaRPr/>
          </a:p>
        </p:txBody>
      </p:sp>
      <p:pic>
        <p:nvPicPr>
          <p:cNvPr id="267" name="Google Shape;267;p30"/>
          <p:cNvPicPr preferRelativeResize="0"/>
          <p:nvPr/>
        </p:nvPicPr>
        <p:blipFill>
          <a:blip r:embed="rId3">
            <a:alphaModFix/>
          </a:blip>
          <a:stretch>
            <a:fillRect/>
          </a:stretch>
        </p:blipFill>
        <p:spPr>
          <a:xfrm>
            <a:off x="4464601" y="0"/>
            <a:ext cx="7727400" cy="5736450"/>
          </a:xfrm>
          <a:prstGeom prst="rect">
            <a:avLst/>
          </a:prstGeom>
          <a:noFill/>
          <a:ln>
            <a:noFill/>
          </a:ln>
        </p:spPr>
      </p:pic>
      <p:sp>
        <p:nvSpPr>
          <p:cNvPr id="268" name="Google Shape;268;p30"/>
          <p:cNvSpPr txBox="1"/>
          <p:nvPr/>
        </p:nvSpPr>
        <p:spPr>
          <a:xfrm>
            <a:off x="755400" y="2291775"/>
            <a:ext cx="4088400" cy="14505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360"/>
              </a:spcBef>
              <a:spcAft>
                <a:spcPts val="0"/>
              </a:spcAft>
              <a:buClr>
                <a:schemeClr val="lt1"/>
              </a:buClr>
              <a:buSzPts val="2400"/>
              <a:buFont typeface="Lato"/>
              <a:buChar char="●"/>
            </a:pPr>
            <a:r>
              <a:rPr lang="en-US" sz="2400">
                <a:solidFill>
                  <a:schemeClr val="lt1"/>
                </a:solidFill>
                <a:latin typeface="Lato"/>
                <a:ea typeface="Lato"/>
                <a:cs typeface="Lato"/>
                <a:sym typeface="Lato"/>
              </a:rPr>
              <a:t>Joystick</a:t>
            </a:r>
            <a:endParaRPr sz="2400">
              <a:solidFill>
                <a:schemeClr val="lt1"/>
              </a:solidFill>
              <a:latin typeface="Lato"/>
              <a:ea typeface="Lato"/>
              <a:cs typeface="Lato"/>
              <a:sym typeface="Lato"/>
            </a:endParaRPr>
          </a:p>
          <a:p>
            <a:pPr indent="-381000" lvl="0" marL="457200" rtl="0" algn="l">
              <a:lnSpc>
                <a:spcPct val="115000"/>
              </a:lnSpc>
              <a:spcBef>
                <a:spcPts val="0"/>
              </a:spcBef>
              <a:spcAft>
                <a:spcPts val="0"/>
              </a:spcAft>
              <a:buClr>
                <a:schemeClr val="lt1"/>
              </a:buClr>
              <a:buSzPts val="2400"/>
              <a:buFont typeface="Lato"/>
              <a:buChar char="●"/>
            </a:pPr>
            <a:r>
              <a:rPr lang="en-US" sz="2400">
                <a:solidFill>
                  <a:schemeClr val="lt1"/>
                </a:solidFill>
                <a:latin typeface="Lato"/>
                <a:ea typeface="Lato"/>
                <a:cs typeface="Lato"/>
                <a:sym typeface="Lato"/>
              </a:rPr>
              <a:t>Interchangeable action buttons</a:t>
            </a:r>
            <a:endParaRPr sz="2400">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31"/>
          <p:cNvSpPr txBox="1"/>
          <p:nvPr>
            <p:ph type="title"/>
          </p:nvPr>
        </p:nvSpPr>
        <p:spPr>
          <a:xfrm>
            <a:off x="601675" y="1338600"/>
            <a:ext cx="4220400" cy="751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Dialogue System</a:t>
            </a:r>
            <a:endParaRPr/>
          </a:p>
        </p:txBody>
      </p:sp>
      <p:sp>
        <p:nvSpPr>
          <p:cNvPr id="274" name="Google Shape;274;p31"/>
          <p:cNvSpPr txBox="1"/>
          <p:nvPr>
            <p:ph idx="1" type="body"/>
          </p:nvPr>
        </p:nvSpPr>
        <p:spPr>
          <a:xfrm>
            <a:off x="601675" y="2178650"/>
            <a:ext cx="2753100" cy="1337100"/>
          </a:xfrm>
          <a:prstGeom prst="rect">
            <a:avLst/>
          </a:prstGeom>
        </p:spPr>
        <p:txBody>
          <a:bodyPr anchorCtr="0" anchor="ctr" bIns="45700" lIns="91425" spcFirstLastPara="1" rIns="91425" wrap="square" tIns="45700">
            <a:noAutofit/>
          </a:bodyPr>
          <a:lstStyle/>
          <a:p>
            <a:pPr indent="-381000" lvl="0" marL="457200" rtl="0" algn="l">
              <a:spcBef>
                <a:spcPts val="360"/>
              </a:spcBef>
              <a:spcAft>
                <a:spcPts val="0"/>
              </a:spcAft>
              <a:buSzPts val="2400"/>
              <a:buChar char="●"/>
            </a:pPr>
            <a:r>
              <a:rPr lang="en-US" sz="2400"/>
              <a:t>Dialogue HUD</a:t>
            </a:r>
            <a:endParaRPr sz="2400"/>
          </a:p>
          <a:p>
            <a:pPr indent="-381000" lvl="0" marL="457200" rtl="0" algn="l">
              <a:spcBef>
                <a:spcPts val="0"/>
              </a:spcBef>
              <a:spcAft>
                <a:spcPts val="0"/>
              </a:spcAft>
              <a:buSzPts val="2400"/>
              <a:buChar char="●"/>
            </a:pPr>
            <a:r>
              <a:rPr lang="en-US" sz="2400"/>
              <a:t>Decision</a:t>
            </a:r>
            <a:r>
              <a:rPr lang="en-US" sz="2400"/>
              <a:t> Tree</a:t>
            </a:r>
            <a:endParaRPr sz="2400"/>
          </a:p>
        </p:txBody>
      </p:sp>
      <p:pic>
        <p:nvPicPr>
          <p:cNvPr id="275" name="Google Shape;275;p31"/>
          <p:cNvPicPr preferRelativeResize="0"/>
          <p:nvPr/>
        </p:nvPicPr>
        <p:blipFill>
          <a:blip r:embed="rId3">
            <a:alphaModFix/>
          </a:blip>
          <a:stretch>
            <a:fillRect/>
          </a:stretch>
        </p:blipFill>
        <p:spPr>
          <a:xfrm>
            <a:off x="4293900" y="2178649"/>
            <a:ext cx="7898187" cy="26772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2"/>
          <p:cNvSpPr txBox="1"/>
          <p:nvPr>
            <p:ph type="title"/>
          </p:nvPr>
        </p:nvSpPr>
        <p:spPr>
          <a:xfrm>
            <a:off x="1141413" y="702450"/>
            <a:ext cx="9906000" cy="190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accent1"/>
              </a:buClr>
              <a:buSzPts val="3200"/>
              <a:buFont typeface="Century Gothic"/>
              <a:buNone/>
            </a:pPr>
            <a:r>
              <a:rPr lang="en-US"/>
              <a:t>Project Challenges</a:t>
            </a:r>
            <a:endParaRPr/>
          </a:p>
        </p:txBody>
      </p:sp>
      <p:sp>
        <p:nvSpPr>
          <p:cNvPr id="281" name="Google Shape;281;p32"/>
          <p:cNvSpPr txBox="1"/>
          <p:nvPr>
            <p:ph idx="1" type="body"/>
          </p:nvPr>
        </p:nvSpPr>
        <p:spPr>
          <a:xfrm>
            <a:off x="835575" y="2419725"/>
            <a:ext cx="10517700" cy="3124200"/>
          </a:xfrm>
          <a:prstGeom prst="rect">
            <a:avLst/>
          </a:prstGeom>
          <a:noFill/>
          <a:ln>
            <a:noFill/>
          </a:ln>
        </p:spPr>
        <p:txBody>
          <a:bodyPr anchorCtr="0" anchor="ctr" bIns="45700" lIns="91425" spcFirstLastPara="1" rIns="91425" wrap="square" tIns="45700">
            <a:noAutofit/>
          </a:bodyPr>
          <a:lstStyle/>
          <a:p>
            <a:pPr indent="-311150" lvl="0" marL="285750" rtl="0" algn="l">
              <a:spcBef>
                <a:spcPts val="0"/>
              </a:spcBef>
              <a:spcAft>
                <a:spcPts val="0"/>
              </a:spcAft>
              <a:buSzPts val="2400"/>
              <a:buChar char="●"/>
            </a:pPr>
            <a:r>
              <a:rPr lang="en-US" sz="2400"/>
              <a:t>What game engine – Many choices to help in development</a:t>
            </a:r>
            <a:endParaRPr sz="2400"/>
          </a:p>
          <a:p>
            <a:pPr indent="-311150" lvl="0" marL="285750" rtl="0" algn="l">
              <a:spcBef>
                <a:spcPts val="1000"/>
              </a:spcBef>
              <a:spcAft>
                <a:spcPts val="0"/>
              </a:spcAft>
              <a:buSzPts val="2400"/>
              <a:buChar char="●"/>
            </a:pPr>
            <a:r>
              <a:rPr lang="en-US" sz="2400"/>
              <a:t>Working with another group – All art and assets developed by another team</a:t>
            </a:r>
            <a:endParaRPr sz="2400"/>
          </a:p>
          <a:p>
            <a:pPr indent="-311150" lvl="0" marL="285750" rtl="0" algn="l">
              <a:spcBef>
                <a:spcPts val="1000"/>
              </a:spcBef>
              <a:spcAft>
                <a:spcPts val="0"/>
              </a:spcAft>
              <a:buSzPts val="2400"/>
              <a:buChar char="●"/>
            </a:pPr>
            <a:r>
              <a:rPr lang="en-US" sz="2400"/>
              <a:t>Perspective of game – Changes in code to adjust whether </a:t>
            </a:r>
            <a:endParaRPr sz="2400"/>
          </a:p>
          <a:p>
            <a:pPr indent="457200" lvl="0" marL="2743200" rtl="0" algn="l">
              <a:spcBef>
                <a:spcPts val="1000"/>
              </a:spcBef>
              <a:spcAft>
                <a:spcPts val="0"/>
              </a:spcAft>
              <a:buNone/>
            </a:pPr>
            <a:r>
              <a:rPr lang="en-US" sz="2400"/>
              <a:t>it is top-down or from the side</a:t>
            </a:r>
            <a:endParaRPr sz="2400"/>
          </a:p>
          <a:p>
            <a:pPr indent="0" lvl="0" marL="127000" rtl="0" algn="l">
              <a:spcBef>
                <a:spcPts val="1000"/>
              </a:spcBef>
              <a:spcAft>
                <a:spcPts val="0"/>
              </a:spcAft>
              <a:buSzPts val="2000"/>
              <a:buNone/>
            </a:pPr>
            <a:r>
              <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33"/>
          <p:cNvSpPr txBox="1"/>
          <p:nvPr>
            <p:ph type="title"/>
          </p:nvPr>
        </p:nvSpPr>
        <p:spPr>
          <a:xfrm>
            <a:off x="989013" y="762000"/>
            <a:ext cx="9906000" cy="1905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Fall Accomplishments</a:t>
            </a:r>
            <a:endParaRPr/>
          </a:p>
        </p:txBody>
      </p:sp>
      <p:sp>
        <p:nvSpPr>
          <p:cNvPr id="287" name="Google Shape;287;p33"/>
          <p:cNvSpPr txBox="1"/>
          <p:nvPr>
            <p:ph idx="1" type="body"/>
          </p:nvPr>
        </p:nvSpPr>
        <p:spPr>
          <a:xfrm>
            <a:off x="532500" y="2667000"/>
            <a:ext cx="5107200" cy="3127500"/>
          </a:xfrm>
          <a:prstGeom prst="rect">
            <a:avLst/>
          </a:prstGeom>
        </p:spPr>
        <p:txBody>
          <a:bodyPr anchorCtr="0" anchor="ctr" bIns="45700" lIns="91425" spcFirstLastPara="1" rIns="91425" wrap="square" tIns="45700">
            <a:noAutofit/>
          </a:bodyPr>
          <a:lstStyle/>
          <a:p>
            <a:pPr indent="-381000" lvl="0" marL="457200" rtl="0" algn="l">
              <a:spcBef>
                <a:spcPts val="360"/>
              </a:spcBef>
              <a:spcAft>
                <a:spcPts val="0"/>
              </a:spcAft>
              <a:buSzPts val="2400"/>
              <a:buChar char="●"/>
            </a:pPr>
            <a:r>
              <a:rPr lang="en-US" sz="2400"/>
              <a:t>F</a:t>
            </a:r>
            <a:r>
              <a:rPr lang="en-US" sz="2400"/>
              <a:t>amiliarize</a:t>
            </a:r>
            <a:r>
              <a:rPr lang="en-US" sz="2400"/>
              <a:t> ourselves with Unity</a:t>
            </a:r>
            <a:endParaRPr sz="2400"/>
          </a:p>
          <a:p>
            <a:pPr indent="-381000" lvl="1" marL="914400" rtl="0" algn="l">
              <a:spcBef>
                <a:spcPts val="0"/>
              </a:spcBef>
              <a:spcAft>
                <a:spcPts val="0"/>
              </a:spcAft>
              <a:buSzPts val="2400"/>
              <a:buChar char="○"/>
            </a:pPr>
            <a:r>
              <a:rPr lang="en-US" sz="2400"/>
              <a:t>Learning different elements of the engine</a:t>
            </a:r>
            <a:endParaRPr sz="2400"/>
          </a:p>
          <a:p>
            <a:pPr indent="-381000" lvl="1" marL="914400" rtl="0" algn="l">
              <a:spcBef>
                <a:spcPts val="0"/>
              </a:spcBef>
              <a:spcAft>
                <a:spcPts val="0"/>
              </a:spcAft>
              <a:buSzPts val="2400"/>
              <a:buChar char="○"/>
            </a:pPr>
            <a:r>
              <a:rPr lang="en-US" sz="2400"/>
              <a:t>Learning development workflow</a:t>
            </a:r>
            <a:endParaRPr sz="2400"/>
          </a:p>
          <a:p>
            <a:pPr indent="-381000" lvl="1" marL="914400" rtl="0" algn="l">
              <a:spcBef>
                <a:spcPts val="0"/>
              </a:spcBef>
              <a:spcAft>
                <a:spcPts val="0"/>
              </a:spcAft>
              <a:buSzPts val="2400"/>
              <a:buChar char="○"/>
            </a:pPr>
            <a:r>
              <a:rPr lang="en-US" sz="2400"/>
              <a:t>Developing 2D prototypes</a:t>
            </a:r>
            <a:endParaRPr sz="2400"/>
          </a:p>
          <a:p>
            <a:pPr indent="-381000" lvl="1" marL="914400" rtl="0" algn="l">
              <a:spcBef>
                <a:spcPts val="0"/>
              </a:spcBef>
              <a:spcAft>
                <a:spcPts val="0"/>
              </a:spcAft>
              <a:buSzPts val="2400"/>
              <a:buChar char="○"/>
            </a:pPr>
            <a:r>
              <a:rPr lang="en-US" sz="2400"/>
              <a:t>Develop</a:t>
            </a:r>
            <a:r>
              <a:rPr lang="en-US" sz="2400"/>
              <a:t> game mechanics</a:t>
            </a:r>
            <a:endParaRPr sz="2400"/>
          </a:p>
          <a:p>
            <a:pPr indent="-381000" lvl="0" marL="457200" rtl="0" algn="l">
              <a:spcBef>
                <a:spcPts val="0"/>
              </a:spcBef>
              <a:spcAft>
                <a:spcPts val="0"/>
              </a:spcAft>
              <a:buSzPts val="2400"/>
              <a:buChar char="●"/>
            </a:pPr>
            <a:r>
              <a:rPr lang="en-US" sz="2400"/>
              <a:t>Communicating with artist and concept teams</a:t>
            </a:r>
            <a:endParaRPr sz="2400"/>
          </a:p>
        </p:txBody>
      </p:sp>
      <p:pic>
        <p:nvPicPr>
          <p:cNvPr id="288" name="Google Shape;288;p33"/>
          <p:cNvPicPr preferRelativeResize="0"/>
          <p:nvPr/>
        </p:nvPicPr>
        <p:blipFill>
          <a:blip r:embed="rId3">
            <a:alphaModFix/>
          </a:blip>
          <a:stretch>
            <a:fillRect/>
          </a:stretch>
        </p:blipFill>
        <p:spPr>
          <a:xfrm>
            <a:off x="6096125" y="2268700"/>
            <a:ext cx="5980376" cy="34202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16"/>
          <p:cNvSpPr txBox="1"/>
          <p:nvPr>
            <p:ph type="title"/>
          </p:nvPr>
        </p:nvSpPr>
        <p:spPr>
          <a:xfrm>
            <a:off x="1141413" y="762000"/>
            <a:ext cx="9906000" cy="190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accent1"/>
              </a:buClr>
              <a:buSzPts val="3200"/>
              <a:buFont typeface="Century Gothic"/>
              <a:buNone/>
            </a:pPr>
            <a:r>
              <a:rPr lang="en-US"/>
              <a:t>Agenda</a:t>
            </a:r>
            <a:endParaRPr/>
          </a:p>
        </p:txBody>
      </p:sp>
      <p:sp>
        <p:nvSpPr>
          <p:cNvPr id="157" name="Google Shape;157;p16"/>
          <p:cNvSpPr txBox="1"/>
          <p:nvPr>
            <p:ph idx="1" type="body"/>
          </p:nvPr>
        </p:nvSpPr>
        <p:spPr>
          <a:xfrm>
            <a:off x="1141425" y="2667000"/>
            <a:ext cx="9906000" cy="3581100"/>
          </a:xfrm>
          <a:prstGeom prst="rect">
            <a:avLst/>
          </a:prstGeom>
          <a:noFill/>
          <a:ln>
            <a:noFill/>
          </a:ln>
        </p:spPr>
        <p:txBody>
          <a:bodyPr anchorCtr="0" anchor="ctr" bIns="45700" lIns="91425" spcFirstLastPara="1" rIns="91425" wrap="square" tIns="45700">
            <a:noAutofit/>
          </a:bodyPr>
          <a:lstStyle/>
          <a:p>
            <a:pPr indent="-285750" lvl="0" marL="285750" rtl="0" algn="l">
              <a:lnSpc>
                <a:spcPct val="115000"/>
              </a:lnSpc>
              <a:spcBef>
                <a:spcPts val="0"/>
              </a:spcBef>
              <a:spcAft>
                <a:spcPts val="0"/>
              </a:spcAft>
              <a:buSzPts val="2000"/>
              <a:buChar char="●"/>
            </a:pPr>
            <a:r>
              <a:rPr lang="en-US"/>
              <a:t>Why a Game</a:t>
            </a:r>
            <a:endParaRPr/>
          </a:p>
          <a:p>
            <a:pPr indent="-273050" lvl="0" marL="285750" rtl="0" algn="l">
              <a:lnSpc>
                <a:spcPct val="115000"/>
              </a:lnSpc>
              <a:spcBef>
                <a:spcPts val="0"/>
              </a:spcBef>
              <a:spcAft>
                <a:spcPts val="0"/>
              </a:spcAft>
              <a:buSzPts val="1800"/>
              <a:buChar char="●"/>
            </a:pPr>
            <a:r>
              <a:rPr lang="en-US"/>
              <a:t>Story overview</a:t>
            </a:r>
            <a:endParaRPr/>
          </a:p>
          <a:p>
            <a:pPr indent="-273050" lvl="0" marL="285750" rtl="0" algn="l">
              <a:lnSpc>
                <a:spcPct val="115000"/>
              </a:lnSpc>
              <a:spcBef>
                <a:spcPts val="0"/>
              </a:spcBef>
              <a:spcAft>
                <a:spcPts val="0"/>
              </a:spcAft>
              <a:buSzPts val="1800"/>
              <a:buChar char="●"/>
            </a:pPr>
            <a:r>
              <a:rPr lang="en-US"/>
              <a:t>Our team</a:t>
            </a:r>
            <a:endParaRPr/>
          </a:p>
          <a:p>
            <a:pPr indent="-273050" lvl="0" marL="285750" rtl="0" algn="l">
              <a:lnSpc>
                <a:spcPct val="115000"/>
              </a:lnSpc>
              <a:spcBef>
                <a:spcPts val="0"/>
              </a:spcBef>
              <a:spcAft>
                <a:spcPts val="0"/>
              </a:spcAft>
              <a:buSzPts val="1800"/>
              <a:buChar char="●"/>
            </a:pPr>
            <a:r>
              <a:rPr lang="en-US"/>
              <a:t>Game Play</a:t>
            </a:r>
            <a:endParaRPr/>
          </a:p>
          <a:p>
            <a:pPr indent="-273050" lvl="0" marL="285750" rtl="0" algn="l">
              <a:lnSpc>
                <a:spcPct val="115000"/>
              </a:lnSpc>
              <a:spcBef>
                <a:spcPts val="0"/>
              </a:spcBef>
              <a:spcAft>
                <a:spcPts val="0"/>
              </a:spcAft>
              <a:buSzPts val="1800"/>
              <a:buChar char="●"/>
            </a:pPr>
            <a:r>
              <a:rPr lang="en-US"/>
              <a:t>Game Mechanics</a:t>
            </a:r>
            <a:endParaRPr/>
          </a:p>
          <a:p>
            <a:pPr indent="-273050" lvl="0" marL="285750" rtl="0" algn="l">
              <a:lnSpc>
                <a:spcPct val="115000"/>
              </a:lnSpc>
              <a:spcBef>
                <a:spcPts val="0"/>
              </a:spcBef>
              <a:spcAft>
                <a:spcPts val="0"/>
              </a:spcAft>
              <a:buSzPts val="1800"/>
              <a:buChar char="●"/>
            </a:pPr>
            <a:r>
              <a:rPr lang="en-US"/>
              <a:t>Challenges</a:t>
            </a:r>
            <a:endParaRPr/>
          </a:p>
          <a:p>
            <a:pPr indent="-273050" lvl="0" marL="285750" rtl="0" algn="l">
              <a:lnSpc>
                <a:spcPct val="115000"/>
              </a:lnSpc>
              <a:spcBef>
                <a:spcPts val="0"/>
              </a:spcBef>
              <a:spcAft>
                <a:spcPts val="0"/>
              </a:spcAft>
              <a:buSzPts val="1800"/>
              <a:buChar char="●"/>
            </a:pPr>
            <a:r>
              <a:rPr lang="en-US"/>
              <a:t>Accomplishments / Future goals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34"/>
          <p:cNvSpPr txBox="1"/>
          <p:nvPr>
            <p:ph type="title"/>
          </p:nvPr>
        </p:nvSpPr>
        <p:spPr>
          <a:xfrm>
            <a:off x="-2" y="0"/>
            <a:ext cx="2176200" cy="890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Demo</a:t>
            </a:r>
            <a:endParaRPr/>
          </a:p>
        </p:txBody>
      </p:sp>
      <p:pic>
        <p:nvPicPr>
          <p:cNvPr descr="CSULA CS 4961 The FEWW Demo." id="294" name="Google Shape;294;p34" title="CSULA CS 4961 The FEWW Demo">
            <a:hlinkClick r:id="rId3"/>
          </p:cNvPr>
          <p:cNvPicPr preferRelativeResize="0"/>
          <p:nvPr/>
        </p:nvPicPr>
        <p:blipFill>
          <a:blip r:embed="rId4">
            <a:alphaModFix/>
          </a:blip>
          <a:stretch>
            <a:fillRect/>
          </a:stretch>
        </p:blipFill>
        <p:spPr>
          <a:xfrm>
            <a:off x="2059625" y="0"/>
            <a:ext cx="9144008"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5"/>
          <p:cNvSpPr txBox="1"/>
          <p:nvPr>
            <p:ph type="title"/>
          </p:nvPr>
        </p:nvSpPr>
        <p:spPr>
          <a:xfrm>
            <a:off x="1141413" y="762000"/>
            <a:ext cx="9906000" cy="1905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Future Goals</a:t>
            </a:r>
            <a:endParaRPr/>
          </a:p>
        </p:txBody>
      </p:sp>
      <p:sp>
        <p:nvSpPr>
          <p:cNvPr id="300" name="Google Shape;300;p35"/>
          <p:cNvSpPr txBox="1"/>
          <p:nvPr>
            <p:ph idx="1" type="body"/>
          </p:nvPr>
        </p:nvSpPr>
        <p:spPr>
          <a:xfrm>
            <a:off x="1141413" y="2666999"/>
            <a:ext cx="9906000" cy="3124200"/>
          </a:xfrm>
          <a:prstGeom prst="rect">
            <a:avLst/>
          </a:prstGeom>
        </p:spPr>
        <p:txBody>
          <a:bodyPr anchorCtr="0" anchor="ctr" bIns="45700" lIns="91425" spcFirstLastPara="1" rIns="91425" wrap="square" tIns="45700">
            <a:noAutofit/>
          </a:bodyPr>
          <a:lstStyle/>
          <a:p>
            <a:pPr indent="-381000" lvl="0" marL="457200" rtl="0" algn="l">
              <a:spcBef>
                <a:spcPts val="360"/>
              </a:spcBef>
              <a:spcAft>
                <a:spcPts val="0"/>
              </a:spcAft>
              <a:buClr>
                <a:srgbClr val="FFFFFF"/>
              </a:buClr>
              <a:buSzPts val="2400"/>
              <a:buChar char="●"/>
            </a:pPr>
            <a:r>
              <a:rPr lang="en-US" sz="2400">
                <a:solidFill>
                  <a:srgbClr val="FFFFFF"/>
                </a:solidFill>
              </a:rPr>
              <a:t>Refine mechanics </a:t>
            </a:r>
            <a:endParaRPr sz="2400">
              <a:solidFill>
                <a:srgbClr val="FFFFFF"/>
              </a:solidFill>
            </a:endParaRPr>
          </a:p>
          <a:p>
            <a:pPr indent="-381000" lvl="1" marL="914400" rtl="0" algn="l">
              <a:spcBef>
                <a:spcPts val="0"/>
              </a:spcBef>
              <a:spcAft>
                <a:spcPts val="0"/>
              </a:spcAft>
              <a:buClr>
                <a:srgbClr val="FFFFFF"/>
              </a:buClr>
              <a:buSzPts val="2400"/>
              <a:buChar char="○"/>
            </a:pPr>
            <a:r>
              <a:rPr lang="en-US" sz="2400">
                <a:solidFill>
                  <a:srgbClr val="FFFFFF"/>
                </a:solidFill>
              </a:rPr>
              <a:t>Battle</a:t>
            </a:r>
            <a:endParaRPr sz="2400">
              <a:solidFill>
                <a:srgbClr val="FFFFFF"/>
              </a:solidFill>
            </a:endParaRPr>
          </a:p>
          <a:p>
            <a:pPr indent="-381000" lvl="1" marL="914400" rtl="0" algn="l">
              <a:spcBef>
                <a:spcPts val="0"/>
              </a:spcBef>
              <a:spcAft>
                <a:spcPts val="0"/>
              </a:spcAft>
              <a:buClr>
                <a:srgbClr val="FFFFFF"/>
              </a:buClr>
              <a:buSzPts val="2400"/>
              <a:buChar char="○"/>
            </a:pPr>
            <a:r>
              <a:rPr lang="en-US" sz="2400">
                <a:solidFill>
                  <a:srgbClr val="FFFFFF"/>
                </a:solidFill>
              </a:rPr>
              <a:t>In Town</a:t>
            </a:r>
            <a:endParaRPr sz="2400">
              <a:solidFill>
                <a:srgbClr val="FFFFFF"/>
              </a:solidFill>
            </a:endParaRPr>
          </a:p>
          <a:p>
            <a:pPr indent="-381000" lvl="0" marL="457200" rtl="0" algn="l">
              <a:spcBef>
                <a:spcPts val="0"/>
              </a:spcBef>
              <a:spcAft>
                <a:spcPts val="0"/>
              </a:spcAft>
              <a:buClr>
                <a:srgbClr val="FFFFFF"/>
              </a:buClr>
              <a:buSzPts val="2400"/>
              <a:buFont typeface="Average"/>
              <a:buChar char="●"/>
            </a:pPr>
            <a:r>
              <a:rPr lang="en-US" sz="2400"/>
              <a:t>Import finalized, colored artwork</a:t>
            </a:r>
            <a:endParaRPr sz="2400"/>
          </a:p>
          <a:p>
            <a:pPr indent="-381000" lvl="0" marL="457200" rtl="0" algn="l">
              <a:spcBef>
                <a:spcPts val="0"/>
              </a:spcBef>
              <a:spcAft>
                <a:spcPts val="0"/>
              </a:spcAft>
              <a:buSzPts val="2400"/>
              <a:buChar char="●"/>
            </a:pPr>
            <a:r>
              <a:rPr lang="en-US" sz="2400"/>
              <a:t>Camera follow character more naturally</a:t>
            </a:r>
            <a:endParaRPr sz="2400"/>
          </a:p>
          <a:p>
            <a:pPr indent="-381000" lvl="0" marL="457200" rtl="0" algn="l">
              <a:spcBef>
                <a:spcPts val="0"/>
              </a:spcBef>
              <a:spcAft>
                <a:spcPts val="0"/>
              </a:spcAft>
              <a:buSzPts val="2400"/>
              <a:buChar char="●"/>
            </a:pPr>
            <a:r>
              <a:rPr lang="en-US" sz="2400"/>
              <a:t>Optimize algorithm for mobile</a:t>
            </a:r>
            <a:endParaRPr sz="2400"/>
          </a:p>
          <a:p>
            <a:pPr indent="-381000" lvl="0" marL="457200" rtl="0" algn="l">
              <a:spcBef>
                <a:spcPts val="0"/>
              </a:spcBef>
              <a:spcAft>
                <a:spcPts val="0"/>
              </a:spcAft>
              <a:buSzPts val="2400"/>
              <a:buChar char="●"/>
            </a:pPr>
            <a:r>
              <a:rPr lang="en-US" sz="2400"/>
              <a:t>Sound effects</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36"/>
          <p:cNvSpPr txBox="1"/>
          <p:nvPr>
            <p:ph type="title"/>
          </p:nvPr>
        </p:nvSpPr>
        <p:spPr>
          <a:xfrm>
            <a:off x="0" y="609600"/>
            <a:ext cx="12192000" cy="1905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6000"/>
              <a:t>Thank You</a:t>
            </a:r>
            <a:endParaRPr sz="6000"/>
          </a:p>
        </p:txBody>
      </p:sp>
      <p:sp>
        <p:nvSpPr>
          <p:cNvPr id="306" name="Google Shape;306;p36"/>
          <p:cNvSpPr txBox="1"/>
          <p:nvPr>
            <p:ph idx="1" type="body"/>
          </p:nvPr>
        </p:nvSpPr>
        <p:spPr>
          <a:xfrm>
            <a:off x="1141413" y="2666999"/>
            <a:ext cx="9906000" cy="3124200"/>
          </a:xfrm>
          <a:prstGeom prst="rect">
            <a:avLst/>
          </a:prstGeom>
        </p:spPr>
        <p:txBody>
          <a:bodyPr anchorCtr="0" anchor="ctr" bIns="45700" lIns="91425" spcFirstLastPara="1" rIns="91425" wrap="square" tIns="45700">
            <a:noAutofit/>
          </a:bodyPr>
          <a:lstStyle/>
          <a:p>
            <a:pPr indent="0" lvl="0" marL="0" rtl="0" algn="l">
              <a:spcBef>
                <a:spcPts val="360"/>
              </a:spcBef>
              <a:spcAft>
                <a:spcPts val="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17"/>
          <p:cNvSpPr txBox="1"/>
          <p:nvPr>
            <p:ph type="title"/>
          </p:nvPr>
        </p:nvSpPr>
        <p:spPr>
          <a:xfrm>
            <a:off x="1143000" y="762000"/>
            <a:ext cx="9906000" cy="190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accent1"/>
              </a:buClr>
              <a:buSzPts val="3200"/>
              <a:buFont typeface="Century Gothic"/>
              <a:buNone/>
            </a:pPr>
            <a:r>
              <a:rPr lang="en-US"/>
              <a:t>Why a video game?</a:t>
            </a:r>
            <a:endParaRPr/>
          </a:p>
        </p:txBody>
      </p:sp>
      <p:sp>
        <p:nvSpPr>
          <p:cNvPr id="163" name="Google Shape;163;p17"/>
          <p:cNvSpPr txBox="1"/>
          <p:nvPr>
            <p:ph idx="1" type="body"/>
          </p:nvPr>
        </p:nvSpPr>
        <p:spPr>
          <a:xfrm>
            <a:off x="1141421" y="2667000"/>
            <a:ext cx="6580200" cy="3124200"/>
          </a:xfrm>
          <a:prstGeom prst="rect">
            <a:avLst/>
          </a:prstGeom>
          <a:noFill/>
          <a:ln>
            <a:noFill/>
          </a:ln>
        </p:spPr>
        <p:txBody>
          <a:bodyPr anchorCtr="0" anchor="ctr" bIns="45700" lIns="91425" spcFirstLastPara="1" rIns="91425" wrap="square" tIns="45700">
            <a:noAutofit/>
          </a:bodyPr>
          <a:lstStyle/>
          <a:p>
            <a:pPr indent="-311150" lvl="0" marL="285750" rtl="0" algn="l">
              <a:spcBef>
                <a:spcPts val="0"/>
              </a:spcBef>
              <a:spcAft>
                <a:spcPts val="0"/>
              </a:spcAft>
              <a:buSzPts val="2400"/>
              <a:buChar char="●"/>
            </a:pPr>
            <a:r>
              <a:rPr lang="en-US" sz="2400"/>
              <a:t>Entertainment</a:t>
            </a:r>
            <a:endParaRPr sz="2400"/>
          </a:p>
          <a:p>
            <a:pPr indent="-311150" lvl="0" marL="285750" rtl="0" algn="l">
              <a:spcBef>
                <a:spcPts val="0"/>
              </a:spcBef>
              <a:spcAft>
                <a:spcPts val="0"/>
              </a:spcAft>
              <a:buSzPts val="2400"/>
              <a:buChar char="●"/>
            </a:pPr>
            <a:r>
              <a:rPr lang="en-US" sz="2400"/>
              <a:t>Education</a:t>
            </a:r>
            <a:endParaRPr sz="2400"/>
          </a:p>
          <a:p>
            <a:pPr indent="-311150" lvl="0" marL="285750" rtl="0" algn="l">
              <a:spcBef>
                <a:spcPts val="1000"/>
              </a:spcBef>
              <a:spcAft>
                <a:spcPts val="0"/>
              </a:spcAft>
              <a:buSzPts val="2400"/>
              <a:buChar char="●"/>
            </a:pPr>
            <a:r>
              <a:rPr lang="en-US" sz="2400"/>
              <a:t>Explore social issues </a:t>
            </a:r>
            <a:r>
              <a:rPr lang="en-US" sz="2400"/>
              <a:t> </a:t>
            </a:r>
            <a:endParaRPr sz="2400"/>
          </a:p>
          <a:p>
            <a:pPr indent="-323850" lvl="1" marL="742950" rtl="0" algn="l">
              <a:spcBef>
                <a:spcPts val="1000"/>
              </a:spcBef>
              <a:spcAft>
                <a:spcPts val="0"/>
              </a:spcAft>
              <a:buSzPts val="2400"/>
              <a:buChar char="○"/>
            </a:pPr>
            <a:r>
              <a:rPr lang="en-US" sz="2400"/>
              <a:t>Watch Dogs - Privacy, big data, government overwatch</a:t>
            </a:r>
            <a:endParaRPr sz="2400"/>
          </a:p>
          <a:p>
            <a:pPr indent="-323850" lvl="1" marL="742950" rtl="0" algn="l">
              <a:spcBef>
                <a:spcPts val="1000"/>
              </a:spcBef>
              <a:spcAft>
                <a:spcPts val="0"/>
              </a:spcAft>
              <a:buSzPts val="2400"/>
              <a:buChar char="○"/>
            </a:pPr>
            <a:r>
              <a:rPr lang="en-US" sz="2400"/>
              <a:t>Life is strange - Bullying</a:t>
            </a:r>
            <a:endParaRPr sz="2400"/>
          </a:p>
        </p:txBody>
      </p:sp>
      <p:pic>
        <p:nvPicPr>
          <p:cNvPr id="164" name="Google Shape;164;p17"/>
          <p:cNvPicPr preferRelativeResize="0"/>
          <p:nvPr/>
        </p:nvPicPr>
        <p:blipFill>
          <a:blip r:embed="rId3">
            <a:alphaModFix/>
          </a:blip>
          <a:stretch>
            <a:fillRect/>
          </a:stretch>
        </p:blipFill>
        <p:spPr>
          <a:xfrm>
            <a:off x="7734300" y="590550"/>
            <a:ext cx="2095500" cy="2838450"/>
          </a:xfrm>
          <a:prstGeom prst="rect">
            <a:avLst/>
          </a:prstGeom>
          <a:noFill/>
          <a:ln>
            <a:noFill/>
          </a:ln>
        </p:spPr>
      </p:pic>
      <p:pic>
        <p:nvPicPr>
          <p:cNvPr id="165" name="Google Shape;165;p17"/>
          <p:cNvPicPr preferRelativeResize="0"/>
          <p:nvPr/>
        </p:nvPicPr>
        <p:blipFill>
          <a:blip r:embed="rId4">
            <a:alphaModFix/>
          </a:blip>
          <a:stretch>
            <a:fillRect/>
          </a:stretch>
        </p:blipFill>
        <p:spPr>
          <a:xfrm>
            <a:off x="6731022" y="3938071"/>
            <a:ext cx="4165578" cy="238652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18"/>
          <p:cNvSpPr txBox="1"/>
          <p:nvPr>
            <p:ph type="title"/>
          </p:nvPr>
        </p:nvSpPr>
        <p:spPr>
          <a:xfrm>
            <a:off x="1141413" y="609600"/>
            <a:ext cx="9906000" cy="1905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Purpose of Exploring Social Issues</a:t>
            </a:r>
            <a:endParaRPr/>
          </a:p>
        </p:txBody>
      </p:sp>
      <p:sp>
        <p:nvSpPr>
          <p:cNvPr id="171" name="Google Shape;171;p18"/>
          <p:cNvSpPr txBox="1"/>
          <p:nvPr>
            <p:ph idx="1" type="body"/>
          </p:nvPr>
        </p:nvSpPr>
        <p:spPr>
          <a:xfrm>
            <a:off x="1141420" y="2605200"/>
            <a:ext cx="5592900" cy="3124200"/>
          </a:xfrm>
          <a:prstGeom prst="rect">
            <a:avLst/>
          </a:prstGeom>
        </p:spPr>
        <p:txBody>
          <a:bodyPr anchorCtr="0" anchor="ctr" bIns="45700" lIns="91425" spcFirstLastPara="1" rIns="91425" wrap="square" tIns="45700">
            <a:noAutofit/>
          </a:bodyPr>
          <a:lstStyle/>
          <a:p>
            <a:pPr indent="-381000" lvl="0" marL="457200" rtl="0" algn="l">
              <a:spcBef>
                <a:spcPts val="360"/>
              </a:spcBef>
              <a:spcAft>
                <a:spcPts val="0"/>
              </a:spcAft>
              <a:buSzPts val="2400"/>
              <a:buChar char="●"/>
            </a:pPr>
            <a:r>
              <a:rPr lang="en-US" sz="2400"/>
              <a:t>Adds relatability to storyline</a:t>
            </a:r>
            <a:endParaRPr sz="2400"/>
          </a:p>
          <a:p>
            <a:pPr indent="-381000" lvl="0" marL="457200" rtl="0" algn="l">
              <a:spcBef>
                <a:spcPts val="0"/>
              </a:spcBef>
              <a:spcAft>
                <a:spcPts val="0"/>
              </a:spcAft>
              <a:buSzPts val="2400"/>
              <a:buChar char="●"/>
            </a:pPr>
            <a:r>
              <a:rPr lang="en-US" sz="2400"/>
              <a:t>I</a:t>
            </a:r>
            <a:r>
              <a:rPr lang="en-US" sz="2400"/>
              <a:t>ntroduce issues people might not fully understand</a:t>
            </a:r>
            <a:endParaRPr sz="2400"/>
          </a:p>
          <a:p>
            <a:pPr indent="-381000" lvl="0" marL="457200" rtl="0" algn="l">
              <a:spcBef>
                <a:spcPts val="0"/>
              </a:spcBef>
              <a:spcAft>
                <a:spcPts val="0"/>
              </a:spcAft>
              <a:buSzPts val="2400"/>
              <a:buChar char="●"/>
            </a:pPr>
            <a:r>
              <a:rPr lang="en-US" sz="2400"/>
              <a:t>Sends a message via entertainment</a:t>
            </a:r>
            <a:endParaRPr sz="2400"/>
          </a:p>
          <a:p>
            <a:pPr indent="-381000" lvl="0" marL="457200" rtl="0" algn="l">
              <a:spcBef>
                <a:spcPts val="0"/>
              </a:spcBef>
              <a:spcAft>
                <a:spcPts val="0"/>
              </a:spcAft>
              <a:buSzPts val="2400"/>
              <a:buChar char="●"/>
            </a:pPr>
            <a:r>
              <a:rPr lang="en-US" sz="2400"/>
              <a:t>Engage the public </a:t>
            </a:r>
            <a:endParaRPr sz="2400"/>
          </a:p>
        </p:txBody>
      </p:sp>
      <p:pic>
        <p:nvPicPr>
          <p:cNvPr id="172" name="Google Shape;172;p18"/>
          <p:cNvPicPr preferRelativeResize="0"/>
          <p:nvPr/>
        </p:nvPicPr>
        <p:blipFill>
          <a:blip r:embed="rId3">
            <a:alphaModFix/>
          </a:blip>
          <a:stretch>
            <a:fillRect/>
          </a:stretch>
        </p:blipFill>
        <p:spPr>
          <a:xfrm>
            <a:off x="7237425" y="1981200"/>
            <a:ext cx="3810000" cy="3810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19"/>
          <p:cNvSpPr txBox="1"/>
          <p:nvPr>
            <p:ph idx="1" type="body"/>
          </p:nvPr>
        </p:nvSpPr>
        <p:spPr>
          <a:xfrm>
            <a:off x="647712" y="2623124"/>
            <a:ext cx="4876800" cy="3124200"/>
          </a:xfrm>
          <a:prstGeom prst="rect">
            <a:avLst/>
          </a:prstGeom>
        </p:spPr>
        <p:txBody>
          <a:bodyPr anchorCtr="0" anchor="ctr" bIns="45700" lIns="91425" spcFirstLastPara="1" rIns="91425" wrap="square" tIns="45700">
            <a:noAutofit/>
          </a:bodyPr>
          <a:lstStyle/>
          <a:p>
            <a:pPr indent="-342900" lvl="0" marL="457200" rtl="0" algn="l">
              <a:spcBef>
                <a:spcPts val="360"/>
              </a:spcBef>
              <a:spcAft>
                <a:spcPts val="0"/>
              </a:spcAft>
              <a:buSzPts val="1800"/>
              <a:buChar char="●"/>
            </a:pPr>
            <a:r>
              <a:rPr lang="en-US"/>
              <a:t>Starting in land of Faburkan </a:t>
            </a:r>
            <a:endParaRPr/>
          </a:p>
          <a:p>
            <a:pPr indent="-342900" lvl="0" marL="457200" rtl="0" algn="l">
              <a:spcBef>
                <a:spcPts val="0"/>
              </a:spcBef>
              <a:spcAft>
                <a:spcPts val="0"/>
              </a:spcAft>
              <a:buSzPts val="1800"/>
              <a:buChar char="●"/>
            </a:pPr>
            <a:r>
              <a:rPr lang="en-US"/>
              <a:t>Our Main Character, Chuma, must collect a dragon Heart Stone before the ceremony</a:t>
            </a:r>
            <a:endParaRPr/>
          </a:p>
          <a:p>
            <a:pPr indent="-342900" lvl="0" marL="457200" rtl="0" algn="l">
              <a:spcBef>
                <a:spcPts val="0"/>
              </a:spcBef>
              <a:spcAft>
                <a:spcPts val="0"/>
              </a:spcAft>
              <a:buSzPts val="1800"/>
              <a:buChar char="●"/>
            </a:pPr>
            <a:r>
              <a:rPr lang="en-US"/>
              <a:t>Chuma must finish the ceremony to be able to fully participate with rebels</a:t>
            </a:r>
            <a:endParaRPr/>
          </a:p>
        </p:txBody>
      </p:sp>
      <p:pic>
        <p:nvPicPr>
          <p:cNvPr id="178" name="Google Shape;178;p19"/>
          <p:cNvPicPr preferRelativeResize="0"/>
          <p:nvPr/>
        </p:nvPicPr>
        <p:blipFill>
          <a:blip r:embed="rId3">
            <a:alphaModFix/>
          </a:blip>
          <a:stretch>
            <a:fillRect/>
          </a:stretch>
        </p:blipFill>
        <p:spPr>
          <a:xfrm>
            <a:off x="6192162" y="284275"/>
            <a:ext cx="5868987" cy="3259598"/>
          </a:xfrm>
          <a:prstGeom prst="rect">
            <a:avLst/>
          </a:prstGeom>
          <a:noFill/>
          <a:ln>
            <a:noFill/>
          </a:ln>
        </p:spPr>
      </p:pic>
      <p:pic>
        <p:nvPicPr>
          <p:cNvPr id="179" name="Google Shape;179;p19"/>
          <p:cNvPicPr preferRelativeResize="0"/>
          <p:nvPr/>
        </p:nvPicPr>
        <p:blipFill>
          <a:blip r:embed="rId4">
            <a:alphaModFix/>
          </a:blip>
          <a:stretch>
            <a:fillRect/>
          </a:stretch>
        </p:blipFill>
        <p:spPr>
          <a:xfrm>
            <a:off x="6192150" y="3543873"/>
            <a:ext cx="5521112" cy="3009327"/>
          </a:xfrm>
          <a:prstGeom prst="rect">
            <a:avLst/>
          </a:prstGeom>
          <a:noFill/>
          <a:ln>
            <a:noFill/>
          </a:ln>
        </p:spPr>
      </p:pic>
      <p:sp>
        <p:nvSpPr>
          <p:cNvPr id="180" name="Google Shape;180;p19"/>
          <p:cNvSpPr txBox="1"/>
          <p:nvPr/>
        </p:nvSpPr>
        <p:spPr>
          <a:xfrm>
            <a:off x="889200" y="1176125"/>
            <a:ext cx="5308200" cy="10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3600">
                <a:solidFill>
                  <a:srgbClr val="FFFFFF"/>
                </a:solidFill>
                <a:latin typeface="Montserrat"/>
                <a:ea typeface="Montserrat"/>
                <a:cs typeface="Montserrat"/>
                <a:sym typeface="Montserrat"/>
              </a:rPr>
              <a:t>Starting out</a:t>
            </a:r>
            <a:endParaRPr sz="3600">
              <a:solidFill>
                <a:srgbClr val="FFFFFF"/>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0"/>
          <p:cNvSpPr txBox="1"/>
          <p:nvPr>
            <p:ph type="title"/>
          </p:nvPr>
        </p:nvSpPr>
        <p:spPr>
          <a:xfrm>
            <a:off x="1141419" y="609600"/>
            <a:ext cx="4954800" cy="1905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Enthral’s influence</a:t>
            </a:r>
            <a:endParaRPr/>
          </a:p>
        </p:txBody>
      </p:sp>
      <p:sp>
        <p:nvSpPr>
          <p:cNvPr id="186" name="Google Shape;186;p20"/>
          <p:cNvSpPr txBox="1"/>
          <p:nvPr>
            <p:ph idx="1" type="body"/>
          </p:nvPr>
        </p:nvSpPr>
        <p:spPr>
          <a:xfrm>
            <a:off x="1141412" y="2666999"/>
            <a:ext cx="4876800" cy="3124200"/>
          </a:xfrm>
          <a:prstGeom prst="rect">
            <a:avLst/>
          </a:prstGeom>
        </p:spPr>
        <p:txBody>
          <a:bodyPr anchorCtr="0" anchor="ctr" bIns="45700" lIns="91425" spcFirstLastPara="1" rIns="91425" wrap="square" tIns="45700">
            <a:noAutofit/>
          </a:bodyPr>
          <a:lstStyle/>
          <a:p>
            <a:pPr indent="-342900" lvl="0" marL="457200" rtl="0" algn="l">
              <a:spcBef>
                <a:spcPts val="360"/>
              </a:spcBef>
              <a:spcAft>
                <a:spcPts val="0"/>
              </a:spcAft>
              <a:buSzPts val="1800"/>
              <a:buChar char="●"/>
            </a:pPr>
            <a:r>
              <a:rPr lang="en-US"/>
              <a:t>Enforcers are from  enthral </a:t>
            </a:r>
            <a:endParaRPr/>
          </a:p>
          <a:p>
            <a:pPr indent="-342900" lvl="0" marL="457200" rtl="0" algn="l">
              <a:spcBef>
                <a:spcPts val="0"/>
              </a:spcBef>
              <a:spcAft>
                <a:spcPts val="0"/>
              </a:spcAft>
              <a:buSzPts val="1800"/>
              <a:buChar char="●"/>
            </a:pPr>
            <a:r>
              <a:rPr lang="en-US"/>
              <a:t>Control the allocation of resources to locals</a:t>
            </a:r>
            <a:endParaRPr/>
          </a:p>
          <a:p>
            <a:pPr indent="-342900" lvl="0" marL="457200" rtl="0" algn="l">
              <a:spcBef>
                <a:spcPts val="0"/>
              </a:spcBef>
              <a:spcAft>
                <a:spcPts val="0"/>
              </a:spcAft>
              <a:buSzPts val="1800"/>
              <a:buChar char="●"/>
            </a:pPr>
            <a:r>
              <a:rPr lang="en-US"/>
              <a:t>Keep Chuma from getting the stone</a:t>
            </a:r>
            <a:endParaRPr/>
          </a:p>
        </p:txBody>
      </p:sp>
      <p:pic>
        <p:nvPicPr>
          <p:cNvPr id="187" name="Google Shape;187;p20"/>
          <p:cNvPicPr preferRelativeResize="0"/>
          <p:nvPr/>
        </p:nvPicPr>
        <p:blipFill>
          <a:blip r:embed="rId3">
            <a:alphaModFix/>
          </a:blip>
          <a:stretch>
            <a:fillRect/>
          </a:stretch>
        </p:blipFill>
        <p:spPr>
          <a:xfrm>
            <a:off x="8365144" y="225700"/>
            <a:ext cx="3519902" cy="3390900"/>
          </a:xfrm>
          <a:prstGeom prst="rect">
            <a:avLst/>
          </a:prstGeom>
          <a:noFill/>
          <a:ln>
            <a:noFill/>
          </a:ln>
        </p:spPr>
      </p:pic>
      <p:pic>
        <p:nvPicPr>
          <p:cNvPr id="188" name="Google Shape;188;p20"/>
          <p:cNvPicPr preferRelativeResize="0"/>
          <p:nvPr/>
        </p:nvPicPr>
        <p:blipFill>
          <a:blip r:embed="rId4">
            <a:alphaModFix/>
          </a:blip>
          <a:stretch>
            <a:fillRect/>
          </a:stretch>
        </p:blipFill>
        <p:spPr>
          <a:xfrm>
            <a:off x="9683687" y="3807100"/>
            <a:ext cx="2201375" cy="2936599"/>
          </a:xfrm>
          <a:prstGeom prst="rect">
            <a:avLst/>
          </a:prstGeom>
          <a:noFill/>
          <a:ln>
            <a:noFill/>
          </a:ln>
        </p:spPr>
      </p:pic>
      <p:pic>
        <p:nvPicPr>
          <p:cNvPr id="189" name="Google Shape;189;p20"/>
          <p:cNvPicPr preferRelativeResize="0"/>
          <p:nvPr/>
        </p:nvPicPr>
        <p:blipFill>
          <a:blip r:embed="rId5">
            <a:alphaModFix/>
          </a:blip>
          <a:stretch>
            <a:fillRect/>
          </a:stretch>
        </p:blipFill>
        <p:spPr>
          <a:xfrm>
            <a:off x="7078012" y="3807100"/>
            <a:ext cx="2201375" cy="29365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1"/>
          <p:cNvSpPr txBox="1"/>
          <p:nvPr>
            <p:ph type="title"/>
          </p:nvPr>
        </p:nvSpPr>
        <p:spPr>
          <a:xfrm>
            <a:off x="125" y="322925"/>
            <a:ext cx="12192000" cy="446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3000"/>
              <a:t>Our Team</a:t>
            </a:r>
            <a:endParaRPr sz="3000"/>
          </a:p>
        </p:txBody>
      </p:sp>
      <p:sp>
        <p:nvSpPr>
          <p:cNvPr id="195" name="Google Shape;195;p21"/>
          <p:cNvSpPr txBox="1"/>
          <p:nvPr/>
        </p:nvSpPr>
        <p:spPr>
          <a:xfrm>
            <a:off x="488975" y="2738550"/>
            <a:ext cx="2454000" cy="38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Montserrat"/>
                <a:ea typeface="Montserrat"/>
                <a:cs typeface="Montserrat"/>
                <a:sym typeface="Montserrat"/>
              </a:rPr>
              <a:t>Programmer</a:t>
            </a:r>
            <a:r>
              <a:rPr lang="en-US" sz="1800">
                <a:solidFill>
                  <a:srgbClr val="FFFFFF"/>
                </a:solidFill>
                <a:latin typeface="Montserrat"/>
                <a:ea typeface="Montserrat"/>
                <a:cs typeface="Montserrat"/>
                <a:sym typeface="Montserrat"/>
              </a:rPr>
              <a:t>:</a:t>
            </a:r>
            <a:endParaRPr sz="18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a:solidFill>
                <a:srgbClr val="FFFFFF"/>
              </a:solidFill>
              <a:latin typeface="Montserrat"/>
              <a:ea typeface="Montserrat"/>
              <a:cs typeface="Montserrat"/>
              <a:sym typeface="Montserrat"/>
            </a:endParaRPr>
          </a:p>
          <a:p>
            <a:pPr indent="0" lvl="0" marL="0" rtl="0" algn="l">
              <a:spcBef>
                <a:spcPts val="0"/>
              </a:spcBef>
              <a:spcAft>
                <a:spcPts val="0"/>
              </a:spcAft>
              <a:buNone/>
            </a:pPr>
            <a:r>
              <a:rPr lang="en-US">
                <a:solidFill>
                  <a:srgbClr val="FFFFFF"/>
                </a:solidFill>
                <a:latin typeface="Montserrat"/>
                <a:ea typeface="Montserrat"/>
                <a:cs typeface="Montserrat"/>
                <a:sym typeface="Montserrat"/>
              </a:rPr>
              <a:t>Adan Constanzo</a:t>
            </a:r>
            <a:endParaRPr>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a:solidFill>
                <a:srgbClr val="FFFFFF"/>
              </a:solidFill>
              <a:latin typeface="Montserrat"/>
              <a:ea typeface="Montserrat"/>
              <a:cs typeface="Montserrat"/>
              <a:sym typeface="Montserrat"/>
            </a:endParaRPr>
          </a:p>
          <a:p>
            <a:pPr indent="0" lvl="0" marL="0" rtl="0" algn="l">
              <a:spcBef>
                <a:spcPts val="0"/>
              </a:spcBef>
              <a:spcAft>
                <a:spcPts val="0"/>
              </a:spcAft>
              <a:buNone/>
            </a:pPr>
            <a:r>
              <a:rPr lang="en-US">
                <a:solidFill>
                  <a:srgbClr val="FFFFFF"/>
                </a:solidFill>
                <a:latin typeface="Montserrat"/>
                <a:ea typeface="Montserrat"/>
                <a:cs typeface="Montserrat"/>
                <a:sym typeface="Montserrat"/>
              </a:rPr>
              <a:t>Erik Soto</a:t>
            </a:r>
            <a:endParaRPr>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a:solidFill>
                <a:srgbClr val="FFFFFF"/>
              </a:solidFill>
              <a:latin typeface="Montserrat"/>
              <a:ea typeface="Montserrat"/>
              <a:cs typeface="Montserrat"/>
              <a:sym typeface="Montserrat"/>
            </a:endParaRPr>
          </a:p>
          <a:p>
            <a:pPr indent="0" lvl="0" marL="0" rtl="0" algn="l">
              <a:spcBef>
                <a:spcPts val="0"/>
              </a:spcBef>
              <a:spcAft>
                <a:spcPts val="0"/>
              </a:spcAft>
              <a:buNone/>
            </a:pPr>
            <a:r>
              <a:rPr lang="en-US">
                <a:solidFill>
                  <a:srgbClr val="FFFFFF"/>
                </a:solidFill>
                <a:latin typeface="Montserrat"/>
                <a:ea typeface="Montserrat"/>
                <a:cs typeface="Montserrat"/>
                <a:sym typeface="Montserrat"/>
              </a:rPr>
              <a:t>Mingyang Liu</a:t>
            </a:r>
            <a:endParaRPr>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a:solidFill>
                <a:srgbClr val="FFFFFF"/>
              </a:solidFill>
              <a:latin typeface="Montserrat"/>
              <a:ea typeface="Montserrat"/>
              <a:cs typeface="Montserrat"/>
              <a:sym typeface="Montserrat"/>
            </a:endParaRPr>
          </a:p>
          <a:p>
            <a:pPr indent="0" lvl="0" marL="0" rtl="0" algn="l">
              <a:spcBef>
                <a:spcPts val="0"/>
              </a:spcBef>
              <a:spcAft>
                <a:spcPts val="0"/>
              </a:spcAft>
              <a:buNone/>
            </a:pPr>
            <a:r>
              <a:rPr lang="en-US">
                <a:solidFill>
                  <a:srgbClr val="FFFFFF"/>
                </a:solidFill>
                <a:latin typeface="Montserrat"/>
                <a:ea typeface="Montserrat"/>
                <a:cs typeface="Montserrat"/>
                <a:sym typeface="Montserrat"/>
              </a:rPr>
              <a:t>Patrick Hanna</a:t>
            </a:r>
            <a:endParaRPr>
              <a:solidFill>
                <a:srgbClr val="FFFFFF"/>
              </a:solidFill>
              <a:latin typeface="Montserrat"/>
              <a:ea typeface="Montserrat"/>
              <a:cs typeface="Montserrat"/>
              <a:sym typeface="Montserrat"/>
            </a:endParaRPr>
          </a:p>
        </p:txBody>
      </p:sp>
      <p:sp>
        <p:nvSpPr>
          <p:cNvPr id="196" name="Google Shape;196;p21"/>
          <p:cNvSpPr txBox="1"/>
          <p:nvPr/>
        </p:nvSpPr>
        <p:spPr>
          <a:xfrm>
            <a:off x="4940825" y="2738550"/>
            <a:ext cx="2310600" cy="38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US" sz="1800">
                <a:solidFill>
                  <a:srgbClr val="FFFFFF"/>
                </a:solidFill>
                <a:latin typeface="Montserrat"/>
                <a:ea typeface="Montserrat"/>
                <a:cs typeface="Montserrat"/>
                <a:sym typeface="Montserrat"/>
              </a:rPr>
              <a:t>Character Design:</a:t>
            </a:r>
            <a:endParaRPr sz="1800">
              <a:solidFill>
                <a:srgbClr val="FFFFFF"/>
              </a:solidFill>
              <a:latin typeface="Montserrat"/>
              <a:ea typeface="Montserrat"/>
              <a:cs typeface="Montserrat"/>
              <a:sym typeface="Montserrat"/>
            </a:endParaRPr>
          </a:p>
          <a:p>
            <a:pPr indent="0" lvl="0" marL="0" rtl="0" algn="l">
              <a:spcBef>
                <a:spcPts val="0"/>
              </a:spcBef>
              <a:spcAft>
                <a:spcPts val="0"/>
              </a:spcAft>
              <a:buClr>
                <a:srgbClr val="000000"/>
              </a:buClr>
              <a:buSzPts val="1100"/>
              <a:buFont typeface="Arial"/>
              <a:buNone/>
            </a:pPr>
            <a:r>
              <a:t/>
            </a:r>
            <a:endParaRPr>
              <a:solidFill>
                <a:srgbClr val="FFFFFF"/>
              </a:solidFill>
              <a:latin typeface="Montserrat"/>
              <a:ea typeface="Montserrat"/>
              <a:cs typeface="Montserrat"/>
              <a:sym typeface="Montserrat"/>
            </a:endParaRPr>
          </a:p>
          <a:p>
            <a:pPr indent="0" lvl="0" marL="0" rtl="0" algn="l">
              <a:spcBef>
                <a:spcPts val="0"/>
              </a:spcBef>
              <a:spcAft>
                <a:spcPts val="0"/>
              </a:spcAft>
              <a:buClr>
                <a:srgbClr val="000000"/>
              </a:buClr>
              <a:buSzPts val="1100"/>
              <a:buFont typeface="Arial"/>
              <a:buNone/>
            </a:pPr>
            <a:r>
              <a:rPr lang="en-US">
                <a:solidFill>
                  <a:srgbClr val="FFFFFF"/>
                </a:solidFill>
                <a:latin typeface="Montserrat"/>
                <a:ea typeface="Montserrat"/>
                <a:cs typeface="Montserrat"/>
                <a:sym typeface="Montserrat"/>
              </a:rPr>
              <a:t>Leads</a:t>
            </a:r>
            <a:endParaRPr>
              <a:solidFill>
                <a:srgbClr val="FFFFFF"/>
              </a:solidFill>
              <a:latin typeface="Montserrat"/>
              <a:ea typeface="Montserrat"/>
              <a:cs typeface="Montserrat"/>
              <a:sym typeface="Montserrat"/>
            </a:endParaRPr>
          </a:p>
          <a:p>
            <a:pPr indent="0" lvl="0" marL="0" rtl="0" algn="l">
              <a:spcBef>
                <a:spcPts val="0"/>
              </a:spcBef>
              <a:spcAft>
                <a:spcPts val="0"/>
              </a:spcAft>
              <a:buClr>
                <a:srgbClr val="000000"/>
              </a:buClr>
              <a:buSzPts val="1100"/>
              <a:buFont typeface="Arial"/>
              <a:buNone/>
            </a:pPr>
            <a:r>
              <a:rPr lang="en-US">
                <a:solidFill>
                  <a:srgbClr val="FFFFFF"/>
                </a:solidFill>
                <a:latin typeface="Montserrat"/>
                <a:ea typeface="Montserrat"/>
                <a:cs typeface="Montserrat"/>
                <a:sym typeface="Montserrat"/>
              </a:rPr>
              <a:t>Bowen He</a:t>
            </a:r>
            <a:endParaRPr>
              <a:solidFill>
                <a:srgbClr val="FFFFFF"/>
              </a:solidFill>
              <a:latin typeface="Montserrat"/>
              <a:ea typeface="Montserrat"/>
              <a:cs typeface="Montserrat"/>
              <a:sym typeface="Montserrat"/>
            </a:endParaRPr>
          </a:p>
          <a:p>
            <a:pPr indent="0" lvl="0" marL="0" rtl="0" algn="l">
              <a:spcBef>
                <a:spcPts val="0"/>
              </a:spcBef>
              <a:spcAft>
                <a:spcPts val="0"/>
              </a:spcAft>
              <a:buClr>
                <a:srgbClr val="000000"/>
              </a:buClr>
              <a:buSzPts val="1100"/>
              <a:buFont typeface="Arial"/>
              <a:buNone/>
            </a:pPr>
            <a:r>
              <a:t/>
            </a:r>
            <a:endParaRPr>
              <a:solidFill>
                <a:srgbClr val="FFFFFF"/>
              </a:solidFill>
              <a:latin typeface="Montserrat"/>
              <a:ea typeface="Montserrat"/>
              <a:cs typeface="Montserrat"/>
              <a:sym typeface="Montserrat"/>
            </a:endParaRPr>
          </a:p>
          <a:p>
            <a:pPr indent="0" lvl="0" marL="0" rtl="0" algn="l">
              <a:spcBef>
                <a:spcPts val="0"/>
              </a:spcBef>
              <a:spcAft>
                <a:spcPts val="0"/>
              </a:spcAft>
              <a:buClr>
                <a:srgbClr val="000000"/>
              </a:buClr>
              <a:buSzPts val="1100"/>
              <a:buFont typeface="Arial"/>
              <a:buNone/>
            </a:pPr>
            <a:r>
              <a:rPr lang="en-US">
                <a:solidFill>
                  <a:srgbClr val="FFFFFF"/>
                </a:solidFill>
                <a:latin typeface="Montserrat"/>
                <a:ea typeface="Montserrat"/>
                <a:cs typeface="Montserrat"/>
                <a:sym typeface="Montserrat"/>
              </a:rPr>
              <a:t>Amanda Hua</a:t>
            </a:r>
            <a:endParaRPr>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197" name="Google Shape;197;p21"/>
          <p:cNvSpPr txBox="1"/>
          <p:nvPr/>
        </p:nvSpPr>
        <p:spPr>
          <a:xfrm>
            <a:off x="7251425" y="2738550"/>
            <a:ext cx="2800500" cy="38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Montserrat"/>
                <a:ea typeface="Montserrat"/>
                <a:cs typeface="Montserrat"/>
                <a:sym typeface="Montserrat"/>
              </a:rPr>
              <a:t>Environment</a:t>
            </a:r>
            <a:r>
              <a:rPr lang="en-US" sz="1800">
                <a:solidFill>
                  <a:srgbClr val="FFFFFF"/>
                </a:solidFill>
                <a:latin typeface="Montserrat"/>
                <a:ea typeface="Montserrat"/>
                <a:cs typeface="Montserrat"/>
                <a:sym typeface="Montserrat"/>
              </a:rPr>
              <a:t>:</a:t>
            </a:r>
            <a:endParaRPr sz="18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FFFFFF"/>
              </a:solidFill>
              <a:latin typeface="Montserrat"/>
              <a:ea typeface="Montserrat"/>
              <a:cs typeface="Montserrat"/>
              <a:sym typeface="Montserrat"/>
            </a:endParaRPr>
          </a:p>
          <a:p>
            <a:pPr indent="0" lvl="0" marL="0" rtl="0" algn="l">
              <a:spcBef>
                <a:spcPts val="0"/>
              </a:spcBef>
              <a:spcAft>
                <a:spcPts val="0"/>
              </a:spcAft>
              <a:buNone/>
            </a:pPr>
            <a:r>
              <a:rPr lang="en-US">
                <a:solidFill>
                  <a:srgbClr val="FFFFFF"/>
                </a:solidFill>
                <a:latin typeface="Montserrat"/>
                <a:ea typeface="Montserrat"/>
                <a:cs typeface="Montserrat"/>
                <a:sym typeface="Montserrat"/>
              </a:rPr>
              <a:t>Lead</a:t>
            </a:r>
            <a:endParaRPr>
              <a:solidFill>
                <a:srgbClr val="FFFFFF"/>
              </a:solidFill>
              <a:latin typeface="Montserrat"/>
              <a:ea typeface="Montserrat"/>
              <a:cs typeface="Montserrat"/>
              <a:sym typeface="Montserrat"/>
            </a:endParaRPr>
          </a:p>
          <a:p>
            <a:pPr indent="0" lvl="0" marL="0" rtl="0" algn="l">
              <a:spcBef>
                <a:spcPts val="0"/>
              </a:spcBef>
              <a:spcAft>
                <a:spcPts val="0"/>
              </a:spcAft>
              <a:buNone/>
            </a:pPr>
            <a:r>
              <a:rPr lang="en-US">
                <a:solidFill>
                  <a:srgbClr val="FFFFFF"/>
                </a:solidFill>
                <a:latin typeface="Montserrat"/>
                <a:ea typeface="Montserrat"/>
                <a:cs typeface="Montserrat"/>
                <a:sym typeface="Montserrat"/>
              </a:rPr>
              <a:t>Bryan Salvador</a:t>
            </a:r>
            <a:endParaRPr>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198" name="Google Shape;198;p21"/>
          <p:cNvSpPr txBox="1"/>
          <p:nvPr/>
        </p:nvSpPr>
        <p:spPr>
          <a:xfrm>
            <a:off x="10051925" y="2738550"/>
            <a:ext cx="2158500" cy="38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Montserrat"/>
                <a:ea typeface="Montserrat"/>
                <a:cs typeface="Montserrat"/>
                <a:sym typeface="Montserrat"/>
              </a:rPr>
              <a:t>Writing:</a:t>
            </a:r>
            <a:endParaRPr sz="18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sz="1800">
              <a:solidFill>
                <a:srgbClr val="FFFFFF"/>
              </a:solidFill>
              <a:latin typeface="Montserrat"/>
              <a:ea typeface="Montserrat"/>
              <a:cs typeface="Montserrat"/>
              <a:sym typeface="Montserrat"/>
            </a:endParaRPr>
          </a:p>
          <a:p>
            <a:pPr indent="0" lvl="0" marL="0" rtl="0" algn="l">
              <a:spcBef>
                <a:spcPts val="0"/>
              </a:spcBef>
              <a:spcAft>
                <a:spcPts val="0"/>
              </a:spcAft>
              <a:buNone/>
            </a:pPr>
            <a:r>
              <a:rPr lang="en-US">
                <a:solidFill>
                  <a:srgbClr val="FFFFFF"/>
                </a:solidFill>
                <a:latin typeface="Montserrat"/>
                <a:ea typeface="Montserrat"/>
                <a:cs typeface="Montserrat"/>
                <a:sym typeface="Montserrat"/>
              </a:rPr>
              <a:t>Lead</a:t>
            </a:r>
            <a:endParaRPr>
              <a:solidFill>
                <a:srgbClr val="FFFFFF"/>
              </a:solidFill>
              <a:latin typeface="Montserrat"/>
              <a:ea typeface="Montserrat"/>
              <a:cs typeface="Montserrat"/>
              <a:sym typeface="Montserrat"/>
            </a:endParaRPr>
          </a:p>
          <a:p>
            <a:pPr indent="0" lvl="0" marL="0" rtl="0" algn="l">
              <a:spcBef>
                <a:spcPts val="0"/>
              </a:spcBef>
              <a:spcAft>
                <a:spcPts val="0"/>
              </a:spcAft>
              <a:buNone/>
            </a:pPr>
            <a:r>
              <a:rPr lang="en-US">
                <a:solidFill>
                  <a:srgbClr val="FFFFFF"/>
                </a:solidFill>
                <a:latin typeface="Montserrat"/>
                <a:ea typeface="Montserrat"/>
                <a:cs typeface="Montserrat"/>
                <a:sym typeface="Montserrat"/>
              </a:rPr>
              <a:t>Daniel Rivas</a:t>
            </a:r>
            <a:endParaRPr>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199" name="Google Shape;199;p21"/>
          <p:cNvSpPr txBox="1"/>
          <p:nvPr/>
        </p:nvSpPr>
        <p:spPr>
          <a:xfrm>
            <a:off x="2942975" y="2738550"/>
            <a:ext cx="1979400" cy="38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US" sz="1800">
                <a:solidFill>
                  <a:srgbClr val="FFFFFF"/>
                </a:solidFill>
                <a:latin typeface="Montserrat"/>
                <a:ea typeface="Montserrat"/>
                <a:cs typeface="Montserrat"/>
                <a:sym typeface="Montserrat"/>
              </a:rPr>
              <a:t>Animation / Storyboard</a:t>
            </a:r>
            <a:r>
              <a:rPr lang="en-US">
                <a:solidFill>
                  <a:srgbClr val="FFFFFF"/>
                </a:solidFill>
                <a:latin typeface="Montserrat"/>
                <a:ea typeface="Montserrat"/>
                <a:cs typeface="Montserrat"/>
                <a:sym typeface="Montserrat"/>
              </a:rPr>
              <a:t>:</a:t>
            </a:r>
            <a:endParaRPr>
              <a:solidFill>
                <a:srgbClr val="FFFFFF"/>
              </a:solidFill>
              <a:latin typeface="Montserrat"/>
              <a:ea typeface="Montserrat"/>
              <a:cs typeface="Montserrat"/>
              <a:sym typeface="Montserrat"/>
            </a:endParaRPr>
          </a:p>
          <a:p>
            <a:pPr indent="0" lvl="0" marL="0" rtl="0" algn="l">
              <a:spcBef>
                <a:spcPts val="0"/>
              </a:spcBef>
              <a:spcAft>
                <a:spcPts val="0"/>
              </a:spcAft>
              <a:buClr>
                <a:srgbClr val="000000"/>
              </a:buClr>
              <a:buSzPts val="1100"/>
              <a:buFont typeface="Arial"/>
              <a:buNone/>
            </a:pPr>
            <a:r>
              <a:t/>
            </a:r>
            <a:endParaRPr>
              <a:solidFill>
                <a:srgbClr val="FFFFFF"/>
              </a:solidFill>
              <a:latin typeface="Montserrat"/>
              <a:ea typeface="Montserrat"/>
              <a:cs typeface="Montserrat"/>
              <a:sym typeface="Montserrat"/>
            </a:endParaRPr>
          </a:p>
          <a:p>
            <a:pPr indent="0" lvl="0" marL="0" rtl="0" algn="l">
              <a:spcBef>
                <a:spcPts val="0"/>
              </a:spcBef>
              <a:spcAft>
                <a:spcPts val="0"/>
              </a:spcAft>
              <a:buClr>
                <a:srgbClr val="000000"/>
              </a:buClr>
              <a:buSzPts val="1100"/>
              <a:buFont typeface="Arial"/>
              <a:buNone/>
            </a:pPr>
            <a:r>
              <a:rPr lang="en-US">
                <a:solidFill>
                  <a:srgbClr val="FFFFFF"/>
                </a:solidFill>
                <a:latin typeface="Montserrat"/>
                <a:ea typeface="Montserrat"/>
                <a:cs typeface="Montserrat"/>
                <a:sym typeface="Montserrat"/>
              </a:rPr>
              <a:t>Lead</a:t>
            </a:r>
            <a:endParaRPr>
              <a:solidFill>
                <a:srgbClr val="FFFFFF"/>
              </a:solidFill>
              <a:latin typeface="Montserrat"/>
              <a:ea typeface="Montserrat"/>
              <a:cs typeface="Montserrat"/>
              <a:sym typeface="Montserrat"/>
            </a:endParaRPr>
          </a:p>
          <a:p>
            <a:pPr indent="0" lvl="0" marL="0" rtl="0" algn="l">
              <a:spcBef>
                <a:spcPts val="0"/>
              </a:spcBef>
              <a:spcAft>
                <a:spcPts val="0"/>
              </a:spcAft>
              <a:buClr>
                <a:srgbClr val="000000"/>
              </a:buClr>
              <a:buSzPts val="1100"/>
              <a:buFont typeface="Arial"/>
              <a:buNone/>
            </a:pPr>
            <a:r>
              <a:rPr lang="en-US">
                <a:solidFill>
                  <a:srgbClr val="FFFFFF"/>
                </a:solidFill>
                <a:latin typeface="Montserrat"/>
                <a:ea typeface="Montserrat"/>
                <a:cs typeface="Montserrat"/>
                <a:sym typeface="Montserrat"/>
              </a:rPr>
              <a:t>Marco Moncada</a:t>
            </a:r>
            <a:endParaRPr>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200" name="Google Shape;200;p21"/>
          <p:cNvSpPr txBox="1"/>
          <p:nvPr/>
        </p:nvSpPr>
        <p:spPr>
          <a:xfrm>
            <a:off x="114300" y="965025"/>
            <a:ext cx="5943600" cy="65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US" sz="2000">
                <a:solidFill>
                  <a:schemeClr val="lt1"/>
                </a:solidFill>
                <a:latin typeface="Montserrat"/>
                <a:ea typeface="Montserrat"/>
                <a:cs typeface="Montserrat"/>
                <a:sym typeface="Montserrat"/>
              </a:rPr>
              <a:t>Faculty Advisor: Dr. Elaine Kang</a:t>
            </a:r>
            <a:endParaRPr sz="2000">
              <a:solidFill>
                <a:srgbClr val="FFFFFF"/>
              </a:solidFill>
              <a:latin typeface="Montserrat"/>
              <a:ea typeface="Montserrat"/>
              <a:cs typeface="Montserrat"/>
              <a:sym typeface="Montserrat"/>
            </a:endParaRPr>
          </a:p>
        </p:txBody>
      </p:sp>
      <p:sp>
        <p:nvSpPr>
          <p:cNvPr id="201" name="Google Shape;201;p21"/>
          <p:cNvSpPr txBox="1"/>
          <p:nvPr/>
        </p:nvSpPr>
        <p:spPr>
          <a:xfrm>
            <a:off x="5943599" y="965025"/>
            <a:ext cx="6248400" cy="65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US" sz="2000">
                <a:solidFill>
                  <a:schemeClr val="lt1"/>
                </a:solidFill>
                <a:latin typeface="Montserrat"/>
                <a:ea typeface="Montserrat"/>
                <a:cs typeface="Montserrat"/>
                <a:sym typeface="Montserrat"/>
              </a:rPr>
              <a:t>Faculty Advisor: </a:t>
            </a:r>
            <a:r>
              <a:rPr lang="en-US" sz="2000">
                <a:solidFill>
                  <a:schemeClr val="lt1"/>
                </a:solidFill>
                <a:latin typeface="Montserrat"/>
                <a:ea typeface="Montserrat"/>
                <a:cs typeface="Montserrat"/>
                <a:sym typeface="Montserrat"/>
              </a:rPr>
              <a:t>Prof. Sylke Rene Meyer</a:t>
            </a:r>
            <a:endParaRPr sz="20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2000">
              <a:latin typeface="Montserrat"/>
              <a:ea typeface="Montserrat"/>
              <a:cs typeface="Montserrat"/>
              <a:sym typeface="Montserrat"/>
            </a:endParaRPr>
          </a:p>
        </p:txBody>
      </p:sp>
      <p:sp>
        <p:nvSpPr>
          <p:cNvPr id="202" name="Google Shape;202;p21"/>
          <p:cNvSpPr txBox="1"/>
          <p:nvPr/>
        </p:nvSpPr>
        <p:spPr>
          <a:xfrm>
            <a:off x="4869125" y="1623525"/>
            <a:ext cx="2454000" cy="91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Montserrat"/>
                <a:ea typeface="Montserrat"/>
                <a:cs typeface="Montserrat"/>
                <a:sym typeface="Montserrat"/>
              </a:rPr>
              <a:t>Game Design Lead:</a:t>
            </a:r>
            <a:endParaRPr sz="18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a:solidFill>
                <a:srgbClr val="FFFFFF"/>
              </a:solidFill>
              <a:latin typeface="Montserrat"/>
              <a:ea typeface="Montserrat"/>
              <a:cs typeface="Montserrat"/>
              <a:sym typeface="Montserrat"/>
            </a:endParaRPr>
          </a:p>
          <a:p>
            <a:pPr indent="0" lvl="0" marL="0" rtl="0" algn="l">
              <a:spcBef>
                <a:spcPts val="0"/>
              </a:spcBef>
              <a:spcAft>
                <a:spcPts val="0"/>
              </a:spcAft>
              <a:buNone/>
            </a:pPr>
            <a:r>
              <a:rPr lang="en-US">
                <a:solidFill>
                  <a:srgbClr val="FFFFFF"/>
                </a:solidFill>
                <a:latin typeface="Montserrat"/>
                <a:ea typeface="Montserrat"/>
                <a:cs typeface="Montserrat"/>
                <a:sym typeface="Montserrat"/>
              </a:rPr>
              <a:t>Ananszah Goodie</a:t>
            </a:r>
            <a:endParaRPr>
              <a:solidFill>
                <a:srgbClr val="FFFFFF"/>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2"/>
          <p:cNvSpPr txBox="1"/>
          <p:nvPr>
            <p:ph type="title"/>
          </p:nvPr>
        </p:nvSpPr>
        <p:spPr>
          <a:xfrm>
            <a:off x="1141413" y="762000"/>
            <a:ext cx="9906000" cy="190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accent1"/>
              </a:buClr>
              <a:buSzPts val="3200"/>
              <a:buFont typeface="Century Gothic"/>
              <a:buNone/>
            </a:pPr>
            <a:r>
              <a:rPr lang="en-US"/>
              <a:t>Game Play</a:t>
            </a:r>
            <a:endParaRPr/>
          </a:p>
        </p:txBody>
      </p:sp>
      <p:pic>
        <p:nvPicPr>
          <p:cNvPr id="208" name="Google Shape;208;p22"/>
          <p:cNvPicPr preferRelativeResize="0"/>
          <p:nvPr/>
        </p:nvPicPr>
        <p:blipFill rotWithShape="1">
          <a:blip r:embed="rId3">
            <a:alphaModFix/>
          </a:blip>
          <a:srcRect b="0" l="0" r="0" t="0"/>
          <a:stretch/>
        </p:blipFill>
        <p:spPr>
          <a:xfrm>
            <a:off x="7369950" y="4082975"/>
            <a:ext cx="4745851" cy="2660726"/>
          </a:xfrm>
          <a:prstGeom prst="rect">
            <a:avLst/>
          </a:prstGeom>
          <a:noFill/>
          <a:ln>
            <a:noFill/>
          </a:ln>
        </p:spPr>
      </p:pic>
      <p:pic>
        <p:nvPicPr>
          <p:cNvPr id="209" name="Google Shape;209;p22"/>
          <p:cNvPicPr preferRelativeResize="0"/>
          <p:nvPr/>
        </p:nvPicPr>
        <p:blipFill>
          <a:blip r:embed="rId4">
            <a:alphaModFix/>
          </a:blip>
          <a:stretch>
            <a:fillRect/>
          </a:stretch>
        </p:blipFill>
        <p:spPr>
          <a:xfrm>
            <a:off x="7811710" y="713400"/>
            <a:ext cx="3886618" cy="2744150"/>
          </a:xfrm>
          <a:prstGeom prst="rect">
            <a:avLst/>
          </a:prstGeom>
          <a:noFill/>
          <a:ln>
            <a:noFill/>
          </a:ln>
        </p:spPr>
      </p:pic>
      <p:sp>
        <p:nvSpPr>
          <p:cNvPr id="210" name="Google Shape;210;p22"/>
          <p:cNvSpPr txBox="1"/>
          <p:nvPr>
            <p:ph idx="1" type="body"/>
          </p:nvPr>
        </p:nvSpPr>
        <p:spPr>
          <a:xfrm>
            <a:off x="372750" y="2478075"/>
            <a:ext cx="6997200" cy="3991800"/>
          </a:xfrm>
          <a:prstGeom prst="rect">
            <a:avLst/>
          </a:prstGeom>
          <a:noFill/>
          <a:ln>
            <a:noFill/>
          </a:ln>
        </p:spPr>
        <p:txBody>
          <a:bodyPr anchorCtr="0" anchor="ctr" bIns="45700" lIns="91425" spcFirstLastPara="1" rIns="91425" wrap="square" tIns="45700">
            <a:noAutofit/>
          </a:bodyPr>
          <a:lstStyle/>
          <a:p>
            <a:pPr indent="-381000" lvl="0" marL="457200" rtl="0" algn="l">
              <a:lnSpc>
                <a:spcPct val="200000"/>
              </a:lnSpc>
              <a:spcBef>
                <a:spcPts val="0"/>
              </a:spcBef>
              <a:spcAft>
                <a:spcPts val="0"/>
              </a:spcAft>
              <a:buSzPts val="2400"/>
              <a:buChar char="●"/>
            </a:pPr>
            <a:r>
              <a:rPr lang="en-US" sz="2400"/>
              <a:t>Use strength or weaknesses throughout game</a:t>
            </a:r>
            <a:endParaRPr sz="2400"/>
          </a:p>
          <a:p>
            <a:pPr indent="-381000" lvl="0" marL="457200" rtl="0" algn="l">
              <a:lnSpc>
                <a:spcPct val="200000"/>
              </a:lnSpc>
              <a:spcBef>
                <a:spcPts val="0"/>
              </a:spcBef>
              <a:spcAft>
                <a:spcPts val="0"/>
              </a:spcAft>
              <a:buSzPts val="2400"/>
              <a:buChar char="●"/>
            </a:pPr>
            <a:r>
              <a:rPr lang="en-US" sz="2400"/>
              <a:t>Fight dungeons and npcs</a:t>
            </a:r>
            <a:endParaRPr sz="2400"/>
          </a:p>
          <a:p>
            <a:pPr indent="-381000" lvl="0" marL="457200" rtl="0" algn="l">
              <a:lnSpc>
                <a:spcPct val="200000"/>
              </a:lnSpc>
              <a:spcBef>
                <a:spcPts val="0"/>
              </a:spcBef>
              <a:spcAft>
                <a:spcPts val="0"/>
              </a:spcAft>
              <a:buSzPts val="2400"/>
              <a:buChar char="●"/>
            </a:pPr>
            <a:r>
              <a:rPr lang="en-US" sz="2400"/>
              <a:t>Experience </a:t>
            </a:r>
            <a:r>
              <a:rPr lang="en-US" sz="2400"/>
              <a:t>discrimination</a:t>
            </a:r>
            <a:r>
              <a:rPr lang="en-US" sz="2400"/>
              <a:t> </a:t>
            </a:r>
            <a:r>
              <a:rPr lang="en-US" sz="2400"/>
              <a:t>within</a:t>
            </a:r>
            <a:r>
              <a:rPr lang="en-US" sz="2400"/>
              <a:t> gameplay</a:t>
            </a:r>
            <a:endParaRPr sz="2400"/>
          </a:p>
          <a:p>
            <a:pPr indent="-381000" lvl="0" marL="457200" rtl="0" algn="l">
              <a:lnSpc>
                <a:spcPct val="200000"/>
              </a:lnSpc>
              <a:spcBef>
                <a:spcPts val="0"/>
              </a:spcBef>
              <a:spcAft>
                <a:spcPts val="0"/>
              </a:spcAft>
              <a:buSzPts val="2400"/>
              <a:buChar char="●"/>
            </a:pPr>
            <a:r>
              <a:rPr lang="en-US" sz="2400"/>
              <a:t>Explore new </a:t>
            </a:r>
            <a:r>
              <a:rPr lang="en-US" sz="2400"/>
              <a:t>cities</a:t>
            </a:r>
            <a:endParaRPr sz="2400"/>
          </a:p>
          <a:p>
            <a:pPr indent="0" lvl="0" marL="127000" rtl="0" algn="l">
              <a:spcBef>
                <a:spcPts val="0"/>
              </a:spcBef>
              <a:spcAft>
                <a:spcPts val="0"/>
              </a:spcAft>
              <a:buSzPts val="2000"/>
              <a:buNone/>
            </a:pPr>
            <a:r>
              <a:t/>
            </a:r>
            <a:endParaRPr sz="2400"/>
          </a:p>
          <a:p>
            <a:pPr indent="0" lvl="0" marL="127000" rtl="0" algn="l">
              <a:spcBef>
                <a:spcPts val="0"/>
              </a:spcBef>
              <a:spcAft>
                <a:spcPts val="0"/>
              </a:spcAft>
              <a:buSzPts val="2000"/>
              <a:buNone/>
            </a:pPr>
            <a:r>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3"/>
          <p:cNvSpPr txBox="1"/>
          <p:nvPr>
            <p:ph type="title"/>
          </p:nvPr>
        </p:nvSpPr>
        <p:spPr>
          <a:xfrm>
            <a:off x="490794" y="762000"/>
            <a:ext cx="5253000" cy="1905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Game Layout</a:t>
            </a:r>
            <a:endParaRPr/>
          </a:p>
        </p:txBody>
      </p:sp>
      <p:sp>
        <p:nvSpPr>
          <p:cNvPr id="216" name="Google Shape;216;p23"/>
          <p:cNvSpPr txBox="1"/>
          <p:nvPr>
            <p:ph idx="1" type="body"/>
          </p:nvPr>
        </p:nvSpPr>
        <p:spPr>
          <a:xfrm>
            <a:off x="330900" y="2274075"/>
            <a:ext cx="5506500" cy="3813900"/>
          </a:xfrm>
          <a:prstGeom prst="rect">
            <a:avLst/>
          </a:prstGeom>
        </p:spPr>
        <p:txBody>
          <a:bodyPr anchorCtr="0" anchor="ctr" bIns="45700" lIns="91425" spcFirstLastPara="1" rIns="91425" wrap="square" tIns="45700">
            <a:noAutofit/>
          </a:bodyPr>
          <a:lstStyle/>
          <a:p>
            <a:pPr indent="-381000" lvl="0" marL="457200" rtl="0" algn="l">
              <a:spcBef>
                <a:spcPts val="360"/>
              </a:spcBef>
              <a:spcAft>
                <a:spcPts val="0"/>
              </a:spcAft>
              <a:buSzPts val="2400"/>
              <a:buChar char="●"/>
            </a:pPr>
            <a:r>
              <a:rPr lang="en-US" sz="2400"/>
              <a:t>Role Playing Game </a:t>
            </a:r>
            <a:endParaRPr sz="2400"/>
          </a:p>
          <a:p>
            <a:pPr indent="-381000" lvl="0" marL="457200" rtl="0" algn="l">
              <a:spcBef>
                <a:spcPts val="0"/>
              </a:spcBef>
              <a:spcAft>
                <a:spcPts val="0"/>
              </a:spcAft>
              <a:buSzPts val="2400"/>
              <a:buChar char="●"/>
            </a:pPr>
            <a:r>
              <a:rPr lang="en-US" sz="2400"/>
              <a:t>Side Scroller and Top Down View</a:t>
            </a:r>
            <a:endParaRPr sz="2400"/>
          </a:p>
          <a:p>
            <a:pPr indent="0" lvl="0" marL="0" rtl="0" algn="l">
              <a:spcBef>
                <a:spcPts val="600"/>
              </a:spcBef>
              <a:spcAft>
                <a:spcPts val="600"/>
              </a:spcAft>
              <a:buNone/>
            </a:pPr>
            <a:r>
              <a:t/>
            </a:r>
            <a:endParaRPr sz="2400"/>
          </a:p>
        </p:txBody>
      </p:sp>
      <p:pic>
        <p:nvPicPr>
          <p:cNvPr id="217" name="Google Shape;217;p23"/>
          <p:cNvPicPr preferRelativeResize="0"/>
          <p:nvPr/>
        </p:nvPicPr>
        <p:blipFill>
          <a:blip r:embed="rId3">
            <a:alphaModFix/>
          </a:blip>
          <a:stretch>
            <a:fillRect/>
          </a:stretch>
        </p:blipFill>
        <p:spPr>
          <a:xfrm>
            <a:off x="6831275" y="920550"/>
            <a:ext cx="3885674" cy="2965949"/>
          </a:xfrm>
          <a:prstGeom prst="rect">
            <a:avLst/>
          </a:prstGeom>
          <a:noFill/>
          <a:ln>
            <a:noFill/>
          </a:ln>
        </p:spPr>
      </p:pic>
      <p:pic>
        <p:nvPicPr>
          <p:cNvPr id="218" name="Google Shape;218;p23"/>
          <p:cNvPicPr preferRelativeResize="0"/>
          <p:nvPr/>
        </p:nvPicPr>
        <p:blipFill>
          <a:blip r:embed="rId4">
            <a:alphaModFix/>
          </a:blip>
          <a:stretch>
            <a:fillRect/>
          </a:stretch>
        </p:blipFill>
        <p:spPr>
          <a:xfrm>
            <a:off x="6678875" y="4076999"/>
            <a:ext cx="4164593" cy="26667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