
<file path=[Content_Types].xml><?xml version="1.0" encoding="utf-8"?>
<Types xmlns="http://schemas.openxmlformats.org/package/2006/content-types">
  <Default Extension="jpg" ContentType="image/jpeg"/>
  <Default Extension="rels" ContentType="application/vnd.openxmlformats-package.relationships+xml"/>
  <Default Extension="png" ContentType="image/png"/>
  <Default Extension="xml" ContentType="application/xml"/>
  <Default Extension="gif" ContentType="image/gif"/>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22.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10.xml" ContentType="application/vnd.openxmlformats-officedocument.presentationml.notesSlide+xml"/>
  <Override PartName="/ppt/notesSlides/notesSlide54.xml" ContentType="application/vnd.openxmlformats-officedocument.presentationml.notesSlide+xml"/>
  <Override PartName="/ppt/notesSlides/notesSlide43.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35.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53.xml" ContentType="application/vnd.openxmlformats-officedocument.presentationml.notesSlide+xml"/>
  <Override PartName="/ppt/notesSlides/notesSlide49.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50.xml" ContentType="application/vnd.openxmlformats-officedocument.presentationml.notesSlide+xml"/>
  <Override PartName="/ppt/notesSlides/notesSlide42.xml" ContentType="application/vnd.openxmlformats-officedocument.presentationml.notesSlide+xml"/>
  <Override PartName="/ppt/notesSlides/notesSlide26.xml" ContentType="application/vnd.openxmlformats-officedocument.presentationml.notesSlide+xml"/>
  <Override PartName="/ppt/notesSlides/notesSlide40.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56.xml" ContentType="application/vnd.openxmlformats-officedocument.presentationml.notesSlide+xml"/>
  <Override PartName="/ppt/notesSlides/notesSlide18.xml" ContentType="application/vnd.openxmlformats-officedocument.presentationml.notesSlide+xml"/>
  <Override PartName="/ppt/notesSlides/notesSlide39.xml" ContentType="application/vnd.openxmlformats-officedocument.presentationml.notesSlide+xml"/>
  <Override PartName="/ppt/notesSlides/notesSlide20.xml" ContentType="application/vnd.openxmlformats-officedocument.presentationml.notesSlide+xml"/>
  <Override PartName="/ppt/notesSlides/notesSlide62.xml" ContentType="application/vnd.openxmlformats-officedocument.presentationml.notesSlide+xml"/>
  <Override PartName="/ppt/notesSlides/notesSlide24.xml" ContentType="application/vnd.openxmlformats-officedocument.presentationml.notesSlide+xml"/>
  <Override PartName="/ppt/notesSlides/notesSlide48.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47.xml" ContentType="application/vnd.openxmlformats-officedocument.presentationml.notesSlide+xml"/>
  <Override PartName="/ppt/notesSlides/notesSlide59.xml" ContentType="application/vnd.openxmlformats-officedocument.presentationml.notesSlide+xml"/>
  <Override PartName="/ppt/notesSlides/notesSlide32.xml" ContentType="application/vnd.openxmlformats-officedocument.presentationml.notesSlide+xml"/>
  <Override PartName="/ppt/notesSlides/notesSlide37.xml" ContentType="application/vnd.openxmlformats-officedocument.presentationml.notesSlide+xml"/>
  <Override PartName="/ppt/notesSlides/notesSlide31.xml" ContentType="application/vnd.openxmlformats-officedocument.presentationml.notesSlide+xml"/>
  <Override PartName="/ppt/notesSlides/notesSlide58.xml" ContentType="application/vnd.openxmlformats-officedocument.presentationml.notesSlide+xml"/>
  <Override PartName="/ppt/notesSlides/notesSlide63.xml" ContentType="application/vnd.openxmlformats-officedocument.presentationml.notesSlide+xml"/>
  <Override PartName="/ppt/notesSlides/notesSlide52.xml" ContentType="application/vnd.openxmlformats-officedocument.presentationml.notesSlid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38.xml" ContentType="application/vnd.openxmlformats-officedocument.presentationml.notesSlide+xml"/>
  <Override PartName="/ppt/notesSlides/notesSlide8.xml" ContentType="application/vnd.openxmlformats-officedocument.presentationml.notesSlide+xml"/>
  <Override PartName="/ppt/notesSlides/notesSlide45.xml" ContentType="application/vnd.openxmlformats-officedocument.presentationml.notesSlide+xml"/>
  <Override PartName="/ppt/notesSlides/notesSlide55.xml" ContentType="application/vnd.openxmlformats-officedocument.presentationml.notesSlide+xml"/>
  <Override PartName="/ppt/notesSlides/notesSlide44.xml" ContentType="application/vnd.openxmlformats-officedocument.presentationml.notesSlide+xml"/>
  <Override PartName="/ppt/notesSlides/notesSlide57.xml" ContentType="application/vnd.openxmlformats-officedocument.presentationml.notesSlide+xml"/>
  <Override PartName="/ppt/notesSlides/notesSlide60.xml" ContentType="application/vnd.openxmlformats-officedocument.presentationml.notesSlide+xml"/>
  <Override PartName="/ppt/notesSlides/notesSlide19.xml" ContentType="application/vnd.openxmlformats-officedocument.presentationml.notesSlide+xml"/>
  <Override PartName="/ppt/notesSlides/notesSlide30.xml" ContentType="application/vnd.openxmlformats-officedocument.presentationml.notesSlide+xml"/>
  <Override PartName="/ppt/notesSlides/notesSlide34.xml" ContentType="application/vnd.openxmlformats-officedocument.presentationml.notesSlide+xml"/>
  <Override PartName="/ppt/notesSlides/notesSlide51.xml" ContentType="application/vnd.openxmlformats-officedocument.presentationml.notesSlide+xml"/>
  <Override PartName="/ppt/notesSlides/notesSlide21.xml" ContentType="application/vnd.openxmlformats-officedocument.presentationml.notesSlide+xml"/>
  <Override PartName="/ppt/notesSlides/notesSlide36.xml" ContentType="application/vnd.openxmlformats-officedocument.presentationml.notesSlide+xml"/>
  <Override PartName="/ppt/notesMasters/notesMaster1.xml" ContentType="application/vnd.openxmlformats-officedocument.presentationml.notesMaster+xml"/>
  <Override PartName="/ppt/comments/comment3.xml" ContentType="application/vnd.openxmlformats-officedocument.presentationml.comments+xml"/>
  <Override PartName="/ppt/comments/comment1.xml" ContentType="application/vnd.openxmlformats-officedocument.presentationml.comments+xml"/>
  <Override PartName="/ppt/comments/comment2.xml" ContentType="application/vnd.openxmlformats-officedocument.presentationml.comments+xml"/>
  <Override PartName="/ppt/presentation.xml" ContentType="application/vnd.openxmlformats-officedocument.presentationml.presentation.main+xml"/>
  <Override PartName="/ppt/presProps.xml" ContentType="application/vnd.openxmlformats-officedocument.presentationml.presProps+xml"/>
  <Override PartName="/ppt/commentAuthors.xml" ContentType="application/vnd.openxmlformats-officedocument.presentationml.commentAuthors+xml"/>
  <Override PartName="/ppt/theme/theme3.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s/slide37.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56.xml" ContentType="application/vnd.openxmlformats-officedocument.presentationml.slide+xml"/>
  <Override PartName="/ppt/slides/slide24.xml" ContentType="application/vnd.openxmlformats-officedocument.presentationml.slide+xml"/>
  <Override PartName="/ppt/slides/slide61.xml" ContentType="application/vnd.openxmlformats-officedocument.presentationml.slide+xml"/>
  <Override PartName="/ppt/slides/slide50.xml" ContentType="application/vnd.openxmlformats-officedocument.presentationml.slide+xml"/>
  <Override PartName="/ppt/slides/slide11.xml" ContentType="application/vnd.openxmlformats-officedocument.presentationml.slide+xml"/>
  <Override PartName="/ppt/slides/slide42.xml" ContentType="application/vnd.openxmlformats-officedocument.presentationml.slide+xml"/>
  <Override PartName="/ppt/slides/slide53.xml" ContentType="application/vnd.openxmlformats-officedocument.presentationml.slide+xml"/>
  <Override PartName="/ppt/slides/slide40.xml" ContentType="application/vnd.openxmlformats-officedocument.presentationml.slide+xml"/>
  <Override PartName="/ppt/slides/slide1.xml" ContentType="application/vnd.openxmlformats-officedocument.presentationml.slide+xml"/>
  <Override PartName="/ppt/slides/slide44.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58.xml" ContentType="application/vnd.openxmlformats-officedocument.presentationml.slide+xml"/>
  <Override PartName="/ppt/slides/slide30.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4.xml" ContentType="application/vnd.openxmlformats-officedocument.presentationml.slide+xml"/>
  <Override PartName="/ppt/slides/slide28.xml" ContentType="application/vnd.openxmlformats-officedocument.presentationml.slide+xml"/>
  <Override PartName="/ppt/slides/slide14.xml" ContentType="application/vnd.openxmlformats-officedocument.presentationml.slide+xml"/>
  <Override PartName="/ppt/slides/slide52.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6.xml" ContentType="application/vnd.openxmlformats-officedocument.presentationml.slide+xml"/>
  <Override PartName="/ppt/slides/slide62.xml" ContentType="application/vnd.openxmlformats-officedocument.presentationml.slide+xml"/>
  <Override PartName="/ppt/slides/slide48.xml" ContentType="application/vnd.openxmlformats-officedocument.presentationml.slide+xml"/>
  <Override PartName="/ppt/slides/slide2.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54.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60.xml" ContentType="application/vnd.openxmlformats-officedocument.presentationml.slide+xml"/>
  <Override PartName="/ppt/slides/slide10.xml" ContentType="application/vnd.openxmlformats-officedocument.presentationml.slide+xml"/>
  <Override PartName="/ppt/slides/slide51.xml" ContentType="application/vnd.openxmlformats-officedocument.presentationml.slide+xml"/>
  <Override PartName="/ppt/slides/slide57.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38.xml" ContentType="application/vnd.openxmlformats-officedocument.presentationml.slide+xml"/>
  <Override PartName="/ppt/slides/slide12.xml" ContentType="application/vnd.openxmlformats-officedocument.presentationml.slide+xml"/>
  <Override PartName="/ppt/slides/slide64.xml" ContentType="application/vnd.openxmlformats-officedocument.presentationml.slide+xml"/>
  <Override PartName="/ppt/slides/slide13.xml" ContentType="application/vnd.openxmlformats-officedocument.presentationml.slide+xml"/>
  <Override PartName="/ppt/slides/slide29.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59.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55.xml" ContentType="application/vnd.openxmlformats-officedocument.presentationml.slide+xml"/>
  <Override PartName="/ppt/slides/slide5.xml" ContentType="application/vnd.openxmlformats-officedocument.presentationml.slide+xml"/>
  <Override PartName="/ppt/slides/slide63.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mc:PreserveAttributes="mv:*" mc:Ignorable="mv">
  <p:sldMasterIdLst>
    <p:sldMasterId id="2147483671" r:id="rId5"/>
    <p:sldMasterId id="2147483672" r:id="rId6"/>
    <p:sldMasterId id="214748367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Lst>
  <p:sldSz cy="5143500" cx="9144000"/>
  <p:notesSz cy="9144000" cx="6858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Author id="0" initials="" name="Howard Li" lastIdx="3"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Target="slides/slide31.xml" Type="http://schemas.openxmlformats.org/officeDocument/2006/relationships/slide" Id="rId39"/><Relationship Target="slides/slide30.xml" Type="http://schemas.openxmlformats.org/officeDocument/2006/relationships/slide" Id="rId38"/><Relationship Target="slides/slide29.xml" Type="http://schemas.openxmlformats.org/officeDocument/2006/relationships/slide" Id="rId37"/><Relationship Target="slides/slide28.xml" Type="http://schemas.openxmlformats.org/officeDocument/2006/relationships/slide" Id="rId36"/><Relationship Target="slides/slide22.xml" Type="http://schemas.openxmlformats.org/officeDocument/2006/relationships/slide" Id="rId30"/><Relationship Target="slides/slide23.xml" Type="http://schemas.openxmlformats.org/officeDocument/2006/relationships/slide" Id="rId31"/><Relationship Target="slides/slide63.xml" Type="http://schemas.openxmlformats.org/officeDocument/2006/relationships/slide" Id="rId71"/><Relationship Target="slides/slide26.xml" Type="http://schemas.openxmlformats.org/officeDocument/2006/relationships/slide" Id="rId34"/><Relationship Target="slides/slide62.xml" Type="http://schemas.openxmlformats.org/officeDocument/2006/relationships/slide" Id="rId70"/><Relationship Target="slides/slide27.xml" Type="http://schemas.openxmlformats.org/officeDocument/2006/relationships/slide" Id="rId35"/><Relationship Target="slides/slide24.xml" Type="http://schemas.openxmlformats.org/officeDocument/2006/relationships/slide" Id="rId32"/><Relationship Target="slides/slide25.xml" Type="http://schemas.openxmlformats.org/officeDocument/2006/relationships/slide" Id="rId33"/><Relationship Target="slides/slide64.xml" Type="http://schemas.openxmlformats.org/officeDocument/2006/relationships/slide" Id="rId72"/><Relationship Target="slides/slide40.xml" Type="http://schemas.openxmlformats.org/officeDocument/2006/relationships/slide" Id="rId48"/><Relationship Target="slides/slide39.xml" Type="http://schemas.openxmlformats.org/officeDocument/2006/relationships/slide" Id="rId47"/><Relationship Target="slides/slide41.xml" Type="http://schemas.openxmlformats.org/officeDocument/2006/relationships/slide" Id="rId49"/><Relationship Target="presProps.xml" Type="http://schemas.openxmlformats.org/officeDocument/2006/relationships/presProps" Id="rId2"/><Relationship Target="theme/theme2.xml" Type="http://schemas.openxmlformats.org/officeDocument/2006/relationships/theme" Id="rId1"/><Relationship Target="slides/slide32.xml" Type="http://schemas.openxmlformats.org/officeDocument/2006/relationships/slide" Id="rId40"/><Relationship Target="commentAuthors.xml" Type="http://schemas.openxmlformats.org/officeDocument/2006/relationships/commentAuthors" Id="rId4"/><Relationship Target="slides/slide33.xml" Type="http://schemas.openxmlformats.org/officeDocument/2006/relationships/slide" Id="rId41"/><Relationship Target="tableStyles.xml" Type="http://schemas.openxmlformats.org/officeDocument/2006/relationships/tableStyles" Id="rId3"/><Relationship Target="slides/slide34.xml" Type="http://schemas.openxmlformats.org/officeDocument/2006/relationships/slide" Id="rId42"/><Relationship Target="slides/slide35.xml" Type="http://schemas.openxmlformats.org/officeDocument/2006/relationships/slide" Id="rId43"/><Relationship Target="slides/slide36.xml" Type="http://schemas.openxmlformats.org/officeDocument/2006/relationships/slide" Id="rId44"/><Relationship Target="slides/slide37.xml" Type="http://schemas.openxmlformats.org/officeDocument/2006/relationships/slide" Id="rId45"/><Relationship Target="slides/slide38.xml" Type="http://schemas.openxmlformats.org/officeDocument/2006/relationships/slide" Id="rId46"/><Relationship Target="slides/slide1.xml" Type="http://schemas.openxmlformats.org/officeDocument/2006/relationships/slide" Id="rId9"/><Relationship Target="slideMasters/slideMaster2.xml" Type="http://schemas.openxmlformats.org/officeDocument/2006/relationships/slideMaster" Id="rId6"/><Relationship Target="slideMasters/slideMaster1.xml" Type="http://schemas.openxmlformats.org/officeDocument/2006/relationships/slideMaster" Id="rId5"/><Relationship Target="notesMasters/notesMaster1.xml" Type="http://schemas.openxmlformats.org/officeDocument/2006/relationships/notesMaster" Id="rId8"/><Relationship Target="slideMasters/slideMaster3.xml" Type="http://schemas.openxmlformats.org/officeDocument/2006/relationships/slideMaster" Id="rId7"/><Relationship Target="slides/slide50.xml" Type="http://schemas.openxmlformats.org/officeDocument/2006/relationships/slide" Id="rId58"/><Relationship Target="slides/slide51.xml" Type="http://schemas.openxmlformats.org/officeDocument/2006/relationships/slide" Id="rId59"/><Relationship Target="slides/slide11.xml" Type="http://schemas.openxmlformats.org/officeDocument/2006/relationships/slide" Id="rId19"/><Relationship Target="slides/slide10.xml" Type="http://schemas.openxmlformats.org/officeDocument/2006/relationships/slide" Id="rId18"/><Relationship Target="slides/slide9.xml" Type="http://schemas.openxmlformats.org/officeDocument/2006/relationships/slide" Id="rId17"/><Relationship Target="slides/slide8.xml" Type="http://schemas.openxmlformats.org/officeDocument/2006/relationships/slide" Id="rId16"/><Relationship Target="slides/slide7.xml" Type="http://schemas.openxmlformats.org/officeDocument/2006/relationships/slide" Id="rId15"/><Relationship Target="slides/slide6.xml" Type="http://schemas.openxmlformats.org/officeDocument/2006/relationships/slide" Id="rId14"/><Relationship Target="slides/slide4.xml" Type="http://schemas.openxmlformats.org/officeDocument/2006/relationships/slide" Id="rId12"/><Relationship Target="slides/slide5.xml" Type="http://schemas.openxmlformats.org/officeDocument/2006/relationships/slide" Id="rId13"/><Relationship Target="slides/slide2.xml" Type="http://schemas.openxmlformats.org/officeDocument/2006/relationships/slide" Id="rId10"/><Relationship Target="slides/slide3.xml" Type="http://schemas.openxmlformats.org/officeDocument/2006/relationships/slide" Id="rId11"/><Relationship Target="slides/slide49.xml" Type="http://schemas.openxmlformats.org/officeDocument/2006/relationships/slide" Id="rId57"/><Relationship Target="slides/slide48.xml" Type="http://schemas.openxmlformats.org/officeDocument/2006/relationships/slide" Id="rId56"/><Relationship Target="slides/slide47.xml" Type="http://schemas.openxmlformats.org/officeDocument/2006/relationships/slide" Id="rId55"/><Relationship Target="slides/slide46.xml" Type="http://schemas.openxmlformats.org/officeDocument/2006/relationships/slide" Id="rId54"/><Relationship Target="slides/slide45.xml" Type="http://schemas.openxmlformats.org/officeDocument/2006/relationships/slide" Id="rId53"/><Relationship Target="slides/slide44.xml" Type="http://schemas.openxmlformats.org/officeDocument/2006/relationships/slide" Id="rId52"/><Relationship Target="slides/slide43.xml" Type="http://schemas.openxmlformats.org/officeDocument/2006/relationships/slide" Id="rId51"/><Relationship Target="slides/slide42.xml" Type="http://schemas.openxmlformats.org/officeDocument/2006/relationships/slide" Id="rId50"/><Relationship Target="slides/slide61.xml" Type="http://schemas.openxmlformats.org/officeDocument/2006/relationships/slide" Id="rId69"/><Relationship Target="slides/slide21.xml" Type="http://schemas.openxmlformats.org/officeDocument/2006/relationships/slide" Id="rId29"/><Relationship Target="slides/slide18.xml" Type="http://schemas.openxmlformats.org/officeDocument/2006/relationships/slide" Id="rId26"/><Relationship Target="slides/slide17.xml" Type="http://schemas.openxmlformats.org/officeDocument/2006/relationships/slide" Id="rId25"/><Relationship Target="slides/slide20.xml" Type="http://schemas.openxmlformats.org/officeDocument/2006/relationships/slide" Id="rId28"/><Relationship Target="slides/slide19.xml" Type="http://schemas.openxmlformats.org/officeDocument/2006/relationships/slide" Id="rId27"/><Relationship Target="slides/slide13.xml" Type="http://schemas.openxmlformats.org/officeDocument/2006/relationships/slide" Id="rId21"/><Relationship Target="slides/slide14.xml" Type="http://schemas.openxmlformats.org/officeDocument/2006/relationships/slide" Id="rId22"/><Relationship Target="slides/slide52.xml" Type="http://schemas.openxmlformats.org/officeDocument/2006/relationships/slide" Id="rId60"/><Relationship Target="slides/slide15.xml" Type="http://schemas.openxmlformats.org/officeDocument/2006/relationships/slide" Id="rId23"/><Relationship Target="slides/slide16.xml" Type="http://schemas.openxmlformats.org/officeDocument/2006/relationships/slide" Id="rId24"/><Relationship Target="slides/slide12.xml" Type="http://schemas.openxmlformats.org/officeDocument/2006/relationships/slide" Id="rId20"/><Relationship Target="slides/slide58.xml" Type="http://schemas.openxmlformats.org/officeDocument/2006/relationships/slide" Id="rId66"/><Relationship Target="slides/slide57.xml" Type="http://schemas.openxmlformats.org/officeDocument/2006/relationships/slide" Id="rId65"/><Relationship Target="slides/slide60.xml" Type="http://schemas.openxmlformats.org/officeDocument/2006/relationships/slide" Id="rId68"/><Relationship Target="slides/slide59.xml" Type="http://schemas.openxmlformats.org/officeDocument/2006/relationships/slide" Id="rId67"/><Relationship Target="slides/slide54.xml" Type="http://schemas.openxmlformats.org/officeDocument/2006/relationships/slide" Id="rId62"/><Relationship Target="slides/slide53.xml" Type="http://schemas.openxmlformats.org/officeDocument/2006/relationships/slide" Id="rId61"/><Relationship Target="slides/slide56.xml" Type="http://schemas.openxmlformats.org/officeDocument/2006/relationships/slide" Id="rId64"/><Relationship Target="slides/slide55.xml" Type="http://schemas.openxmlformats.org/officeDocument/2006/relationships/slide" Id="rId63"/></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idx="3" authorId="0">
    <p:pos y="0" x="6000"/>
    <p:text>My part</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idx="2" authorId="0">
    <p:pos y="0" x="6000"/>
    <p:text>My part</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idx="1" authorId="0">
    <p:pos y="0" x="6000"/>
    <p:text>My part</p:text>
  </p:cm>
</p:cmLst>
</file>

<file path=ppt/notesMasters/_rels/notesMaster1.xml.rels><?xml version="1.0" encoding="UTF-8" standalone="yes"?><Relationships xmlns="http://schemas.openxmlformats.org/package/2006/relationships"><Relationship Target="../theme/theme1.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y="0" x="0"/>
          <a:ext cy="0" cx="0"/>
          <a:chOff y="0" x="0"/>
          <a:chExt cy="0" cx="0"/>
        </a:xfrm>
      </p:grpSpPr>
      <p:sp>
        <p:nvSpPr>
          <p:cNvPr id="2" name="Shape 2"/>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 name="Shape 3"/>
          <p:cNvSpPr txBox="1"/>
          <p:nvPr>
            <p:ph idx="1" type="body"/>
          </p:nvPr>
        </p:nvSpPr>
        <p:spPr>
          <a:xfrm>
            <a:off y="4343400" x="685800"/>
            <a:ext cy="4114800" cx="5486399"/>
          </a:xfrm>
          <a:prstGeom prst="rect">
            <a:avLst/>
          </a:prstGeom>
        </p:spPr>
        <p:txBody>
          <a:bodyPr bIns="91425" rIns="91425" lIns="91425" t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0" name="Shape 90"/>
        <p:cNvGrpSpPr/>
        <p:nvPr/>
      </p:nvGrpSpPr>
      <p:grpSpPr>
        <a:xfrm>
          <a:off y="0" x="0"/>
          <a:ext cy="0" cx="0"/>
          <a:chOff y="0" x="0"/>
          <a:chExt cy="0" cx="0"/>
        </a:xfrm>
      </p:grpSpPr>
      <p:sp>
        <p:nvSpPr>
          <p:cNvPr id="91" name="Shape 9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92" name="Shape 9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2" name="Shape 152"/>
        <p:cNvGrpSpPr/>
        <p:nvPr/>
      </p:nvGrpSpPr>
      <p:grpSpPr>
        <a:xfrm>
          <a:off y="0" x="0"/>
          <a:ext cy="0" cx="0"/>
          <a:chOff y="0" x="0"/>
          <a:chExt cy="0" cx="0"/>
        </a:xfrm>
      </p:grpSpPr>
      <p:sp>
        <p:nvSpPr>
          <p:cNvPr id="153" name="Shape 153"/>
          <p:cNvSpPr txBox="1"/>
          <p:nvPr>
            <p:ph idx="1" type="body"/>
          </p:nvPr>
        </p:nvSpPr>
        <p:spPr>
          <a:xfrm>
            <a:off y="4343400" x="685800"/>
            <a:ext cy="4114500" cx="5486099"/>
          </a:xfrm>
          <a:prstGeom prst="rect">
            <a:avLst/>
          </a:prstGeom>
          <a:noFill/>
          <a:ln>
            <a:noFill/>
          </a:ln>
        </p:spPr>
        <p:txBody>
          <a:bodyPr bIns="91425" rIns="0" lIns="0" tIns="91425" anchor="t" anchorCtr="0">
            <a:noAutofit/>
          </a:bodyPr>
          <a:lstStyle/>
          <a:p>
            <a:pPr algn="l" rtl="0" lvl="0" marR="0" indent="0" marL="0">
              <a:lnSpc>
                <a:spcPct val="100000"/>
              </a:lnSpc>
              <a:spcBef>
                <a:spcPts val="0"/>
              </a:spcBef>
              <a:buSzPct val="25000"/>
              <a:buNone/>
            </a:pPr>
            <a:r>
              <a:rPr strike="noStrike" u="none" b="0" cap="none" baseline="0" sz="1100" lang="en" i="0"/>
              <a:t>The Lighting Tool takes a high resolution digital elevation model of the lunar surface </a:t>
            </a:r>
          </a:p>
        </p:txBody>
      </p:sp>
      <p:sp>
        <p:nvSpPr>
          <p:cNvPr id="154" name="Shape 15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9" name="Shape 169"/>
        <p:cNvGrpSpPr/>
        <p:nvPr/>
      </p:nvGrpSpPr>
      <p:grpSpPr>
        <a:xfrm>
          <a:off y="0" x="0"/>
          <a:ext cy="0" cx="0"/>
          <a:chOff y="0" x="0"/>
          <a:chExt cy="0" cx="0"/>
        </a:xfrm>
      </p:grpSpPr>
      <p:sp>
        <p:nvSpPr>
          <p:cNvPr id="170" name="Shape 170"/>
          <p:cNvSpPr txBox="1"/>
          <p:nvPr>
            <p:ph idx="1" type="body"/>
          </p:nvPr>
        </p:nvSpPr>
        <p:spPr>
          <a:xfrm>
            <a:off y="4343400" x="685800"/>
            <a:ext cy="4114500" cx="5486099"/>
          </a:xfrm>
          <a:prstGeom prst="rect">
            <a:avLst/>
          </a:prstGeom>
          <a:noFill/>
          <a:ln>
            <a:noFill/>
          </a:ln>
        </p:spPr>
        <p:txBody>
          <a:bodyPr bIns="91425" rIns="0" lIns="0" tIns="91425" anchor="t" anchorCtr="0">
            <a:noAutofit/>
          </a:bodyPr>
          <a:lstStyle/>
          <a:p>
            <a:pPr algn="l" rtl="0" lvl="0" marR="0" indent="0" marL="0">
              <a:lnSpc>
                <a:spcPct val="100000"/>
              </a:lnSpc>
              <a:spcBef>
                <a:spcPts val="0"/>
              </a:spcBef>
              <a:buSzPct val="25000"/>
              <a:buNone/>
            </a:pPr>
            <a:r>
              <a:rPr strike="noStrike" u="none" b="0" cap="none" baseline="0" sz="1100" lang="en" i="0"/>
              <a:t>The Lighting Tool takes a high resolution digital elevation model of the lunar surface </a:t>
            </a:r>
          </a:p>
        </p:txBody>
      </p:sp>
      <p:sp>
        <p:nvSpPr>
          <p:cNvPr id="171" name="Shape 17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4" name="Shape 174"/>
        <p:cNvGrpSpPr/>
        <p:nvPr/>
      </p:nvGrpSpPr>
      <p:grpSpPr>
        <a:xfrm>
          <a:off y="0" x="0"/>
          <a:ext cy="0" cx="0"/>
          <a:chOff y="0" x="0"/>
          <a:chExt cy="0" cx="0"/>
        </a:xfrm>
      </p:grpSpPr>
      <p:sp>
        <p:nvSpPr>
          <p:cNvPr id="175" name="Shape 175"/>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76" name="Shape 176"/>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The ray tracing engine creates the objects, specifically the sun as the primary light source, and creates an image of the scene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9" name="Shape 179"/>
        <p:cNvGrpSpPr/>
        <p:nvPr/>
      </p:nvGrpSpPr>
      <p:grpSpPr>
        <a:xfrm>
          <a:off y="0" x="0"/>
          <a:ext cy="0" cx="0"/>
          <a:chOff y="0" x="0"/>
          <a:chExt cy="0" cx="0"/>
        </a:xfrm>
      </p:grpSpPr>
      <p:sp>
        <p:nvSpPr>
          <p:cNvPr id="180" name="Shape 180"/>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81" name="Shape 18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A “Mesh Camera” was custom made by the creators of POV-Ray at the request of JPL for the use in the lighting tool. The mesh camera calculates the amount of light at every little triangle on the moon.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4" name="Shape 184"/>
        <p:cNvGrpSpPr/>
        <p:nvPr/>
      </p:nvGrpSpPr>
      <p:grpSpPr>
        <a:xfrm>
          <a:off y="0" x="0"/>
          <a:ext cy="0" cx="0"/>
          <a:chOff y="0" x="0"/>
          <a:chExt cy="0" cx="0"/>
        </a:xfrm>
      </p:grpSpPr>
      <p:sp>
        <p:nvSpPr>
          <p:cNvPr id="185" name="Shape 185"/>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86" name="Shape 18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This process is done for every triangle. Each triangle has a corresponding camera positioned perpendicular to that triangle.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9" name="Shape 189"/>
        <p:cNvGrpSpPr/>
        <p:nvPr/>
      </p:nvGrpSpPr>
      <p:grpSpPr>
        <a:xfrm>
          <a:off y="0" x="0"/>
          <a:ext cy="0" cx="0"/>
          <a:chOff y="0" x="0"/>
          <a:chExt cy="0" cx="0"/>
        </a:xfrm>
      </p:grpSpPr>
      <p:sp>
        <p:nvSpPr>
          <p:cNvPr id="190" name="Shape 190"/>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91" name="Shape 19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Eventually, the lighting tool will return a series of images showing the appearance at each time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5" name="Shape 195"/>
        <p:cNvGrpSpPr/>
        <p:nvPr/>
      </p:nvGrpSpPr>
      <p:grpSpPr>
        <a:xfrm>
          <a:off y="0" x="0"/>
          <a:ext cy="0" cx="0"/>
          <a:chOff y="0" x="0"/>
          <a:chExt cy="0" cx="0"/>
        </a:xfrm>
      </p:grpSpPr>
      <p:sp>
        <p:nvSpPr>
          <p:cNvPr id="196" name="Shape 196"/>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97" name="Shape 19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Overall, this makes for a prohibitively time consuming process, often taking several hours for a single task.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1" name="Shape 201"/>
        <p:cNvGrpSpPr/>
        <p:nvPr/>
      </p:nvGrpSpPr>
      <p:grpSpPr>
        <a:xfrm>
          <a:off y="0" x="0"/>
          <a:ext cy="0" cx="0"/>
          <a:chOff y="0" x="0"/>
          <a:chExt cy="0" cx="0"/>
        </a:xfrm>
      </p:grpSpPr>
      <p:sp>
        <p:nvSpPr>
          <p:cNvPr id="202" name="Shape 202"/>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03" name="Shape 20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7" name="Shape 207"/>
        <p:cNvGrpSpPr/>
        <p:nvPr/>
      </p:nvGrpSpPr>
      <p:grpSpPr>
        <a:xfrm>
          <a:off y="0" x="0"/>
          <a:ext cy="0" cx="0"/>
          <a:chOff y="0" x="0"/>
          <a:chExt cy="0" cx="0"/>
        </a:xfrm>
      </p:grpSpPr>
      <p:sp>
        <p:nvSpPr>
          <p:cNvPr id="208" name="Shape 20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09" name="Shape 20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5" name="Shape 215"/>
        <p:cNvGrpSpPr/>
        <p:nvPr/>
      </p:nvGrpSpPr>
      <p:grpSpPr>
        <a:xfrm>
          <a:off y="0" x="0"/>
          <a:ext cy="0" cx="0"/>
          <a:chOff y="0" x="0"/>
          <a:chExt cy="0" cx="0"/>
        </a:xfrm>
      </p:grpSpPr>
      <p:sp>
        <p:nvSpPr>
          <p:cNvPr id="216" name="Shape 216"/>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17" name="Shape 21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6" name="Shape 96"/>
        <p:cNvGrpSpPr/>
        <p:nvPr/>
      </p:nvGrpSpPr>
      <p:grpSpPr>
        <a:xfrm>
          <a:off y="0" x="0"/>
          <a:ext cy="0" cx="0"/>
          <a:chOff y="0" x="0"/>
          <a:chExt cy="0" cx="0"/>
        </a:xfrm>
      </p:grpSpPr>
      <p:sp>
        <p:nvSpPr>
          <p:cNvPr id="97" name="Shape 9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98" name="Shape 9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2" name="Shape 222"/>
        <p:cNvGrpSpPr/>
        <p:nvPr/>
      </p:nvGrpSpPr>
      <p:grpSpPr>
        <a:xfrm>
          <a:off y="0" x="0"/>
          <a:ext cy="0" cx="0"/>
          <a:chOff y="0" x="0"/>
          <a:chExt cy="0" cx="0"/>
        </a:xfrm>
      </p:grpSpPr>
      <p:sp>
        <p:nvSpPr>
          <p:cNvPr id="223" name="Shape 223"/>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24" name="Shape 22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End Howard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7" name="Shape 227"/>
        <p:cNvGrpSpPr/>
        <p:nvPr/>
      </p:nvGrpSpPr>
      <p:grpSpPr>
        <a:xfrm>
          <a:off y="0" x="0"/>
          <a:ext cy="0" cx="0"/>
          <a:chOff y="0" x="0"/>
          <a:chExt cy="0" cx="0"/>
        </a:xfrm>
      </p:grpSpPr>
      <p:sp>
        <p:nvSpPr>
          <p:cNvPr id="228" name="Shape 22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29" name="Shape 22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Start Kevin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1" name="Shape 241"/>
        <p:cNvGrpSpPr/>
        <p:nvPr/>
      </p:nvGrpSpPr>
      <p:grpSpPr>
        <a:xfrm>
          <a:off y="0" x="0"/>
          <a:ext cy="0" cx="0"/>
          <a:chOff y="0" x="0"/>
          <a:chExt cy="0" cx="0"/>
        </a:xfrm>
      </p:grpSpPr>
      <p:sp>
        <p:nvSpPr>
          <p:cNvPr id="242" name="Shape 242"/>
          <p:cNvSpPr txBox="1"/>
          <p:nvPr>
            <p:ph idx="1" type="body"/>
          </p:nvPr>
        </p:nvSpPr>
        <p:spPr>
          <a:xfrm>
            <a:off y="4343400" x="685800"/>
            <a:ext cy="4114500" cx="5486099"/>
          </a:xfrm>
          <a:prstGeom prst="rect">
            <a:avLst/>
          </a:prstGeom>
          <a:noFill/>
          <a:ln>
            <a:noFill/>
          </a:ln>
        </p:spPr>
        <p:txBody>
          <a:bodyPr bIns="91425" rIns="0" lIns="0" tIns="91425" anchor="t" anchorCtr="0">
            <a:noAutofit/>
          </a:bodyPr>
          <a:lstStyle/>
          <a:p>
            <a:pPr algn="l" rtl="0" lvl="0" marR="0" indent="0" marL="0">
              <a:lnSpc>
                <a:spcPct val="100000"/>
              </a:lnSpc>
              <a:spcBef>
                <a:spcPts val="0"/>
              </a:spcBef>
              <a:buSzPct val="25000"/>
              <a:buNone/>
            </a:pPr>
            <a:r>
              <a:rPr strike="noStrike" u="none" b="0" cap="none" baseline="0" sz="1100" lang="en" i="0"/>
              <a:t>The Lighting Tool takes a high resolution digital elevation model of the lunar surface </a:t>
            </a:r>
          </a:p>
        </p:txBody>
      </p:sp>
      <p:sp>
        <p:nvSpPr>
          <p:cNvPr id="243" name="Shape 24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0" name="Shape 250"/>
        <p:cNvGrpSpPr/>
        <p:nvPr/>
      </p:nvGrpSpPr>
      <p:grpSpPr>
        <a:xfrm>
          <a:off y="0" x="0"/>
          <a:ext cy="0" cx="0"/>
          <a:chOff y="0" x="0"/>
          <a:chExt cy="0" cx="0"/>
        </a:xfrm>
      </p:grpSpPr>
      <p:sp>
        <p:nvSpPr>
          <p:cNvPr id="251" name="Shape 25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52" name="Shape 25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9" name="Shape 259"/>
        <p:cNvGrpSpPr/>
        <p:nvPr/>
      </p:nvGrpSpPr>
      <p:grpSpPr>
        <a:xfrm>
          <a:off y="0" x="0"/>
          <a:ext cy="0" cx="0"/>
          <a:chOff y="0" x="0"/>
          <a:chExt cy="0" cx="0"/>
        </a:xfrm>
      </p:grpSpPr>
      <p:sp>
        <p:nvSpPr>
          <p:cNvPr id="260" name="Shape 260"/>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61" name="Shape 26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87" name="Shape 287"/>
        <p:cNvGrpSpPr/>
        <p:nvPr/>
      </p:nvGrpSpPr>
      <p:grpSpPr>
        <a:xfrm>
          <a:off y="0" x="0"/>
          <a:ext cy="0" cx="0"/>
          <a:chOff y="0" x="0"/>
          <a:chExt cy="0" cx="0"/>
        </a:xfrm>
      </p:grpSpPr>
      <p:sp>
        <p:nvSpPr>
          <p:cNvPr id="288" name="Shape 288"/>
          <p:cNvSpPr txBox="1"/>
          <p:nvPr>
            <p:ph idx="1" type="body"/>
          </p:nvPr>
        </p:nvSpPr>
        <p:spPr>
          <a:xfrm>
            <a:off y="4343400" x="685800"/>
            <a:ext cy="4114800" cx="5486399"/>
          </a:xfrm>
          <a:prstGeom prst="rect">
            <a:avLst/>
          </a:prstGeom>
        </p:spPr>
        <p:txBody>
          <a:bodyPr bIns="91425" rIns="91425" lIns="91425" tIns="91425" anchor="ctr" anchorCtr="0">
            <a:noAutofit/>
          </a:bodyPr>
          <a:lstStyle/>
          <a:p>
            <a:pPr>
              <a:spcBef>
                <a:spcPts val="0"/>
              </a:spcBef>
              <a:buNone/>
            </a:pPr>
            <a:r>
              <a:t/>
            </a:r>
            <a:endParaRPr/>
          </a:p>
        </p:txBody>
      </p:sp>
      <p:sp>
        <p:nvSpPr>
          <p:cNvPr id="289" name="Shape 289"/>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3" name="Shape 293"/>
        <p:cNvGrpSpPr/>
        <p:nvPr/>
      </p:nvGrpSpPr>
      <p:grpSpPr>
        <a:xfrm>
          <a:off y="0" x="0"/>
          <a:ext cy="0" cx="0"/>
          <a:chOff y="0" x="0"/>
          <a:chExt cy="0" cx="0"/>
        </a:xfrm>
      </p:grpSpPr>
      <p:sp>
        <p:nvSpPr>
          <p:cNvPr id="294" name="Shape 294"/>
          <p:cNvSpPr txBox="1"/>
          <p:nvPr>
            <p:ph idx="1" type="body"/>
          </p:nvPr>
        </p:nvSpPr>
        <p:spPr>
          <a:xfrm>
            <a:off y="4343400" x="685800"/>
            <a:ext cy="4114800" cx="5486399"/>
          </a:xfrm>
          <a:prstGeom prst="rect">
            <a:avLst/>
          </a:prstGeom>
        </p:spPr>
        <p:txBody>
          <a:bodyPr bIns="91425" rIns="91425" lIns="91425" tIns="91425" anchor="ctr" anchorCtr="0">
            <a:noAutofit/>
          </a:bodyPr>
          <a:lstStyle/>
          <a:p>
            <a:pPr>
              <a:spcBef>
                <a:spcPts val="0"/>
              </a:spcBef>
              <a:buNone/>
            </a:pPr>
            <a:r>
              <a:t/>
            </a:r>
            <a:endParaRPr/>
          </a:p>
        </p:txBody>
      </p:sp>
      <p:sp>
        <p:nvSpPr>
          <p:cNvPr id="295" name="Shape 295"/>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00" name="Shape 300"/>
        <p:cNvGrpSpPr/>
        <p:nvPr/>
      </p:nvGrpSpPr>
      <p:grpSpPr>
        <a:xfrm>
          <a:off y="0" x="0"/>
          <a:ext cy="0" cx="0"/>
          <a:chOff y="0" x="0"/>
          <a:chExt cy="0" cx="0"/>
        </a:xfrm>
      </p:grpSpPr>
      <p:sp>
        <p:nvSpPr>
          <p:cNvPr id="301" name="Shape 301"/>
          <p:cNvSpPr/>
          <p:nvPr>
            <p:ph idx="2" type="sldImg"/>
          </p:nvPr>
        </p:nvSpPr>
        <p:spPr>
          <a:xfrm>
            <a:off y="685800" x="381000"/>
            <a:ext cy="3429000" cx="6096000"/>
          </a:xfrm>
          <a:custGeom>
            <a:pathLst>
              <a:path w="120000" extrusionOk="0" h="120000">
                <a:moveTo>
                  <a:pt y="0" x="0"/>
                </a:moveTo>
                <a:lnTo>
                  <a:pt y="0" x="120000"/>
                </a:lnTo>
                <a:lnTo>
                  <a:pt y="120000" x="120000"/>
                </a:lnTo>
                <a:lnTo>
                  <a:pt y="120000" x="0"/>
                </a:lnTo>
                <a:close/>
              </a:path>
            </a:pathLst>
          </a:custGeom>
          <a:noFill/>
          <a:ln>
            <a:noFill/>
          </a:ln>
        </p:spPr>
      </p:sp>
      <p:sp>
        <p:nvSpPr>
          <p:cNvPr id="302" name="Shape 302"/>
          <p:cNvSpPr txBox="1"/>
          <p:nvPr>
            <p:ph idx="1" type="body"/>
          </p:nvPr>
        </p:nvSpPr>
        <p:spPr>
          <a:xfrm>
            <a:off y="4343400" x="685800"/>
            <a:ext cy="4114800" cx="5486399"/>
          </a:xfrm>
          <a:prstGeom prst="rect">
            <a:avLst/>
          </a:prstGeom>
          <a:noFill/>
          <a:ln>
            <a:noFill/>
          </a:ln>
        </p:spPr>
        <p:txBody>
          <a:bodyPr bIns="91425" rIns="91425" lIns="91425" tIns="91425" anchor="t" anchorCtr="0">
            <a:noAutofit/>
          </a:bodyPr>
          <a:lstStyle/>
          <a:p>
            <a:pPr algn="l" rtl="0" lvl="0" marR="0" indent="0" marL="0">
              <a:spcBef>
                <a:spcPts val="0"/>
              </a:spcBef>
              <a:buFont typeface="Arial"/>
              <a:buNone/>
            </a:pPr>
            <a:r>
              <a:t/>
            </a:r>
            <a:endParaRPr strike="noStrike" u="none" b="0" cap="none" baseline="0" sz="1100" i="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07" name="Shape 307"/>
        <p:cNvGrpSpPr/>
        <p:nvPr/>
      </p:nvGrpSpPr>
      <p:grpSpPr>
        <a:xfrm>
          <a:off y="0" x="0"/>
          <a:ext cy="0" cx="0"/>
          <a:chOff y="0" x="0"/>
          <a:chExt cy="0" cx="0"/>
        </a:xfrm>
      </p:grpSpPr>
      <p:sp>
        <p:nvSpPr>
          <p:cNvPr id="308" name="Shape 308"/>
          <p:cNvSpPr/>
          <p:nvPr>
            <p:ph idx="2" type="sldImg"/>
          </p:nvPr>
        </p:nvSpPr>
        <p:spPr>
          <a:xfrm>
            <a:off y="685800" x="381000"/>
            <a:ext cy="3429000" cx="6096000"/>
          </a:xfrm>
          <a:custGeom>
            <a:pathLst>
              <a:path w="120000" extrusionOk="0" h="120000">
                <a:moveTo>
                  <a:pt y="0" x="0"/>
                </a:moveTo>
                <a:lnTo>
                  <a:pt y="0" x="120000"/>
                </a:lnTo>
                <a:lnTo>
                  <a:pt y="120000" x="120000"/>
                </a:lnTo>
                <a:lnTo>
                  <a:pt y="120000" x="0"/>
                </a:lnTo>
                <a:close/>
              </a:path>
            </a:pathLst>
          </a:custGeom>
          <a:noFill/>
          <a:ln>
            <a:noFill/>
          </a:ln>
        </p:spPr>
      </p:sp>
      <p:sp>
        <p:nvSpPr>
          <p:cNvPr id="309" name="Shape 309"/>
          <p:cNvSpPr txBox="1"/>
          <p:nvPr>
            <p:ph idx="1" type="body"/>
          </p:nvPr>
        </p:nvSpPr>
        <p:spPr>
          <a:xfrm>
            <a:off y="4343400" x="685800"/>
            <a:ext cy="4114800" cx="5486399"/>
          </a:xfrm>
          <a:prstGeom prst="rect">
            <a:avLst/>
          </a:prstGeom>
          <a:noFill/>
          <a:ln>
            <a:noFill/>
          </a:ln>
        </p:spPr>
        <p:txBody>
          <a:bodyPr bIns="91425" rIns="91425" lIns="91425" tIns="91425" anchor="t" anchorCtr="0">
            <a:noAutofit/>
          </a:bodyPr>
          <a:lstStyle/>
          <a:p>
            <a:pPr algn="l" rtl="0" lvl="0" marR="0" indent="0" marL="0">
              <a:spcBef>
                <a:spcPts val="0"/>
              </a:spcBef>
              <a:buSzPct val="25000"/>
              <a:buFont typeface="Arial"/>
              <a:buNone/>
            </a:pPr>
            <a:r>
              <a:rPr sz="1100" lang="en"/>
              <a:t>End Kevin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15" name="Shape 315"/>
        <p:cNvGrpSpPr/>
        <p:nvPr/>
      </p:nvGrpSpPr>
      <p:grpSpPr>
        <a:xfrm>
          <a:off y="0" x="0"/>
          <a:ext cy="0" cx="0"/>
          <a:chOff y="0" x="0"/>
          <a:chExt cy="0" cx="0"/>
        </a:xfrm>
      </p:grpSpPr>
      <p:sp>
        <p:nvSpPr>
          <p:cNvPr id="316" name="Shape 316"/>
          <p:cNvSpPr txBox="1"/>
          <p:nvPr>
            <p:ph idx="1" type="body"/>
          </p:nvPr>
        </p:nvSpPr>
        <p:spPr>
          <a:xfrm>
            <a:off y="4343400" x="685800"/>
            <a:ext cy="4114800" cx="5486399"/>
          </a:xfrm>
          <a:prstGeom prst="rect">
            <a:avLst/>
          </a:prstGeom>
        </p:spPr>
        <p:txBody>
          <a:bodyPr bIns="91425" rIns="91425" lIns="91425" tIns="91425" anchor="ctr" anchorCtr="0">
            <a:noAutofit/>
          </a:bodyPr>
          <a:lstStyle/>
          <a:p>
            <a:pPr>
              <a:spcBef>
                <a:spcPts val="0"/>
              </a:spcBef>
              <a:buNone/>
            </a:pPr>
            <a:r>
              <a:t/>
            </a:r>
            <a:endParaRPr/>
          </a:p>
        </p:txBody>
      </p:sp>
      <p:sp>
        <p:nvSpPr>
          <p:cNvPr id="317" name="Shape 31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2" name="Shape 102"/>
        <p:cNvGrpSpPr/>
        <p:nvPr/>
      </p:nvGrpSpPr>
      <p:grpSpPr>
        <a:xfrm>
          <a:off y="0" x="0"/>
          <a:ext cy="0" cx="0"/>
          <a:chOff y="0" x="0"/>
          <a:chExt cy="0" cx="0"/>
        </a:xfrm>
      </p:grpSpPr>
      <p:sp>
        <p:nvSpPr>
          <p:cNvPr id="103" name="Shape 103"/>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04" name="Shape 10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20" name="Shape 320"/>
        <p:cNvGrpSpPr/>
        <p:nvPr/>
      </p:nvGrpSpPr>
      <p:grpSpPr>
        <a:xfrm>
          <a:off y="0" x="0"/>
          <a:ext cy="0" cx="0"/>
          <a:chOff y="0" x="0"/>
          <a:chExt cy="0" cx="0"/>
        </a:xfrm>
      </p:grpSpPr>
      <p:sp>
        <p:nvSpPr>
          <p:cNvPr id="321" name="Shape 32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22" name="Shape 32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27" name="Shape 327"/>
        <p:cNvGrpSpPr/>
        <p:nvPr/>
      </p:nvGrpSpPr>
      <p:grpSpPr>
        <a:xfrm>
          <a:off y="0" x="0"/>
          <a:ext cy="0" cx="0"/>
          <a:chOff y="0" x="0"/>
          <a:chExt cy="0" cx="0"/>
        </a:xfrm>
      </p:grpSpPr>
      <p:sp>
        <p:nvSpPr>
          <p:cNvPr id="328" name="Shape 32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29" name="Shape 32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33" name="Shape 333"/>
        <p:cNvGrpSpPr/>
        <p:nvPr/>
      </p:nvGrpSpPr>
      <p:grpSpPr>
        <a:xfrm>
          <a:off y="0" x="0"/>
          <a:ext cy="0" cx="0"/>
          <a:chOff y="0" x="0"/>
          <a:chExt cy="0" cx="0"/>
        </a:xfrm>
      </p:grpSpPr>
      <p:sp>
        <p:nvSpPr>
          <p:cNvPr id="334" name="Shape 33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35" name="Shape 33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40" name="Shape 340"/>
        <p:cNvGrpSpPr/>
        <p:nvPr/>
      </p:nvGrpSpPr>
      <p:grpSpPr>
        <a:xfrm>
          <a:off y="0" x="0"/>
          <a:ext cy="0" cx="0"/>
          <a:chOff y="0" x="0"/>
          <a:chExt cy="0" cx="0"/>
        </a:xfrm>
      </p:grpSpPr>
      <p:sp>
        <p:nvSpPr>
          <p:cNvPr id="341" name="Shape 34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42" name="Shape 34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46" name="Shape 346"/>
        <p:cNvGrpSpPr/>
        <p:nvPr/>
      </p:nvGrpSpPr>
      <p:grpSpPr>
        <a:xfrm>
          <a:off y="0" x="0"/>
          <a:ext cy="0" cx="0"/>
          <a:chOff y="0" x="0"/>
          <a:chExt cy="0" cx="0"/>
        </a:xfrm>
      </p:grpSpPr>
      <p:sp>
        <p:nvSpPr>
          <p:cNvPr id="347" name="Shape 34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48" name="Shape 34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55" name="Shape 355"/>
        <p:cNvGrpSpPr/>
        <p:nvPr/>
      </p:nvGrpSpPr>
      <p:grpSpPr>
        <a:xfrm>
          <a:off y="0" x="0"/>
          <a:ext cy="0" cx="0"/>
          <a:chOff y="0" x="0"/>
          <a:chExt cy="0" cx="0"/>
        </a:xfrm>
      </p:grpSpPr>
      <p:sp>
        <p:nvSpPr>
          <p:cNvPr id="356" name="Shape 356"/>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57" name="Shape 35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67" name="Shape 367"/>
        <p:cNvGrpSpPr/>
        <p:nvPr/>
      </p:nvGrpSpPr>
      <p:grpSpPr>
        <a:xfrm>
          <a:off y="0" x="0"/>
          <a:ext cy="0" cx="0"/>
          <a:chOff y="0" x="0"/>
          <a:chExt cy="0" cx="0"/>
        </a:xfrm>
      </p:grpSpPr>
      <p:sp>
        <p:nvSpPr>
          <p:cNvPr id="368" name="Shape 36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69" name="Shape 369"/>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600"/>
              </a:spcBef>
              <a:buClr>
                <a:schemeClr val="dk1"/>
              </a:buClr>
              <a:buSzPct val="157142"/>
              <a:buFont typeface="Arial"/>
              <a:buNone/>
            </a:pPr>
            <a:r>
              <a:rPr sz="700" lang="en">
                <a:solidFill>
                  <a:schemeClr val="dk1"/>
                </a:solidFill>
                <a:latin typeface="Open Sans"/>
                <a:ea typeface="Open Sans"/>
                <a:cs typeface="Open Sans"/>
                <a:sym typeface="Open Sans"/>
              </a:rPr>
              <a:t>[Remove all the text and replace it with a screenshot that showcases as many features as possible. You’ll list the tools again later so you don’t need to put them here]</a:t>
            </a:r>
          </a:p>
          <a:p>
            <a:pPr>
              <a:spcBef>
                <a:spcPts val="0"/>
              </a:spcBef>
              <a:buNone/>
            </a:pPr>
            <a:r>
              <a:t/>
            </a:r>
            <a:endParaRPr sz="7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73" name="Shape 373"/>
        <p:cNvGrpSpPr/>
        <p:nvPr/>
      </p:nvGrpSpPr>
      <p:grpSpPr>
        <a:xfrm>
          <a:off y="0" x="0"/>
          <a:ext cy="0" cx="0"/>
          <a:chOff y="0" x="0"/>
          <a:chExt cy="0" cx="0"/>
        </a:xfrm>
      </p:grpSpPr>
      <p:sp>
        <p:nvSpPr>
          <p:cNvPr id="374" name="Shape 37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75" name="Shape 37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90" name="Shape 390"/>
        <p:cNvGrpSpPr/>
        <p:nvPr/>
      </p:nvGrpSpPr>
      <p:grpSpPr>
        <a:xfrm>
          <a:off y="0" x="0"/>
          <a:ext cy="0" cx="0"/>
          <a:chOff y="0" x="0"/>
          <a:chExt cy="0" cx="0"/>
        </a:xfrm>
      </p:grpSpPr>
      <p:sp>
        <p:nvSpPr>
          <p:cNvPr id="391" name="Shape 39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92" name="Shape 39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96" name="Shape 396"/>
        <p:cNvGrpSpPr/>
        <p:nvPr/>
      </p:nvGrpSpPr>
      <p:grpSpPr>
        <a:xfrm>
          <a:off y="0" x="0"/>
          <a:ext cy="0" cx="0"/>
          <a:chOff y="0" x="0"/>
          <a:chExt cy="0" cx="0"/>
        </a:xfrm>
      </p:grpSpPr>
      <p:sp>
        <p:nvSpPr>
          <p:cNvPr id="397" name="Shape 39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98" name="Shape 39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9" name="Shape 109"/>
        <p:cNvGrpSpPr/>
        <p:nvPr/>
      </p:nvGrpSpPr>
      <p:grpSpPr>
        <a:xfrm>
          <a:off y="0" x="0"/>
          <a:ext cy="0" cx="0"/>
          <a:chOff y="0" x="0"/>
          <a:chExt cy="0" cx="0"/>
        </a:xfrm>
      </p:grpSpPr>
      <p:sp>
        <p:nvSpPr>
          <p:cNvPr id="110" name="Shape 110"/>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11" name="Shape 11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Missions: Apollo, Lunar Reconnaissance Orbiter, Lunar Prospector, Clementine, and Chandrayaan-1</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05" name="Shape 405"/>
        <p:cNvGrpSpPr/>
        <p:nvPr/>
      </p:nvGrpSpPr>
      <p:grpSpPr>
        <a:xfrm>
          <a:off y="0" x="0"/>
          <a:ext cy="0" cx="0"/>
          <a:chOff y="0" x="0"/>
          <a:chExt cy="0" cx="0"/>
        </a:xfrm>
      </p:grpSpPr>
      <p:sp>
        <p:nvSpPr>
          <p:cNvPr id="406" name="Shape 406"/>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07" name="Shape 40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3" name="Shape 413"/>
        <p:cNvGrpSpPr/>
        <p:nvPr/>
      </p:nvGrpSpPr>
      <p:grpSpPr>
        <a:xfrm>
          <a:off y="0" x="0"/>
          <a:ext cy="0" cx="0"/>
          <a:chOff y="0" x="0"/>
          <a:chExt cy="0" cx="0"/>
        </a:xfrm>
      </p:grpSpPr>
      <p:sp>
        <p:nvSpPr>
          <p:cNvPr id="414" name="Shape 41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15" name="Shape 41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22" name="Shape 422"/>
        <p:cNvGrpSpPr/>
        <p:nvPr/>
      </p:nvGrpSpPr>
      <p:grpSpPr>
        <a:xfrm>
          <a:off y="0" x="0"/>
          <a:ext cy="0" cx="0"/>
          <a:chOff y="0" x="0"/>
          <a:chExt cy="0" cx="0"/>
        </a:xfrm>
      </p:grpSpPr>
      <p:sp>
        <p:nvSpPr>
          <p:cNvPr id="423" name="Shape 423"/>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24" name="Shape 42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31" name="Shape 431"/>
        <p:cNvGrpSpPr/>
        <p:nvPr/>
      </p:nvGrpSpPr>
      <p:grpSpPr>
        <a:xfrm>
          <a:off y="0" x="0"/>
          <a:ext cy="0" cx="0"/>
          <a:chOff y="0" x="0"/>
          <a:chExt cy="0" cx="0"/>
        </a:xfrm>
      </p:grpSpPr>
      <p:sp>
        <p:nvSpPr>
          <p:cNvPr id="432" name="Shape 432"/>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33" name="Shape 43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38" name="Shape 438"/>
        <p:cNvGrpSpPr/>
        <p:nvPr/>
      </p:nvGrpSpPr>
      <p:grpSpPr>
        <a:xfrm>
          <a:off y="0" x="0"/>
          <a:ext cy="0" cx="0"/>
          <a:chOff y="0" x="0"/>
          <a:chExt cy="0" cx="0"/>
        </a:xfrm>
      </p:grpSpPr>
      <p:sp>
        <p:nvSpPr>
          <p:cNvPr id="439" name="Shape 439"/>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40" name="Shape 44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44" name="Shape 444"/>
        <p:cNvGrpSpPr/>
        <p:nvPr/>
      </p:nvGrpSpPr>
      <p:grpSpPr>
        <a:xfrm>
          <a:off y="0" x="0"/>
          <a:ext cy="0" cx="0"/>
          <a:chOff y="0" x="0"/>
          <a:chExt cy="0" cx="0"/>
        </a:xfrm>
      </p:grpSpPr>
      <p:sp>
        <p:nvSpPr>
          <p:cNvPr id="445" name="Shape 445"/>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46" name="Shape 44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51" name="Shape 451"/>
        <p:cNvGrpSpPr/>
        <p:nvPr/>
      </p:nvGrpSpPr>
      <p:grpSpPr>
        <a:xfrm>
          <a:off y="0" x="0"/>
          <a:ext cy="0" cx="0"/>
          <a:chOff y="0" x="0"/>
          <a:chExt cy="0" cx="0"/>
        </a:xfrm>
      </p:grpSpPr>
      <p:sp>
        <p:nvSpPr>
          <p:cNvPr id="452" name="Shape 452"/>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53" name="Shape 45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57" name="Shape 457"/>
        <p:cNvGrpSpPr/>
        <p:nvPr/>
      </p:nvGrpSpPr>
      <p:grpSpPr>
        <a:xfrm>
          <a:off y="0" x="0"/>
          <a:ext cy="0" cx="0"/>
          <a:chOff y="0" x="0"/>
          <a:chExt cy="0" cx="0"/>
        </a:xfrm>
      </p:grpSpPr>
      <p:sp>
        <p:nvSpPr>
          <p:cNvPr id="458" name="Shape 45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59" name="Shape 45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63" name="Shape 463"/>
        <p:cNvGrpSpPr/>
        <p:nvPr/>
      </p:nvGrpSpPr>
      <p:grpSpPr>
        <a:xfrm>
          <a:off y="0" x="0"/>
          <a:ext cy="0" cx="0"/>
          <a:chOff y="0" x="0"/>
          <a:chExt cy="0" cx="0"/>
        </a:xfrm>
      </p:grpSpPr>
      <p:sp>
        <p:nvSpPr>
          <p:cNvPr id="464" name="Shape 46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65" name="Shape 465"/>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70" name="Shape 470"/>
        <p:cNvGrpSpPr/>
        <p:nvPr/>
      </p:nvGrpSpPr>
      <p:grpSpPr>
        <a:xfrm>
          <a:off y="0" x="0"/>
          <a:ext cy="0" cx="0"/>
          <a:chOff y="0" x="0"/>
          <a:chExt cy="0" cx="0"/>
        </a:xfrm>
      </p:grpSpPr>
      <p:sp>
        <p:nvSpPr>
          <p:cNvPr id="471" name="Shape 47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72" name="Shape 47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7" name="Shape 117"/>
        <p:cNvGrpSpPr/>
        <p:nvPr/>
      </p:nvGrpSpPr>
      <p:grpSpPr>
        <a:xfrm>
          <a:off y="0" x="0"/>
          <a:ext cy="0" cx="0"/>
          <a:chOff y="0" x="0"/>
          <a:chExt cy="0" cx="0"/>
        </a:xfrm>
      </p:grpSpPr>
      <p:sp>
        <p:nvSpPr>
          <p:cNvPr id="118" name="Shape 11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19" name="Shape 11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76" name="Shape 476"/>
        <p:cNvGrpSpPr/>
        <p:nvPr/>
      </p:nvGrpSpPr>
      <p:grpSpPr>
        <a:xfrm>
          <a:off y="0" x="0"/>
          <a:ext cy="0" cx="0"/>
          <a:chOff y="0" x="0"/>
          <a:chExt cy="0" cx="0"/>
        </a:xfrm>
      </p:grpSpPr>
      <p:sp>
        <p:nvSpPr>
          <p:cNvPr id="477" name="Shape 47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78" name="Shape 478"/>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83" name="Shape 483"/>
        <p:cNvGrpSpPr/>
        <p:nvPr/>
      </p:nvGrpSpPr>
      <p:grpSpPr>
        <a:xfrm>
          <a:off y="0" x="0"/>
          <a:ext cy="0" cx="0"/>
          <a:chOff y="0" x="0"/>
          <a:chExt cy="0" cx="0"/>
        </a:xfrm>
      </p:grpSpPr>
      <p:sp>
        <p:nvSpPr>
          <p:cNvPr id="484" name="Shape 48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85" name="Shape 48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89" name="Shape 489"/>
        <p:cNvGrpSpPr/>
        <p:nvPr/>
      </p:nvGrpSpPr>
      <p:grpSpPr>
        <a:xfrm>
          <a:off y="0" x="0"/>
          <a:ext cy="0" cx="0"/>
          <a:chOff y="0" x="0"/>
          <a:chExt cy="0" cx="0"/>
        </a:xfrm>
      </p:grpSpPr>
      <p:sp>
        <p:nvSpPr>
          <p:cNvPr id="490" name="Shape 490"/>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91" name="Shape 49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95" name="Shape 495"/>
        <p:cNvGrpSpPr/>
        <p:nvPr/>
      </p:nvGrpSpPr>
      <p:grpSpPr>
        <a:xfrm>
          <a:off y="0" x="0"/>
          <a:ext cy="0" cx="0"/>
          <a:chOff y="0" x="0"/>
          <a:chExt cy="0" cx="0"/>
        </a:xfrm>
      </p:grpSpPr>
      <p:sp>
        <p:nvSpPr>
          <p:cNvPr id="496" name="Shape 496"/>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97" name="Shape 49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01" name="Shape 501"/>
        <p:cNvGrpSpPr/>
        <p:nvPr/>
      </p:nvGrpSpPr>
      <p:grpSpPr>
        <a:xfrm>
          <a:off y="0" x="0"/>
          <a:ext cy="0" cx="0"/>
          <a:chOff y="0" x="0"/>
          <a:chExt cy="0" cx="0"/>
        </a:xfrm>
      </p:grpSpPr>
      <p:sp>
        <p:nvSpPr>
          <p:cNvPr id="502" name="Shape 502"/>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03" name="Shape 50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07" name="Shape 507"/>
        <p:cNvGrpSpPr/>
        <p:nvPr/>
      </p:nvGrpSpPr>
      <p:grpSpPr>
        <a:xfrm>
          <a:off y="0" x="0"/>
          <a:ext cy="0" cx="0"/>
          <a:chOff y="0" x="0"/>
          <a:chExt cy="0" cx="0"/>
        </a:xfrm>
      </p:grpSpPr>
      <p:sp>
        <p:nvSpPr>
          <p:cNvPr id="508" name="Shape 50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09" name="Shape 50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15" name="Shape 515"/>
        <p:cNvGrpSpPr/>
        <p:nvPr/>
      </p:nvGrpSpPr>
      <p:grpSpPr>
        <a:xfrm>
          <a:off y="0" x="0"/>
          <a:ext cy="0" cx="0"/>
          <a:chOff y="0" x="0"/>
          <a:chExt cy="0" cx="0"/>
        </a:xfrm>
      </p:grpSpPr>
      <p:sp>
        <p:nvSpPr>
          <p:cNvPr id="516" name="Shape 516"/>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17" name="Shape 517"/>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as you can see here, we have a picture of the index page of the help webView. The webView is designed in HTML and styled using css which goes to show all the broad amount of knowledge we must have to create this android application. We have XML being used to show to the user, we have java controlling the back end of things along with the Android api, there is the json data that is extracted using the jackson api, and we have html and css in the webviews. </a:t>
            </a:r>
          </a:p>
          <a:p>
            <a:pPr rtl="0" lvl="0">
              <a:spcBef>
                <a:spcPts val="0"/>
              </a:spcBef>
              <a:buNone/>
            </a:pPr>
            <a:r>
              <a:rPr lang="en"/>
              <a:t>	the point of the help webview is to explain to the user the different tools and features available in our application. This manual can be looked at whenver the user does not understand how to use a tool, or wants to see if there features that the user is not making use of. All this information is shown in a way that even those that are inexperienced with developing applications can understand how to use the application. This also requires us to use a lot of pictures becuase frankly, pictures can explain a lot more in a shorter amount of time.</a:t>
            </a:r>
          </a:p>
          <a:p>
            <a:pPr>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21" name="Shape 521"/>
        <p:cNvGrpSpPr/>
        <p:nvPr/>
      </p:nvGrpSpPr>
      <p:grpSpPr>
        <a:xfrm>
          <a:off y="0" x="0"/>
          <a:ext cy="0" cx="0"/>
          <a:chOff y="0" x="0"/>
          <a:chExt cy="0" cx="0"/>
        </a:xfrm>
      </p:grpSpPr>
      <p:sp>
        <p:nvSpPr>
          <p:cNvPr id="522" name="Shape 522"/>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23" name="Shape 52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as  mentioned in the previous slide, the webviews are displayed with html, all the information is in one place that is easy to understand, and ensuring consistency across different platforms. Our webpages must look good not only on your galaxy tablet, but on your nexus 7 and on your htc One.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28" name="Shape 528"/>
        <p:cNvGrpSpPr/>
        <p:nvPr/>
      </p:nvGrpSpPr>
      <p:grpSpPr>
        <a:xfrm>
          <a:off y="0" x="0"/>
          <a:ext cy="0" cx="0"/>
          <a:chOff y="0" x="0"/>
          <a:chExt cy="0" cx="0"/>
        </a:xfrm>
      </p:grpSpPr>
      <p:sp>
        <p:nvSpPr>
          <p:cNvPr id="529" name="Shape 529"/>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30" name="Shape 53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The marker tools allow the user to get different information off the surface of the moon. We have the point tool which allows the user to place a point on the map and get the longitude and latitude of the location. We have a line tool which uses a drag feature in order to be drawn. The user places their finger in the starting point then drags their finger across the map to change the location of the end point. Once the user removes their finger, the end point is created. Several other tools function this way such as the rectangle and cirle tool. We have a Polyline and polygon tools as well that allow the user to draw out multiple vetrices for the polyline and polygon. We also have a freehand tool that allows the us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34" name="Shape 534"/>
        <p:cNvGrpSpPr/>
        <p:nvPr/>
      </p:nvGrpSpPr>
      <p:grpSpPr>
        <a:xfrm>
          <a:off y="0" x="0"/>
          <a:ext cy="0" cx="0"/>
          <a:chOff y="0" x="0"/>
          <a:chExt cy="0" cx="0"/>
        </a:xfrm>
      </p:grpSpPr>
      <p:sp>
        <p:nvSpPr>
          <p:cNvPr id="535" name="Shape 535"/>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36" name="Shape 536"/>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here i have a picture of a dialog that pops up when the user clicks on a rectangle. Here you can see the longitude and latitude of each of the points as well as the perimeter and the area of the rectangle created. The different marker tools we offer have their own pop up dialogs that offer data specific to the shape. The point tool only offers the longitude and latitude, the line offers distance and the location of the points, circle offers the circumfrence and area and etc. The user is also able to remove specific marker tools so that their screen does not become cluttered. We also hgive the option to remove all the markers just in case the user gets a bit too carried away.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2" name="Shape 122"/>
        <p:cNvGrpSpPr/>
        <p:nvPr/>
      </p:nvGrpSpPr>
      <p:grpSpPr>
        <a:xfrm>
          <a:off y="0" x="0"/>
          <a:ext cy="0" cx="0"/>
          <a:chOff y="0" x="0"/>
          <a:chExt cy="0" cx="0"/>
        </a:xfrm>
      </p:grpSpPr>
      <p:sp>
        <p:nvSpPr>
          <p:cNvPr id="123" name="Shape 123"/>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24" name="Shape 12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indent="-228600" marL="457200">
              <a:spcBef>
                <a:spcPts val="600"/>
              </a:spcBef>
              <a:buClr>
                <a:schemeClr val="lt1"/>
              </a:buClr>
              <a:buNone/>
            </a:pPr>
            <a:r>
              <a:rPr sz="1200" lang="en"/>
              <a:t>What is the lighting tool?</a:t>
            </a:r>
          </a:p>
          <a:p>
            <a:pPr rtl="0" lvl="0" indent="-228600" marL="457200">
              <a:spcBef>
                <a:spcPts val="600"/>
              </a:spcBef>
              <a:buClr>
                <a:schemeClr val="lt1"/>
              </a:buClr>
              <a:buNone/>
            </a:pPr>
            <a:r>
              <a:t/>
            </a:r>
            <a:endParaRPr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40" name="Shape 540"/>
        <p:cNvGrpSpPr/>
        <p:nvPr/>
      </p:nvGrpSpPr>
      <p:grpSpPr>
        <a:xfrm>
          <a:off y="0" x="0"/>
          <a:ext cy="0" cx="0"/>
          <a:chOff y="0" x="0"/>
          <a:chExt cy="0" cx="0"/>
        </a:xfrm>
      </p:grpSpPr>
      <p:sp>
        <p:nvSpPr>
          <p:cNvPr id="541" name="Shape 54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42" name="Shape 54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46" name="Shape 546"/>
        <p:cNvGrpSpPr/>
        <p:nvPr/>
      </p:nvGrpSpPr>
      <p:grpSpPr>
        <a:xfrm>
          <a:off y="0" x="0"/>
          <a:ext cy="0" cx="0"/>
          <a:chOff y="0" x="0"/>
          <a:chExt cy="0" cx="0"/>
        </a:xfrm>
      </p:grpSpPr>
      <p:sp>
        <p:nvSpPr>
          <p:cNvPr id="547" name="Shape 54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48" name="Shape 54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52" name="Shape 552"/>
        <p:cNvGrpSpPr/>
        <p:nvPr/>
      </p:nvGrpSpPr>
      <p:grpSpPr>
        <a:xfrm>
          <a:off y="0" x="0"/>
          <a:ext cy="0" cx="0"/>
          <a:chOff y="0" x="0"/>
          <a:chExt cy="0" cx="0"/>
        </a:xfrm>
      </p:grpSpPr>
      <p:sp>
        <p:nvSpPr>
          <p:cNvPr id="553" name="Shape 553"/>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54" name="Shape 55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58" name="Shape 558"/>
        <p:cNvGrpSpPr/>
        <p:nvPr/>
      </p:nvGrpSpPr>
      <p:grpSpPr>
        <a:xfrm>
          <a:off y="0" x="0"/>
          <a:ext cy="0" cx="0"/>
          <a:chOff y="0" x="0"/>
          <a:chExt cy="0" cx="0"/>
        </a:xfrm>
      </p:grpSpPr>
      <p:sp>
        <p:nvSpPr>
          <p:cNvPr id="559" name="Shape 559"/>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60" name="Shape 56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64" name="Shape 564"/>
        <p:cNvGrpSpPr/>
        <p:nvPr/>
      </p:nvGrpSpPr>
      <p:grpSpPr>
        <a:xfrm>
          <a:off y="0" x="0"/>
          <a:ext cy="0" cx="0"/>
          <a:chOff y="0" x="0"/>
          <a:chExt cy="0" cx="0"/>
        </a:xfrm>
      </p:grpSpPr>
      <p:sp>
        <p:nvSpPr>
          <p:cNvPr id="565" name="Shape 565"/>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66" name="Shape 56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8" name="Shape 128"/>
        <p:cNvGrpSpPr/>
        <p:nvPr/>
      </p:nvGrpSpPr>
      <p:grpSpPr>
        <a:xfrm>
          <a:off y="0" x="0"/>
          <a:ext cy="0" cx="0"/>
          <a:chOff y="0" x="0"/>
          <a:chExt cy="0" cx="0"/>
        </a:xfrm>
      </p:grpSpPr>
      <p:sp>
        <p:nvSpPr>
          <p:cNvPr id="129" name="Shape 129"/>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30" name="Shape 13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The Lighting Tool allows anyone make light calculations on the moon.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4" name="Shape 134"/>
        <p:cNvGrpSpPr/>
        <p:nvPr/>
      </p:nvGrpSpPr>
      <p:grpSpPr>
        <a:xfrm>
          <a:off y="0" x="0"/>
          <a:ext cy="0" cx="0"/>
          <a:chOff y="0" x="0"/>
          <a:chExt cy="0" cx="0"/>
        </a:xfrm>
      </p:grpSpPr>
      <p:sp>
        <p:nvSpPr>
          <p:cNvPr id="135" name="Shape 135"/>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36" name="Shape 13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The user makes a selection on the moon and sets an interval of time.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1" name="Shape 141"/>
        <p:cNvGrpSpPr/>
        <p:nvPr/>
      </p:nvGrpSpPr>
      <p:grpSpPr>
        <a:xfrm>
          <a:off y="0" x="0"/>
          <a:ext cy="0" cx="0"/>
          <a:chOff y="0" x="0"/>
          <a:chExt cy="0" cx="0"/>
        </a:xfrm>
      </p:grpSpPr>
      <p:sp>
        <p:nvSpPr>
          <p:cNvPr id="142" name="Shape 142"/>
          <p:cNvSpPr txBox="1"/>
          <p:nvPr>
            <p:ph idx="1" type="body"/>
          </p:nvPr>
        </p:nvSpPr>
        <p:spPr>
          <a:xfrm>
            <a:off y="4343400" x="685800"/>
            <a:ext cy="4114439" cx="5486040"/>
          </a:xfrm>
          <a:prstGeom prst="rect">
            <a:avLst/>
          </a:prstGeom>
          <a:noFill/>
          <a:ln>
            <a:noFill/>
          </a:ln>
        </p:spPr>
        <p:txBody>
          <a:bodyPr bIns="91425" rIns="0" lIns="0" tIns="91425" anchor="t" anchorCtr="0">
            <a:noAutofit/>
          </a:bodyPr>
          <a:lstStyle/>
          <a:p>
            <a:pPr algn="l" rtl="0" lvl="0" marR="0" indent="0" marL="0">
              <a:lnSpc>
                <a:spcPct val="100000"/>
              </a:lnSpc>
              <a:spcBef>
                <a:spcPts val="0"/>
              </a:spcBef>
              <a:buSzPct val="25000"/>
              <a:buNone/>
            </a:pPr>
            <a:r>
              <a:rPr strike="noStrike" u="none" b="0" cap="none" baseline="0" sz="1100" lang="en" i="0"/>
              <a:t>The Lighting Tool takes a high resolution digital elevation model of the lunar surface </a:t>
            </a:r>
          </a:p>
        </p:txBody>
      </p:sp>
      <p:sp>
        <p:nvSpPr>
          <p:cNvPr id="143" name="Shape 143"/>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0.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1.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2.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3.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4.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5.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6.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7.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8.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9.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20.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1.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2.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3.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7.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8.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9.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7" name="Shape 7"/>
        <p:cNvGrpSpPr/>
        <p:nvPr/>
      </p:nvGrpSpPr>
      <p:grpSpPr>
        <a:xfrm>
          <a:off y="0" x="0"/>
          <a:ext cy="0" cx="0"/>
          <a:chOff y="0" x="0"/>
          <a:chExt cy="0" cx="0"/>
        </a:xfrm>
      </p:grpSpPr>
      <p:sp>
        <p:nvSpPr>
          <p:cNvPr id="8" name="Shape 8"/>
          <p:cNvSpPr txBox="1"/>
          <p:nvPr>
            <p:ph type="ctrTitle"/>
          </p:nvPr>
        </p:nvSpPr>
        <p:spPr>
          <a:xfrm>
            <a:off y="1583342" x="685800"/>
            <a:ext cy="1159856" cx="7772400"/>
          </a:xfrm>
          <a:prstGeom prst="rect">
            <a:avLst/>
          </a:prstGeom>
        </p:spPr>
        <p:txBody>
          <a:bodyPr bIns="91425" rIns="91425" lIns="91425" tIns="91425" anchor="b" anchorCtr="0"/>
          <a:lstStyle>
            <a:lvl1pPr algn="ctr">
              <a:spcBef>
                <a:spcPts val="0"/>
              </a:spcBef>
              <a:buClr>
                <a:srgbClr val="FFFFFF"/>
              </a:buClr>
              <a:buSzPct val="100000"/>
              <a:buFont typeface="Open Sans"/>
              <a:defRPr sz="4800">
                <a:solidFill>
                  <a:srgbClr val="FFFFFF"/>
                </a:solidFill>
                <a:latin typeface="Open Sans"/>
                <a:ea typeface="Open Sans"/>
                <a:cs typeface="Open Sans"/>
                <a:sym typeface="Open Sans"/>
              </a:defRPr>
            </a:lvl1pPr>
            <a:lvl2pPr algn="ctr">
              <a:spcBef>
                <a:spcPts val="0"/>
              </a:spcBef>
              <a:buClr>
                <a:srgbClr val="FFFFFF"/>
              </a:buClr>
              <a:buSzPct val="100000"/>
              <a:buFont typeface="Open Sans"/>
              <a:defRPr sz="4800">
                <a:solidFill>
                  <a:srgbClr val="FFFFFF"/>
                </a:solidFill>
                <a:latin typeface="Open Sans"/>
                <a:ea typeface="Open Sans"/>
                <a:cs typeface="Open Sans"/>
                <a:sym typeface="Open Sans"/>
              </a:defRPr>
            </a:lvl2pPr>
            <a:lvl3pPr algn="ctr">
              <a:spcBef>
                <a:spcPts val="0"/>
              </a:spcBef>
              <a:buClr>
                <a:srgbClr val="FFFFFF"/>
              </a:buClr>
              <a:buSzPct val="100000"/>
              <a:buFont typeface="Open Sans"/>
              <a:defRPr sz="4800">
                <a:solidFill>
                  <a:srgbClr val="FFFFFF"/>
                </a:solidFill>
                <a:latin typeface="Open Sans"/>
                <a:ea typeface="Open Sans"/>
                <a:cs typeface="Open Sans"/>
                <a:sym typeface="Open Sans"/>
              </a:defRPr>
            </a:lvl3pPr>
            <a:lvl4pPr algn="ctr">
              <a:spcBef>
                <a:spcPts val="0"/>
              </a:spcBef>
              <a:buClr>
                <a:srgbClr val="FFFFFF"/>
              </a:buClr>
              <a:buSzPct val="100000"/>
              <a:buFont typeface="Open Sans"/>
              <a:defRPr sz="4800">
                <a:solidFill>
                  <a:srgbClr val="FFFFFF"/>
                </a:solidFill>
                <a:latin typeface="Open Sans"/>
                <a:ea typeface="Open Sans"/>
                <a:cs typeface="Open Sans"/>
                <a:sym typeface="Open Sans"/>
              </a:defRPr>
            </a:lvl4pPr>
            <a:lvl5pPr algn="ctr">
              <a:spcBef>
                <a:spcPts val="0"/>
              </a:spcBef>
              <a:buClr>
                <a:srgbClr val="FFFFFF"/>
              </a:buClr>
              <a:buSzPct val="100000"/>
              <a:buFont typeface="Open Sans"/>
              <a:defRPr sz="4800">
                <a:solidFill>
                  <a:srgbClr val="FFFFFF"/>
                </a:solidFill>
                <a:latin typeface="Open Sans"/>
                <a:ea typeface="Open Sans"/>
                <a:cs typeface="Open Sans"/>
                <a:sym typeface="Open Sans"/>
              </a:defRPr>
            </a:lvl5pPr>
            <a:lvl6pPr algn="ctr">
              <a:spcBef>
                <a:spcPts val="0"/>
              </a:spcBef>
              <a:buClr>
                <a:srgbClr val="FFFFFF"/>
              </a:buClr>
              <a:buSzPct val="100000"/>
              <a:buFont typeface="Open Sans"/>
              <a:defRPr sz="4800">
                <a:solidFill>
                  <a:srgbClr val="FFFFFF"/>
                </a:solidFill>
                <a:latin typeface="Open Sans"/>
                <a:ea typeface="Open Sans"/>
                <a:cs typeface="Open Sans"/>
                <a:sym typeface="Open Sans"/>
              </a:defRPr>
            </a:lvl6pPr>
            <a:lvl7pPr algn="ctr">
              <a:spcBef>
                <a:spcPts val="0"/>
              </a:spcBef>
              <a:buClr>
                <a:srgbClr val="FFFFFF"/>
              </a:buClr>
              <a:buSzPct val="100000"/>
              <a:buFont typeface="Open Sans"/>
              <a:defRPr sz="4800">
                <a:solidFill>
                  <a:srgbClr val="FFFFFF"/>
                </a:solidFill>
                <a:latin typeface="Open Sans"/>
                <a:ea typeface="Open Sans"/>
                <a:cs typeface="Open Sans"/>
                <a:sym typeface="Open Sans"/>
              </a:defRPr>
            </a:lvl7pPr>
            <a:lvl8pPr algn="ctr">
              <a:spcBef>
                <a:spcPts val="0"/>
              </a:spcBef>
              <a:buClr>
                <a:srgbClr val="FFFFFF"/>
              </a:buClr>
              <a:buSzPct val="100000"/>
              <a:buFont typeface="Open Sans"/>
              <a:defRPr sz="4800">
                <a:solidFill>
                  <a:srgbClr val="FFFFFF"/>
                </a:solidFill>
                <a:latin typeface="Open Sans"/>
                <a:ea typeface="Open Sans"/>
                <a:cs typeface="Open Sans"/>
                <a:sym typeface="Open Sans"/>
              </a:defRPr>
            </a:lvl8pPr>
            <a:lvl9pPr algn="ctr">
              <a:spcBef>
                <a:spcPts val="0"/>
              </a:spcBef>
              <a:buClr>
                <a:srgbClr val="FFFFFF"/>
              </a:buClr>
              <a:buSzPct val="100000"/>
              <a:buFont typeface="Open Sans"/>
              <a:defRPr sz="4800">
                <a:solidFill>
                  <a:srgbClr val="FFFFFF"/>
                </a:solidFill>
                <a:latin typeface="Open Sans"/>
                <a:ea typeface="Open Sans"/>
                <a:cs typeface="Open Sans"/>
                <a:sym typeface="Open Sans"/>
              </a:defRPr>
            </a:lvl9pPr>
          </a:lstStyle>
          <a:p/>
        </p:txBody>
      </p:sp>
      <p:sp>
        <p:nvSpPr>
          <p:cNvPr id="9" name="Shape 9"/>
          <p:cNvSpPr txBox="1"/>
          <p:nvPr>
            <p:ph idx="1" type="subTitle"/>
          </p:nvPr>
        </p:nvSpPr>
        <p:spPr>
          <a:xfrm>
            <a:off y="2840053" x="685800"/>
            <a:ext cy="784737" cx="7772400"/>
          </a:xfrm>
          <a:prstGeom prst="rect">
            <a:avLst/>
          </a:prstGeom>
        </p:spPr>
        <p:txBody>
          <a:bodyPr bIns="91425" rIns="91425" lIns="91425" t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itle, 2 Content">
    <p:spTree>
      <p:nvGrpSpPr>
        <p:cNvPr id="32" name="Shape 32"/>
        <p:cNvGrpSpPr/>
        <p:nvPr/>
      </p:nvGrpSpPr>
      <p:grpSpPr>
        <a:xfrm>
          <a:off y="0" x="0"/>
          <a:ext cy="0" cx="0"/>
          <a:chOff y="0" x="0"/>
          <a:chExt cy="0" cx="0"/>
        </a:xfrm>
      </p:grpSpPr>
      <p:sp>
        <p:nvSpPr>
          <p:cNvPr id="33" name="Shape 33"/>
          <p:cNvSpPr txBox="1"/>
          <p:nvPr>
            <p:ph type="title"/>
          </p:nvPr>
        </p:nvSpPr>
        <p:spPr>
          <a:xfrm>
            <a:off y="205919" x="457200"/>
            <a:ext cy="857159" cx="8229239"/>
          </a:xfrm>
          <a:prstGeom prst="rect">
            <a:avLst/>
          </a:prstGeom>
          <a:noFill/>
          <a:ln>
            <a:noFill/>
          </a:ln>
        </p:spPr>
        <p:txBody>
          <a:bodyPr bIns="91425" rIns="91425" lIns="91425" tIns="91425" anchor="ctr" anchorCtr="0"/>
          <a:lstStyle>
            <a:lvl1pPr>
              <a:spcBef>
                <a:spcPts val="0"/>
              </a:spcBef>
              <a:buNone/>
              <a:defRPr/>
            </a:lvl1pPr>
          </a:lstStyle>
          <a:p/>
        </p:txBody>
      </p:sp>
      <p:sp>
        <p:nvSpPr>
          <p:cNvPr id="34" name="Shape 34"/>
          <p:cNvSpPr txBox="1"/>
          <p:nvPr>
            <p:ph idx="1" type="body"/>
          </p:nvPr>
        </p:nvSpPr>
        <p:spPr>
          <a:xfrm>
            <a:off y="1200240" x="457200"/>
            <a:ext cy="3725280" cx="4015800"/>
          </a:xfrm>
          <a:prstGeom prst="rect">
            <a:avLst/>
          </a:prstGeom>
          <a:noFill/>
          <a:ln>
            <a:noFill/>
          </a:ln>
        </p:spPr>
        <p:txBody>
          <a:bodyPr bIns="91425" rIns="91425" lIns="91425" tIns="91425" anchor="ctr" anchorCtr="0"/>
          <a:lstStyle>
            <a:lvl1pPr>
              <a:spcBef>
                <a:spcPts val="0"/>
              </a:spcBef>
              <a:buNone/>
              <a:defRPr/>
            </a:lvl1pPr>
          </a:lstStyle>
          <a:p/>
        </p:txBody>
      </p:sp>
      <p:sp>
        <p:nvSpPr>
          <p:cNvPr id="35" name="Shape 35"/>
          <p:cNvSpPr txBox="1"/>
          <p:nvPr>
            <p:ph idx="2" type="body"/>
          </p:nvPr>
        </p:nvSpPr>
        <p:spPr>
          <a:xfrm>
            <a:off y="1200240" x="4674239"/>
            <a:ext cy="3725280" cx="4015800"/>
          </a:xfrm>
          <a:prstGeom prst="rect">
            <a:avLst/>
          </a:prstGeom>
          <a:noFill/>
          <a:ln>
            <a:noFill/>
          </a:ln>
        </p:spPr>
        <p:txBody>
          <a:bodyPr bIns="91425" rIns="91425" lIns="91425" tIns="91425" anchor="ctr" anchorCtr="0"/>
          <a:lstStyle>
            <a:lvl1pPr>
              <a:spcBef>
                <a:spcPts val="0"/>
              </a:spcBef>
              <a:buNone/>
              <a:defRPr/>
            </a:lvl1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6" name="Shape 36"/>
        <p:cNvGrpSpPr/>
        <p:nvPr/>
      </p:nvGrpSpPr>
      <p:grpSpPr>
        <a:xfrm>
          <a:off y="0" x="0"/>
          <a:ext cy="0" cx="0"/>
          <a:chOff y="0" x="0"/>
          <a:chExt cy="0" cx="0"/>
        </a:xfrm>
      </p:grpSpPr>
      <p:sp>
        <p:nvSpPr>
          <p:cNvPr id="37" name="Shape 37"/>
          <p:cNvSpPr txBox="1"/>
          <p:nvPr>
            <p:ph type="title"/>
          </p:nvPr>
        </p:nvSpPr>
        <p:spPr>
          <a:xfrm>
            <a:off y="205919" x="457200"/>
            <a:ext cy="857159" cx="8229239"/>
          </a:xfrm>
          <a:prstGeom prst="rect">
            <a:avLst/>
          </a:prstGeom>
          <a:noFill/>
          <a:ln>
            <a:noFill/>
          </a:ln>
        </p:spPr>
        <p:txBody>
          <a:bodyPr bIns="91425" rIns="91425" lIns="91425" tIns="91425" anchor="ctr" anchorCtr="0"/>
          <a:lstStyle>
            <a:lvl1pPr>
              <a:spcBef>
                <a:spcPts val="0"/>
              </a:spcBef>
              <a:buNone/>
              <a:defRPr/>
            </a:lvl1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Only">
  <p:cSld name="Centered Text">
    <p:spTree>
      <p:nvGrpSpPr>
        <p:cNvPr id="38" name="Shape 38"/>
        <p:cNvGrpSpPr/>
        <p:nvPr/>
      </p:nvGrpSpPr>
      <p:grpSpPr>
        <a:xfrm>
          <a:off y="0" x="0"/>
          <a:ext cy="0" cx="0"/>
          <a:chOff y="0" x="0"/>
          <a:chExt cy="0" cx="0"/>
        </a:xfrm>
      </p:grpSpPr>
      <p:sp>
        <p:nvSpPr>
          <p:cNvPr id="39" name="Shape 39"/>
          <p:cNvSpPr txBox="1"/>
          <p:nvPr>
            <p:ph idx="1" type="subTitle"/>
          </p:nvPr>
        </p:nvSpPr>
        <p:spPr>
          <a:xfrm>
            <a:off y="205919" x="457200"/>
            <a:ext cy="3973320" cx="8229239"/>
          </a:xfrm>
          <a:prstGeom prst="rect">
            <a:avLst/>
          </a:prstGeom>
          <a:noFill/>
          <a:ln>
            <a:noFill/>
          </a:ln>
        </p:spPr>
        <p:txBody>
          <a:bodyPr bIns="91425" rIns="91425" lIns="91425" t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AndObj">
  <p:cSld name="Title, 2 Content and Content">
    <p:spTree>
      <p:nvGrpSpPr>
        <p:cNvPr id="40" name="Shape 40"/>
        <p:cNvGrpSpPr/>
        <p:nvPr/>
      </p:nvGrpSpPr>
      <p:grpSpPr>
        <a:xfrm>
          <a:off y="0" x="0"/>
          <a:ext cy="0" cx="0"/>
          <a:chOff y="0" x="0"/>
          <a:chExt cy="0" cx="0"/>
        </a:xfrm>
      </p:grpSpPr>
      <p:sp>
        <p:nvSpPr>
          <p:cNvPr id="41" name="Shape 41"/>
          <p:cNvSpPr txBox="1"/>
          <p:nvPr>
            <p:ph type="title"/>
          </p:nvPr>
        </p:nvSpPr>
        <p:spPr>
          <a:xfrm>
            <a:off y="205919" x="457200"/>
            <a:ext cy="857159" cx="8229239"/>
          </a:xfrm>
          <a:prstGeom prst="rect">
            <a:avLst/>
          </a:prstGeom>
          <a:noFill/>
          <a:ln>
            <a:noFill/>
          </a:ln>
        </p:spPr>
        <p:txBody>
          <a:bodyPr bIns="91425" rIns="91425" lIns="91425" tIns="91425" anchor="ctr" anchorCtr="0"/>
          <a:lstStyle>
            <a:lvl1pPr>
              <a:spcBef>
                <a:spcPts val="0"/>
              </a:spcBef>
              <a:buNone/>
              <a:defRPr/>
            </a:lvl1pPr>
          </a:lstStyle>
          <a:p/>
        </p:txBody>
      </p:sp>
      <p:sp>
        <p:nvSpPr>
          <p:cNvPr id="42" name="Shape 42"/>
          <p:cNvSpPr txBox="1"/>
          <p:nvPr>
            <p:ph idx="1" type="body"/>
          </p:nvPr>
        </p:nvSpPr>
        <p:spPr>
          <a:xfrm>
            <a:off y="1200240" x="457200"/>
            <a:ext cy="1776599" cx="4015800"/>
          </a:xfrm>
          <a:prstGeom prst="rect">
            <a:avLst/>
          </a:prstGeom>
          <a:noFill/>
          <a:ln>
            <a:noFill/>
          </a:ln>
        </p:spPr>
        <p:txBody>
          <a:bodyPr bIns="91425" rIns="91425" lIns="91425" tIns="91425" anchor="ctr" anchorCtr="0"/>
          <a:lstStyle>
            <a:lvl1pPr>
              <a:spcBef>
                <a:spcPts val="0"/>
              </a:spcBef>
              <a:buNone/>
              <a:defRPr/>
            </a:lvl1pPr>
          </a:lstStyle>
          <a:p/>
        </p:txBody>
      </p:sp>
      <p:sp>
        <p:nvSpPr>
          <p:cNvPr id="43" name="Shape 43"/>
          <p:cNvSpPr txBox="1"/>
          <p:nvPr>
            <p:ph idx="2" type="body"/>
          </p:nvPr>
        </p:nvSpPr>
        <p:spPr>
          <a:xfrm>
            <a:off y="3146040" x="457200"/>
            <a:ext cy="1776599" cx="4015800"/>
          </a:xfrm>
          <a:prstGeom prst="rect">
            <a:avLst/>
          </a:prstGeom>
          <a:noFill/>
          <a:ln>
            <a:noFill/>
          </a:ln>
        </p:spPr>
        <p:txBody>
          <a:bodyPr bIns="91425" rIns="91425" lIns="91425" tIns="91425" anchor="ctr" anchorCtr="0"/>
          <a:lstStyle>
            <a:lvl1pPr>
              <a:spcBef>
                <a:spcPts val="0"/>
              </a:spcBef>
              <a:buNone/>
              <a:defRPr/>
            </a:lvl1pPr>
          </a:lstStyle>
          <a:p/>
        </p:txBody>
      </p:sp>
      <p:sp>
        <p:nvSpPr>
          <p:cNvPr id="44" name="Shape 44"/>
          <p:cNvSpPr txBox="1"/>
          <p:nvPr>
            <p:ph idx="3" type="body"/>
          </p:nvPr>
        </p:nvSpPr>
        <p:spPr>
          <a:xfrm>
            <a:off y="1200240" x="4674239"/>
            <a:ext cy="3725280" cx="4015800"/>
          </a:xfrm>
          <a:prstGeom prst="rect">
            <a:avLst/>
          </a:prstGeom>
          <a:noFill/>
          <a:ln>
            <a:noFill/>
          </a:ln>
        </p:spPr>
        <p:txBody>
          <a:bodyPr bIns="91425" rIns="91425" lIns="91425" tIns="91425" anchor="ctr" anchorCtr="0"/>
          <a:lstStyle>
            <a:lvl1pPr>
              <a:spcBef>
                <a:spcPts val="0"/>
              </a:spcBef>
              <a:buNone/>
              <a:defRPr/>
            </a:lvl1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AndTwoObj">
  <p:cSld name="Title Content and 2 Content">
    <p:spTree>
      <p:nvGrpSpPr>
        <p:cNvPr id="45" name="Shape 45"/>
        <p:cNvGrpSpPr/>
        <p:nvPr/>
      </p:nvGrpSpPr>
      <p:grpSpPr>
        <a:xfrm>
          <a:off y="0" x="0"/>
          <a:ext cy="0" cx="0"/>
          <a:chOff y="0" x="0"/>
          <a:chExt cy="0" cx="0"/>
        </a:xfrm>
      </p:grpSpPr>
      <p:sp>
        <p:nvSpPr>
          <p:cNvPr id="46" name="Shape 46"/>
          <p:cNvSpPr txBox="1"/>
          <p:nvPr>
            <p:ph type="title"/>
          </p:nvPr>
        </p:nvSpPr>
        <p:spPr>
          <a:xfrm>
            <a:off y="205919" x="457200"/>
            <a:ext cy="857159" cx="8229239"/>
          </a:xfrm>
          <a:prstGeom prst="rect">
            <a:avLst/>
          </a:prstGeom>
          <a:noFill/>
          <a:ln>
            <a:noFill/>
          </a:ln>
        </p:spPr>
        <p:txBody>
          <a:bodyPr bIns="91425" rIns="91425" lIns="91425" tIns="91425" anchor="ctr" anchorCtr="0"/>
          <a:lstStyle>
            <a:lvl1pPr>
              <a:spcBef>
                <a:spcPts val="0"/>
              </a:spcBef>
              <a:buNone/>
              <a:defRPr/>
            </a:lvl1pPr>
          </a:lstStyle>
          <a:p/>
        </p:txBody>
      </p:sp>
      <p:sp>
        <p:nvSpPr>
          <p:cNvPr id="47" name="Shape 47"/>
          <p:cNvSpPr txBox="1"/>
          <p:nvPr>
            <p:ph idx="1" type="body"/>
          </p:nvPr>
        </p:nvSpPr>
        <p:spPr>
          <a:xfrm>
            <a:off y="1200240" x="457200"/>
            <a:ext cy="3725280" cx="4015800"/>
          </a:xfrm>
          <a:prstGeom prst="rect">
            <a:avLst/>
          </a:prstGeom>
          <a:noFill/>
          <a:ln>
            <a:noFill/>
          </a:ln>
        </p:spPr>
        <p:txBody>
          <a:bodyPr bIns="91425" rIns="91425" lIns="91425" tIns="91425" anchor="ctr" anchorCtr="0"/>
          <a:lstStyle>
            <a:lvl1pPr>
              <a:spcBef>
                <a:spcPts val="0"/>
              </a:spcBef>
              <a:buNone/>
              <a:defRPr/>
            </a:lvl1pPr>
          </a:lstStyle>
          <a:p/>
        </p:txBody>
      </p:sp>
      <p:sp>
        <p:nvSpPr>
          <p:cNvPr id="48" name="Shape 48"/>
          <p:cNvSpPr txBox="1"/>
          <p:nvPr>
            <p:ph idx="2" type="body"/>
          </p:nvPr>
        </p:nvSpPr>
        <p:spPr>
          <a:xfrm>
            <a:off y="1200240" x="4674239"/>
            <a:ext cy="1776599" cx="4015800"/>
          </a:xfrm>
          <a:prstGeom prst="rect">
            <a:avLst/>
          </a:prstGeom>
          <a:noFill/>
          <a:ln>
            <a:noFill/>
          </a:ln>
        </p:spPr>
        <p:txBody>
          <a:bodyPr bIns="91425" rIns="91425" lIns="91425" tIns="91425" anchor="ctr" anchorCtr="0"/>
          <a:lstStyle>
            <a:lvl1pPr>
              <a:spcBef>
                <a:spcPts val="0"/>
              </a:spcBef>
              <a:buNone/>
              <a:defRPr/>
            </a:lvl1pPr>
          </a:lstStyle>
          <a:p/>
        </p:txBody>
      </p:sp>
      <p:sp>
        <p:nvSpPr>
          <p:cNvPr id="49" name="Shape 49"/>
          <p:cNvSpPr txBox="1"/>
          <p:nvPr>
            <p:ph idx="3" type="body"/>
          </p:nvPr>
        </p:nvSpPr>
        <p:spPr>
          <a:xfrm>
            <a:off y="3146040" x="4674239"/>
            <a:ext cy="1776599" cx="4015800"/>
          </a:xfrm>
          <a:prstGeom prst="rect">
            <a:avLst/>
          </a:prstGeom>
          <a:noFill/>
          <a:ln>
            <a:noFill/>
          </a:ln>
        </p:spPr>
        <p:txBody>
          <a:bodyPr bIns="91425" rIns="91425" lIns="91425" tIns="91425" anchor="ctr" anchorCtr="0"/>
          <a:lstStyle>
            <a:lvl1pPr>
              <a:spcBef>
                <a:spcPts val="0"/>
              </a:spcBef>
              <a:buNone/>
              <a:defRPr/>
            </a:lvl1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OverTx">
  <p:cSld name="Title, 2 Content over Content">
    <p:spTree>
      <p:nvGrpSpPr>
        <p:cNvPr id="50" name="Shape 50"/>
        <p:cNvGrpSpPr/>
        <p:nvPr/>
      </p:nvGrpSpPr>
      <p:grpSpPr>
        <a:xfrm>
          <a:off y="0" x="0"/>
          <a:ext cy="0" cx="0"/>
          <a:chOff y="0" x="0"/>
          <a:chExt cy="0" cx="0"/>
        </a:xfrm>
      </p:grpSpPr>
      <p:sp>
        <p:nvSpPr>
          <p:cNvPr id="51" name="Shape 51"/>
          <p:cNvSpPr txBox="1"/>
          <p:nvPr>
            <p:ph type="title"/>
          </p:nvPr>
        </p:nvSpPr>
        <p:spPr>
          <a:xfrm>
            <a:off y="205919" x="457200"/>
            <a:ext cy="857159" cx="8229239"/>
          </a:xfrm>
          <a:prstGeom prst="rect">
            <a:avLst/>
          </a:prstGeom>
          <a:noFill/>
          <a:ln>
            <a:noFill/>
          </a:ln>
        </p:spPr>
        <p:txBody>
          <a:bodyPr bIns="91425" rIns="91425" lIns="91425" tIns="91425" anchor="ctr" anchorCtr="0"/>
          <a:lstStyle>
            <a:lvl1pPr>
              <a:spcBef>
                <a:spcPts val="0"/>
              </a:spcBef>
              <a:buNone/>
              <a:defRPr/>
            </a:lvl1pPr>
          </a:lstStyle>
          <a:p/>
        </p:txBody>
      </p:sp>
      <p:sp>
        <p:nvSpPr>
          <p:cNvPr id="52" name="Shape 52"/>
          <p:cNvSpPr txBox="1"/>
          <p:nvPr>
            <p:ph idx="1" type="body"/>
          </p:nvPr>
        </p:nvSpPr>
        <p:spPr>
          <a:xfrm>
            <a:off y="1200240" x="457200"/>
            <a:ext cy="1776599" cx="4015800"/>
          </a:xfrm>
          <a:prstGeom prst="rect">
            <a:avLst/>
          </a:prstGeom>
          <a:noFill/>
          <a:ln>
            <a:noFill/>
          </a:ln>
        </p:spPr>
        <p:txBody>
          <a:bodyPr bIns="91425" rIns="91425" lIns="91425" tIns="91425" anchor="ctr" anchorCtr="0"/>
          <a:lstStyle>
            <a:lvl1pPr>
              <a:spcBef>
                <a:spcPts val="0"/>
              </a:spcBef>
              <a:buNone/>
              <a:defRPr/>
            </a:lvl1pPr>
          </a:lstStyle>
          <a:p/>
        </p:txBody>
      </p:sp>
      <p:sp>
        <p:nvSpPr>
          <p:cNvPr id="53" name="Shape 53"/>
          <p:cNvSpPr txBox="1"/>
          <p:nvPr>
            <p:ph idx="2" type="body"/>
          </p:nvPr>
        </p:nvSpPr>
        <p:spPr>
          <a:xfrm>
            <a:off y="1200240" x="4674239"/>
            <a:ext cy="1776599" cx="4015800"/>
          </a:xfrm>
          <a:prstGeom prst="rect">
            <a:avLst/>
          </a:prstGeom>
          <a:noFill/>
          <a:ln>
            <a:noFill/>
          </a:ln>
        </p:spPr>
        <p:txBody>
          <a:bodyPr bIns="91425" rIns="91425" lIns="91425" tIns="91425" anchor="ctr" anchorCtr="0"/>
          <a:lstStyle>
            <a:lvl1pPr>
              <a:spcBef>
                <a:spcPts val="0"/>
              </a:spcBef>
              <a:buNone/>
              <a:defRPr/>
            </a:lvl1pPr>
          </a:lstStyle>
          <a:p/>
        </p:txBody>
      </p:sp>
      <p:sp>
        <p:nvSpPr>
          <p:cNvPr id="54" name="Shape 54"/>
          <p:cNvSpPr txBox="1"/>
          <p:nvPr>
            <p:ph idx="3" type="body"/>
          </p:nvPr>
        </p:nvSpPr>
        <p:spPr>
          <a:xfrm>
            <a:off y="3146040" x="457200"/>
            <a:ext cy="1776599" cx="8229239"/>
          </a:xfrm>
          <a:prstGeom prst="rect">
            <a:avLst/>
          </a:prstGeom>
          <a:noFill/>
          <a:ln>
            <a:noFill/>
          </a:ln>
        </p:spPr>
        <p:txBody>
          <a:bodyPr bIns="91425" rIns="91425" lIns="91425" tIns="91425" anchor="ctr" anchorCtr="0"/>
          <a:lstStyle>
            <a:lvl1pPr>
              <a:spcBef>
                <a:spcPts val="0"/>
              </a:spcBef>
              <a:buNone/>
              <a:defRPr/>
            </a:lvl1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OverTx">
  <p:cSld name="Title, Content over Content">
    <p:spTree>
      <p:nvGrpSpPr>
        <p:cNvPr id="55" name="Shape 55"/>
        <p:cNvGrpSpPr/>
        <p:nvPr/>
      </p:nvGrpSpPr>
      <p:grpSpPr>
        <a:xfrm>
          <a:off y="0" x="0"/>
          <a:ext cy="0" cx="0"/>
          <a:chOff y="0" x="0"/>
          <a:chExt cy="0" cx="0"/>
        </a:xfrm>
      </p:grpSpPr>
      <p:sp>
        <p:nvSpPr>
          <p:cNvPr id="56" name="Shape 56"/>
          <p:cNvSpPr txBox="1"/>
          <p:nvPr>
            <p:ph type="title"/>
          </p:nvPr>
        </p:nvSpPr>
        <p:spPr>
          <a:xfrm>
            <a:off y="205919" x="457200"/>
            <a:ext cy="857159" cx="8229239"/>
          </a:xfrm>
          <a:prstGeom prst="rect">
            <a:avLst/>
          </a:prstGeom>
          <a:noFill/>
          <a:ln>
            <a:noFill/>
          </a:ln>
        </p:spPr>
        <p:txBody>
          <a:bodyPr bIns="91425" rIns="91425" lIns="91425" tIns="91425" anchor="ctr" anchorCtr="0"/>
          <a:lstStyle>
            <a:lvl1pPr>
              <a:spcBef>
                <a:spcPts val="0"/>
              </a:spcBef>
              <a:buNone/>
              <a:defRPr/>
            </a:lvl1pPr>
          </a:lstStyle>
          <a:p/>
        </p:txBody>
      </p:sp>
      <p:sp>
        <p:nvSpPr>
          <p:cNvPr id="57" name="Shape 57"/>
          <p:cNvSpPr txBox="1"/>
          <p:nvPr>
            <p:ph idx="1" type="body"/>
          </p:nvPr>
        </p:nvSpPr>
        <p:spPr>
          <a:xfrm>
            <a:off y="1200240" x="457200"/>
            <a:ext cy="1776599" cx="8229239"/>
          </a:xfrm>
          <a:prstGeom prst="rect">
            <a:avLst/>
          </a:prstGeom>
          <a:noFill/>
          <a:ln>
            <a:noFill/>
          </a:ln>
        </p:spPr>
        <p:txBody>
          <a:bodyPr bIns="91425" rIns="91425" lIns="91425" tIns="91425" anchor="ctr" anchorCtr="0"/>
          <a:lstStyle>
            <a:lvl1pPr>
              <a:spcBef>
                <a:spcPts val="0"/>
              </a:spcBef>
              <a:buNone/>
              <a:defRPr/>
            </a:lvl1pPr>
          </a:lstStyle>
          <a:p/>
        </p:txBody>
      </p:sp>
      <p:sp>
        <p:nvSpPr>
          <p:cNvPr id="58" name="Shape 58"/>
          <p:cNvSpPr txBox="1"/>
          <p:nvPr>
            <p:ph idx="2" type="body"/>
          </p:nvPr>
        </p:nvSpPr>
        <p:spPr>
          <a:xfrm>
            <a:off y="3146040" x="457200"/>
            <a:ext cy="1776599" cx="8229239"/>
          </a:xfrm>
          <a:prstGeom prst="rect">
            <a:avLst/>
          </a:prstGeom>
          <a:noFill/>
          <a:ln>
            <a:noFill/>
          </a:ln>
        </p:spPr>
        <p:txBody>
          <a:bodyPr bIns="91425" rIns="91425" lIns="91425" tIns="91425" anchor="ctr" anchorCtr="0"/>
          <a:lstStyle>
            <a:lvl1pPr>
              <a:spcBef>
                <a:spcPts val="0"/>
              </a:spcBef>
              <a:buNone/>
              <a:defRPr/>
            </a:lvl1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fourObj">
  <p:cSld name="Title, 4 Content">
    <p:spTree>
      <p:nvGrpSpPr>
        <p:cNvPr id="59" name="Shape 59"/>
        <p:cNvGrpSpPr/>
        <p:nvPr/>
      </p:nvGrpSpPr>
      <p:grpSpPr>
        <a:xfrm>
          <a:off y="0" x="0"/>
          <a:ext cy="0" cx="0"/>
          <a:chOff y="0" x="0"/>
          <a:chExt cy="0" cx="0"/>
        </a:xfrm>
      </p:grpSpPr>
      <p:sp>
        <p:nvSpPr>
          <p:cNvPr id="60" name="Shape 60"/>
          <p:cNvSpPr txBox="1"/>
          <p:nvPr>
            <p:ph type="title"/>
          </p:nvPr>
        </p:nvSpPr>
        <p:spPr>
          <a:xfrm>
            <a:off y="205919" x="457200"/>
            <a:ext cy="857159" cx="8229239"/>
          </a:xfrm>
          <a:prstGeom prst="rect">
            <a:avLst/>
          </a:prstGeom>
          <a:noFill/>
          <a:ln>
            <a:noFill/>
          </a:ln>
        </p:spPr>
        <p:txBody>
          <a:bodyPr bIns="91425" rIns="91425" lIns="91425" tIns="91425" anchor="ctr" anchorCtr="0"/>
          <a:lstStyle>
            <a:lvl1pPr>
              <a:spcBef>
                <a:spcPts val="0"/>
              </a:spcBef>
              <a:buNone/>
              <a:defRPr/>
            </a:lvl1pPr>
          </a:lstStyle>
          <a:p/>
        </p:txBody>
      </p:sp>
      <p:sp>
        <p:nvSpPr>
          <p:cNvPr id="61" name="Shape 61"/>
          <p:cNvSpPr txBox="1"/>
          <p:nvPr>
            <p:ph idx="1" type="body"/>
          </p:nvPr>
        </p:nvSpPr>
        <p:spPr>
          <a:xfrm>
            <a:off y="1200240" x="457200"/>
            <a:ext cy="1776599" cx="4015800"/>
          </a:xfrm>
          <a:prstGeom prst="rect">
            <a:avLst/>
          </a:prstGeom>
          <a:noFill/>
          <a:ln>
            <a:noFill/>
          </a:ln>
        </p:spPr>
        <p:txBody>
          <a:bodyPr bIns="91425" rIns="91425" lIns="91425" tIns="91425" anchor="ctr" anchorCtr="0"/>
          <a:lstStyle>
            <a:lvl1pPr>
              <a:spcBef>
                <a:spcPts val="0"/>
              </a:spcBef>
              <a:buNone/>
              <a:defRPr/>
            </a:lvl1pPr>
          </a:lstStyle>
          <a:p/>
        </p:txBody>
      </p:sp>
      <p:sp>
        <p:nvSpPr>
          <p:cNvPr id="62" name="Shape 62"/>
          <p:cNvSpPr txBox="1"/>
          <p:nvPr>
            <p:ph idx="2" type="body"/>
          </p:nvPr>
        </p:nvSpPr>
        <p:spPr>
          <a:xfrm>
            <a:off y="1200240" x="4674239"/>
            <a:ext cy="1776599" cx="4015800"/>
          </a:xfrm>
          <a:prstGeom prst="rect">
            <a:avLst/>
          </a:prstGeom>
          <a:noFill/>
          <a:ln>
            <a:noFill/>
          </a:ln>
        </p:spPr>
        <p:txBody>
          <a:bodyPr bIns="91425" rIns="91425" lIns="91425" tIns="91425" anchor="ctr" anchorCtr="0"/>
          <a:lstStyle>
            <a:lvl1pPr>
              <a:spcBef>
                <a:spcPts val="0"/>
              </a:spcBef>
              <a:buNone/>
              <a:defRPr/>
            </a:lvl1pPr>
          </a:lstStyle>
          <a:p/>
        </p:txBody>
      </p:sp>
      <p:sp>
        <p:nvSpPr>
          <p:cNvPr id="63" name="Shape 63"/>
          <p:cNvSpPr txBox="1"/>
          <p:nvPr>
            <p:ph idx="3" type="body"/>
          </p:nvPr>
        </p:nvSpPr>
        <p:spPr>
          <a:xfrm>
            <a:off y="3146040" x="4674239"/>
            <a:ext cy="1776599" cx="4015800"/>
          </a:xfrm>
          <a:prstGeom prst="rect">
            <a:avLst/>
          </a:prstGeom>
          <a:noFill/>
          <a:ln>
            <a:noFill/>
          </a:ln>
        </p:spPr>
        <p:txBody>
          <a:bodyPr bIns="91425" rIns="91425" lIns="91425" tIns="91425" anchor="ctr" anchorCtr="0"/>
          <a:lstStyle>
            <a:lvl1pPr>
              <a:spcBef>
                <a:spcPts val="0"/>
              </a:spcBef>
              <a:buNone/>
              <a:defRPr/>
            </a:lvl1pPr>
          </a:lstStyle>
          <a:p/>
        </p:txBody>
      </p:sp>
      <p:sp>
        <p:nvSpPr>
          <p:cNvPr id="64" name="Shape 64"/>
          <p:cNvSpPr txBox="1"/>
          <p:nvPr>
            <p:ph idx="4" type="body"/>
          </p:nvPr>
        </p:nvSpPr>
        <p:spPr>
          <a:xfrm>
            <a:off y="3146040" x="457200"/>
            <a:ext cy="1776599" cx="4015800"/>
          </a:xfrm>
          <a:prstGeom prst="rect">
            <a:avLst/>
          </a:prstGeom>
          <a:noFill/>
          <a:ln>
            <a:noFill/>
          </a:ln>
        </p:spPr>
        <p:txBody>
          <a:bodyPr bIns="91425" rIns="91425" lIns="91425" tIns="91425" anchor="ctr" anchorCtr="0"/>
          <a:lstStyle>
            <a:lvl1pPr>
              <a:spcBef>
                <a:spcPts val="0"/>
              </a:spcBef>
              <a:buNone/>
              <a:defRPr/>
            </a:lvl1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6 Content">
    <p:spTree>
      <p:nvGrpSpPr>
        <p:cNvPr id="65" name="Shape 65"/>
        <p:cNvGrpSpPr/>
        <p:nvPr/>
      </p:nvGrpSpPr>
      <p:grpSpPr>
        <a:xfrm>
          <a:off y="0" x="0"/>
          <a:ext cy="0" cx="0"/>
          <a:chOff y="0" x="0"/>
          <a:chExt cy="0" cx="0"/>
        </a:xfrm>
      </p:grpSpPr>
      <p:sp>
        <p:nvSpPr>
          <p:cNvPr id="66" name="Shape 66"/>
          <p:cNvSpPr txBox="1"/>
          <p:nvPr>
            <p:ph type="title"/>
          </p:nvPr>
        </p:nvSpPr>
        <p:spPr>
          <a:xfrm>
            <a:off y="205919" x="457200"/>
            <a:ext cy="857159" cx="8229239"/>
          </a:xfrm>
          <a:prstGeom prst="rect">
            <a:avLst/>
          </a:prstGeom>
          <a:noFill/>
          <a:ln>
            <a:noFill/>
          </a:ln>
        </p:spPr>
        <p:txBody>
          <a:bodyPr bIns="91425" rIns="91425" lIns="91425" tIns="91425" anchor="ctr" anchorCtr="0"/>
          <a:lstStyle>
            <a:lvl1pPr>
              <a:spcBef>
                <a:spcPts val="0"/>
              </a:spcBef>
              <a:buNone/>
              <a:defRPr/>
            </a:lvl1pPr>
          </a:lstStyle>
          <a:p/>
        </p:txBody>
      </p:sp>
      <p:sp>
        <p:nvSpPr>
          <p:cNvPr id="67" name="Shape 67"/>
          <p:cNvSpPr txBox="1"/>
          <p:nvPr>
            <p:ph idx="1" type="body"/>
          </p:nvPr>
        </p:nvSpPr>
        <p:spPr>
          <a:xfrm>
            <a:off y="1200240" x="457200"/>
            <a:ext cy="3725280" cx="8229239"/>
          </a:xfrm>
          <a:prstGeom prst="rect">
            <a:avLst/>
          </a:prstGeom>
          <a:noFill/>
          <a:ln>
            <a:noFill/>
          </a:ln>
        </p:spPr>
        <p:txBody>
          <a:bodyPr bIns="91425" rIns="91425" lIns="91425" tIns="91425" anchor="ctr" anchorCtr="0"/>
          <a:lstStyle>
            <a:lvl1pPr>
              <a:spcBef>
                <a:spcPts val="0"/>
              </a:spcBef>
              <a:buNone/>
              <a:defRPr/>
            </a:lvl1pPr>
          </a:lstStyle>
          <a:p/>
        </p:txBody>
      </p:sp>
      <p:sp>
        <p:nvSpPr>
          <p:cNvPr id="68" name="Shape 68"/>
          <p:cNvSpPr txBox="1"/>
          <p:nvPr>
            <p:ph idx="2" type="body"/>
          </p:nvPr>
        </p:nvSpPr>
        <p:spPr>
          <a:xfrm>
            <a:off y="1200240" x="457200"/>
            <a:ext cy="3725280" cx="8229239"/>
          </a:xfrm>
          <a:prstGeom prst="rect">
            <a:avLst/>
          </a:prstGeom>
          <a:noFill/>
          <a:ln>
            <a:noFill/>
          </a:ln>
        </p:spPr>
        <p:txBody>
          <a:bodyPr bIns="91425" rIns="91425" lIns="91425" tIns="91425" anchor="ctr" anchorCtr="0"/>
          <a:lstStyle>
            <a:lvl1pPr>
              <a:spcBef>
                <a:spcPts val="0"/>
              </a:spcBef>
              <a:buNone/>
              <a:defRPr/>
            </a:lvl1pPr>
          </a:lstStyle>
          <a:p/>
        </p:txBody>
      </p:sp>
      <p:sp>
        <p:nvSpPr>
          <p:cNvPr id="69" name="Shape 69"/>
          <p:cNvSpPr/>
          <p:nvPr/>
        </p:nvSpPr>
        <p:spPr>
          <a:xfrm>
            <a:off y="1200240" x="2237040"/>
            <a:ext cy="3725280" cx="4668840"/>
          </a:xfrm>
          <a:prstGeom prst="rect">
            <a:avLst/>
          </a:prstGeom>
          <a:noFill/>
          <a:ln>
            <a:noFill/>
          </a:ln>
        </p:spPr>
        <p:txBody>
          <a:bodyPr bIns="91425" rIns="91425" lIns="91425" tIns="91425" anchor="ctr" anchorCtr="0">
            <a:noAutofit/>
          </a:bodyPr>
          <a:lstStyle/>
          <a:p>
            <a:pPr>
              <a:spcBef>
                <a:spcPts val="0"/>
              </a:spcBef>
              <a:buNone/>
            </a:pPr>
            <a:r>
              <a:t/>
            </a:r>
            <a:endParaRPr/>
          </a:p>
        </p:txBody>
      </p:sp>
      <p:sp>
        <p:nvSpPr>
          <p:cNvPr id="70" name="Shape 70"/>
          <p:cNvSpPr/>
          <p:nvPr/>
        </p:nvSpPr>
        <p:spPr>
          <a:xfrm>
            <a:off y="1200240" x="2237040"/>
            <a:ext cy="3725280" cx="4668840"/>
          </a:xfrm>
          <a:prstGeom prst="rect">
            <a:avLst/>
          </a:prstGeom>
          <a:noFill/>
          <a:ln>
            <a:noFill/>
          </a:ln>
        </p:spPr>
        <p:txBody>
          <a:bodyPr bIns="91425" rIns="91425" lIns="91425" tIns="91425" anchor="ctr" anchorCtr="0">
            <a:noAutofit/>
          </a:bodyPr>
          <a:lstStyle/>
          <a:p>
            <a:pPr>
              <a:spcBef>
                <a:spcPts val="0"/>
              </a:spcBef>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74" name="Shape 74"/>
        <p:cNvGrpSpPr/>
        <p:nvPr/>
      </p:nvGrpSpPr>
      <p:grpSpPr>
        <a:xfrm>
          <a:off y="0" x="0"/>
          <a:ext cy="0" cx="0"/>
          <a:chOff y="0" x="0"/>
          <a:chExt cy="0" cx="0"/>
        </a:xfrm>
      </p:grpSpPr>
      <p:sp>
        <p:nvSpPr>
          <p:cNvPr id="75" name="Shape 75"/>
          <p:cNvSpPr txBox="1"/>
          <p:nvPr>
            <p:ph type="title"/>
          </p:nvPr>
        </p:nvSpPr>
        <p:spPr>
          <a:xfrm>
            <a:off y="205978" x="457200"/>
            <a:ext cy="857250" cx="8229600"/>
          </a:xfrm>
          <a:prstGeom prst="rect">
            <a:avLst/>
          </a:prstGeom>
          <a:noFill/>
          <a:ln>
            <a:noFill/>
          </a:ln>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6" name="Shape 76"/>
          <p:cNvSpPr txBox="1"/>
          <p:nvPr>
            <p:ph idx="1" type="body"/>
          </p:nvPr>
        </p:nvSpPr>
        <p:spPr>
          <a:xfrm>
            <a:off y="1200150" x="457200"/>
            <a:ext cy="3725679" cx="8229600"/>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0" name="Shape 10"/>
        <p:cNvGrpSpPr/>
        <p:nvPr/>
      </p:nvGrpSpPr>
      <p:grpSpPr>
        <a:xfrm>
          <a:off y="0" x="0"/>
          <a:ext cy="0" cx="0"/>
          <a:chOff y="0" x="0"/>
          <a:chExt cy="0" cx="0"/>
        </a:xfrm>
      </p:grpSpPr>
      <p:sp>
        <p:nvSpPr>
          <p:cNvPr id="11" name="Shape 11"/>
          <p:cNvSpPr txBox="1"/>
          <p:nvPr>
            <p:ph type="title"/>
          </p:nvPr>
        </p:nvSpPr>
        <p:spPr>
          <a:xfrm>
            <a:off y="205978" x="457200"/>
            <a:ext cy="857250" cx="8229600"/>
          </a:xfrm>
          <a:prstGeom prst="rect">
            <a:avLst/>
          </a:prstGeom>
        </p:spPr>
        <p:txBody>
          <a:bodyPr bIns="91425" rIns="91425" lIns="91425" tIns="91425" anchor="b" anchorCtr="0"/>
          <a:lstStyle>
            <a:lvl1pPr>
              <a:spcBef>
                <a:spcPts val="0"/>
              </a:spcBef>
              <a:buClr>
                <a:srgbClr val="FFFFFF"/>
              </a:buClr>
              <a:buFont typeface="Open Sans"/>
              <a:defRPr>
                <a:solidFill>
                  <a:srgbClr val="FFFFFF"/>
                </a:solidFill>
                <a:latin typeface="Open Sans"/>
                <a:ea typeface="Open Sans"/>
                <a:cs typeface="Open Sans"/>
                <a:sym typeface="Open Sans"/>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2" name="Shape 12"/>
          <p:cNvSpPr txBox="1"/>
          <p:nvPr>
            <p:ph idx="1" type="body"/>
          </p:nvPr>
        </p:nvSpPr>
        <p:spPr>
          <a:xfrm>
            <a:off y="1200150" x="457200"/>
            <a:ext cy="3725680" cx="8229600"/>
          </a:xfrm>
          <a:prstGeom prst="rect">
            <a:avLst/>
          </a:prstGeom>
        </p:spPr>
        <p:txBody>
          <a:bodyPr bIns="91425" rIns="91425" lIns="91425" tIns="91425" anchor="t" anchorCtr="0"/>
          <a:lstStyle>
            <a:lvl1pPr>
              <a:spcBef>
                <a:spcPts val="0"/>
              </a:spcBef>
              <a:buClr>
                <a:srgbClr val="FFFFFF"/>
              </a:buClr>
              <a:buFont typeface="Open Sans"/>
              <a:defRPr>
                <a:solidFill>
                  <a:srgbClr val="FFFFFF"/>
                </a:solidFill>
                <a:latin typeface="Open Sans"/>
                <a:ea typeface="Open Sans"/>
                <a:cs typeface="Open Sans"/>
                <a:sym typeface="Open Sans"/>
              </a:defRPr>
            </a:lvl1pPr>
            <a:lvl2pPr>
              <a:spcBef>
                <a:spcPts val="0"/>
              </a:spcBef>
              <a:buClr>
                <a:srgbClr val="FFFFFF"/>
              </a:buClr>
              <a:buFont typeface="Open Sans"/>
              <a:defRPr>
                <a:solidFill>
                  <a:srgbClr val="FFFFFF"/>
                </a:solidFill>
                <a:latin typeface="Open Sans"/>
                <a:ea typeface="Open Sans"/>
                <a:cs typeface="Open Sans"/>
                <a:sym typeface="Open Sans"/>
              </a:defRPr>
            </a:lvl2pPr>
            <a:lvl3pPr>
              <a:spcBef>
                <a:spcPts val="0"/>
              </a:spcBef>
              <a:buClr>
                <a:srgbClr val="FFFFFF"/>
              </a:buClr>
              <a:buFont typeface="Open Sans"/>
              <a:defRPr>
                <a:solidFill>
                  <a:srgbClr val="FFFFFF"/>
                </a:solidFill>
                <a:latin typeface="Open Sans"/>
                <a:ea typeface="Open Sans"/>
                <a:cs typeface="Open Sans"/>
                <a:sym typeface="Open Sans"/>
              </a:defRPr>
            </a:lvl3pPr>
            <a:lvl4pPr>
              <a:spcBef>
                <a:spcPts val="0"/>
              </a:spcBef>
              <a:buClr>
                <a:srgbClr val="FFFFFF"/>
              </a:buClr>
              <a:buFont typeface="Open Sans"/>
              <a:defRPr>
                <a:solidFill>
                  <a:srgbClr val="FFFFFF"/>
                </a:solidFill>
                <a:latin typeface="Open Sans"/>
                <a:ea typeface="Open Sans"/>
                <a:cs typeface="Open Sans"/>
                <a:sym typeface="Open Sans"/>
              </a:defRPr>
            </a:lvl4pPr>
            <a:lvl5pPr>
              <a:spcBef>
                <a:spcPts val="0"/>
              </a:spcBef>
              <a:buClr>
                <a:srgbClr val="FFFFFF"/>
              </a:buClr>
              <a:buFont typeface="Open Sans"/>
              <a:defRPr>
                <a:solidFill>
                  <a:srgbClr val="FFFFFF"/>
                </a:solidFill>
                <a:latin typeface="Open Sans"/>
                <a:ea typeface="Open Sans"/>
                <a:cs typeface="Open Sans"/>
                <a:sym typeface="Open Sans"/>
              </a:defRPr>
            </a:lvl5pPr>
            <a:lvl6pPr>
              <a:spcBef>
                <a:spcPts val="0"/>
              </a:spcBef>
              <a:buClr>
                <a:srgbClr val="FFFFFF"/>
              </a:buClr>
              <a:buFont typeface="Open Sans"/>
              <a:defRPr>
                <a:solidFill>
                  <a:srgbClr val="FFFFFF"/>
                </a:solidFill>
                <a:latin typeface="Open Sans"/>
                <a:ea typeface="Open Sans"/>
                <a:cs typeface="Open Sans"/>
                <a:sym typeface="Open Sans"/>
              </a:defRPr>
            </a:lvl6pPr>
            <a:lvl7pPr>
              <a:spcBef>
                <a:spcPts val="0"/>
              </a:spcBef>
              <a:buClr>
                <a:srgbClr val="FFFFFF"/>
              </a:buClr>
              <a:buFont typeface="Open Sans"/>
              <a:defRPr>
                <a:solidFill>
                  <a:srgbClr val="FFFFFF"/>
                </a:solidFill>
                <a:latin typeface="Open Sans"/>
                <a:ea typeface="Open Sans"/>
                <a:cs typeface="Open Sans"/>
                <a:sym typeface="Open Sans"/>
              </a:defRPr>
            </a:lvl7pPr>
            <a:lvl8pPr>
              <a:spcBef>
                <a:spcPts val="0"/>
              </a:spcBef>
              <a:buClr>
                <a:srgbClr val="FFFFFF"/>
              </a:buClr>
              <a:buFont typeface="Open Sans"/>
              <a:defRPr>
                <a:solidFill>
                  <a:srgbClr val="FFFFFF"/>
                </a:solidFill>
                <a:latin typeface="Open Sans"/>
                <a:ea typeface="Open Sans"/>
                <a:cs typeface="Open Sans"/>
                <a:sym typeface="Open Sans"/>
              </a:defRPr>
            </a:lvl8pPr>
            <a:lvl9pPr>
              <a:spcBef>
                <a:spcPts val="0"/>
              </a:spcBef>
              <a:buClr>
                <a:srgbClr val="FFFFFF"/>
              </a:buClr>
              <a:buFont typeface="Open Sans"/>
              <a:defRPr>
                <a:solidFill>
                  <a:srgbClr val="FFFFFF"/>
                </a:solidFill>
                <a:latin typeface="Open Sans"/>
                <a:ea typeface="Open Sans"/>
                <a:cs typeface="Open Sans"/>
                <a:sym typeface="Open Sans"/>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77" name="Shape 77"/>
        <p:cNvGrpSpPr/>
        <p:nvPr/>
      </p:nvGrpSpPr>
      <p:grpSpPr>
        <a:xfrm>
          <a:off y="0" x="0"/>
          <a:ext cy="0" cx="0"/>
          <a:chOff y="0" x="0"/>
          <a:chExt cy="0" cx="0"/>
        </a:xfrm>
      </p:grpSpPr>
      <p:sp>
        <p:nvSpPr>
          <p:cNvPr id="78" name="Shape 78"/>
          <p:cNvSpPr txBox="1"/>
          <p:nvPr>
            <p:ph type="title"/>
          </p:nvPr>
        </p:nvSpPr>
        <p:spPr>
          <a:xfrm>
            <a:off y="205978" x="457200"/>
            <a:ext cy="857250" cx="8229600"/>
          </a:xfrm>
          <a:prstGeom prst="rect">
            <a:avLst/>
          </a:prstGeom>
          <a:noFill/>
          <a:ln>
            <a:noFill/>
          </a:ln>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9" name="Shape 79"/>
          <p:cNvSpPr txBox="1"/>
          <p:nvPr>
            <p:ph idx="1" type="body"/>
          </p:nvPr>
        </p:nvSpPr>
        <p:spPr>
          <a:xfrm>
            <a:off y="1200150" x="457200"/>
            <a:ext cy="3725679" cx="3994524"/>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0" name="Shape 80"/>
          <p:cNvSpPr txBox="1"/>
          <p:nvPr>
            <p:ph idx="2" type="body"/>
          </p:nvPr>
        </p:nvSpPr>
        <p:spPr>
          <a:xfrm>
            <a:off y="1200150" x="4692273"/>
            <a:ext cy="3725679" cx="3994524"/>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81" name="Shape 81"/>
        <p:cNvGrpSpPr/>
        <p:nvPr/>
      </p:nvGrpSpPr>
      <p:grpSpPr>
        <a:xfrm>
          <a:off y="0" x="0"/>
          <a:ext cy="0" cx="0"/>
          <a:chOff y="0" x="0"/>
          <a:chExt cy="0" cx="0"/>
        </a:xfrm>
      </p:grpSpPr>
      <p:sp>
        <p:nvSpPr>
          <p:cNvPr id="82" name="Shape 82"/>
          <p:cNvSpPr txBox="1"/>
          <p:nvPr>
            <p:ph type="title"/>
          </p:nvPr>
        </p:nvSpPr>
        <p:spPr>
          <a:xfrm>
            <a:off y="205978" x="457200"/>
            <a:ext cy="857250" cx="8229600"/>
          </a:xfrm>
          <a:prstGeom prst="rect">
            <a:avLst/>
          </a:prstGeom>
          <a:noFill/>
          <a:ln>
            <a:noFill/>
          </a:ln>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83" name="Shape 83"/>
        <p:cNvGrpSpPr/>
        <p:nvPr/>
      </p:nvGrpSpPr>
      <p:grpSpPr>
        <a:xfrm>
          <a:off y="0" x="0"/>
          <a:ext cy="0" cx="0"/>
          <a:chOff y="0" x="0"/>
          <a:chExt cy="0" cx="0"/>
        </a:xfrm>
      </p:grpSpPr>
      <p:sp>
        <p:nvSpPr>
          <p:cNvPr id="84" name="Shape 84"/>
          <p:cNvSpPr txBox="1"/>
          <p:nvPr>
            <p:ph idx="1" type="body"/>
          </p:nvPr>
        </p:nvSpPr>
        <p:spPr>
          <a:xfrm>
            <a:off y="4406308" x="457200"/>
            <a:ext cy="519520" cx="8229600"/>
          </a:xfrm>
          <a:prstGeom prst="rect">
            <a:avLst/>
          </a:prstGeom>
          <a:noFill/>
          <a:ln>
            <a:noFill/>
          </a:ln>
        </p:spPr>
        <p:txBody>
          <a:bodyPr bIns="91425" rIns="91425" lIns="91425" tIns="91425" anchor="t" anchorCtr="0"/>
          <a:lstStyle>
            <a:lvl1pPr algn="ctr" rtl="0">
              <a:spcBef>
                <a:spcPts val="360"/>
              </a:spcBef>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85" name="Shape 85"/>
        <p:cNvGrpSpPr/>
        <p:nvPr/>
      </p:nvGrpSpPr>
      <p:grpSpPr>
        <a:xfrm>
          <a:off y="0" x="0"/>
          <a:ext cy="0" cx="0"/>
          <a:chOff y="0" x="0"/>
          <a:chExt cy="0" cx="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3" name="Shape 13"/>
        <p:cNvGrpSpPr/>
        <p:nvPr/>
      </p:nvGrpSpPr>
      <p:grpSpPr>
        <a:xfrm>
          <a:off y="0" x="0"/>
          <a:ext cy="0" cx="0"/>
          <a:chOff y="0" x="0"/>
          <a:chExt cy="0" cx="0"/>
        </a:xfrm>
      </p:grpSpPr>
      <p:sp>
        <p:nvSpPr>
          <p:cNvPr id="14" name="Shape 14"/>
          <p:cNvSpPr txBox="1"/>
          <p:nvPr>
            <p:ph type="title"/>
          </p:nvPr>
        </p:nvSpPr>
        <p:spPr>
          <a:xfrm>
            <a:off y="205978" x="457200"/>
            <a:ext cy="857250" cx="8229600"/>
          </a:xfrm>
          <a:prstGeom prst="rect">
            <a:avLst/>
          </a:prstGeom>
        </p:spPr>
        <p:txBody>
          <a:bodyPr bIns="91425" rIns="91425" lIns="91425" t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5" name="Shape 15"/>
          <p:cNvSpPr txBox="1"/>
          <p:nvPr>
            <p:ph idx="1" type="body"/>
          </p:nvPr>
        </p:nvSpPr>
        <p:spPr>
          <a:xfrm>
            <a:off y="1200150" x="457200"/>
            <a:ext cy="3725680" cx="3994525"/>
          </a:xfrm>
          <a:prstGeom prst="rect">
            <a:avLst/>
          </a:prstGeom>
        </p:spPr>
        <p:txBody>
          <a:bodyPr bIns="91425" rIns="91425" lIns="91425" t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6" name="Shape 16"/>
          <p:cNvSpPr txBox="1"/>
          <p:nvPr>
            <p:ph idx="2" type="body"/>
          </p:nvPr>
        </p:nvSpPr>
        <p:spPr>
          <a:xfrm>
            <a:off y="1200150" x="4692273"/>
            <a:ext cy="3725680" cx="3994525"/>
          </a:xfrm>
          <a:prstGeom prst="rect">
            <a:avLst/>
          </a:prstGeom>
        </p:spPr>
        <p:txBody>
          <a:bodyPr bIns="91425" rIns="91425" lIns="91425" t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7" name="Shape 17"/>
        <p:cNvGrpSpPr/>
        <p:nvPr/>
      </p:nvGrpSpPr>
      <p:grpSpPr>
        <a:xfrm>
          <a:off y="0" x="0"/>
          <a:ext cy="0" cx="0"/>
          <a:chOff y="0" x="0"/>
          <a:chExt cy="0" cx="0"/>
        </a:xfrm>
      </p:grpSpPr>
      <p:sp>
        <p:nvSpPr>
          <p:cNvPr id="18" name="Shape 18"/>
          <p:cNvSpPr txBox="1"/>
          <p:nvPr>
            <p:ph type="title"/>
          </p:nvPr>
        </p:nvSpPr>
        <p:spPr>
          <a:xfrm>
            <a:off y="205978" x="457200"/>
            <a:ext cy="857250" cx="8229600"/>
          </a:xfrm>
          <a:prstGeom prst="rect">
            <a:avLst/>
          </a:prstGeom>
        </p:spPr>
        <p:txBody>
          <a:bodyPr bIns="91425" rIns="91425" lIns="91425" t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9" name="Shape 19"/>
        <p:cNvGrpSpPr/>
        <p:nvPr/>
      </p:nvGrpSpPr>
      <p:grpSpPr>
        <a:xfrm>
          <a:off y="0" x="0"/>
          <a:ext cy="0" cx="0"/>
          <a:chOff y="0" x="0"/>
          <a:chExt cy="0" cx="0"/>
        </a:xfrm>
      </p:grpSpPr>
      <p:sp>
        <p:nvSpPr>
          <p:cNvPr id="20" name="Shape 20"/>
          <p:cNvSpPr txBox="1"/>
          <p:nvPr>
            <p:ph idx="1" type="body"/>
          </p:nvPr>
        </p:nvSpPr>
        <p:spPr>
          <a:xfrm>
            <a:off y="4406309" x="457200"/>
            <a:ext cy="519520" cx="8229600"/>
          </a:xfrm>
          <a:prstGeom prst="rect">
            <a:avLst/>
          </a:prstGeom>
        </p:spPr>
        <p:txBody>
          <a:bodyPr bIns="91425" rIns="91425" lIns="91425" tIns="91425" anchor="t" anchorCtr="0"/>
          <a:lstStyle>
            <a:lvl1pPr algn="ctr">
              <a:spcBef>
                <a:spcPts val="360"/>
              </a:spcBef>
              <a:buSzPct val="100000"/>
              <a:buNone/>
              <a:defRPr sz="1800"/>
            </a:lvl1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1" name="Shape 21"/>
        <p:cNvGrpSpPr/>
        <p:nvPr/>
      </p:nvGrpSpPr>
      <p:grpSpPr>
        <a:xfrm>
          <a:off y="0" x="0"/>
          <a:ext cy="0" cx="0"/>
          <a:chOff y="0" x="0"/>
          <a:chExt cy="0" cx="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Slide">
    <p:spTree>
      <p:nvGrpSpPr>
        <p:cNvPr id="25" name="Shape 25"/>
        <p:cNvGrpSpPr/>
        <p:nvPr/>
      </p:nvGrpSpPr>
      <p:grpSpPr>
        <a:xfrm>
          <a:off y="0" x="0"/>
          <a:ext cy="0" cx="0"/>
          <a:chOff y="0" x="0"/>
          <a:chExt cy="0" cx="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Slide">
    <p:spTree>
      <p:nvGrpSpPr>
        <p:cNvPr id="26" name="Shape 26"/>
        <p:cNvGrpSpPr/>
        <p:nvPr/>
      </p:nvGrpSpPr>
      <p:grpSpPr>
        <a:xfrm>
          <a:off y="0" x="0"/>
          <a:ext cy="0" cx="0"/>
          <a:chOff y="0" x="0"/>
          <a:chExt cy="0" cx="0"/>
        </a:xfrm>
      </p:grpSpPr>
      <p:sp>
        <p:nvSpPr>
          <p:cNvPr id="27" name="Shape 27"/>
          <p:cNvSpPr txBox="1"/>
          <p:nvPr>
            <p:ph type="title"/>
          </p:nvPr>
        </p:nvSpPr>
        <p:spPr>
          <a:xfrm>
            <a:off y="205919" x="457200"/>
            <a:ext cy="857159" cx="8229239"/>
          </a:xfrm>
          <a:prstGeom prst="rect">
            <a:avLst/>
          </a:prstGeom>
          <a:noFill/>
          <a:ln>
            <a:noFill/>
          </a:ln>
        </p:spPr>
        <p:txBody>
          <a:bodyPr bIns="91425" rIns="91425" lIns="91425" tIns="91425" anchor="ctr" anchorCtr="0"/>
          <a:lstStyle>
            <a:lvl1pPr>
              <a:spcBef>
                <a:spcPts val="0"/>
              </a:spcBef>
              <a:buNone/>
              <a:defRPr/>
            </a:lvl1pPr>
          </a:lstStyle>
          <a:p/>
        </p:txBody>
      </p:sp>
      <p:sp>
        <p:nvSpPr>
          <p:cNvPr id="28" name="Shape 28"/>
          <p:cNvSpPr txBox="1"/>
          <p:nvPr>
            <p:ph idx="1" type="subTitle"/>
          </p:nvPr>
        </p:nvSpPr>
        <p:spPr>
          <a:xfrm>
            <a:off y="1200240" x="457200"/>
            <a:ext cy="3725640" cx="8229239"/>
          </a:xfrm>
          <a:prstGeom prst="rect">
            <a:avLst/>
          </a:prstGeom>
          <a:noFill/>
          <a:ln>
            <a:noFill/>
          </a:ln>
        </p:spPr>
        <p:txBody>
          <a:bodyPr bIns="91425" rIns="91425" lIns="91425" t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Content">
    <p:spTree>
      <p:nvGrpSpPr>
        <p:cNvPr id="29" name="Shape 29"/>
        <p:cNvGrpSpPr/>
        <p:nvPr/>
      </p:nvGrpSpPr>
      <p:grpSpPr>
        <a:xfrm>
          <a:off y="0" x="0"/>
          <a:ext cy="0" cx="0"/>
          <a:chOff y="0" x="0"/>
          <a:chExt cy="0" cx="0"/>
        </a:xfrm>
      </p:grpSpPr>
      <p:sp>
        <p:nvSpPr>
          <p:cNvPr id="30" name="Shape 30"/>
          <p:cNvSpPr txBox="1"/>
          <p:nvPr>
            <p:ph type="title"/>
          </p:nvPr>
        </p:nvSpPr>
        <p:spPr>
          <a:xfrm>
            <a:off y="205919" x="457200"/>
            <a:ext cy="857159" cx="8229239"/>
          </a:xfrm>
          <a:prstGeom prst="rect">
            <a:avLst/>
          </a:prstGeom>
          <a:noFill/>
          <a:ln>
            <a:noFill/>
          </a:ln>
        </p:spPr>
        <p:txBody>
          <a:bodyPr bIns="91425" rIns="91425" lIns="91425" tIns="91425" anchor="ctr" anchorCtr="0"/>
          <a:lstStyle>
            <a:lvl1pPr>
              <a:spcBef>
                <a:spcPts val="0"/>
              </a:spcBef>
              <a:buNone/>
              <a:defRPr/>
            </a:lvl1pPr>
          </a:lstStyle>
          <a:p/>
        </p:txBody>
      </p:sp>
      <p:sp>
        <p:nvSpPr>
          <p:cNvPr id="31" name="Shape 31"/>
          <p:cNvSpPr txBox="1"/>
          <p:nvPr>
            <p:ph idx="1" type="body"/>
          </p:nvPr>
        </p:nvSpPr>
        <p:spPr>
          <a:xfrm>
            <a:off y="1200240" x="457200"/>
            <a:ext cy="3725280" cx="8229239"/>
          </a:xfrm>
          <a:prstGeom prst="rect">
            <a:avLst/>
          </a:prstGeom>
          <a:noFill/>
          <a:ln>
            <a:noFill/>
          </a:ln>
        </p:spPr>
        <p:txBody>
          <a:bodyPr bIns="91425" rIns="91425" lIns="91425" tIns="91425" anchor="ctr" anchorCtr="0"/>
          <a:lstStyle>
            <a:lvl1pPr>
              <a:spcBef>
                <a:spcPts val="0"/>
              </a:spcBef>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Target="../slideLayouts/slideLayout2.xml" Type="http://schemas.openxmlformats.org/officeDocument/2006/relationships/slideLayout" Id="rId2"/><Relationship Target="../slideLayouts/slideLayout1.xml" Type="http://schemas.openxmlformats.org/officeDocument/2006/relationships/slideLayout" Id="rId1"/><Relationship Target="../slideLayouts/slideLayout4.xml" Type="http://schemas.openxmlformats.org/officeDocument/2006/relationships/slideLayout" Id="rId4"/><Relationship Target="../slideLayouts/slideLayout3.xml" Type="http://schemas.openxmlformats.org/officeDocument/2006/relationships/slideLayout" Id="rId3"/><Relationship Target="../slideLayouts/slideLayout6.xml" Type="http://schemas.openxmlformats.org/officeDocument/2006/relationships/slideLayout" Id="rId6"/><Relationship Target="../slideLayouts/slideLayout5.xml" Type="http://schemas.openxmlformats.org/officeDocument/2006/relationships/slideLayout" Id="rId5"/><Relationship Target="../theme/theme5.xml" Type="http://schemas.openxmlformats.org/officeDocument/2006/relationships/theme" Id="rId7"/></Relationships>
</file>

<file path=ppt/slideMasters/_rels/slideMaster2.xml.rels><?xml version="1.0" encoding="UTF-8" standalone="yes"?><Relationships xmlns="http://schemas.openxmlformats.org/package/2006/relationships"><Relationship Target="../slideLayouts/slideLayout8.xml" Type="http://schemas.openxmlformats.org/officeDocument/2006/relationships/slideLayout" Id="rId2"/><Relationship Target="../slideLayouts/slideLayout18.xml" Type="http://schemas.openxmlformats.org/officeDocument/2006/relationships/slideLayout" Id="rId12"/><Relationship Target="../theme/theme4.xml" Type="http://schemas.openxmlformats.org/officeDocument/2006/relationships/theme" Id="rId13"/><Relationship Target="../slideLayouts/slideLayout7.xml" Type="http://schemas.openxmlformats.org/officeDocument/2006/relationships/slideLayout" Id="rId1"/><Relationship Target="../slideLayouts/slideLayout10.xml" Type="http://schemas.openxmlformats.org/officeDocument/2006/relationships/slideLayout" Id="rId4"/><Relationship Target="../slideLayouts/slideLayout16.xml" Type="http://schemas.openxmlformats.org/officeDocument/2006/relationships/slideLayout" Id="rId10"/><Relationship Target="../slideLayouts/slideLayout9.xml" Type="http://schemas.openxmlformats.org/officeDocument/2006/relationships/slideLayout" Id="rId3"/><Relationship Target="../slideLayouts/slideLayout17.xml" Type="http://schemas.openxmlformats.org/officeDocument/2006/relationships/slideLayout" Id="rId11"/><Relationship Target="../slideLayouts/slideLayout15.xml" Type="http://schemas.openxmlformats.org/officeDocument/2006/relationships/slideLayout" Id="rId9"/><Relationship Target="../slideLayouts/slideLayout12.xml" Type="http://schemas.openxmlformats.org/officeDocument/2006/relationships/slideLayout" Id="rId6"/><Relationship Target="../slideLayouts/slideLayout11.xml" Type="http://schemas.openxmlformats.org/officeDocument/2006/relationships/slideLayout" Id="rId5"/><Relationship Target="../slideLayouts/slideLayout14.xml" Type="http://schemas.openxmlformats.org/officeDocument/2006/relationships/slideLayout" Id="rId8"/><Relationship Target="../slideLayouts/slideLayout13.xml" Type="http://schemas.openxmlformats.org/officeDocument/2006/relationships/slideLayout" Id="rId7"/></Relationships>
</file>

<file path=ppt/slideMasters/_rels/slideMaster3.xml.rels><?xml version="1.0" encoding="UTF-8" standalone="yes"?><Relationships xmlns="http://schemas.openxmlformats.org/package/2006/relationships"><Relationship Target="../slideLayouts/slideLayout20.xml" Type="http://schemas.openxmlformats.org/officeDocument/2006/relationships/slideLayout" Id="rId2"/><Relationship Target="../slideLayouts/slideLayout19.xml" Type="http://schemas.openxmlformats.org/officeDocument/2006/relationships/slideLayout" Id="rId1"/><Relationship Target="../slideLayouts/slideLayout22.xml" Type="http://schemas.openxmlformats.org/officeDocument/2006/relationships/slideLayout" Id="rId4"/><Relationship Target="../slideLayouts/slideLayout21.xml" Type="http://schemas.openxmlformats.org/officeDocument/2006/relationships/slideLayout" Id="rId3"/><Relationship Target="../theme/theme3.xml" Type="http://schemas.openxmlformats.org/officeDocument/2006/relationships/theme" Id="rId6"/><Relationship Target="../slideLayouts/slideLayout23.xml" Type="http://schemas.openxmlformats.org/officeDocument/2006/relationships/slideLayout" Id="rId5"/></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81114"/>
        </a:solidFill>
      </p:bgPr>
    </p:bg>
    <p:spTree>
      <p:nvGrpSpPr>
        <p:cNvPr id="4" name="Shape 4"/>
        <p:cNvGrpSpPr/>
        <p:nvPr/>
      </p:nvGrpSpPr>
      <p:grpSpPr>
        <a:xfrm>
          <a:off y="0" x="0"/>
          <a:ext cy="0" cx="0"/>
          <a:chOff y="0" x="0"/>
          <a:chExt cy="0" cx="0"/>
        </a:xfrm>
      </p:grpSpPr>
      <p:sp>
        <p:nvSpPr>
          <p:cNvPr id="5" name="Shape 5"/>
          <p:cNvSpPr txBox="1"/>
          <p:nvPr>
            <p:ph type="title"/>
          </p:nvPr>
        </p:nvSpPr>
        <p:spPr>
          <a:xfrm>
            <a:off y="205978" x="457200"/>
            <a:ext cy="857250" cx="8229600"/>
          </a:xfrm>
          <a:prstGeom prst="rect">
            <a:avLst/>
          </a:prstGeom>
        </p:spPr>
        <p:txBody>
          <a:bodyPr bIns="91425" rIns="91425" lIns="91425" tIns="91425" anchor="b" anchorCtr="0"/>
          <a:lstStyle>
            <a:lvl1pPr>
              <a:spcBef>
                <a:spcPts val="0"/>
              </a:spcBef>
              <a:buClr>
                <a:srgbClr val="FFFFFF"/>
              </a:buClr>
              <a:buSzPct val="100000"/>
              <a:buFont typeface="Open Sans"/>
              <a:buNone/>
              <a:defRPr b="1" sz="3600">
                <a:solidFill>
                  <a:srgbClr val="FFFFFF"/>
                </a:solidFill>
                <a:latin typeface="Open Sans"/>
                <a:ea typeface="Open Sans"/>
                <a:cs typeface="Open Sans"/>
                <a:sym typeface="Open Sans"/>
              </a:defRPr>
            </a:lvl1pPr>
            <a:lvl2pPr>
              <a:spcBef>
                <a:spcPts val="0"/>
              </a:spcBef>
              <a:buClr>
                <a:srgbClr val="FFFFFF"/>
              </a:buClr>
              <a:buSzPct val="100000"/>
              <a:buFont typeface="Open Sans"/>
              <a:buNone/>
              <a:defRPr b="1" sz="3600">
                <a:solidFill>
                  <a:srgbClr val="FFFFFF"/>
                </a:solidFill>
                <a:latin typeface="Open Sans"/>
                <a:ea typeface="Open Sans"/>
                <a:cs typeface="Open Sans"/>
                <a:sym typeface="Open Sans"/>
              </a:defRPr>
            </a:lvl2pPr>
            <a:lvl3pPr>
              <a:spcBef>
                <a:spcPts val="0"/>
              </a:spcBef>
              <a:buClr>
                <a:srgbClr val="FFFFFF"/>
              </a:buClr>
              <a:buSzPct val="100000"/>
              <a:buFont typeface="Open Sans"/>
              <a:buNone/>
              <a:defRPr b="1" sz="3600">
                <a:solidFill>
                  <a:srgbClr val="FFFFFF"/>
                </a:solidFill>
                <a:latin typeface="Open Sans"/>
                <a:ea typeface="Open Sans"/>
                <a:cs typeface="Open Sans"/>
                <a:sym typeface="Open Sans"/>
              </a:defRPr>
            </a:lvl3pPr>
            <a:lvl4pPr>
              <a:spcBef>
                <a:spcPts val="0"/>
              </a:spcBef>
              <a:buClr>
                <a:srgbClr val="FFFFFF"/>
              </a:buClr>
              <a:buSzPct val="100000"/>
              <a:buFont typeface="Open Sans"/>
              <a:buNone/>
              <a:defRPr b="1" sz="3600">
                <a:solidFill>
                  <a:srgbClr val="FFFFFF"/>
                </a:solidFill>
                <a:latin typeface="Open Sans"/>
                <a:ea typeface="Open Sans"/>
                <a:cs typeface="Open Sans"/>
                <a:sym typeface="Open Sans"/>
              </a:defRPr>
            </a:lvl4pPr>
            <a:lvl5pPr>
              <a:spcBef>
                <a:spcPts val="0"/>
              </a:spcBef>
              <a:buClr>
                <a:srgbClr val="FFFFFF"/>
              </a:buClr>
              <a:buSzPct val="100000"/>
              <a:buFont typeface="Open Sans"/>
              <a:buNone/>
              <a:defRPr b="1" sz="3600">
                <a:solidFill>
                  <a:srgbClr val="FFFFFF"/>
                </a:solidFill>
                <a:latin typeface="Open Sans"/>
                <a:ea typeface="Open Sans"/>
                <a:cs typeface="Open Sans"/>
                <a:sym typeface="Open Sans"/>
              </a:defRPr>
            </a:lvl5pPr>
            <a:lvl6pPr>
              <a:spcBef>
                <a:spcPts val="0"/>
              </a:spcBef>
              <a:buClr>
                <a:srgbClr val="FFFFFF"/>
              </a:buClr>
              <a:buSzPct val="100000"/>
              <a:buFont typeface="Open Sans"/>
              <a:buNone/>
              <a:defRPr b="1" sz="3600">
                <a:solidFill>
                  <a:srgbClr val="FFFFFF"/>
                </a:solidFill>
                <a:latin typeface="Open Sans"/>
                <a:ea typeface="Open Sans"/>
                <a:cs typeface="Open Sans"/>
                <a:sym typeface="Open Sans"/>
              </a:defRPr>
            </a:lvl6pPr>
            <a:lvl7pPr>
              <a:spcBef>
                <a:spcPts val="0"/>
              </a:spcBef>
              <a:buClr>
                <a:srgbClr val="FFFFFF"/>
              </a:buClr>
              <a:buSzPct val="100000"/>
              <a:buFont typeface="Open Sans"/>
              <a:buNone/>
              <a:defRPr b="1" sz="3600">
                <a:solidFill>
                  <a:srgbClr val="FFFFFF"/>
                </a:solidFill>
                <a:latin typeface="Open Sans"/>
                <a:ea typeface="Open Sans"/>
                <a:cs typeface="Open Sans"/>
                <a:sym typeface="Open Sans"/>
              </a:defRPr>
            </a:lvl7pPr>
            <a:lvl8pPr>
              <a:spcBef>
                <a:spcPts val="0"/>
              </a:spcBef>
              <a:buClr>
                <a:srgbClr val="FFFFFF"/>
              </a:buClr>
              <a:buSzPct val="100000"/>
              <a:buFont typeface="Open Sans"/>
              <a:buNone/>
              <a:defRPr b="1" sz="3600">
                <a:solidFill>
                  <a:srgbClr val="FFFFFF"/>
                </a:solidFill>
                <a:latin typeface="Open Sans"/>
                <a:ea typeface="Open Sans"/>
                <a:cs typeface="Open Sans"/>
                <a:sym typeface="Open Sans"/>
              </a:defRPr>
            </a:lvl8pPr>
            <a:lvl9pPr>
              <a:spcBef>
                <a:spcPts val="0"/>
              </a:spcBef>
              <a:buClr>
                <a:srgbClr val="FFFFFF"/>
              </a:buClr>
              <a:buSzPct val="100000"/>
              <a:buFont typeface="Open Sans"/>
              <a:buNone/>
              <a:defRPr b="1" sz="3600">
                <a:solidFill>
                  <a:srgbClr val="FFFFFF"/>
                </a:solidFill>
                <a:latin typeface="Open Sans"/>
                <a:ea typeface="Open Sans"/>
                <a:cs typeface="Open Sans"/>
                <a:sym typeface="Open Sans"/>
              </a:defRPr>
            </a:lvl9pPr>
          </a:lstStyle>
          <a:p/>
        </p:txBody>
      </p:sp>
      <p:sp>
        <p:nvSpPr>
          <p:cNvPr id="6" name="Shape 6"/>
          <p:cNvSpPr txBox="1"/>
          <p:nvPr>
            <p:ph idx="1" type="body"/>
          </p:nvPr>
        </p:nvSpPr>
        <p:spPr>
          <a:xfrm>
            <a:off y="1200150" x="457200"/>
            <a:ext cy="3725680" cx="8229600"/>
          </a:xfrm>
          <a:prstGeom prst="rect">
            <a:avLst/>
          </a:prstGeom>
        </p:spPr>
        <p:txBody>
          <a:bodyPr bIns="91425" rIns="91425" lIns="91425" tIns="91425" anchor="t" anchorCtr="0"/>
          <a:lstStyle>
            <a:lvl1pPr>
              <a:spcBef>
                <a:spcPts val="600"/>
              </a:spcBef>
              <a:buClr>
                <a:srgbClr val="FFFFFF"/>
              </a:buClr>
              <a:buSzPct val="100000"/>
              <a:buFont typeface="Open Sans"/>
              <a:defRPr sz="3000">
                <a:solidFill>
                  <a:srgbClr val="FFFFFF"/>
                </a:solidFill>
                <a:latin typeface="Open Sans"/>
                <a:ea typeface="Open Sans"/>
                <a:cs typeface="Open Sans"/>
                <a:sym typeface="Open Sans"/>
              </a:defRPr>
            </a:lvl1pPr>
            <a:lvl2pPr>
              <a:spcBef>
                <a:spcPts val="480"/>
              </a:spcBef>
              <a:buClr>
                <a:srgbClr val="FFFFFF"/>
              </a:buClr>
              <a:buSzPct val="100000"/>
              <a:buFont typeface="Open Sans"/>
              <a:defRPr sz="2400">
                <a:solidFill>
                  <a:srgbClr val="FFFFFF"/>
                </a:solidFill>
                <a:latin typeface="Open Sans"/>
                <a:ea typeface="Open Sans"/>
                <a:cs typeface="Open Sans"/>
                <a:sym typeface="Open Sans"/>
              </a:defRPr>
            </a:lvl2pPr>
            <a:lvl3pPr>
              <a:spcBef>
                <a:spcPts val="480"/>
              </a:spcBef>
              <a:buClr>
                <a:srgbClr val="FFFFFF"/>
              </a:buClr>
              <a:buSzPct val="100000"/>
              <a:buFont typeface="Open Sans"/>
              <a:defRPr sz="2400">
                <a:solidFill>
                  <a:srgbClr val="FFFFFF"/>
                </a:solidFill>
                <a:latin typeface="Open Sans"/>
                <a:ea typeface="Open Sans"/>
                <a:cs typeface="Open Sans"/>
                <a:sym typeface="Open Sans"/>
              </a:defRPr>
            </a:lvl3pPr>
            <a:lvl4pPr>
              <a:spcBef>
                <a:spcPts val="360"/>
              </a:spcBef>
              <a:buClr>
                <a:srgbClr val="FFFFFF"/>
              </a:buClr>
              <a:buSzPct val="100000"/>
              <a:buFont typeface="Open Sans"/>
              <a:defRPr sz="1800">
                <a:solidFill>
                  <a:srgbClr val="FFFFFF"/>
                </a:solidFill>
                <a:latin typeface="Open Sans"/>
                <a:ea typeface="Open Sans"/>
                <a:cs typeface="Open Sans"/>
                <a:sym typeface="Open Sans"/>
              </a:defRPr>
            </a:lvl4pPr>
            <a:lvl5pPr>
              <a:spcBef>
                <a:spcPts val="360"/>
              </a:spcBef>
              <a:buClr>
                <a:srgbClr val="FFFFFF"/>
              </a:buClr>
              <a:buSzPct val="100000"/>
              <a:buFont typeface="Open Sans"/>
              <a:defRPr sz="1800">
                <a:solidFill>
                  <a:srgbClr val="FFFFFF"/>
                </a:solidFill>
                <a:latin typeface="Open Sans"/>
                <a:ea typeface="Open Sans"/>
                <a:cs typeface="Open Sans"/>
                <a:sym typeface="Open Sans"/>
              </a:defRPr>
            </a:lvl5pPr>
            <a:lvl6pPr>
              <a:spcBef>
                <a:spcPts val="360"/>
              </a:spcBef>
              <a:buClr>
                <a:srgbClr val="FFFFFF"/>
              </a:buClr>
              <a:buSzPct val="100000"/>
              <a:buFont typeface="Open Sans"/>
              <a:defRPr sz="1800">
                <a:solidFill>
                  <a:srgbClr val="FFFFFF"/>
                </a:solidFill>
                <a:latin typeface="Open Sans"/>
                <a:ea typeface="Open Sans"/>
                <a:cs typeface="Open Sans"/>
                <a:sym typeface="Open Sans"/>
              </a:defRPr>
            </a:lvl6pPr>
            <a:lvl7pPr>
              <a:spcBef>
                <a:spcPts val="360"/>
              </a:spcBef>
              <a:buClr>
                <a:srgbClr val="FFFFFF"/>
              </a:buClr>
              <a:buSzPct val="100000"/>
              <a:buFont typeface="Open Sans"/>
              <a:defRPr sz="1800">
                <a:solidFill>
                  <a:srgbClr val="FFFFFF"/>
                </a:solidFill>
                <a:latin typeface="Open Sans"/>
                <a:ea typeface="Open Sans"/>
                <a:cs typeface="Open Sans"/>
                <a:sym typeface="Open Sans"/>
              </a:defRPr>
            </a:lvl7pPr>
            <a:lvl8pPr>
              <a:spcBef>
                <a:spcPts val="360"/>
              </a:spcBef>
              <a:buClr>
                <a:srgbClr val="FFFFFF"/>
              </a:buClr>
              <a:buSzPct val="100000"/>
              <a:buFont typeface="Open Sans"/>
              <a:defRPr sz="1800">
                <a:solidFill>
                  <a:srgbClr val="FFFFFF"/>
                </a:solidFill>
                <a:latin typeface="Open Sans"/>
                <a:ea typeface="Open Sans"/>
                <a:cs typeface="Open Sans"/>
                <a:sym typeface="Open Sans"/>
              </a:defRPr>
            </a:lvl8pPr>
            <a:lvl9pPr>
              <a:spcBef>
                <a:spcPts val="360"/>
              </a:spcBef>
              <a:buClr>
                <a:srgbClr val="FFFFFF"/>
              </a:buClr>
              <a:buSzPct val="100000"/>
              <a:buFont typeface="Open Sans"/>
              <a:defRPr sz="1800">
                <a:solidFill>
                  <a:srgbClr val="FFFFFF"/>
                </a:solidFill>
                <a:latin typeface="Open Sans"/>
                <a:ea typeface="Open Sans"/>
                <a:cs typeface="Open Sans"/>
                <a:sym typeface="Open Sans"/>
              </a:defRPr>
            </a:lvl9pPr>
          </a:lstStyle>
          <a:p/>
        </p:txBody>
      </p:sp>
    </p:spTree>
  </p:cSld>
  <p:clrMap accent2="accent2" accent3="accent3" accent4="accent4" accent5="accent5" accent6="accent6" hlink="hlink" tx2="lt2" tx1="dk1" bg2="dk2" bg1="lt1" folHlink="folHlink" accent1="accent1"/>
  <p:sldLayoutIdLst>
    <p:sldLayoutId id="2147483648" r:id="rId1"/>
    <p:sldLayoutId id="2147483649" r:id="rId2"/>
    <p:sldLayoutId id="2147483650" r:id="rId3"/>
    <p:sldLayoutId id="2147483651" r:id="rId4"/>
    <p:sldLayoutId id="2147483652" r:id="rId5"/>
    <p:sldLayoutId id="2147483653" r:id="rId6"/>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81114"/>
        </a:solidFill>
      </p:bgPr>
    </p:bg>
    <p:spTree>
      <p:nvGrpSpPr>
        <p:cNvPr id="22" name="Shape 22"/>
        <p:cNvGrpSpPr/>
        <p:nvPr/>
      </p:nvGrpSpPr>
      <p:grpSpPr>
        <a:xfrm>
          <a:off y="0" x="0"/>
          <a:ext cy="0" cx="0"/>
          <a:chOff y="0" x="0"/>
          <a:chExt cy="0" cx="0"/>
        </a:xfrm>
      </p:grpSpPr>
      <p:sp>
        <p:nvSpPr>
          <p:cNvPr id="23" name="Shape 23"/>
          <p:cNvSpPr txBox="1"/>
          <p:nvPr>
            <p:ph type="title"/>
          </p:nvPr>
        </p:nvSpPr>
        <p:spPr>
          <a:xfrm>
            <a:off y="205919" x="457200"/>
            <a:ext cy="856800" cx="8229239"/>
          </a:xfrm>
          <a:prstGeom prst="rect">
            <a:avLst/>
          </a:prstGeom>
          <a:noFill/>
          <a:ln>
            <a:noFill/>
          </a:ln>
        </p:spPr>
        <p:txBody>
          <a:bodyPr bIns="91425" rIns="91425" lIns="91425" t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4" name="Shape 24"/>
          <p:cNvSpPr txBox="1"/>
          <p:nvPr>
            <p:ph idx="1" type="body"/>
          </p:nvPr>
        </p:nvSpPr>
        <p:spPr>
          <a:xfrm>
            <a:off y="1200240" x="457200"/>
            <a:ext cy="3725280" cx="8229239"/>
          </a:xfrm>
          <a:prstGeom prst="rect">
            <a:avLst/>
          </a:prstGeom>
          <a:noFill/>
          <a:ln>
            <a:noFill/>
          </a:ln>
        </p:spPr>
        <p:txBody>
          <a:bodyPr bIns="91425" rIns="91425" lIns="91425" t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 accent2="accent2" accent3="accent3" accent4="accent4" accent5="accent5" accent6="accent6" hlink="hlink" tx2="lt2" tx1="dk1" bg2="dk2" bg1="lt1" folHlink="folHlink" accent1="accent1"/>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81114"/>
        </a:solidFill>
      </p:bgPr>
    </p:bg>
    <p:spTree>
      <p:nvGrpSpPr>
        <p:cNvPr id="71" name="Shape 71"/>
        <p:cNvGrpSpPr/>
        <p:nvPr/>
      </p:nvGrpSpPr>
      <p:grpSpPr>
        <a:xfrm>
          <a:off y="0" x="0"/>
          <a:ext cy="0" cx="0"/>
          <a:chOff y="0" x="0"/>
          <a:chExt cy="0" cx="0"/>
        </a:xfrm>
      </p:grpSpPr>
      <p:sp>
        <p:nvSpPr>
          <p:cNvPr id="72" name="Shape 72"/>
          <p:cNvSpPr txBox="1"/>
          <p:nvPr>
            <p:ph type="title"/>
          </p:nvPr>
        </p:nvSpPr>
        <p:spPr>
          <a:xfrm>
            <a:off y="205978" x="457200"/>
            <a:ext cy="857250" cx="8229600"/>
          </a:xfrm>
          <a:prstGeom prst="rect">
            <a:avLst/>
          </a:prstGeom>
          <a:noFill/>
          <a:ln>
            <a:noFill/>
          </a:ln>
        </p:spPr>
        <p:txBody>
          <a:bodyPr bIns="91425" rIns="91425" lIns="91425" tIns="91425" anchor="b" anchorCtr="0"/>
          <a:lstStyle>
            <a:lvl1pPr algn="l" rtl="0" marR="0" indent="0" marL="0">
              <a:lnSpc>
                <a:spcPct val="100000"/>
              </a:lnSpc>
              <a:spcBef>
                <a:spcPts val="0"/>
              </a:spcBef>
              <a:spcAft>
                <a:spcPts val="0"/>
              </a:spcAft>
              <a:buClr>
                <a:schemeClr val="dk1"/>
              </a:buClr>
              <a:buFont typeface="Arial"/>
              <a:buNone/>
              <a:defRPr/>
            </a:lvl1pPr>
            <a:lvl2pPr algn="l" rtl="0" marR="0" indent="0" marL="0">
              <a:lnSpc>
                <a:spcPct val="100000"/>
              </a:lnSpc>
              <a:spcBef>
                <a:spcPts val="0"/>
              </a:spcBef>
              <a:spcAft>
                <a:spcPts val="0"/>
              </a:spcAft>
              <a:buClr>
                <a:schemeClr val="dk1"/>
              </a:buClr>
              <a:buFont typeface="Arial"/>
              <a:buNone/>
              <a:defRPr/>
            </a:lvl2pPr>
            <a:lvl3pPr algn="l" rtl="0" marR="0" indent="0" marL="0">
              <a:spcBef>
                <a:spcPts val="0"/>
              </a:spcBef>
              <a:buClr>
                <a:schemeClr val="dk1"/>
              </a:buClr>
              <a:buFont typeface="Arial"/>
              <a:buNone/>
              <a:defRPr/>
            </a:lvl3pPr>
            <a:lvl4pPr algn="l" rtl="0" marR="0" indent="0" marL="0">
              <a:spcBef>
                <a:spcPts val="0"/>
              </a:spcBef>
              <a:buClr>
                <a:schemeClr val="dk1"/>
              </a:buClr>
              <a:buFont typeface="Arial"/>
              <a:buNone/>
              <a:defRPr/>
            </a:lvl4pPr>
            <a:lvl5pPr algn="l" rtl="0" marR="0" indent="0" marL="0">
              <a:spcBef>
                <a:spcPts val="0"/>
              </a:spcBef>
              <a:buClr>
                <a:schemeClr val="dk1"/>
              </a:buClr>
              <a:buFont typeface="Arial"/>
              <a:buNone/>
              <a:defRPr/>
            </a:lvl5pPr>
            <a:lvl6pPr algn="l" rtl="0" marR="0" indent="0" marL="0">
              <a:spcBef>
                <a:spcPts val="0"/>
              </a:spcBef>
              <a:buClr>
                <a:schemeClr val="dk1"/>
              </a:buClr>
              <a:buFont typeface="Arial"/>
              <a:buNone/>
              <a:defRPr/>
            </a:lvl6pPr>
            <a:lvl7pPr algn="l" rtl="0" marR="0" indent="0" marL="0">
              <a:spcBef>
                <a:spcPts val="0"/>
              </a:spcBef>
              <a:buClr>
                <a:schemeClr val="dk1"/>
              </a:buClr>
              <a:buFont typeface="Arial"/>
              <a:buNone/>
              <a:defRPr/>
            </a:lvl7pPr>
            <a:lvl8pPr algn="l" rtl="0" marR="0" indent="0" marL="0">
              <a:spcBef>
                <a:spcPts val="0"/>
              </a:spcBef>
              <a:buClr>
                <a:schemeClr val="dk1"/>
              </a:buClr>
              <a:buFont typeface="Arial"/>
              <a:buNone/>
              <a:defRPr/>
            </a:lvl8pPr>
            <a:lvl9pPr algn="l" rtl="0" marR="0" indent="0" marL="0">
              <a:spcBef>
                <a:spcPts val="0"/>
              </a:spcBef>
              <a:buClr>
                <a:schemeClr val="dk1"/>
              </a:buClr>
              <a:buFont typeface="Arial"/>
              <a:buNone/>
              <a:defRPr/>
            </a:lvl9pPr>
          </a:lstStyle>
          <a:p/>
        </p:txBody>
      </p:sp>
      <p:sp>
        <p:nvSpPr>
          <p:cNvPr id="73" name="Shape 73"/>
          <p:cNvSpPr txBox="1"/>
          <p:nvPr>
            <p:ph idx="1" type="body"/>
          </p:nvPr>
        </p:nvSpPr>
        <p:spPr>
          <a:xfrm>
            <a:off y="1200150" x="457200"/>
            <a:ext cy="3725679" cx="8229600"/>
          </a:xfrm>
          <a:prstGeom prst="rect">
            <a:avLst/>
          </a:prstGeom>
          <a:noFill/>
          <a:ln>
            <a:noFill/>
          </a:ln>
        </p:spPr>
        <p:txBody>
          <a:bodyPr bIns="91425" rIns="91425" lIns="91425" tIns="91425" anchor="t" anchorCtr="0"/>
          <a:lstStyle>
            <a:lvl1pPr algn="l" rtl="0" marR="0" indent="0" marL="0">
              <a:lnSpc>
                <a:spcPct val="100000"/>
              </a:lnSpc>
              <a:spcBef>
                <a:spcPts val="600"/>
              </a:spcBef>
              <a:spcAft>
                <a:spcPts val="0"/>
              </a:spcAft>
              <a:buClr>
                <a:schemeClr val="dk1"/>
              </a:buClr>
              <a:buFont typeface="Arial"/>
              <a:buNone/>
              <a:defRPr/>
            </a:lvl1pPr>
            <a:lvl2pPr algn="l" rtl="0" marR="0" indent="0" marL="0">
              <a:lnSpc>
                <a:spcPct val="100000"/>
              </a:lnSpc>
              <a:spcBef>
                <a:spcPts val="480"/>
              </a:spcBef>
              <a:spcAft>
                <a:spcPts val="0"/>
              </a:spcAft>
              <a:buClr>
                <a:schemeClr val="dk1"/>
              </a:buClr>
              <a:buFont typeface="Arial"/>
              <a:buNone/>
              <a:defRPr/>
            </a:lvl2pPr>
            <a:lvl3pPr algn="l" rtl="0" marR="0" indent="0" marL="0">
              <a:lnSpc>
                <a:spcPct val="100000"/>
              </a:lnSpc>
              <a:spcBef>
                <a:spcPts val="480"/>
              </a:spcBef>
              <a:spcAft>
                <a:spcPts val="0"/>
              </a:spcAft>
              <a:buClr>
                <a:schemeClr val="dk1"/>
              </a:buClr>
              <a:buFont typeface="Arial"/>
              <a:buNone/>
              <a:defRPr/>
            </a:lvl3pPr>
            <a:lvl4pPr algn="l" rtl="0" marR="0" indent="0" marL="0">
              <a:lnSpc>
                <a:spcPct val="100000"/>
              </a:lnSpc>
              <a:spcBef>
                <a:spcPts val="360"/>
              </a:spcBef>
              <a:spcAft>
                <a:spcPts val="0"/>
              </a:spcAft>
              <a:buClr>
                <a:schemeClr val="dk1"/>
              </a:buClr>
              <a:buFont typeface="Arial"/>
              <a:buNone/>
              <a:defRPr/>
            </a:lvl4pPr>
            <a:lvl5pPr algn="l" rtl="0" marR="0" indent="0" marL="0">
              <a:lnSpc>
                <a:spcPct val="100000"/>
              </a:lnSpc>
              <a:spcBef>
                <a:spcPts val="360"/>
              </a:spcBef>
              <a:spcAft>
                <a:spcPts val="0"/>
              </a:spcAft>
              <a:buClr>
                <a:schemeClr val="dk1"/>
              </a:buClr>
              <a:buFont typeface="Arial"/>
              <a:buNone/>
              <a:defRPr/>
            </a:lvl5pPr>
            <a:lvl6pPr algn="l" rtl="0" marR="0" indent="0" marL="0">
              <a:lnSpc>
                <a:spcPct val="100000"/>
              </a:lnSpc>
              <a:spcBef>
                <a:spcPts val="360"/>
              </a:spcBef>
              <a:spcAft>
                <a:spcPts val="0"/>
              </a:spcAft>
              <a:buClr>
                <a:schemeClr val="dk1"/>
              </a:buClr>
              <a:buFont typeface="Arial"/>
              <a:buNone/>
              <a:defRPr/>
            </a:lvl6pPr>
            <a:lvl7pPr algn="l" rtl="0" marR="0" indent="0" marL="0">
              <a:lnSpc>
                <a:spcPct val="100000"/>
              </a:lnSpc>
              <a:spcBef>
                <a:spcPts val="360"/>
              </a:spcBef>
              <a:spcAft>
                <a:spcPts val="0"/>
              </a:spcAft>
              <a:buClr>
                <a:schemeClr val="dk1"/>
              </a:buClr>
              <a:buFont typeface="Arial"/>
              <a:buNone/>
              <a:defRPr/>
            </a:lvl7pPr>
            <a:lvl8pPr algn="l" rtl="0" marR="0" indent="0" marL="0">
              <a:lnSpc>
                <a:spcPct val="100000"/>
              </a:lnSpc>
              <a:spcBef>
                <a:spcPts val="360"/>
              </a:spcBef>
              <a:spcAft>
                <a:spcPts val="0"/>
              </a:spcAft>
              <a:buClr>
                <a:schemeClr val="dk1"/>
              </a:buClr>
              <a:buFont typeface="Arial"/>
              <a:buNone/>
              <a:defRPr/>
            </a:lvl8pPr>
            <a:lvl9pPr algn="l" rtl="0" marR="0" indent="0" marL="0">
              <a:lnSpc>
                <a:spcPct val="100000"/>
              </a:lnSpc>
              <a:spcBef>
                <a:spcPts val="360"/>
              </a:spcBef>
              <a:spcAft>
                <a:spcPts val="0"/>
              </a:spcAft>
              <a:buClr>
                <a:schemeClr val="dk1"/>
              </a:buClr>
              <a:buFont typeface="Arial"/>
              <a:buNone/>
              <a:defRPr/>
            </a:lvl9pPr>
          </a:lstStyle>
          <a:p/>
        </p:txBody>
      </p:sp>
    </p:spTree>
  </p:cSld>
  <p:clrMap accent2="accent2" accent3="accent3" accent4="accent4" accent5="accent5" accent6="accent6" hlink="hlink" tx2="lt2" tx1="dk1" bg2="dk2" bg1="lt1" folHlink="folHlink" accent1="accent1"/>
  <p:sldLayoutIdLst>
    <p:sldLayoutId id="2147483666" r:id="rId1"/>
    <p:sldLayoutId id="2147483667" r:id="rId2"/>
    <p:sldLayoutId id="2147483668" r:id="rId3"/>
    <p:sldLayoutId id="2147483669" r:id="rId4"/>
    <p:sldLayoutId id="2147483670" r:id="rId5"/>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1.xml" Type="http://schemas.openxmlformats.org/officeDocument/2006/relationships/slideLayout" Id="rId1"/><Relationship Target="../media/image01.png" Type="http://schemas.openxmlformats.org/officeDocument/2006/relationships/image" Id="rId4"/><Relationship Target="../media/image02.png" Type="http://schemas.openxmlformats.org/officeDocument/2006/relationships/image" Id="rId3"/></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9.xml" Type="http://schemas.openxmlformats.org/officeDocument/2006/relationships/slideLayout" Id="rId1"/><Relationship Target="../media/image17.png" Type="http://schemas.openxmlformats.org/officeDocument/2006/relationships/image" Id="rId4"/><Relationship Target="../media/image03.png" Type="http://schemas.openxmlformats.org/officeDocument/2006/relationships/image" Id="rId3"/><Relationship Target="../media/image05.png" Type="http://schemas.openxmlformats.org/officeDocument/2006/relationships/image" Id="rId5"/></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9.xml" Type="http://schemas.openxmlformats.org/officeDocument/2006/relationships/slideLayout" Id="rId1"/><Relationship Target="../media/image17.png" Type="http://schemas.openxmlformats.org/officeDocument/2006/relationships/image" Id="rId4"/><Relationship Target="../media/image03.png" Type="http://schemas.openxmlformats.org/officeDocument/2006/relationships/image" Id="rId3"/><Relationship Target="../media/image19.png" Type="http://schemas.openxmlformats.org/officeDocument/2006/relationships/image" Id="rId6"/><Relationship Target="../media/image09.png" Type="http://schemas.openxmlformats.org/officeDocument/2006/relationships/image" Id="rId5"/><Relationship Target="../media/image05.png" Type="http://schemas.openxmlformats.org/officeDocument/2006/relationships/image" Id="rId7"/></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2.xml" Type="http://schemas.openxmlformats.org/officeDocument/2006/relationships/slideLayout" Id="rId1"/><Relationship Target="../media/image13.png" Type="http://schemas.openxmlformats.org/officeDocument/2006/relationships/image" Id="rId3"/></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2.xml" Type="http://schemas.openxmlformats.org/officeDocument/2006/relationships/slideLayout" Id="rId1"/><Relationship Target="../media/image06.jpg" Type="http://schemas.openxmlformats.org/officeDocument/2006/relationships/image" Id="rId3"/></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2.xml" Type="http://schemas.openxmlformats.org/officeDocument/2006/relationships/slideLayout" Id="rId1"/><Relationship Target="../media/image08.jpg" Type="http://schemas.openxmlformats.org/officeDocument/2006/relationships/image" Id="rId3"/></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2.xml" Type="http://schemas.openxmlformats.org/officeDocument/2006/relationships/slideLayout" Id="rId1"/><Relationship Target="../media/image11.gif" Type="http://schemas.openxmlformats.org/officeDocument/2006/relationships/image" Id="rId3"/></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2.xml" Type="http://schemas.openxmlformats.org/officeDocument/2006/relationships/slideLayout" Id="rId1"/><Relationship Target="../media/image10.jpg" Type="http://schemas.openxmlformats.org/officeDocument/2006/relationships/image" Id="rId3"/></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2.xml" Type="http://schemas.openxmlformats.org/officeDocument/2006/relationships/slideLayout" Id="rId1"/></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2.xml" Type="http://schemas.openxmlformats.org/officeDocument/2006/relationships/slideLayout" Id="rId1"/><Relationship Target="../comments/comment1.xml" Type="http://schemas.openxmlformats.org/officeDocument/2006/relationships/comments" Id="rId3"/></Relationships>
</file>

<file path=ppt/slides/_rels/slide19.xml.rels><?xml version="1.0" encoding="UTF-8" standalone="yes"?><Relationships xmlns="http://schemas.openxmlformats.org/package/2006/relationships"><Relationship Target="../notesSlides/notesSlide19.xml" Type="http://schemas.openxmlformats.org/officeDocument/2006/relationships/notesSlide" Id="rId2"/><Relationship Target="../slideLayouts/slideLayout2.xml" Type="http://schemas.openxmlformats.org/officeDocument/2006/relationships/slideLayout" Id="rId1"/><Relationship Target="../media/image03.png" Type="http://schemas.openxmlformats.org/officeDocument/2006/relationships/image" Id="rId4"/><Relationship Target="../comments/comment2.xml" Type="http://schemas.openxmlformats.org/officeDocument/2006/relationships/comments" Id="rId3"/></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2.xml" Type="http://schemas.openxmlformats.org/officeDocument/2006/relationships/slideLayout" Id="rId1"/></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2.xml" Type="http://schemas.openxmlformats.org/officeDocument/2006/relationships/slideLayout" Id="rId1"/><Relationship Target="../media/image12.png" Type="http://schemas.openxmlformats.org/officeDocument/2006/relationships/image" Id="rId4"/><Relationship Target="../comments/comment3.xml" Type="http://schemas.openxmlformats.org/officeDocument/2006/relationships/comments" Id="rId3"/></Relationships>
</file>

<file path=ppt/slides/_rels/slide21.xml.rels><?xml version="1.0" encoding="UTF-8" standalone="yes"?><Relationships xmlns="http://schemas.openxmlformats.org/package/2006/relationships"><Relationship Target="../notesSlides/notesSlide21.xml" Type="http://schemas.openxmlformats.org/officeDocument/2006/relationships/notesSlide" Id="rId2"/><Relationship Target="../slideLayouts/slideLayout19.xml" Type="http://schemas.openxmlformats.org/officeDocument/2006/relationships/slideLayout" Id="rId1"/></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9.xml" Type="http://schemas.openxmlformats.org/officeDocument/2006/relationships/slideLayout" Id="rId1"/><Relationship Target="../media/image40.png" Type="http://schemas.openxmlformats.org/officeDocument/2006/relationships/image" Id="rId4"/><Relationship Target="../media/image17.png" Type="http://schemas.openxmlformats.org/officeDocument/2006/relationships/image" Id="rId3"/><Relationship Target="../media/image15.png" Type="http://schemas.openxmlformats.org/officeDocument/2006/relationships/image" Id="rId6"/><Relationship Target="../media/image14.jpg" Type="http://schemas.openxmlformats.org/officeDocument/2006/relationships/image" Id="rId5"/></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9.xml" Type="http://schemas.openxmlformats.org/officeDocument/2006/relationships/slideLayout" Id="rId1"/><Relationship Target="../media/image09.png" Type="http://schemas.openxmlformats.org/officeDocument/2006/relationships/image" Id="rId4"/><Relationship Target="../media/image15.png" Type="http://schemas.openxmlformats.org/officeDocument/2006/relationships/image" Id="rId3"/></Relationships>
</file>

<file path=ppt/slides/_rels/slide24.xml.rels><?xml version="1.0" encoding="UTF-8" standalone="yes"?><Relationships xmlns="http://schemas.openxmlformats.org/package/2006/relationships"><Relationship Target="../notesSlides/notesSlide24.xml" Type="http://schemas.openxmlformats.org/officeDocument/2006/relationships/notesSlide" Id="rId2"/><Relationship Target="../slideLayouts/slideLayout9.xml" Type="http://schemas.openxmlformats.org/officeDocument/2006/relationships/slideLayout" Id="rId1"/><Relationship Target="../media/image19.png" Type="http://schemas.openxmlformats.org/officeDocument/2006/relationships/image" Id="rId4"/><Relationship Target="../media/image40.png" Type="http://schemas.openxmlformats.org/officeDocument/2006/relationships/image" Id="rId3"/></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20.xml" Type="http://schemas.openxmlformats.org/officeDocument/2006/relationships/slideLayout" Id="rId1"/><Relationship Target="../media/image16.png" Type="http://schemas.openxmlformats.org/officeDocument/2006/relationships/image" Id="rId4"/><Relationship Target="../media/image18.png" Type="http://schemas.openxmlformats.org/officeDocument/2006/relationships/image" Id="rId3"/><Relationship Target="../media/image44.png" Type="http://schemas.openxmlformats.org/officeDocument/2006/relationships/image" Id="rId9"/><Relationship Target="../media/image70.png" Type="http://schemas.openxmlformats.org/officeDocument/2006/relationships/image" Id="rId6"/><Relationship Target="../media/image71.png" Type="http://schemas.openxmlformats.org/officeDocument/2006/relationships/image" Id="rId5"/><Relationship Target="../media/image25.png" Type="http://schemas.openxmlformats.org/officeDocument/2006/relationships/image" Id="rId8"/><Relationship Target="../media/image32.png" Type="http://schemas.openxmlformats.org/officeDocument/2006/relationships/image" Id="rId7"/></Relationships>
</file>

<file path=ppt/slides/_rels/slide26.xml.rels><?xml version="1.0" encoding="UTF-8" standalone="yes"?><Relationships xmlns="http://schemas.openxmlformats.org/package/2006/relationships"><Relationship Target="../notesSlides/notesSlide26.xml" Type="http://schemas.openxmlformats.org/officeDocument/2006/relationships/notesSlide" Id="rId2"/><Relationship Target="../slideLayouts/slideLayout19.xml" Type="http://schemas.openxmlformats.org/officeDocument/2006/relationships/slideLayout" Id="rId1"/></Relationships>
</file>

<file path=ppt/slides/_rels/slide27.xml.rels><?xml version="1.0" encoding="UTF-8" standalone="yes"?><Relationships xmlns="http://schemas.openxmlformats.org/package/2006/relationships"><Relationship Target="../notesSlides/notesSlide27.xml" Type="http://schemas.openxmlformats.org/officeDocument/2006/relationships/notesSlide" Id="rId2"/><Relationship Target="../slideLayouts/slideLayout19.xml" Type="http://schemas.openxmlformats.org/officeDocument/2006/relationships/slideLayout" Id="rId1"/><Relationship Target="../media/image20.png" Type="http://schemas.openxmlformats.org/officeDocument/2006/relationships/image" Id="rId4"/><Relationship Target="../media/image23.png" Type="http://schemas.openxmlformats.org/officeDocument/2006/relationships/image" Id="rId3"/></Relationships>
</file>

<file path=ppt/slides/_rels/slide28.xml.rels><?xml version="1.0" encoding="UTF-8" standalone="yes"?><Relationships xmlns="http://schemas.openxmlformats.org/package/2006/relationships"><Relationship Target="../notesSlides/notesSlide28.xml" Type="http://schemas.openxmlformats.org/officeDocument/2006/relationships/notesSlide" Id="rId2"/><Relationship Target="../slideLayouts/slideLayout19.xml" Type="http://schemas.openxmlformats.org/officeDocument/2006/relationships/slideLayout" Id="rId1"/><Relationship Target="../media/image22.png" Type="http://schemas.openxmlformats.org/officeDocument/2006/relationships/image" Id="rId4"/><Relationship Target="../media/image21.png" Type="http://schemas.openxmlformats.org/officeDocument/2006/relationships/image" Id="rId3"/></Relationships>
</file>

<file path=ppt/slides/_rels/slide29.xml.rels><?xml version="1.0" encoding="UTF-8" standalone="yes"?><Relationships xmlns="http://schemas.openxmlformats.org/package/2006/relationships"><Relationship Target="../notesSlides/notesSlide29.xml" Type="http://schemas.openxmlformats.org/officeDocument/2006/relationships/notesSlide" Id="rId2"/><Relationship Target="../slideLayouts/slideLayout19.xml" Type="http://schemas.openxmlformats.org/officeDocument/2006/relationships/slideLayout" Id="rId1"/><Relationship Target="../media/image26.png" Type="http://schemas.openxmlformats.org/officeDocument/2006/relationships/image" Id="rId4"/><Relationship Target="../media/image24.png" Type="http://schemas.openxmlformats.org/officeDocument/2006/relationships/image" Id="rId3"/></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2.xml" Type="http://schemas.openxmlformats.org/officeDocument/2006/relationships/slideLayout" Id="rId1"/></Relationships>
</file>

<file path=ppt/slides/_rels/slide30.xml.rels><?xml version="1.0" encoding="UTF-8" standalone="yes"?><Relationships xmlns="http://schemas.openxmlformats.org/package/2006/relationships"><Relationship Target="../notesSlides/notesSlide30.xml" Type="http://schemas.openxmlformats.org/officeDocument/2006/relationships/notesSlide" Id="rId2"/><Relationship Target="../slideLayouts/slideLayout19.xml" Type="http://schemas.openxmlformats.org/officeDocument/2006/relationships/slideLayout" Id="rId1"/></Relationships>
</file>

<file path=ppt/slides/_rels/slide31.xml.rels><?xml version="1.0" encoding="UTF-8" standalone="yes"?><Relationships xmlns="http://schemas.openxmlformats.org/package/2006/relationships"><Relationship Target="../notesSlides/notesSlide31.xml" Type="http://schemas.openxmlformats.org/officeDocument/2006/relationships/notesSlide" Id="rId2"/><Relationship Target="../slideLayouts/slideLayout9.xml" Type="http://schemas.openxmlformats.org/officeDocument/2006/relationships/slideLayout" Id="rId1"/><Relationship Target="../media/image28.png" Type="http://schemas.openxmlformats.org/officeDocument/2006/relationships/image" Id="rId4"/><Relationship Target="../media/image27.jpg" Type="http://schemas.openxmlformats.org/officeDocument/2006/relationships/image" Id="rId3"/></Relationships>
</file>

<file path=ppt/slides/_rels/slide32.xml.rels><?xml version="1.0" encoding="UTF-8" standalone="yes"?><Relationships xmlns="http://schemas.openxmlformats.org/package/2006/relationships"><Relationship Target="../notesSlides/notesSlide32.xml" Type="http://schemas.openxmlformats.org/officeDocument/2006/relationships/notesSlide" Id="rId2"/><Relationship Target="../slideLayouts/slideLayout9.xml" Type="http://schemas.openxmlformats.org/officeDocument/2006/relationships/slideLayout" Id="rId1"/><Relationship Target="../media/image29.png" Type="http://schemas.openxmlformats.org/officeDocument/2006/relationships/image" Id="rId3"/></Relationships>
</file>

<file path=ppt/slides/_rels/slide33.xml.rels><?xml version="1.0" encoding="UTF-8" standalone="yes"?><Relationships xmlns="http://schemas.openxmlformats.org/package/2006/relationships"><Relationship Target="../notesSlides/notesSlide33.xml" Type="http://schemas.openxmlformats.org/officeDocument/2006/relationships/notesSlide" Id="rId2"/><Relationship Target="../slideLayouts/slideLayout9.xml" Type="http://schemas.openxmlformats.org/officeDocument/2006/relationships/slideLayout" Id="rId1"/><Relationship Target="../media/image31.png" Type="http://schemas.openxmlformats.org/officeDocument/2006/relationships/image" Id="rId4"/><Relationship Target="../media/image30.png" Type="http://schemas.openxmlformats.org/officeDocument/2006/relationships/image" Id="rId3"/></Relationships>
</file>

<file path=ppt/slides/_rels/slide34.xml.rels><?xml version="1.0" encoding="UTF-8" standalone="yes"?><Relationships xmlns="http://schemas.openxmlformats.org/package/2006/relationships"><Relationship Target="../notesSlides/notesSlide34.xml" Type="http://schemas.openxmlformats.org/officeDocument/2006/relationships/notesSlide" Id="rId2"/><Relationship Target="../slideLayouts/slideLayout9.xml" Type="http://schemas.openxmlformats.org/officeDocument/2006/relationships/slideLayout" Id="rId1"/></Relationships>
</file>

<file path=ppt/slides/_rels/slide35.xml.rels><?xml version="1.0" encoding="UTF-8" standalone="yes"?><Relationships xmlns="http://schemas.openxmlformats.org/package/2006/relationships"><Relationship Target="../notesSlides/notesSlide35.xml" Type="http://schemas.openxmlformats.org/officeDocument/2006/relationships/notesSlide" Id="rId2"/><Relationship Target="../slideLayouts/slideLayout9.xml" Type="http://schemas.openxmlformats.org/officeDocument/2006/relationships/slideLayout" Id="rId1"/><Relationship Target="../media/image38.png" Type="http://schemas.openxmlformats.org/officeDocument/2006/relationships/image" Id="rId4"/><Relationship Target="../media/image42.png" Type="http://schemas.openxmlformats.org/officeDocument/2006/relationships/image" Id="rId3"/></Relationships>
</file>

<file path=ppt/slides/_rels/slide36.xml.rels><?xml version="1.0" encoding="UTF-8" standalone="yes"?><Relationships xmlns="http://schemas.openxmlformats.org/package/2006/relationships"><Relationship Target="../notesSlides/notesSlide36.xml" Type="http://schemas.openxmlformats.org/officeDocument/2006/relationships/notesSlide" Id="rId2"/><Relationship Target="../slideLayouts/slideLayout2.xml" Type="http://schemas.openxmlformats.org/officeDocument/2006/relationships/slideLayout" Id="rId1"/><Relationship Target="../media/image33.png" Type="http://schemas.openxmlformats.org/officeDocument/2006/relationships/image" Id="rId4"/><Relationship Target="../media/image62.png" Type="http://schemas.openxmlformats.org/officeDocument/2006/relationships/image" Id="rId3"/><Relationship Target="../media/image39.png" Type="http://schemas.openxmlformats.org/officeDocument/2006/relationships/image" Id="rId9"/><Relationship Target="../media/image35.png" Type="http://schemas.openxmlformats.org/officeDocument/2006/relationships/image" Id="rId6"/><Relationship Target="../media/image34.png" Type="http://schemas.openxmlformats.org/officeDocument/2006/relationships/image" Id="rId5"/><Relationship Target="../media/image37.png" Type="http://schemas.openxmlformats.org/officeDocument/2006/relationships/image" Id="rId8"/><Relationship Target="../media/image36.png" Type="http://schemas.openxmlformats.org/officeDocument/2006/relationships/image" Id="rId7"/></Relationships>
</file>

<file path=ppt/slides/_rels/slide37.xml.rels><?xml version="1.0" encoding="UTF-8" standalone="yes"?><Relationships xmlns="http://schemas.openxmlformats.org/package/2006/relationships"><Relationship Target="../notesSlides/notesSlide37.xml" Type="http://schemas.openxmlformats.org/officeDocument/2006/relationships/notesSlide" Id="rId2"/><Relationship Target="../slideLayouts/slideLayout2.xml" Type="http://schemas.openxmlformats.org/officeDocument/2006/relationships/slideLayout" Id="rId1"/></Relationships>
</file>

<file path=ppt/slides/_rels/slide38.xml.rels><?xml version="1.0" encoding="UTF-8" standalone="yes"?><Relationships xmlns="http://schemas.openxmlformats.org/package/2006/relationships"><Relationship Target="../notesSlides/notesSlide38.xml" Type="http://schemas.openxmlformats.org/officeDocument/2006/relationships/notesSlide" Id="rId2"/><Relationship Target="../slideLayouts/slideLayout2.xml" Type="http://schemas.openxmlformats.org/officeDocument/2006/relationships/slideLayout" Id="rId1"/></Relationships>
</file>

<file path=ppt/slides/_rels/slide39.xml.rels><?xml version="1.0" encoding="UTF-8" standalone="yes"?><Relationships xmlns="http://schemas.openxmlformats.org/package/2006/relationships"><Relationship Target="../notesSlides/notesSlide39.xml" Type="http://schemas.openxmlformats.org/officeDocument/2006/relationships/notesSlide" Id="rId2"/><Relationship Target="../slideLayouts/slideLayout2.xml" Type="http://schemas.openxmlformats.org/officeDocument/2006/relationships/slideLayout" Id="rId1"/></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2.xml" Type="http://schemas.openxmlformats.org/officeDocument/2006/relationships/slideLayout" Id="rId1"/><Relationship Target="../media/image07.png" Type="http://schemas.openxmlformats.org/officeDocument/2006/relationships/image" Id="rId3"/></Relationships>
</file>

<file path=ppt/slides/_rels/slide40.xml.rels><?xml version="1.0" encoding="UTF-8" standalone="yes"?><Relationships xmlns="http://schemas.openxmlformats.org/package/2006/relationships"><Relationship Target="../notesSlides/notesSlide40.xml" Type="http://schemas.openxmlformats.org/officeDocument/2006/relationships/notesSlide" Id="rId2"/><Relationship Target="../slideLayouts/slideLayout2.xml" Type="http://schemas.openxmlformats.org/officeDocument/2006/relationships/slideLayout" Id="rId1"/><Relationship Target="../media/image41.png" Type="http://schemas.openxmlformats.org/officeDocument/2006/relationships/image" Id="rId4"/><Relationship Target="../media/image43.png" Type="http://schemas.openxmlformats.org/officeDocument/2006/relationships/image" Id="rId3"/><Relationship Target="../media/image45.jpg" Type="http://schemas.openxmlformats.org/officeDocument/2006/relationships/image" Id="rId5"/></Relationships>
</file>

<file path=ppt/slides/_rels/slide41.xml.rels><?xml version="1.0" encoding="UTF-8" standalone="yes"?><Relationships xmlns="http://schemas.openxmlformats.org/package/2006/relationships"><Relationship Target="../notesSlides/notesSlide41.xml" Type="http://schemas.openxmlformats.org/officeDocument/2006/relationships/notesSlide" Id="rId2"/><Relationship Target="../slideLayouts/slideLayout2.xml" Type="http://schemas.openxmlformats.org/officeDocument/2006/relationships/slideLayout" Id="rId1"/><Relationship Target="../media/image49.jpg" Type="http://schemas.openxmlformats.org/officeDocument/2006/relationships/image" Id="rId4"/><Relationship Target="../media/image46.png" Type="http://schemas.openxmlformats.org/officeDocument/2006/relationships/image" Id="rId3"/></Relationships>
</file>

<file path=ppt/slides/_rels/slide42.xml.rels><?xml version="1.0" encoding="UTF-8" standalone="yes"?><Relationships xmlns="http://schemas.openxmlformats.org/package/2006/relationships"><Relationship Target="../notesSlides/notesSlide42.xml" Type="http://schemas.openxmlformats.org/officeDocument/2006/relationships/notesSlide" Id="rId2"/><Relationship Target="../slideLayouts/slideLayout2.xml" Type="http://schemas.openxmlformats.org/officeDocument/2006/relationships/slideLayout" Id="rId1"/><Relationship Target="../media/image48.jpg" Type="http://schemas.openxmlformats.org/officeDocument/2006/relationships/image" Id="rId4"/><Relationship Target="../media/image47.png" Type="http://schemas.openxmlformats.org/officeDocument/2006/relationships/image" Id="rId3"/><Relationship Target="../media/image50.png" Type="http://schemas.openxmlformats.org/officeDocument/2006/relationships/image" Id="rId5"/></Relationships>
</file>

<file path=ppt/slides/_rels/slide43.xml.rels><?xml version="1.0" encoding="UTF-8" standalone="yes"?><Relationships xmlns="http://schemas.openxmlformats.org/package/2006/relationships"><Relationship Target="../notesSlides/notesSlide43.xml" Type="http://schemas.openxmlformats.org/officeDocument/2006/relationships/notesSlide" Id="rId2"/><Relationship Target="../slideLayouts/slideLayout2.xml" Type="http://schemas.openxmlformats.org/officeDocument/2006/relationships/slideLayout" Id="rId1"/><Relationship Target="../media/image52.png" Type="http://schemas.openxmlformats.org/officeDocument/2006/relationships/image" Id="rId4"/><Relationship Target="../media/image51.jpg" Type="http://schemas.openxmlformats.org/officeDocument/2006/relationships/image" Id="rId3"/><Relationship Target="../media/image53.png" Type="http://schemas.openxmlformats.org/officeDocument/2006/relationships/image" Id="rId5"/></Relationships>
</file>

<file path=ppt/slides/_rels/slide44.xml.rels><?xml version="1.0" encoding="UTF-8" standalone="yes"?><Relationships xmlns="http://schemas.openxmlformats.org/package/2006/relationships"><Relationship Target="../notesSlides/notesSlide44.xml" Type="http://schemas.openxmlformats.org/officeDocument/2006/relationships/notesSlide" Id="rId2"/><Relationship Target="../slideLayouts/slideLayout2.xml" Type="http://schemas.openxmlformats.org/officeDocument/2006/relationships/slideLayout" Id="rId1"/><Relationship Target="../media/image54.png" Type="http://schemas.openxmlformats.org/officeDocument/2006/relationships/image" Id="rId3"/></Relationships>
</file>

<file path=ppt/slides/_rels/slide45.xml.rels><?xml version="1.0" encoding="UTF-8" standalone="yes"?><Relationships xmlns="http://schemas.openxmlformats.org/package/2006/relationships"><Relationship Target="../notesSlides/notesSlide45.xml" Type="http://schemas.openxmlformats.org/officeDocument/2006/relationships/notesSlide" Id="rId2"/><Relationship Target="../slideLayouts/slideLayout2.xml" Type="http://schemas.openxmlformats.org/officeDocument/2006/relationships/slideLayout" Id="rId1"/></Relationships>
</file>

<file path=ppt/slides/_rels/slide46.xml.rels><?xml version="1.0" encoding="UTF-8" standalone="yes"?><Relationships xmlns="http://schemas.openxmlformats.org/package/2006/relationships"><Relationship Target="../notesSlides/notesSlide46.xml" Type="http://schemas.openxmlformats.org/officeDocument/2006/relationships/notesSlide" Id="rId2"/><Relationship Target="../slideLayouts/slideLayout2.xml" Type="http://schemas.openxmlformats.org/officeDocument/2006/relationships/slideLayout" Id="rId1"/><Relationship Target="../media/image59.png" Type="http://schemas.openxmlformats.org/officeDocument/2006/relationships/image" Id="rId4"/><Relationship Target="../media/image56.png" Type="http://schemas.openxmlformats.org/officeDocument/2006/relationships/image" Id="rId3"/></Relationships>
</file>

<file path=ppt/slides/_rels/slide47.xml.rels><?xml version="1.0" encoding="UTF-8" standalone="yes"?><Relationships xmlns="http://schemas.openxmlformats.org/package/2006/relationships"><Relationship Target="../notesSlides/notesSlide47.xml" Type="http://schemas.openxmlformats.org/officeDocument/2006/relationships/notesSlide" Id="rId2"/><Relationship Target="../slideLayouts/slideLayout2.xml" Type="http://schemas.openxmlformats.org/officeDocument/2006/relationships/slideLayout" Id="rId1"/><Relationship Target="../media/image58.jpg" Type="http://schemas.openxmlformats.org/officeDocument/2006/relationships/image" Id="rId3"/></Relationships>
</file>

<file path=ppt/slides/_rels/slide48.xml.rels><?xml version="1.0" encoding="UTF-8" standalone="yes"?><Relationships xmlns="http://schemas.openxmlformats.org/package/2006/relationships"><Relationship Target="../notesSlides/notesSlide48.xml" Type="http://schemas.openxmlformats.org/officeDocument/2006/relationships/notesSlide" Id="rId2"/><Relationship Target="../slideLayouts/slideLayout2.xml" Type="http://schemas.openxmlformats.org/officeDocument/2006/relationships/slideLayout" Id="rId1"/></Relationships>
</file>

<file path=ppt/slides/_rels/slide49.xml.rels><?xml version="1.0" encoding="UTF-8" standalone="yes"?><Relationships xmlns="http://schemas.openxmlformats.org/package/2006/relationships"><Relationship Target="../notesSlides/notesSlide49.xml" Type="http://schemas.openxmlformats.org/officeDocument/2006/relationships/notesSlide" Id="rId2"/><Relationship Target="../slideLayouts/slideLayout2.xml" Type="http://schemas.openxmlformats.org/officeDocument/2006/relationships/slideLayout" Id="rId1"/><Relationship Target="../media/image57.png" Type="http://schemas.openxmlformats.org/officeDocument/2006/relationships/image" Id="rId4"/><Relationship Target="../media/image55.png" Type="http://schemas.openxmlformats.org/officeDocument/2006/relationships/image" Id="rId3"/></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2.xml" Type="http://schemas.openxmlformats.org/officeDocument/2006/relationships/slideLayout" Id="rId1"/></Relationships>
</file>

<file path=ppt/slides/_rels/slide50.xml.rels><?xml version="1.0" encoding="UTF-8" standalone="yes"?><Relationships xmlns="http://schemas.openxmlformats.org/package/2006/relationships"><Relationship Target="../notesSlides/notesSlide50.xml" Type="http://schemas.openxmlformats.org/officeDocument/2006/relationships/notesSlide" Id="rId2"/><Relationship Target="../slideLayouts/slideLayout2.xml" Type="http://schemas.openxmlformats.org/officeDocument/2006/relationships/slideLayout" Id="rId1"/></Relationships>
</file>

<file path=ppt/slides/_rels/slide51.xml.rels><?xml version="1.0" encoding="UTF-8" standalone="yes"?><Relationships xmlns="http://schemas.openxmlformats.org/package/2006/relationships"><Relationship Target="../notesSlides/notesSlide51.xml" Type="http://schemas.openxmlformats.org/officeDocument/2006/relationships/notesSlide" Id="rId2"/><Relationship Target="../slideLayouts/slideLayout2.xml" Type="http://schemas.openxmlformats.org/officeDocument/2006/relationships/slideLayout" Id="rId1"/><Relationship Target="../media/image61.png" Type="http://schemas.openxmlformats.org/officeDocument/2006/relationships/image" Id="rId4"/><Relationship Target="../media/image60.png" Type="http://schemas.openxmlformats.org/officeDocument/2006/relationships/image" Id="rId3"/></Relationships>
</file>

<file path=ppt/slides/_rels/slide52.xml.rels><?xml version="1.0" encoding="UTF-8" standalone="yes"?><Relationships xmlns="http://schemas.openxmlformats.org/package/2006/relationships"><Relationship Target="../notesSlides/notesSlide52.xml" Type="http://schemas.openxmlformats.org/officeDocument/2006/relationships/notesSlide" Id="rId2"/><Relationship Target="../slideLayouts/slideLayout2.xml" Type="http://schemas.openxmlformats.org/officeDocument/2006/relationships/slideLayout" Id="rId1"/></Relationships>
</file>

<file path=ppt/slides/_rels/slide53.xml.rels><?xml version="1.0" encoding="UTF-8" standalone="yes"?><Relationships xmlns="http://schemas.openxmlformats.org/package/2006/relationships"><Relationship Target="../notesSlides/notesSlide53.xml" Type="http://schemas.openxmlformats.org/officeDocument/2006/relationships/notesSlide" Id="rId2"/><Relationship Target="../slideLayouts/slideLayout2.xml" Type="http://schemas.openxmlformats.org/officeDocument/2006/relationships/slideLayout" Id="rId1"/></Relationships>
</file>

<file path=ppt/slides/_rels/slide54.xml.rels><?xml version="1.0" encoding="UTF-8" standalone="yes"?><Relationships xmlns="http://schemas.openxmlformats.org/package/2006/relationships"><Relationship Target="../notesSlides/notesSlide54.xml" Type="http://schemas.openxmlformats.org/officeDocument/2006/relationships/notesSlide" Id="rId2"/><Relationship Target="../slideLayouts/slideLayout2.xml" Type="http://schemas.openxmlformats.org/officeDocument/2006/relationships/slideLayout" Id="rId1"/><Relationship Target="../media/image65.jpg" Type="http://schemas.openxmlformats.org/officeDocument/2006/relationships/image" Id="rId3"/></Relationships>
</file>

<file path=ppt/slides/_rels/slide55.xml.rels><?xml version="1.0" encoding="UTF-8" standalone="yes"?><Relationships xmlns="http://schemas.openxmlformats.org/package/2006/relationships"><Relationship Target="../notesSlides/notesSlide55.xml" Type="http://schemas.openxmlformats.org/officeDocument/2006/relationships/notesSlide" Id="rId2"/><Relationship Target="../slideLayouts/slideLayout2.xml" Type="http://schemas.openxmlformats.org/officeDocument/2006/relationships/slideLayout" Id="rId1"/><Relationship Target="../media/image66.jpg" Type="http://schemas.openxmlformats.org/officeDocument/2006/relationships/image" Id="rId3"/></Relationships>
</file>

<file path=ppt/slides/_rels/slide56.xml.rels><?xml version="1.0" encoding="UTF-8" standalone="yes"?><Relationships xmlns="http://schemas.openxmlformats.org/package/2006/relationships"><Relationship Target="../notesSlides/notesSlide56.xml" Type="http://schemas.openxmlformats.org/officeDocument/2006/relationships/notesSlide" Id="rId2"/><Relationship Target="../slideLayouts/slideLayout2.xml" Type="http://schemas.openxmlformats.org/officeDocument/2006/relationships/slideLayout" Id="rId1"/><Relationship Target="../media/image69.png" Type="http://schemas.openxmlformats.org/officeDocument/2006/relationships/image" Id="rId4"/><Relationship Target="../media/image64.jpg" Type="http://schemas.openxmlformats.org/officeDocument/2006/relationships/image" Id="rId3"/></Relationships>
</file>

<file path=ppt/slides/_rels/slide57.xml.rels><?xml version="1.0" encoding="UTF-8" standalone="yes"?><Relationships xmlns="http://schemas.openxmlformats.org/package/2006/relationships"><Relationship Target="../notesSlides/notesSlide57.xml" Type="http://schemas.openxmlformats.org/officeDocument/2006/relationships/notesSlide" Id="rId2"/><Relationship Target="../slideLayouts/slideLayout2.xml" Type="http://schemas.openxmlformats.org/officeDocument/2006/relationships/slideLayout" Id="rId1"/></Relationships>
</file>

<file path=ppt/slides/_rels/slide58.xml.rels><?xml version="1.0" encoding="UTF-8" standalone="yes"?><Relationships xmlns="http://schemas.openxmlformats.org/package/2006/relationships"><Relationship Target="../notesSlides/notesSlide58.xml" Type="http://schemas.openxmlformats.org/officeDocument/2006/relationships/notesSlide" Id="rId2"/><Relationship Target="../slideLayouts/slideLayout2.xml" Type="http://schemas.openxmlformats.org/officeDocument/2006/relationships/slideLayout" Id="rId1"/><Relationship Target="../media/image68.jpg" Type="http://schemas.openxmlformats.org/officeDocument/2006/relationships/image" Id="rId3"/></Relationships>
</file>

<file path=ppt/slides/_rels/slide59.xml.rels><?xml version="1.0" encoding="UTF-8" standalone="yes"?><Relationships xmlns="http://schemas.openxmlformats.org/package/2006/relationships"><Relationship Target="../notesSlides/notesSlide59.xml" Type="http://schemas.openxmlformats.org/officeDocument/2006/relationships/notesSlide" Id="rId2"/><Relationship Target="../slideLayouts/slideLayout2.xml" Type="http://schemas.openxmlformats.org/officeDocument/2006/relationships/slideLayout" Id="rId1"/><Relationship Target="../media/image63.jpg" Type="http://schemas.openxmlformats.org/officeDocument/2006/relationships/image" Id="rId3"/></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2.xml" Type="http://schemas.openxmlformats.org/officeDocument/2006/relationships/slideLayout" Id="rId1"/></Relationships>
</file>

<file path=ppt/slides/_rels/slide60.xml.rels><?xml version="1.0" encoding="UTF-8" standalone="yes"?><Relationships xmlns="http://schemas.openxmlformats.org/package/2006/relationships"><Relationship Target="../notesSlides/notesSlide60.xml" Type="http://schemas.openxmlformats.org/officeDocument/2006/relationships/notesSlide" Id="rId2"/><Relationship Target="../slideLayouts/slideLayout2.xml" Type="http://schemas.openxmlformats.org/officeDocument/2006/relationships/slideLayout" Id="rId1"/></Relationships>
</file>

<file path=ppt/slides/_rels/slide61.xml.rels><?xml version="1.0" encoding="UTF-8" standalone="yes"?><Relationships xmlns="http://schemas.openxmlformats.org/package/2006/relationships"><Relationship Target="../notesSlides/notesSlide61.xml" Type="http://schemas.openxmlformats.org/officeDocument/2006/relationships/notesSlide" Id="rId2"/><Relationship Target="../slideLayouts/slideLayout2.xml" Type="http://schemas.openxmlformats.org/officeDocument/2006/relationships/slideLayout" Id="rId1"/><Relationship Target="../media/image67.jpg" Type="http://schemas.openxmlformats.org/officeDocument/2006/relationships/image" Id="rId3"/></Relationships>
</file>

<file path=ppt/slides/_rels/slide62.xml.rels><?xml version="1.0" encoding="UTF-8" standalone="yes"?><Relationships xmlns="http://schemas.openxmlformats.org/package/2006/relationships"><Relationship Target="../notesSlides/notesSlide62.xml" Type="http://schemas.openxmlformats.org/officeDocument/2006/relationships/notesSlide" Id="rId2"/><Relationship Target="../slideLayouts/slideLayout2.xml" Type="http://schemas.openxmlformats.org/officeDocument/2006/relationships/slideLayout" Id="rId1"/></Relationships>
</file>

<file path=ppt/slides/_rels/slide63.xml.rels><?xml version="1.0" encoding="UTF-8" standalone="yes"?><Relationships xmlns="http://schemas.openxmlformats.org/package/2006/relationships"><Relationship Target="../notesSlides/notesSlide63.xml" Type="http://schemas.openxmlformats.org/officeDocument/2006/relationships/notesSlide" Id="rId2"/><Relationship Target="../slideLayouts/slideLayout2.xml" Type="http://schemas.openxmlformats.org/officeDocument/2006/relationships/slideLayout" Id="rId1"/></Relationships>
</file>

<file path=ppt/slides/_rels/slide64.xml.rels><?xml version="1.0" encoding="UTF-8" standalone="yes"?><Relationships xmlns="http://schemas.openxmlformats.org/package/2006/relationships"><Relationship Target="../notesSlides/notesSlide64.xml" Type="http://schemas.openxmlformats.org/officeDocument/2006/relationships/notesSlide" Id="rId2"/><Relationship Target="../slideLayouts/slideLayout2.xml" Type="http://schemas.openxmlformats.org/officeDocument/2006/relationships/slideLayout" Id="rId1"/></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2.xml" Type="http://schemas.openxmlformats.org/officeDocument/2006/relationships/slideLayout" Id="rId1"/><Relationship Target="../media/image04.jpg" Type="http://schemas.openxmlformats.org/officeDocument/2006/relationships/image" Id="rId3"/></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2.xml" Type="http://schemas.openxmlformats.org/officeDocument/2006/relationships/slideLayout" Id="rId1"/><Relationship Target="../media/image05.png" Type="http://schemas.openxmlformats.org/officeDocument/2006/relationships/image" Id="rId4"/><Relationship Target="../media/image00.png" Type="http://schemas.openxmlformats.org/officeDocument/2006/relationships/image" Id="rId3"/></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9.xml" Type="http://schemas.openxmlformats.org/officeDocument/2006/relationships/slideLayout" Id="rId1"/><Relationship Target="../media/image05.png" Type="http://schemas.openxmlformats.org/officeDocument/2006/relationships/image" Id="rId4"/><Relationship Target="../media/image17.png" Type="http://schemas.openxmlformats.org/officeDocument/2006/relationships/image" Id="rId3"/></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 name="Shape 86"/>
        <p:cNvGrpSpPr/>
        <p:nvPr/>
      </p:nvGrpSpPr>
      <p:grpSpPr>
        <a:xfrm>
          <a:off y="0" x="0"/>
          <a:ext cy="0" cx="0"/>
          <a:chOff y="0" x="0"/>
          <a:chExt cy="0" cx="0"/>
        </a:xfrm>
      </p:grpSpPr>
      <p:sp>
        <p:nvSpPr>
          <p:cNvPr id="87" name="Shape 87"/>
          <p:cNvSpPr txBox="1"/>
          <p:nvPr>
            <p:ph type="ctrTitle"/>
          </p:nvPr>
        </p:nvSpPr>
        <p:spPr>
          <a:xfrm>
            <a:off y="1394602" x="685800"/>
            <a:ext cy="1580699" cx="7772400"/>
          </a:xfrm>
          <a:prstGeom prst="rect">
            <a:avLst/>
          </a:prstGeom>
        </p:spPr>
        <p:txBody>
          <a:bodyPr bIns="91425" rIns="91425" lIns="91425" tIns="91425" anchor="b" anchorCtr="0">
            <a:noAutofit/>
          </a:bodyPr>
          <a:lstStyle/>
          <a:p>
            <a:pPr>
              <a:spcBef>
                <a:spcPts val="0"/>
              </a:spcBef>
              <a:buNone/>
            </a:pPr>
            <a:r>
              <a:rPr lang="en">
                <a:solidFill>
                  <a:srgbClr val="FFFFFF"/>
                </a:solidFill>
                <a:latin typeface="Open Sans"/>
                <a:ea typeface="Open Sans"/>
                <a:cs typeface="Open Sans"/>
                <a:sym typeface="Open Sans"/>
              </a:rPr>
              <a:t>Lunar Exploration Web and Mobile Applications  </a:t>
            </a:r>
          </a:p>
        </p:txBody>
      </p:sp>
      <p:pic>
        <p:nvPicPr>
          <p:cNvPr id="88" name="Shape 88"/>
          <p:cNvPicPr preferRelativeResize="0"/>
          <p:nvPr/>
        </p:nvPicPr>
        <p:blipFill>
          <a:blip r:embed="rId3"/>
          <a:stretch>
            <a:fillRect/>
          </a:stretch>
        </p:blipFill>
        <p:spPr>
          <a:xfrm>
            <a:off y="262749" x="7046249"/>
            <a:ext cy="500600" cx="1704249"/>
          </a:xfrm>
          <a:prstGeom prst="rect">
            <a:avLst/>
          </a:prstGeom>
          <a:noFill/>
          <a:ln>
            <a:noFill/>
          </a:ln>
        </p:spPr>
      </p:pic>
      <p:pic>
        <p:nvPicPr>
          <p:cNvPr id="89" name="Shape 89"/>
          <p:cNvPicPr preferRelativeResize="0"/>
          <p:nvPr/>
        </p:nvPicPr>
        <p:blipFill>
          <a:blip r:embed="rId4"/>
          <a:stretch>
            <a:fillRect/>
          </a:stretch>
        </p:blipFill>
        <p:spPr>
          <a:xfrm>
            <a:off y="122898" x="132923"/>
            <a:ext cy="1147300" cx="1147300"/>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 name="Shape 144"/>
        <p:cNvGrpSpPr/>
        <p:nvPr/>
      </p:nvGrpSpPr>
      <p:grpSpPr>
        <a:xfrm>
          <a:off y="0" x="0"/>
          <a:ext cy="0" cx="0"/>
          <a:chOff y="0" x="0"/>
          <a:chExt cy="0" cx="0"/>
        </a:xfrm>
      </p:grpSpPr>
      <p:sp>
        <p:nvSpPr>
          <p:cNvPr id="145" name="Shape 145"/>
          <p:cNvSpPr/>
          <p:nvPr/>
        </p:nvSpPr>
        <p:spPr>
          <a:xfrm>
            <a:off y="1808275" x="266474"/>
            <a:ext cy="394500" cx="2588999"/>
          </a:xfrm>
          <a:prstGeom prst="rect">
            <a:avLst/>
          </a:prstGeom>
          <a:noFill/>
          <a:ln>
            <a:noFill/>
          </a:ln>
        </p:spPr>
        <p:txBody>
          <a:bodyPr bIns="45000" rIns="90000" lIns="90000" tIns="45000" anchor="t" anchorCtr="0">
            <a:noAutofit/>
          </a:bodyPr>
          <a:lstStyle/>
          <a:p>
            <a:pPr algn="ctr" rtl="0" lvl="0" marR="0" indent="0" marL="0">
              <a:lnSpc>
                <a:spcPct val="100000"/>
              </a:lnSpc>
              <a:spcBef>
                <a:spcPts val="0"/>
              </a:spcBef>
              <a:buSzPct val="25000"/>
              <a:buNone/>
            </a:pPr>
            <a:r>
              <a:rPr strike="noStrike" u="none" b="0" cap="none" baseline="0" sz="2000" lang="en" i="0">
                <a:solidFill>
                  <a:srgbClr val="FFFFFF"/>
                </a:solidFill>
                <a:latin typeface="Arial"/>
                <a:ea typeface="Arial"/>
                <a:cs typeface="Arial"/>
                <a:sym typeface="Arial"/>
              </a:rPr>
              <a:t>Digital Elevation Map</a:t>
            </a:r>
          </a:p>
        </p:txBody>
      </p:sp>
      <p:sp>
        <p:nvSpPr>
          <p:cNvPr id="146" name="Shape 146"/>
          <p:cNvSpPr/>
          <p:nvPr/>
        </p:nvSpPr>
        <p:spPr>
          <a:xfrm>
            <a:off y="3017525" x="3301698"/>
            <a:ext cy="288300" cx="2459100"/>
          </a:xfrm>
          <a:prstGeom prst="rect">
            <a:avLst/>
          </a:prstGeom>
          <a:noFill/>
          <a:ln>
            <a:noFill/>
          </a:ln>
        </p:spPr>
        <p:txBody>
          <a:bodyPr bIns="91425" rIns="91425" lIns="91425" tIns="91425" anchor="t" anchorCtr="0">
            <a:noAutofit/>
          </a:bodyPr>
          <a:lstStyle/>
          <a:p>
            <a:pPr algn="ctr" rtl="0" lvl="0" marR="0" indent="0" marL="0">
              <a:lnSpc>
                <a:spcPct val="100000"/>
              </a:lnSpc>
              <a:spcBef>
                <a:spcPts val="0"/>
              </a:spcBef>
              <a:buSzPct val="25000"/>
              <a:buNone/>
            </a:pPr>
            <a:r>
              <a:rPr strike="noStrike" u="none" b="0" cap="none" baseline="0" sz="2400" lang="en" i="0">
                <a:solidFill>
                  <a:srgbClr val="FFFFFF"/>
                </a:solidFill>
                <a:latin typeface="Arial"/>
                <a:ea typeface="Arial"/>
                <a:cs typeface="Arial"/>
                <a:sym typeface="Arial"/>
              </a:rPr>
              <a:t>POV-Ray 3.6.1</a:t>
            </a:r>
          </a:p>
          <a:p>
            <a:pPr algn="ctr" rtl="0" lvl="0" marR="0" indent="0" marL="0">
              <a:lnSpc>
                <a:spcPct val="100000"/>
              </a:lnSpc>
              <a:spcBef>
                <a:spcPts val="0"/>
              </a:spcBef>
              <a:buSzPct val="25000"/>
              <a:buNone/>
            </a:pPr>
            <a:r>
              <a:rPr strike="noStrike" u="none" b="0" cap="none" baseline="0" sz="2400" lang="en" i="0">
                <a:solidFill>
                  <a:srgbClr val="FFFFFF"/>
                </a:solidFill>
                <a:latin typeface="Arial"/>
                <a:ea typeface="Arial"/>
                <a:cs typeface="Arial"/>
                <a:sym typeface="Arial"/>
              </a:rPr>
              <a:t>Ray</a:t>
            </a:r>
            <a:r>
              <a:rPr sz="2400" lang="en">
                <a:solidFill>
                  <a:srgbClr val="FFFFFF"/>
                </a:solidFill>
              </a:rPr>
              <a:t> T</a:t>
            </a:r>
            <a:r>
              <a:rPr strike="noStrike" u="none" b="0" cap="none" baseline="0" sz="2400" lang="en" i="0">
                <a:solidFill>
                  <a:srgbClr val="FFFFFF"/>
                </a:solidFill>
                <a:latin typeface="Arial"/>
                <a:ea typeface="Arial"/>
                <a:cs typeface="Arial"/>
                <a:sym typeface="Arial"/>
              </a:rPr>
              <a:t>racing Engine</a:t>
            </a:r>
          </a:p>
        </p:txBody>
      </p:sp>
      <p:pic>
        <p:nvPicPr>
          <p:cNvPr id="147" name="Shape 147"/>
          <p:cNvPicPr preferRelativeResize="0"/>
          <p:nvPr/>
        </p:nvPicPr>
        <p:blipFill>
          <a:blip r:embed="rId3"/>
          <a:stretch>
            <a:fillRect/>
          </a:stretch>
        </p:blipFill>
        <p:spPr>
          <a:xfrm>
            <a:off y="920299" x="3491952"/>
            <a:ext cy="1888375" cx="1888375"/>
          </a:xfrm>
          <a:prstGeom prst="rect">
            <a:avLst/>
          </a:prstGeom>
          <a:noFill/>
          <a:ln>
            <a:noFill/>
          </a:ln>
        </p:spPr>
      </p:pic>
      <p:pic>
        <p:nvPicPr>
          <p:cNvPr id="148" name="Shape 148"/>
          <p:cNvPicPr preferRelativeResize="0"/>
          <p:nvPr/>
        </p:nvPicPr>
        <p:blipFill>
          <a:blip r:embed="rId4"/>
          <a:stretch>
            <a:fillRect/>
          </a:stretch>
        </p:blipFill>
        <p:spPr>
          <a:xfrm>
            <a:off y="251825" x="240725"/>
            <a:ext cy="1456382" cx="2589124"/>
          </a:xfrm>
          <a:prstGeom prst="rect">
            <a:avLst/>
          </a:prstGeom>
          <a:noFill/>
          <a:ln>
            <a:noFill/>
          </a:ln>
        </p:spPr>
      </p:pic>
      <p:pic>
        <p:nvPicPr>
          <p:cNvPr id="149" name="Shape 149"/>
          <p:cNvPicPr preferRelativeResize="0"/>
          <p:nvPr/>
        </p:nvPicPr>
        <p:blipFill>
          <a:blip r:embed="rId5"/>
          <a:stretch>
            <a:fillRect/>
          </a:stretch>
        </p:blipFill>
        <p:spPr>
          <a:xfrm>
            <a:off y="2704669" x="1172119"/>
            <a:ext cy="1888375" cx="1425510"/>
          </a:xfrm>
          <a:prstGeom prst="rect">
            <a:avLst/>
          </a:prstGeom>
          <a:noFill/>
          <a:ln>
            <a:noFill/>
          </a:ln>
        </p:spPr>
      </p:pic>
      <p:cxnSp>
        <p:nvCxnSpPr>
          <p:cNvPr id="150" name="Shape 150"/>
          <p:cNvCxnSpPr/>
          <p:nvPr/>
        </p:nvCxnSpPr>
        <p:spPr>
          <a:xfrm>
            <a:off y="1055691" x="2891349"/>
            <a:ext cy="508499" cx="539100"/>
          </a:xfrm>
          <a:prstGeom prst="straightConnector1">
            <a:avLst/>
          </a:prstGeom>
          <a:noFill/>
          <a:ln w="19050" cap="flat">
            <a:solidFill>
              <a:schemeClr val="dk2"/>
            </a:solidFill>
            <a:prstDash val="solid"/>
            <a:round/>
            <a:headEnd w="lg" len="lg" type="none"/>
            <a:tailEnd w="lg" len="lg" type="triangle"/>
          </a:ln>
        </p:spPr>
      </p:cxnSp>
      <p:cxnSp>
        <p:nvCxnSpPr>
          <p:cNvPr id="151" name="Shape 151"/>
          <p:cNvCxnSpPr/>
          <p:nvPr/>
        </p:nvCxnSpPr>
        <p:spPr>
          <a:xfrm rot="10800000" flipH="1">
            <a:off y="2428775" x="2798050"/>
            <a:ext cy="593099" cx="671400"/>
          </a:xfrm>
          <a:prstGeom prst="straightConnector1">
            <a:avLst/>
          </a:prstGeom>
          <a:noFill/>
          <a:ln w="19050" cap="flat">
            <a:solidFill>
              <a:schemeClr val="dk2"/>
            </a:solidFill>
            <a:prstDash val="solid"/>
            <a:round/>
            <a:headEnd w="lg" len="lg" type="none"/>
            <a:tailEnd w="lg" len="lg" type="triangle"/>
          </a:ln>
        </p:spPr>
      </p:cxn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 name="Shape 155"/>
        <p:cNvGrpSpPr/>
        <p:nvPr/>
      </p:nvGrpSpPr>
      <p:grpSpPr>
        <a:xfrm>
          <a:off y="0" x="0"/>
          <a:ext cy="0" cx="0"/>
          <a:chOff y="0" x="0"/>
          <a:chExt cy="0" cx="0"/>
        </a:xfrm>
      </p:grpSpPr>
      <p:sp>
        <p:nvSpPr>
          <p:cNvPr id="156" name="Shape 156"/>
          <p:cNvSpPr/>
          <p:nvPr/>
        </p:nvSpPr>
        <p:spPr>
          <a:xfrm>
            <a:off y="1808275" x="266474"/>
            <a:ext cy="394500" cx="2588999"/>
          </a:xfrm>
          <a:prstGeom prst="rect">
            <a:avLst/>
          </a:prstGeom>
          <a:noFill/>
          <a:ln>
            <a:noFill/>
          </a:ln>
        </p:spPr>
        <p:txBody>
          <a:bodyPr bIns="45000" rIns="90000" lIns="90000" tIns="45000" anchor="t" anchorCtr="0">
            <a:noAutofit/>
          </a:bodyPr>
          <a:lstStyle/>
          <a:p>
            <a:pPr algn="ctr" rtl="0" lvl="0" marR="0" indent="0" marL="0">
              <a:lnSpc>
                <a:spcPct val="100000"/>
              </a:lnSpc>
              <a:spcBef>
                <a:spcPts val="0"/>
              </a:spcBef>
              <a:buSzPct val="25000"/>
              <a:buNone/>
            </a:pPr>
            <a:r>
              <a:rPr strike="noStrike" u="none" b="0" cap="none" baseline="0" sz="2000" lang="en" i="0">
                <a:solidFill>
                  <a:srgbClr val="FFFFFF"/>
                </a:solidFill>
                <a:latin typeface="Arial"/>
                <a:ea typeface="Arial"/>
                <a:cs typeface="Arial"/>
                <a:sym typeface="Arial"/>
              </a:rPr>
              <a:t>Digital Elevation Map</a:t>
            </a:r>
          </a:p>
        </p:txBody>
      </p:sp>
      <p:sp>
        <p:nvSpPr>
          <p:cNvPr id="157" name="Shape 157"/>
          <p:cNvSpPr/>
          <p:nvPr/>
        </p:nvSpPr>
        <p:spPr>
          <a:xfrm>
            <a:off y="3017525" x="3301698"/>
            <a:ext cy="288300" cx="2459100"/>
          </a:xfrm>
          <a:prstGeom prst="rect">
            <a:avLst/>
          </a:prstGeom>
          <a:noFill/>
          <a:ln>
            <a:noFill/>
          </a:ln>
        </p:spPr>
        <p:txBody>
          <a:bodyPr bIns="91425" rIns="91425" lIns="91425" tIns="91425" anchor="t" anchorCtr="0">
            <a:noAutofit/>
          </a:bodyPr>
          <a:lstStyle/>
          <a:p>
            <a:pPr algn="ctr" rtl="0" lvl="0" marR="0" indent="0" marL="0">
              <a:lnSpc>
                <a:spcPct val="100000"/>
              </a:lnSpc>
              <a:spcBef>
                <a:spcPts val="0"/>
              </a:spcBef>
              <a:buSzPct val="25000"/>
              <a:buNone/>
            </a:pPr>
            <a:r>
              <a:rPr strike="noStrike" u="none" b="0" cap="none" baseline="0" sz="2400" lang="en" i="0">
                <a:solidFill>
                  <a:srgbClr val="FFFFFF"/>
                </a:solidFill>
                <a:latin typeface="Arial"/>
                <a:ea typeface="Arial"/>
                <a:cs typeface="Arial"/>
                <a:sym typeface="Arial"/>
              </a:rPr>
              <a:t>POV-Ray 3.6.1</a:t>
            </a:r>
          </a:p>
          <a:p>
            <a:pPr algn="ctr" rtl="0" lvl="0" marR="0" indent="0" marL="0">
              <a:lnSpc>
                <a:spcPct val="100000"/>
              </a:lnSpc>
              <a:spcBef>
                <a:spcPts val="0"/>
              </a:spcBef>
              <a:buSzPct val="25000"/>
              <a:buNone/>
            </a:pPr>
            <a:r>
              <a:rPr strike="noStrike" u="none" b="0" cap="none" baseline="0" sz="2400" lang="en" i="0">
                <a:solidFill>
                  <a:srgbClr val="FFFFFF"/>
                </a:solidFill>
                <a:latin typeface="Arial"/>
                <a:ea typeface="Arial"/>
                <a:cs typeface="Arial"/>
                <a:sym typeface="Arial"/>
              </a:rPr>
              <a:t>Ray</a:t>
            </a:r>
            <a:r>
              <a:rPr sz="2400" lang="en">
                <a:solidFill>
                  <a:srgbClr val="FFFFFF"/>
                </a:solidFill>
              </a:rPr>
              <a:t> T</a:t>
            </a:r>
            <a:r>
              <a:rPr strike="noStrike" u="none" b="0" cap="none" baseline="0" sz="2400" lang="en" i="0">
                <a:solidFill>
                  <a:srgbClr val="FFFFFF"/>
                </a:solidFill>
                <a:latin typeface="Arial"/>
                <a:ea typeface="Arial"/>
                <a:cs typeface="Arial"/>
                <a:sym typeface="Arial"/>
              </a:rPr>
              <a:t>racing Engine</a:t>
            </a:r>
          </a:p>
        </p:txBody>
      </p:sp>
      <p:sp>
        <p:nvSpPr>
          <p:cNvPr id="158" name="Shape 158"/>
          <p:cNvSpPr/>
          <p:nvPr/>
        </p:nvSpPr>
        <p:spPr>
          <a:xfrm>
            <a:off y="1941775" x="6400362"/>
            <a:ext cy="363899" cx="2337600"/>
          </a:xfrm>
          <a:prstGeom prst="rect">
            <a:avLst/>
          </a:prstGeom>
          <a:noFill/>
          <a:ln>
            <a:noFill/>
          </a:ln>
        </p:spPr>
        <p:txBody>
          <a:bodyPr bIns="45000" rIns="90000" lIns="90000" tIns="45000" anchor="t" anchorCtr="0">
            <a:noAutofit/>
          </a:bodyPr>
          <a:lstStyle/>
          <a:p>
            <a:pPr algn="ctr" rtl="0" lvl="0" marR="0" indent="0" marL="0">
              <a:lnSpc>
                <a:spcPct val="100000"/>
              </a:lnSpc>
              <a:spcBef>
                <a:spcPts val="0"/>
              </a:spcBef>
              <a:buSzPct val="25000"/>
              <a:buNone/>
            </a:pPr>
            <a:r>
              <a:rPr strike="noStrike" u="none" b="0" cap="none" baseline="0" sz="1800" lang="en" i="0">
                <a:solidFill>
                  <a:srgbClr val="FFFFFF"/>
                </a:solidFill>
                <a:latin typeface="Arial"/>
                <a:ea typeface="Arial"/>
                <a:cs typeface="Arial"/>
                <a:sym typeface="Arial"/>
              </a:rPr>
              <a:t>Regular </a:t>
            </a:r>
            <a:r>
              <a:rPr sz="1800" lang="en">
                <a:solidFill>
                  <a:srgbClr val="FFFFFF"/>
                </a:solidFill>
              </a:rPr>
              <a:t>Perspective C</a:t>
            </a:r>
            <a:r>
              <a:rPr strike="noStrike" u="none" b="0" cap="none" baseline="0" sz="1800" lang="en" i="0">
                <a:solidFill>
                  <a:srgbClr val="FFFFFF"/>
                </a:solidFill>
                <a:latin typeface="Arial"/>
                <a:ea typeface="Arial"/>
                <a:cs typeface="Arial"/>
                <a:sym typeface="Arial"/>
              </a:rPr>
              <a:t>amera</a:t>
            </a:r>
          </a:p>
        </p:txBody>
      </p:sp>
      <p:sp>
        <p:nvSpPr>
          <p:cNvPr id="159" name="Shape 159"/>
          <p:cNvSpPr/>
          <p:nvPr/>
        </p:nvSpPr>
        <p:spPr>
          <a:xfrm>
            <a:off y="4086000" x="6357598"/>
            <a:ext cy="394500" cx="2506199"/>
          </a:xfrm>
          <a:prstGeom prst="rect">
            <a:avLst/>
          </a:prstGeom>
          <a:noFill/>
          <a:ln>
            <a:noFill/>
          </a:ln>
        </p:spPr>
        <p:txBody>
          <a:bodyPr bIns="45000" rIns="90000" lIns="90000" tIns="45000" anchor="t" anchorCtr="0">
            <a:noAutofit/>
          </a:bodyPr>
          <a:lstStyle/>
          <a:p>
            <a:pPr algn="ctr" rtl="0" lvl="0" marR="0" indent="0" marL="0">
              <a:lnSpc>
                <a:spcPct val="100000"/>
              </a:lnSpc>
              <a:spcBef>
                <a:spcPts val="0"/>
              </a:spcBef>
              <a:buSzPct val="25000"/>
              <a:buNone/>
            </a:pPr>
            <a:r>
              <a:rPr strike="noStrike" u="none" b="0" cap="none" baseline="0" sz="2000" lang="en" i="0">
                <a:solidFill>
                  <a:srgbClr val="FFFFFF"/>
                </a:solidFill>
                <a:latin typeface="Arial"/>
                <a:ea typeface="Arial"/>
                <a:cs typeface="Arial"/>
                <a:sym typeface="Arial"/>
              </a:rPr>
              <a:t>Mesh Camera</a:t>
            </a:r>
          </a:p>
        </p:txBody>
      </p:sp>
      <p:pic>
        <p:nvPicPr>
          <p:cNvPr id="160" name="Shape 160"/>
          <p:cNvPicPr preferRelativeResize="0"/>
          <p:nvPr/>
        </p:nvPicPr>
        <p:blipFill>
          <a:blip r:embed="rId3"/>
          <a:stretch>
            <a:fillRect/>
          </a:stretch>
        </p:blipFill>
        <p:spPr>
          <a:xfrm>
            <a:off y="920299" x="3491952"/>
            <a:ext cy="1888375" cx="1888375"/>
          </a:xfrm>
          <a:prstGeom prst="rect">
            <a:avLst/>
          </a:prstGeom>
          <a:noFill/>
          <a:ln>
            <a:noFill/>
          </a:ln>
        </p:spPr>
      </p:pic>
      <p:pic>
        <p:nvPicPr>
          <p:cNvPr id="161" name="Shape 161"/>
          <p:cNvPicPr preferRelativeResize="0"/>
          <p:nvPr/>
        </p:nvPicPr>
        <p:blipFill>
          <a:blip r:embed="rId4"/>
          <a:stretch>
            <a:fillRect/>
          </a:stretch>
        </p:blipFill>
        <p:spPr>
          <a:xfrm>
            <a:off y="251825" x="240725"/>
            <a:ext cy="1456382" cx="2589124"/>
          </a:xfrm>
          <a:prstGeom prst="rect">
            <a:avLst/>
          </a:prstGeom>
          <a:noFill/>
          <a:ln>
            <a:noFill/>
          </a:ln>
        </p:spPr>
      </p:pic>
      <p:pic>
        <p:nvPicPr>
          <p:cNvPr id="162" name="Shape 162"/>
          <p:cNvPicPr preferRelativeResize="0"/>
          <p:nvPr/>
        </p:nvPicPr>
        <p:blipFill>
          <a:blip r:embed="rId5"/>
          <a:stretch>
            <a:fillRect/>
          </a:stretch>
        </p:blipFill>
        <p:spPr>
          <a:xfrm>
            <a:off y="251824" x="6497282"/>
            <a:ext cy="1607825" cx="2143766"/>
          </a:xfrm>
          <a:prstGeom prst="rect">
            <a:avLst/>
          </a:prstGeom>
          <a:noFill/>
          <a:ln>
            <a:noFill/>
          </a:ln>
        </p:spPr>
      </p:pic>
      <p:pic>
        <p:nvPicPr>
          <p:cNvPr id="163" name="Shape 163"/>
          <p:cNvPicPr preferRelativeResize="0"/>
          <p:nvPr/>
        </p:nvPicPr>
        <p:blipFill>
          <a:blip r:embed="rId6"/>
          <a:stretch>
            <a:fillRect/>
          </a:stretch>
        </p:blipFill>
        <p:spPr>
          <a:xfrm>
            <a:off y="2704672" x="6274660"/>
            <a:ext cy="1295759" cx="2589002"/>
          </a:xfrm>
          <a:prstGeom prst="rect">
            <a:avLst/>
          </a:prstGeom>
          <a:noFill/>
          <a:ln>
            <a:noFill/>
          </a:ln>
        </p:spPr>
      </p:pic>
      <p:cxnSp>
        <p:nvCxnSpPr>
          <p:cNvPr id="164" name="Shape 164"/>
          <p:cNvCxnSpPr/>
          <p:nvPr/>
        </p:nvCxnSpPr>
        <p:spPr>
          <a:xfrm rot="10800000" flipH="1">
            <a:off y="1055712" x="5463007"/>
            <a:ext cy="652500" cx="951600"/>
          </a:xfrm>
          <a:prstGeom prst="straightConnector1">
            <a:avLst/>
          </a:prstGeom>
          <a:noFill/>
          <a:ln w="19050" cap="flat">
            <a:solidFill>
              <a:schemeClr val="dk2"/>
            </a:solidFill>
            <a:prstDash val="solid"/>
            <a:round/>
            <a:headEnd w="lg" len="lg" type="none"/>
            <a:tailEnd w="lg" len="lg" type="triangle"/>
          </a:ln>
        </p:spPr>
      </p:cxnSp>
      <p:cxnSp>
        <p:nvCxnSpPr>
          <p:cNvPr id="165" name="Shape 165"/>
          <p:cNvCxnSpPr/>
          <p:nvPr/>
        </p:nvCxnSpPr>
        <p:spPr>
          <a:xfrm>
            <a:off y="2409002" x="5380335"/>
            <a:ext cy="803400" cx="783000"/>
          </a:xfrm>
          <a:prstGeom prst="straightConnector1">
            <a:avLst/>
          </a:prstGeom>
          <a:noFill/>
          <a:ln w="19050" cap="flat">
            <a:solidFill>
              <a:schemeClr val="dk2"/>
            </a:solidFill>
            <a:prstDash val="solid"/>
            <a:round/>
            <a:headEnd w="lg" len="lg" type="none"/>
            <a:tailEnd w="lg" len="lg" type="triangle"/>
          </a:ln>
        </p:spPr>
      </p:cxnSp>
      <p:pic>
        <p:nvPicPr>
          <p:cNvPr id="166" name="Shape 166"/>
          <p:cNvPicPr preferRelativeResize="0"/>
          <p:nvPr/>
        </p:nvPicPr>
        <p:blipFill>
          <a:blip r:embed="rId7"/>
          <a:stretch>
            <a:fillRect/>
          </a:stretch>
        </p:blipFill>
        <p:spPr>
          <a:xfrm>
            <a:off y="2704669" x="1172119"/>
            <a:ext cy="1888375" cx="1425510"/>
          </a:xfrm>
          <a:prstGeom prst="rect">
            <a:avLst/>
          </a:prstGeom>
          <a:noFill/>
          <a:ln>
            <a:noFill/>
          </a:ln>
        </p:spPr>
      </p:pic>
      <p:cxnSp>
        <p:nvCxnSpPr>
          <p:cNvPr id="167" name="Shape 167"/>
          <p:cNvCxnSpPr/>
          <p:nvPr/>
        </p:nvCxnSpPr>
        <p:spPr>
          <a:xfrm>
            <a:off y="1055691" x="2891349"/>
            <a:ext cy="508499" cx="539100"/>
          </a:xfrm>
          <a:prstGeom prst="straightConnector1">
            <a:avLst/>
          </a:prstGeom>
          <a:noFill/>
          <a:ln w="19050" cap="flat">
            <a:solidFill>
              <a:schemeClr val="dk2"/>
            </a:solidFill>
            <a:prstDash val="solid"/>
            <a:round/>
            <a:headEnd w="lg" len="lg" type="none"/>
            <a:tailEnd w="lg" len="lg" type="triangle"/>
          </a:ln>
        </p:spPr>
      </p:cxnSp>
      <p:cxnSp>
        <p:nvCxnSpPr>
          <p:cNvPr id="168" name="Shape 168"/>
          <p:cNvCxnSpPr/>
          <p:nvPr/>
        </p:nvCxnSpPr>
        <p:spPr>
          <a:xfrm rot="10800000" flipH="1">
            <a:off y="2428775" x="2798050"/>
            <a:ext cy="593099" cx="671400"/>
          </a:xfrm>
          <a:prstGeom prst="straightConnector1">
            <a:avLst/>
          </a:prstGeom>
          <a:noFill/>
          <a:ln w="19050" cap="flat">
            <a:solidFill>
              <a:schemeClr val="dk2"/>
            </a:solidFill>
            <a:prstDash val="solid"/>
            <a:round/>
            <a:headEnd w="lg" len="lg" type="none"/>
            <a:tailEnd w="lg" len="lg" type="triangle"/>
          </a:ln>
        </p:spPr>
      </p:cxn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2" name="Shape 172"/>
        <p:cNvGrpSpPr/>
        <p:nvPr/>
      </p:nvGrpSpPr>
      <p:grpSpPr>
        <a:xfrm>
          <a:off y="0" x="0"/>
          <a:ext cy="0" cx="0"/>
          <a:chOff y="0" x="0"/>
          <a:chExt cy="0" cx="0"/>
        </a:xfrm>
      </p:grpSpPr>
      <p:pic>
        <p:nvPicPr>
          <p:cNvPr id="173" name="Shape 173"/>
          <p:cNvPicPr preferRelativeResize="0"/>
          <p:nvPr/>
        </p:nvPicPr>
        <p:blipFill>
          <a:blip r:embed="rId3"/>
          <a:stretch>
            <a:fillRect/>
          </a:stretch>
        </p:blipFill>
        <p:spPr>
          <a:xfrm>
            <a:off y="296225" x="957937"/>
            <a:ext cy="4551050" cx="7228125"/>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7" name="Shape 177"/>
        <p:cNvGrpSpPr/>
        <p:nvPr/>
      </p:nvGrpSpPr>
      <p:grpSpPr>
        <a:xfrm>
          <a:off y="0" x="0"/>
          <a:ext cy="0" cx="0"/>
          <a:chOff y="0" x="0"/>
          <a:chExt cy="0" cx="0"/>
        </a:xfrm>
      </p:grpSpPr>
      <p:pic>
        <p:nvPicPr>
          <p:cNvPr id="178" name="Shape 178"/>
          <p:cNvPicPr preferRelativeResize="0"/>
          <p:nvPr/>
        </p:nvPicPr>
        <p:blipFill>
          <a:blip r:embed="rId3"/>
          <a:stretch>
            <a:fillRect/>
          </a:stretch>
        </p:blipFill>
        <p:spPr>
          <a:xfrm>
            <a:off y="424125" x="1514900"/>
            <a:ext cy="4308699" cx="6133374"/>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y="0" x="0"/>
          <a:ext cy="0" cx="0"/>
          <a:chOff y="0" x="0"/>
          <a:chExt cy="0" cx="0"/>
        </a:xfrm>
      </p:grpSpPr>
      <p:pic>
        <p:nvPicPr>
          <p:cNvPr id="183" name="Shape 183"/>
          <p:cNvPicPr preferRelativeResize="0"/>
          <p:nvPr/>
        </p:nvPicPr>
        <p:blipFill>
          <a:blip r:embed="rId3"/>
          <a:stretch>
            <a:fillRect/>
          </a:stretch>
        </p:blipFill>
        <p:spPr>
          <a:xfrm>
            <a:off y="431112" x="1524837"/>
            <a:ext cy="4281275" cx="6094326"/>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y="0" x="0"/>
          <a:ext cy="0" cx="0"/>
          <a:chOff y="0" x="0"/>
          <a:chExt cy="0" cx="0"/>
        </a:xfrm>
      </p:grpSpPr>
      <p:pic>
        <p:nvPicPr>
          <p:cNvPr id="188" name="Shape 188"/>
          <p:cNvPicPr preferRelativeResize="0"/>
          <p:nvPr/>
        </p:nvPicPr>
        <p:blipFill>
          <a:blip r:embed="rId3"/>
          <a:stretch>
            <a:fillRect/>
          </a:stretch>
        </p:blipFill>
        <p:spPr>
          <a:xfrm>
            <a:off y="100012" x="1276350"/>
            <a:ext cy="4943475" cx="659130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 name="Shape 192"/>
        <p:cNvGrpSpPr/>
        <p:nvPr/>
      </p:nvGrpSpPr>
      <p:grpSpPr>
        <a:xfrm>
          <a:off y="0" x="0"/>
          <a:ext cy="0" cx="0"/>
          <a:chOff y="0" x="0"/>
          <a:chExt cy="0" cx="0"/>
        </a:xfrm>
      </p:grpSpPr>
      <p:pic>
        <p:nvPicPr>
          <p:cNvPr id="193" name="Shape 193"/>
          <p:cNvPicPr preferRelativeResize="0"/>
          <p:nvPr/>
        </p:nvPicPr>
        <p:blipFill>
          <a:blip r:embed="rId3"/>
          <a:stretch>
            <a:fillRect/>
          </a:stretch>
        </p:blipFill>
        <p:spPr>
          <a:xfrm>
            <a:off y="259825" x="1803562"/>
            <a:ext cy="4152649" cx="5536873"/>
          </a:xfrm>
          <a:prstGeom prst="rect">
            <a:avLst/>
          </a:prstGeom>
          <a:noFill/>
          <a:ln>
            <a:noFill/>
          </a:ln>
        </p:spPr>
      </p:pic>
      <p:sp>
        <p:nvSpPr>
          <p:cNvPr id="194" name="Shape 194"/>
          <p:cNvSpPr txBox="1"/>
          <p:nvPr/>
        </p:nvSpPr>
        <p:spPr>
          <a:xfrm>
            <a:off y="4503925" x="1885050"/>
            <a:ext cy="350100" cx="5358899"/>
          </a:xfrm>
          <a:prstGeom prst="rect">
            <a:avLst/>
          </a:prstGeom>
        </p:spPr>
        <p:txBody>
          <a:bodyPr bIns="91425" rIns="91425" lIns="91425" tIns="91425" anchor="t" anchorCtr="0">
            <a:noAutofit/>
          </a:bodyPr>
          <a:lstStyle/>
          <a:p>
            <a:pPr algn="ctr">
              <a:spcBef>
                <a:spcPts val="0"/>
              </a:spcBef>
              <a:buNone/>
            </a:pPr>
            <a:r>
              <a:rPr u="sng" lang="en">
                <a:solidFill>
                  <a:srgbClr val="FFFFFF"/>
                </a:solidFill>
              </a:rPr>
              <a:t>The Persistence of Memory</a:t>
            </a:r>
            <a:r>
              <a:rPr lang="en">
                <a:solidFill>
                  <a:srgbClr val="FFFFFF"/>
                </a:solidFill>
              </a:rPr>
              <a:t> by Salvador Dali (1931)</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y="0" x="0"/>
          <a:ext cy="0" cx="0"/>
          <a:chOff y="0" x="0"/>
          <a:chExt cy="0" cx="0"/>
        </a:xfrm>
      </p:grpSpPr>
      <p:sp>
        <p:nvSpPr>
          <p:cNvPr id="199" name="Shape 199"/>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solidFill>
                  <a:srgbClr val="FFFFFF"/>
                </a:solidFill>
                <a:latin typeface="Open Sans"/>
                <a:ea typeface="Open Sans"/>
                <a:cs typeface="Open Sans"/>
                <a:sym typeface="Open Sans"/>
              </a:rPr>
              <a:t>Lighting Tool Objectives</a:t>
            </a:r>
          </a:p>
        </p:txBody>
      </p:sp>
      <p:sp>
        <p:nvSpPr>
          <p:cNvPr id="200" name="Shape 200"/>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06400" marL="457200">
              <a:spcBef>
                <a:spcPts val="0"/>
              </a:spcBef>
              <a:buClr>
                <a:srgbClr val="FFFFFF"/>
              </a:buClr>
              <a:buSzPct val="100000"/>
              <a:buFont typeface="Arial"/>
              <a:buChar char="●"/>
            </a:pPr>
            <a:r>
              <a:rPr sz="2800" lang="en"/>
              <a:t>Evaluate the existing Lighting Tool to identify potential areas of improvement</a:t>
            </a:r>
          </a:p>
          <a:p>
            <a:pPr rtl="0" lvl="0" indent="-406400" marL="457200">
              <a:spcBef>
                <a:spcPts val="0"/>
              </a:spcBef>
              <a:buClr>
                <a:srgbClr val="FFFFFF"/>
              </a:buClr>
              <a:buSzPct val="100000"/>
              <a:buFont typeface="Arial"/>
              <a:buChar char="●"/>
            </a:pPr>
            <a:r>
              <a:rPr sz="2800" lang="en"/>
              <a:t>Make the Lighting Tool run faster and make recommendations for possible future improvements. </a:t>
            </a:r>
          </a:p>
          <a:p>
            <a:pPr rtl="0" lvl="0" indent="-406400" marL="457200">
              <a:spcBef>
                <a:spcPts val="0"/>
              </a:spcBef>
              <a:buClr>
                <a:srgbClr val="FFFFFF"/>
              </a:buClr>
              <a:buSzPct val="100000"/>
              <a:buFont typeface="Arial"/>
              <a:buChar char="●"/>
            </a:pPr>
            <a:r>
              <a:rPr sz="2800" lang="en"/>
              <a:t>Test improvements for accuracy and quantify the amount of improvement made</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y="0" x="0"/>
          <a:ext cy="0" cx="0"/>
          <a:chOff y="0" x="0"/>
          <a:chExt cy="0" cx="0"/>
        </a:xfrm>
      </p:grpSpPr>
      <p:sp>
        <p:nvSpPr>
          <p:cNvPr id="205" name="Shape 205"/>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solidFill>
                  <a:srgbClr val="FFFFFF"/>
                </a:solidFill>
                <a:latin typeface="Open Sans"/>
                <a:ea typeface="Open Sans"/>
                <a:cs typeface="Open Sans"/>
                <a:sym typeface="Open Sans"/>
              </a:rPr>
              <a:t>Possible areas of improvement</a:t>
            </a:r>
          </a:p>
        </p:txBody>
      </p:sp>
      <p:sp>
        <p:nvSpPr>
          <p:cNvPr id="206" name="Shape 206"/>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Scene Generation</a:t>
            </a:r>
          </a:p>
          <a:p>
            <a:pPr rtl="0" lvl="1" indent="-381000" marL="914400">
              <a:spcBef>
                <a:spcPts val="0"/>
              </a:spcBef>
              <a:buClr>
                <a:srgbClr val="FFFFFF"/>
              </a:buClr>
              <a:buSzPct val="80000"/>
              <a:buFont typeface="Courier New"/>
              <a:buChar char="o"/>
            </a:pPr>
            <a:r>
              <a:rPr lang="en">
                <a:solidFill>
                  <a:srgbClr val="FFFFFF"/>
                </a:solidFill>
                <a:latin typeface="Open Sans"/>
                <a:ea typeface="Open Sans"/>
                <a:cs typeface="Open Sans"/>
                <a:sym typeface="Open Sans"/>
              </a:rPr>
              <a:t>Reducing the amount of reading and writing to disk.</a:t>
            </a:r>
          </a:p>
          <a:p>
            <a:pPr rtl="0" lvl="1" indent="-381000" marL="914400">
              <a:spcBef>
                <a:spcPts val="0"/>
              </a:spcBef>
              <a:buClr>
                <a:srgbClr val="FFFFFF"/>
              </a:buClr>
              <a:buSzPct val="80000"/>
              <a:buFont typeface="Courier New"/>
              <a:buChar char="o"/>
            </a:pPr>
            <a:r>
              <a:rPr lang="en">
                <a:solidFill>
                  <a:srgbClr val="FFFFFF"/>
                </a:solidFill>
                <a:latin typeface="Open Sans"/>
                <a:ea typeface="Open Sans"/>
                <a:cs typeface="Open Sans"/>
                <a:sym typeface="Open Sans"/>
              </a:rPr>
              <a:t>Reworking the architecture to remove “stovepipe” traits.</a:t>
            </a:r>
          </a:p>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Renderer</a:t>
            </a:r>
          </a:p>
          <a:p>
            <a:pPr rtl="0" lvl="1" indent="-381000" marL="914400">
              <a:spcBef>
                <a:spcPts val="0"/>
              </a:spcBef>
              <a:buClr>
                <a:srgbClr val="FFFFFF"/>
              </a:buClr>
              <a:buSzPct val="80000"/>
              <a:buFont typeface="Courier New"/>
              <a:buChar char="o"/>
            </a:pPr>
            <a:r>
              <a:rPr lang="en">
                <a:solidFill>
                  <a:srgbClr val="FFFFFF"/>
                </a:solidFill>
                <a:latin typeface="Open Sans"/>
                <a:ea typeface="Open Sans"/>
                <a:cs typeface="Open Sans"/>
                <a:sym typeface="Open Sans"/>
              </a:rPr>
              <a:t>Parallelize scene rendering to decrease turnaround time.</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y="0" x="0"/>
          <a:ext cy="0" cx="0"/>
          <a:chOff y="0" x="0"/>
          <a:chExt cy="0" cx="0"/>
        </a:xfrm>
      </p:grpSpPr>
      <p:sp>
        <p:nvSpPr>
          <p:cNvPr id="211" name="Shape 211"/>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solidFill>
                  <a:srgbClr val="FFFFFF"/>
                </a:solidFill>
                <a:latin typeface="Open Sans"/>
                <a:ea typeface="Open Sans"/>
                <a:cs typeface="Open Sans"/>
                <a:sym typeface="Open Sans"/>
              </a:rPr>
              <a:t>Renderer: POV-Ray</a:t>
            </a:r>
          </a:p>
        </p:txBody>
      </p:sp>
      <p:sp>
        <p:nvSpPr>
          <p:cNvPr id="212" name="Shape 212"/>
          <p:cNvSpPr txBox="1"/>
          <p:nvPr>
            <p:ph idx="1" type="body"/>
          </p:nvPr>
        </p:nvSpPr>
        <p:spPr>
          <a:xfrm>
            <a:off y="1200150" x="457200"/>
            <a:ext cy="3725699" cx="5086199"/>
          </a:xfrm>
          <a:prstGeom prst="rect">
            <a:avLst/>
          </a:prstGeom>
        </p:spPr>
        <p:txBody>
          <a:bodyPr bIns="91425" rIns="91425" lIns="91425" tIns="91425" anchor="t" anchorCtr="0">
            <a:noAutofit/>
          </a:bodyPr>
          <a:lstStyle/>
          <a:p>
            <a:pPr rtl="0" lvl="0">
              <a:spcBef>
                <a:spcPts val="0"/>
              </a:spcBef>
              <a:buNone/>
            </a:pPr>
            <a:r>
              <a:t/>
            </a:r>
            <a:endParaRPr sz="1800">
              <a:solidFill>
                <a:srgbClr val="FFFFFF"/>
              </a:solidFill>
              <a:latin typeface="Open Sans"/>
              <a:ea typeface="Open Sans"/>
              <a:cs typeface="Open Sans"/>
              <a:sym typeface="Open Sans"/>
            </a:endParaRPr>
          </a:p>
          <a:p>
            <a:pPr rtl="0" lvl="0" indent="-342900" marL="457200">
              <a:spcBef>
                <a:spcPts val="0"/>
              </a:spcBef>
              <a:buClr>
                <a:srgbClr val="FFFFFF"/>
              </a:buClr>
              <a:buSzPct val="100000"/>
              <a:buFont typeface="Arial"/>
              <a:buChar char="●"/>
            </a:pPr>
            <a:r>
              <a:rPr sz="1800" lang="en">
                <a:solidFill>
                  <a:srgbClr val="FFFFFF"/>
                </a:solidFill>
                <a:latin typeface="Open Sans"/>
                <a:ea typeface="Open Sans"/>
                <a:cs typeface="Open Sans"/>
                <a:sym typeface="Open Sans"/>
              </a:rPr>
              <a:t>Issues with POV-Ray</a:t>
            </a:r>
          </a:p>
          <a:p>
            <a:pPr rtl="0" lvl="1" indent="-330200" marL="914400">
              <a:spcBef>
                <a:spcPts val="0"/>
              </a:spcBef>
              <a:buClr>
                <a:srgbClr val="FFFFFF"/>
              </a:buClr>
              <a:buSzPct val="100000"/>
              <a:buFont typeface="Courier New"/>
              <a:buChar char="o"/>
            </a:pPr>
            <a:r>
              <a:rPr sz="1600" lang="en">
                <a:solidFill>
                  <a:srgbClr val="FFFFFF"/>
                </a:solidFill>
                <a:latin typeface="Open Sans"/>
                <a:ea typeface="Open Sans"/>
                <a:cs typeface="Open Sans"/>
                <a:sym typeface="Open Sans"/>
              </a:rPr>
              <a:t>Re-parses files each time it renders a frame.</a:t>
            </a:r>
          </a:p>
          <a:p>
            <a:pPr rtl="0" lvl="1" indent="-330200" marL="914400">
              <a:spcBef>
                <a:spcPts val="0"/>
              </a:spcBef>
              <a:buClr>
                <a:srgbClr val="FFFFFF"/>
              </a:buClr>
              <a:buSzPct val="100000"/>
              <a:buFont typeface="Courier New"/>
              <a:buChar char="o"/>
            </a:pPr>
            <a:r>
              <a:rPr sz="1600" lang="en">
                <a:solidFill>
                  <a:srgbClr val="FFFFFF"/>
                </a:solidFill>
                <a:latin typeface="Open Sans"/>
                <a:ea typeface="Open Sans"/>
                <a:cs typeface="Open Sans"/>
                <a:sym typeface="Open Sans"/>
              </a:rPr>
              <a:t>Until 3.7, no support for multi-threading.</a:t>
            </a:r>
          </a:p>
          <a:p>
            <a:pPr rtl="0" lvl="2" indent="-317500" marL="1371600">
              <a:spcBef>
                <a:spcPts val="0"/>
              </a:spcBef>
              <a:buClr>
                <a:srgbClr val="FFFFFF"/>
              </a:buClr>
              <a:buSzPct val="100000"/>
              <a:buFont typeface="Wingdings"/>
              <a:buChar char="§"/>
            </a:pPr>
            <a:r>
              <a:rPr sz="1400" lang="en">
                <a:solidFill>
                  <a:srgbClr val="FFFFFF"/>
                </a:solidFill>
                <a:latin typeface="Open Sans"/>
                <a:ea typeface="Open Sans"/>
                <a:cs typeface="Open Sans"/>
                <a:sym typeface="Open Sans"/>
              </a:rPr>
              <a:t>Parallelization done by process forking.</a:t>
            </a:r>
          </a:p>
        </p:txBody>
      </p:sp>
      <p:pic>
        <p:nvPicPr>
          <p:cNvPr id="213" name="Shape 213"/>
          <p:cNvPicPr preferRelativeResize="0"/>
          <p:nvPr/>
        </p:nvPicPr>
        <p:blipFill>
          <a:blip r:embed="rId4"/>
          <a:stretch>
            <a:fillRect/>
          </a:stretch>
        </p:blipFill>
        <p:spPr>
          <a:xfrm>
            <a:off y="1181375" x="5683023"/>
            <a:ext cy="3229274" cx="3229274"/>
          </a:xfrm>
          <a:prstGeom prst="rect">
            <a:avLst/>
          </a:prstGeom>
          <a:noFill/>
          <a:ln>
            <a:noFill/>
          </a:ln>
        </p:spPr>
      </p:pic>
      <p:sp>
        <p:nvSpPr>
          <p:cNvPr id="214" name="Shape 214"/>
          <p:cNvSpPr txBox="1"/>
          <p:nvPr/>
        </p:nvSpPr>
        <p:spPr>
          <a:xfrm>
            <a:off y="4547425" x="5837108"/>
            <a:ext cy="397200" cx="2921099"/>
          </a:xfrm>
          <a:prstGeom prst="rect">
            <a:avLst/>
          </a:prstGeom>
        </p:spPr>
        <p:txBody>
          <a:bodyPr bIns="91425" rIns="91425" lIns="91425" tIns="91425" anchor="t" anchorCtr="0">
            <a:noAutofit/>
          </a:bodyPr>
          <a:lstStyle/>
          <a:p>
            <a:pPr algn="ctr" rtl="0" lvl="0">
              <a:spcBef>
                <a:spcPts val="0"/>
              </a:spcBef>
              <a:buNone/>
            </a:pPr>
            <a:r>
              <a:rPr lang="en">
                <a:solidFill>
                  <a:srgbClr val="FFFFFF"/>
                </a:solidFill>
              </a:rPr>
              <a:t>POV-Ray Version 3.6.1</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y="0" x="0"/>
          <a:ext cy="0" cx="0"/>
          <a:chOff y="0" x="0"/>
          <a:chExt cy="0" cx="0"/>
        </a:xfrm>
      </p:grpSpPr>
      <p:sp>
        <p:nvSpPr>
          <p:cNvPr id="94" name="Shape 94"/>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solidFill>
                  <a:srgbClr val="FFFFFF"/>
                </a:solidFill>
                <a:latin typeface="Open Sans"/>
                <a:ea typeface="Open Sans"/>
                <a:cs typeface="Open Sans"/>
                <a:sym typeface="Open Sans"/>
              </a:rPr>
              <a:t>Project Team</a:t>
            </a:r>
          </a:p>
        </p:txBody>
      </p:sp>
      <p:sp>
        <p:nvSpPr>
          <p:cNvPr id="95" name="Shape 95"/>
          <p:cNvSpPr txBox="1"/>
          <p:nvPr>
            <p:ph idx="1" type="body"/>
          </p:nvPr>
        </p:nvSpPr>
        <p:spPr>
          <a:xfrm>
            <a:off y="1200150" x="457200"/>
            <a:ext cy="3794399" cx="8229600"/>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b="1" lang="en">
                <a:solidFill>
                  <a:srgbClr val="FFFFFF"/>
                </a:solidFill>
                <a:latin typeface="Open Sans"/>
                <a:ea typeface="Open Sans"/>
                <a:cs typeface="Open Sans"/>
                <a:sym typeface="Open Sans"/>
              </a:rPr>
              <a:t>Liaisons</a:t>
            </a:r>
            <a:r>
              <a:rPr lang="en">
                <a:solidFill>
                  <a:srgbClr val="FFFFFF"/>
                </a:solidFill>
                <a:latin typeface="Open Sans"/>
                <a:ea typeface="Open Sans"/>
                <a:cs typeface="Open Sans"/>
                <a:sym typeface="Open Sans"/>
              </a:rPr>
              <a:t>: </a:t>
            </a:r>
            <a:r>
              <a:rPr sz="2400" lang="en">
                <a:solidFill>
                  <a:srgbClr val="FFFFFF"/>
                </a:solidFill>
                <a:latin typeface="Open Sans"/>
                <a:ea typeface="Open Sans"/>
                <a:cs typeface="Open Sans"/>
                <a:sym typeface="Open Sans"/>
              </a:rPr>
              <a:t>Emily S. Law, George Chang, Shan Malhotra, Kyle Dodge and Syed Sadaqathullah</a:t>
            </a:r>
          </a:p>
          <a:p>
            <a:pPr rtl="0" lvl="0" indent="-419100" marL="457200">
              <a:spcBef>
                <a:spcPts val="0"/>
              </a:spcBef>
              <a:buClr>
                <a:srgbClr val="FFFFFF"/>
              </a:buClr>
              <a:buSzPct val="100000"/>
              <a:buFont typeface="Arial"/>
              <a:buChar char="●"/>
            </a:pPr>
            <a:r>
              <a:rPr b="1" lang="en">
                <a:solidFill>
                  <a:srgbClr val="FFFFFF"/>
                </a:solidFill>
                <a:latin typeface="Open Sans"/>
                <a:ea typeface="Open Sans"/>
                <a:cs typeface="Open Sans"/>
                <a:sym typeface="Open Sans"/>
              </a:rPr>
              <a:t>Faculty Advisors</a:t>
            </a:r>
            <a:r>
              <a:rPr lang="en">
                <a:solidFill>
                  <a:srgbClr val="FFFFFF"/>
                </a:solidFill>
                <a:latin typeface="Open Sans"/>
                <a:ea typeface="Open Sans"/>
                <a:cs typeface="Open Sans"/>
                <a:sym typeface="Open Sans"/>
              </a:rPr>
              <a:t>: </a:t>
            </a:r>
            <a:r>
              <a:rPr sz="2400" lang="en">
                <a:solidFill>
                  <a:srgbClr val="FFFFFF"/>
                </a:solidFill>
                <a:latin typeface="Open Sans"/>
                <a:ea typeface="Open Sans"/>
                <a:cs typeface="Open Sans"/>
                <a:sym typeface="Open Sans"/>
              </a:rPr>
              <a:t>Chengyu Sun and Elaine Kang</a:t>
            </a:r>
          </a:p>
          <a:p>
            <a:pPr rtl="0" lvl="0" indent="-419100" marL="457200">
              <a:spcBef>
                <a:spcPts val="0"/>
              </a:spcBef>
              <a:buClr>
                <a:srgbClr val="FFFFFF"/>
              </a:buClr>
              <a:buSzPct val="100000"/>
              <a:buFont typeface="Arial"/>
              <a:buChar char="●"/>
            </a:pPr>
            <a:r>
              <a:rPr b="1" lang="en">
                <a:solidFill>
                  <a:srgbClr val="FFFFFF"/>
                </a:solidFill>
                <a:latin typeface="Open Sans"/>
                <a:ea typeface="Open Sans"/>
                <a:cs typeface="Open Sans"/>
                <a:sym typeface="Open Sans"/>
              </a:rPr>
              <a:t>Graduate Advisor:</a:t>
            </a:r>
            <a:r>
              <a:rPr lang="en">
                <a:solidFill>
                  <a:srgbClr val="FFFFFF"/>
                </a:solidFill>
                <a:latin typeface="Open Sans"/>
                <a:ea typeface="Open Sans"/>
                <a:cs typeface="Open Sans"/>
                <a:sym typeface="Open Sans"/>
              </a:rPr>
              <a:t> </a:t>
            </a:r>
            <a:r>
              <a:rPr sz="2400" lang="en">
                <a:solidFill>
                  <a:srgbClr val="FFFFFF"/>
                </a:solidFill>
                <a:latin typeface="Open Sans"/>
                <a:ea typeface="Open Sans"/>
                <a:cs typeface="Open Sans"/>
                <a:sym typeface="Open Sans"/>
              </a:rPr>
              <a:t>Richard Cross</a:t>
            </a:r>
          </a:p>
          <a:p>
            <a:pPr rtl="0" lvl="0" indent="-419100" marL="457200">
              <a:spcBef>
                <a:spcPts val="0"/>
              </a:spcBef>
              <a:buClr>
                <a:srgbClr val="FFFFFF"/>
              </a:buClr>
              <a:buSzPct val="100000"/>
              <a:buFont typeface="Arial"/>
              <a:buChar char="●"/>
            </a:pPr>
            <a:r>
              <a:rPr b="1" lang="en">
                <a:solidFill>
                  <a:srgbClr val="FFFFFF"/>
                </a:solidFill>
                <a:latin typeface="Open Sans"/>
                <a:ea typeface="Open Sans"/>
                <a:cs typeface="Open Sans"/>
                <a:sym typeface="Open Sans"/>
              </a:rPr>
              <a:t>Students</a:t>
            </a:r>
            <a:r>
              <a:rPr lang="en">
                <a:solidFill>
                  <a:srgbClr val="FFFFFF"/>
                </a:solidFill>
                <a:latin typeface="Open Sans"/>
                <a:ea typeface="Open Sans"/>
                <a:cs typeface="Open Sans"/>
                <a:sym typeface="Open Sans"/>
              </a:rPr>
              <a:t>: </a:t>
            </a:r>
            <a:r>
              <a:rPr sz="2400" lang="en">
                <a:solidFill>
                  <a:srgbClr val="FFFFFF"/>
                </a:solidFill>
                <a:latin typeface="Open Sans"/>
                <a:ea typeface="Open Sans"/>
                <a:cs typeface="Open Sans"/>
                <a:sym typeface="Open Sans"/>
              </a:rPr>
              <a:t>Eddie Arevalo, Kevin Huang, Howard Li, Alvaro Ortiz, Daniel Soto and Daniel Young</a:t>
            </a:r>
          </a:p>
          <a:p>
            <a:pPr rtl="0" lvl="0">
              <a:spcBef>
                <a:spcPts val="0"/>
              </a:spcBef>
              <a:buNone/>
            </a:pPr>
            <a:r>
              <a:t/>
            </a:r>
            <a:endParaRPr>
              <a:solidFill>
                <a:srgbClr val="FFFFFF"/>
              </a:solidFill>
              <a:latin typeface="Open Sans"/>
              <a:ea typeface="Open Sans"/>
              <a:cs typeface="Open Sans"/>
              <a:sym typeface="Open Sans"/>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y="0" x="0"/>
          <a:ext cy="0" cx="0"/>
          <a:chOff y="0" x="0"/>
          <a:chExt cy="0" cx="0"/>
        </a:xfrm>
      </p:grpSpPr>
      <p:sp>
        <p:nvSpPr>
          <p:cNvPr id="219" name="Shape 219"/>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solidFill>
                  <a:srgbClr val="FFFFFF"/>
                </a:solidFill>
                <a:latin typeface="Open Sans"/>
                <a:ea typeface="Open Sans"/>
                <a:cs typeface="Open Sans"/>
                <a:sym typeface="Open Sans"/>
              </a:rPr>
              <a:t>Renderer: Optix Renderer</a:t>
            </a:r>
          </a:p>
        </p:txBody>
      </p:sp>
      <p:sp>
        <p:nvSpPr>
          <p:cNvPr id="220" name="Shape 220"/>
          <p:cNvSpPr txBox="1"/>
          <p:nvPr>
            <p:ph idx="1" type="body"/>
          </p:nvPr>
        </p:nvSpPr>
        <p:spPr>
          <a:xfrm>
            <a:off y="1200150" x="457200"/>
            <a:ext cy="3725699" cx="4694100"/>
          </a:xfrm>
          <a:prstGeom prst="rect">
            <a:avLst/>
          </a:prstGeom>
        </p:spPr>
        <p:txBody>
          <a:bodyPr bIns="91425" rIns="91425" lIns="91425" tIns="91425" anchor="t" anchorCtr="0">
            <a:noAutofit/>
          </a:bodyPr>
          <a:lstStyle/>
          <a:p>
            <a:pPr rtl="0" lvl="0" indent="-381000" marL="457200">
              <a:spcBef>
                <a:spcPts val="0"/>
              </a:spcBef>
              <a:buClr>
                <a:srgbClr val="FFFFFF"/>
              </a:buClr>
              <a:buSzPct val="100000"/>
              <a:buFont typeface="Arial"/>
              <a:buChar char="●"/>
            </a:pPr>
            <a:r>
              <a:rPr sz="2400" lang="en">
                <a:solidFill>
                  <a:srgbClr val="FFFFFF"/>
                </a:solidFill>
                <a:latin typeface="Open Sans"/>
                <a:ea typeface="Open Sans"/>
                <a:cs typeface="Open Sans"/>
                <a:sym typeface="Open Sans"/>
              </a:rPr>
              <a:t>Nvidia</a:t>
            </a:r>
            <a:r>
              <a:rPr baseline="30000" sz="2400" lang="en">
                <a:solidFill>
                  <a:srgbClr val="FFFFFF"/>
                </a:solidFill>
                <a:latin typeface="Open Sans"/>
                <a:ea typeface="Open Sans"/>
                <a:cs typeface="Open Sans"/>
                <a:sym typeface="Open Sans"/>
              </a:rPr>
              <a:t>®</a:t>
            </a:r>
            <a:r>
              <a:rPr sz="2400" lang="en">
                <a:solidFill>
                  <a:srgbClr val="FFFFFF"/>
                </a:solidFill>
                <a:latin typeface="Open Sans"/>
                <a:ea typeface="Open Sans"/>
                <a:cs typeface="Open Sans"/>
                <a:sym typeface="Open Sans"/>
              </a:rPr>
              <a:t> Opti</a:t>
            </a:r>
            <a:r>
              <a:rPr sz="2400" lang="en"/>
              <a:t>X™</a:t>
            </a:r>
            <a:r>
              <a:rPr sz="2400" lang="en">
                <a:solidFill>
                  <a:srgbClr val="FFFFFF"/>
                </a:solidFill>
                <a:latin typeface="Open Sans"/>
                <a:ea typeface="Open Sans"/>
                <a:cs typeface="Open Sans"/>
                <a:sym typeface="Open Sans"/>
              </a:rPr>
              <a:t> is a ray-tracing engine.</a:t>
            </a:r>
          </a:p>
          <a:p>
            <a:pPr rtl="0" lvl="0" indent="-381000" marL="457200">
              <a:spcBef>
                <a:spcPts val="0"/>
              </a:spcBef>
              <a:buClr>
                <a:srgbClr val="FFFFFF"/>
              </a:buClr>
              <a:buSzPct val="100000"/>
              <a:buFont typeface="Arial"/>
              <a:buChar char="●"/>
            </a:pPr>
            <a:r>
              <a:rPr sz="2400" lang="en">
                <a:solidFill>
                  <a:srgbClr val="FFFFFF"/>
                </a:solidFill>
                <a:latin typeface="Open Sans"/>
                <a:ea typeface="Open Sans"/>
                <a:cs typeface="Open Sans"/>
                <a:sym typeface="Open Sans"/>
              </a:rPr>
              <a:t>Created two variations for this project.</a:t>
            </a:r>
          </a:p>
          <a:p>
            <a:pPr rtl="0" lvl="1" indent="-342900" marL="914400">
              <a:spcBef>
                <a:spcPts val="0"/>
              </a:spcBef>
              <a:buClr>
                <a:srgbClr val="FFFFFF"/>
              </a:buClr>
              <a:buSzPct val="100000"/>
              <a:buFont typeface="Courier New"/>
              <a:buChar char="o"/>
            </a:pPr>
            <a:r>
              <a:rPr sz="1800" lang="en">
                <a:solidFill>
                  <a:srgbClr val="FFFFFF"/>
                </a:solidFill>
                <a:latin typeface="Open Sans"/>
                <a:ea typeface="Open Sans"/>
                <a:cs typeface="Open Sans"/>
                <a:sym typeface="Open Sans"/>
              </a:rPr>
              <a:t>Distributed recursive raytracing</a:t>
            </a:r>
          </a:p>
          <a:p>
            <a:pPr rtl="0" lvl="1" indent="-342900" marL="914400">
              <a:spcBef>
                <a:spcPts val="0"/>
              </a:spcBef>
              <a:buClr>
                <a:srgbClr val="FFFFFF"/>
              </a:buClr>
              <a:buSzPct val="100000"/>
              <a:buFont typeface="Courier New"/>
              <a:buChar char="o"/>
            </a:pPr>
            <a:r>
              <a:rPr sz="1800" lang="en">
                <a:solidFill>
                  <a:srgbClr val="FFFFFF"/>
                </a:solidFill>
                <a:latin typeface="Open Sans"/>
                <a:ea typeface="Open Sans"/>
                <a:cs typeface="Open Sans"/>
                <a:sym typeface="Open Sans"/>
              </a:rPr>
              <a:t>Pathtracing</a:t>
            </a:r>
          </a:p>
        </p:txBody>
      </p:sp>
      <p:pic>
        <p:nvPicPr>
          <p:cNvPr id="221" name="Shape 221"/>
          <p:cNvPicPr preferRelativeResize="0"/>
          <p:nvPr/>
        </p:nvPicPr>
        <p:blipFill>
          <a:blip r:embed="rId4"/>
          <a:stretch>
            <a:fillRect/>
          </a:stretch>
        </p:blipFill>
        <p:spPr>
          <a:xfrm>
            <a:off y="1169337" x="6196950"/>
            <a:ext cy="3787325" cx="1990775"/>
          </a:xfrm>
          <a:prstGeom prst="rect">
            <a:avLst/>
          </a:prstGeom>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5" name="Shape 225"/>
        <p:cNvGrpSpPr/>
        <p:nvPr/>
      </p:nvGrpSpPr>
      <p:grpSpPr>
        <a:xfrm>
          <a:off y="0" x="0"/>
          <a:ext cy="0" cx="0"/>
          <a:chOff y="0" x="0"/>
          <a:chExt cy="0" cx="0"/>
        </a:xfrm>
      </p:grpSpPr>
      <p:sp>
        <p:nvSpPr>
          <p:cNvPr id="226" name="Shape 226"/>
          <p:cNvSpPr txBox="1"/>
          <p:nvPr>
            <p:ph type="title"/>
          </p:nvPr>
        </p:nvSpPr>
        <p:spPr>
          <a:xfrm>
            <a:off y="2143053" x="457200"/>
            <a:ext cy="857400" cx="8229600"/>
          </a:xfrm>
          <a:prstGeom prst="rect">
            <a:avLst/>
          </a:prstGeom>
        </p:spPr>
        <p:txBody>
          <a:bodyPr bIns="91425" rIns="91425" lIns="91425" tIns="91425" anchor="b" anchorCtr="0">
            <a:noAutofit/>
          </a:bodyPr>
          <a:lstStyle/>
          <a:p>
            <a:pPr algn="ctr" rtl="0" lvl="0">
              <a:spcBef>
                <a:spcPts val="0"/>
              </a:spcBef>
              <a:buNone/>
            </a:pPr>
            <a:r>
              <a:rPr sz="3600" lang="en">
                <a:solidFill>
                  <a:srgbClr val="FFFFFF"/>
                </a:solidFill>
              </a:rPr>
              <a:t>Accomplishments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y="0" x="0"/>
          <a:ext cy="0" cx="0"/>
          <a:chOff y="0" x="0"/>
          <a:chExt cy="0" cx="0"/>
        </a:xfrm>
      </p:grpSpPr>
      <p:sp>
        <p:nvSpPr>
          <p:cNvPr id="231" name="Shape 231"/>
          <p:cNvSpPr/>
          <p:nvPr/>
        </p:nvSpPr>
        <p:spPr>
          <a:xfrm>
            <a:off y="1808275" x="266474"/>
            <a:ext cy="394500" cx="2588999"/>
          </a:xfrm>
          <a:prstGeom prst="rect">
            <a:avLst/>
          </a:prstGeom>
          <a:noFill/>
          <a:ln>
            <a:noFill/>
          </a:ln>
        </p:spPr>
        <p:txBody>
          <a:bodyPr bIns="45000" rIns="90000" lIns="90000" tIns="45000" anchor="t" anchorCtr="0">
            <a:noAutofit/>
          </a:bodyPr>
          <a:lstStyle/>
          <a:p>
            <a:pPr algn="ctr" rtl="0" lvl="0" marR="0" indent="0" marL="0">
              <a:lnSpc>
                <a:spcPct val="100000"/>
              </a:lnSpc>
              <a:spcBef>
                <a:spcPts val="0"/>
              </a:spcBef>
              <a:buSzPct val="25000"/>
              <a:buNone/>
            </a:pPr>
            <a:r>
              <a:rPr strike="noStrike" u="none" b="0" cap="none" baseline="0" sz="2000" lang="en" i="0">
                <a:solidFill>
                  <a:srgbClr val="FFFFFF"/>
                </a:solidFill>
                <a:latin typeface="Open Sans"/>
                <a:ea typeface="Open Sans"/>
                <a:cs typeface="Open Sans"/>
                <a:sym typeface="Open Sans"/>
              </a:rPr>
              <a:t>Digital Elevation Map</a:t>
            </a:r>
          </a:p>
        </p:txBody>
      </p:sp>
      <p:sp>
        <p:nvSpPr>
          <p:cNvPr id="232" name="Shape 232"/>
          <p:cNvSpPr/>
          <p:nvPr/>
        </p:nvSpPr>
        <p:spPr>
          <a:xfrm>
            <a:off y="3017539" x="2589125"/>
            <a:ext cy="1068600" cx="3171599"/>
          </a:xfrm>
          <a:prstGeom prst="rect">
            <a:avLst/>
          </a:prstGeom>
          <a:noFill/>
          <a:ln>
            <a:noFill/>
          </a:ln>
        </p:spPr>
        <p:txBody>
          <a:bodyPr bIns="91425" rIns="91425" lIns="91425" tIns="91425" anchor="t" anchorCtr="0">
            <a:noAutofit/>
          </a:bodyPr>
          <a:lstStyle/>
          <a:p>
            <a:pPr algn="ctr" rtl="0" lvl="0" marR="0" indent="0" marL="0">
              <a:lnSpc>
                <a:spcPct val="100000"/>
              </a:lnSpc>
              <a:spcBef>
                <a:spcPts val="0"/>
              </a:spcBef>
              <a:buSzPct val="25000"/>
              <a:buNone/>
            </a:pPr>
            <a:r>
              <a:rPr sz="2400" lang="en">
                <a:solidFill>
                  <a:srgbClr val="FFFFFF"/>
                </a:solidFill>
                <a:latin typeface="Open Sans"/>
                <a:ea typeface="Open Sans"/>
                <a:cs typeface="Open Sans"/>
                <a:sym typeface="Open Sans"/>
              </a:rPr>
              <a:t>Nvidia OptiX</a:t>
            </a:r>
          </a:p>
          <a:p>
            <a:pPr algn="ctr" rtl="0" lvl="0" marR="0" indent="0" marL="0">
              <a:lnSpc>
                <a:spcPct val="100000"/>
              </a:lnSpc>
              <a:spcBef>
                <a:spcPts val="0"/>
              </a:spcBef>
              <a:buSzPct val="25000"/>
              <a:buNone/>
            </a:pPr>
            <a:r>
              <a:rPr strike="noStrike" u="none" b="0" cap="none" baseline="0" sz="2400" lang="en" i="0">
                <a:solidFill>
                  <a:srgbClr val="FFFFFF"/>
                </a:solidFill>
                <a:latin typeface="Open Sans"/>
                <a:ea typeface="Open Sans"/>
                <a:cs typeface="Open Sans"/>
                <a:sym typeface="Open Sans"/>
              </a:rPr>
              <a:t>Ray</a:t>
            </a:r>
            <a:r>
              <a:rPr sz="2400" lang="en">
                <a:solidFill>
                  <a:srgbClr val="FFFFFF"/>
                </a:solidFill>
                <a:latin typeface="Open Sans"/>
                <a:ea typeface="Open Sans"/>
                <a:cs typeface="Open Sans"/>
                <a:sym typeface="Open Sans"/>
              </a:rPr>
              <a:t> T</a:t>
            </a:r>
            <a:r>
              <a:rPr strike="noStrike" u="none" b="0" cap="none" baseline="0" sz="2400" lang="en" i="0">
                <a:solidFill>
                  <a:srgbClr val="FFFFFF"/>
                </a:solidFill>
                <a:latin typeface="Open Sans"/>
                <a:ea typeface="Open Sans"/>
                <a:cs typeface="Open Sans"/>
                <a:sym typeface="Open Sans"/>
              </a:rPr>
              <a:t>racing Engine</a:t>
            </a:r>
          </a:p>
        </p:txBody>
      </p:sp>
      <p:sp>
        <p:nvSpPr>
          <p:cNvPr id="233" name="Shape 233"/>
          <p:cNvSpPr/>
          <p:nvPr/>
        </p:nvSpPr>
        <p:spPr>
          <a:xfrm>
            <a:off y="1816500" x="6274675"/>
            <a:ext cy="363899" cx="2506199"/>
          </a:xfrm>
          <a:prstGeom prst="rect">
            <a:avLst/>
          </a:prstGeom>
          <a:noFill/>
          <a:ln>
            <a:noFill/>
          </a:ln>
        </p:spPr>
        <p:txBody>
          <a:bodyPr bIns="45000" rIns="90000" lIns="90000" tIns="45000" anchor="t" anchorCtr="0">
            <a:noAutofit/>
          </a:bodyPr>
          <a:lstStyle/>
          <a:p>
            <a:pPr algn="ctr" rtl="0" lvl="0" marR="0" indent="0" marL="0">
              <a:lnSpc>
                <a:spcPct val="100000"/>
              </a:lnSpc>
              <a:spcBef>
                <a:spcPts val="0"/>
              </a:spcBef>
              <a:buSzPct val="25000"/>
              <a:buNone/>
            </a:pPr>
            <a:r>
              <a:rPr strike="noStrike" u="none" b="0" cap="none" baseline="0" sz="1800" lang="en" i="0">
                <a:solidFill>
                  <a:srgbClr val="FFFFFF"/>
                </a:solidFill>
                <a:latin typeface="Open Sans"/>
                <a:ea typeface="Open Sans"/>
                <a:cs typeface="Open Sans"/>
                <a:sym typeface="Open Sans"/>
              </a:rPr>
              <a:t>Regular Perspective </a:t>
            </a:r>
            <a:r>
              <a:rPr sz="1800" lang="en">
                <a:solidFill>
                  <a:srgbClr val="FFFFFF"/>
                </a:solidFill>
                <a:latin typeface="Open Sans"/>
                <a:ea typeface="Open Sans"/>
                <a:cs typeface="Open Sans"/>
                <a:sym typeface="Open Sans"/>
              </a:rPr>
              <a:t>C</a:t>
            </a:r>
            <a:r>
              <a:rPr strike="noStrike" u="none" b="0" cap="none" baseline="0" sz="1800" lang="en" i="0">
                <a:solidFill>
                  <a:srgbClr val="FFFFFF"/>
                </a:solidFill>
                <a:latin typeface="Open Sans"/>
                <a:ea typeface="Open Sans"/>
                <a:cs typeface="Open Sans"/>
                <a:sym typeface="Open Sans"/>
              </a:rPr>
              <a:t>amera</a:t>
            </a:r>
          </a:p>
        </p:txBody>
      </p:sp>
      <p:sp>
        <p:nvSpPr>
          <p:cNvPr id="234" name="Shape 234"/>
          <p:cNvSpPr/>
          <p:nvPr/>
        </p:nvSpPr>
        <p:spPr>
          <a:xfrm>
            <a:off y="4086000" x="6357598"/>
            <a:ext cy="394500" cx="2506199"/>
          </a:xfrm>
          <a:prstGeom prst="rect">
            <a:avLst/>
          </a:prstGeom>
          <a:noFill/>
          <a:ln>
            <a:noFill/>
          </a:ln>
        </p:spPr>
        <p:txBody>
          <a:bodyPr bIns="45000" rIns="90000" lIns="90000" tIns="45000" anchor="t" anchorCtr="0">
            <a:noAutofit/>
          </a:bodyPr>
          <a:lstStyle/>
          <a:p>
            <a:pPr algn="ctr" rtl="0" lvl="0" marR="0" indent="0" marL="0">
              <a:lnSpc>
                <a:spcPct val="100000"/>
              </a:lnSpc>
              <a:spcBef>
                <a:spcPts val="0"/>
              </a:spcBef>
              <a:buSzPct val="25000"/>
              <a:buNone/>
            </a:pPr>
            <a:r>
              <a:rPr strike="noStrike" u="none" b="0" cap="none" baseline="0" sz="2000" lang="en" i="0">
                <a:solidFill>
                  <a:srgbClr val="FFFFFF"/>
                </a:solidFill>
                <a:latin typeface="Open Sans"/>
                <a:ea typeface="Open Sans"/>
                <a:cs typeface="Open Sans"/>
                <a:sym typeface="Open Sans"/>
              </a:rPr>
              <a:t>Mesh Camera</a:t>
            </a:r>
          </a:p>
        </p:txBody>
      </p:sp>
      <p:pic>
        <p:nvPicPr>
          <p:cNvPr id="235" name="Shape 235"/>
          <p:cNvPicPr preferRelativeResize="0"/>
          <p:nvPr/>
        </p:nvPicPr>
        <p:blipFill>
          <a:blip r:embed="rId3"/>
          <a:stretch>
            <a:fillRect/>
          </a:stretch>
        </p:blipFill>
        <p:spPr>
          <a:xfrm>
            <a:off y="251825" x="240725"/>
            <a:ext cy="1456382" cx="2589124"/>
          </a:xfrm>
          <a:prstGeom prst="rect">
            <a:avLst/>
          </a:prstGeom>
          <a:noFill/>
          <a:ln>
            <a:noFill/>
          </a:ln>
        </p:spPr>
      </p:pic>
      <p:cxnSp>
        <p:nvCxnSpPr>
          <p:cNvPr id="236" name="Shape 236"/>
          <p:cNvCxnSpPr/>
          <p:nvPr/>
        </p:nvCxnSpPr>
        <p:spPr>
          <a:xfrm rot="10800000" flipH="1">
            <a:off y="1055712" x="5463007"/>
            <a:ext cy="652500" cx="951600"/>
          </a:xfrm>
          <a:prstGeom prst="straightConnector1">
            <a:avLst/>
          </a:prstGeom>
          <a:noFill/>
          <a:ln w="19050" cap="flat">
            <a:solidFill>
              <a:schemeClr val="dk2"/>
            </a:solidFill>
            <a:prstDash val="solid"/>
            <a:round/>
            <a:headEnd w="lg" len="lg" type="none"/>
            <a:tailEnd w="lg" len="lg" type="triangle"/>
          </a:ln>
        </p:spPr>
      </p:cxnSp>
      <p:cxnSp>
        <p:nvCxnSpPr>
          <p:cNvPr id="237" name="Shape 237"/>
          <p:cNvCxnSpPr/>
          <p:nvPr/>
        </p:nvCxnSpPr>
        <p:spPr>
          <a:xfrm>
            <a:off y="2409002" x="5380335"/>
            <a:ext cy="803400" cx="783000"/>
          </a:xfrm>
          <a:prstGeom prst="straightConnector1">
            <a:avLst/>
          </a:prstGeom>
          <a:noFill/>
          <a:ln w="19050" cap="flat">
            <a:solidFill>
              <a:schemeClr val="dk2"/>
            </a:solidFill>
            <a:prstDash val="solid"/>
            <a:round/>
            <a:headEnd w="lg" len="lg" type="none"/>
            <a:tailEnd w="lg" len="lg" type="triangle"/>
          </a:ln>
        </p:spPr>
      </p:cxnSp>
      <p:pic>
        <p:nvPicPr>
          <p:cNvPr id="238" name="Shape 238"/>
          <p:cNvPicPr preferRelativeResize="0"/>
          <p:nvPr/>
        </p:nvPicPr>
        <p:blipFill>
          <a:blip r:embed="rId4"/>
          <a:stretch>
            <a:fillRect/>
          </a:stretch>
        </p:blipFill>
        <p:spPr>
          <a:xfrm>
            <a:off y="2732016" x="6274675"/>
            <a:ext cy="1295757" cx="2589002"/>
          </a:xfrm>
          <a:prstGeom prst="rect">
            <a:avLst/>
          </a:prstGeom>
          <a:noFill/>
          <a:ln>
            <a:noFill/>
          </a:ln>
        </p:spPr>
      </p:pic>
      <p:pic>
        <p:nvPicPr>
          <p:cNvPr id="239" name="Shape 239"/>
          <p:cNvPicPr preferRelativeResize="0"/>
          <p:nvPr/>
        </p:nvPicPr>
        <p:blipFill>
          <a:blip r:embed="rId5"/>
          <a:stretch>
            <a:fillRect/>
          </a:stretch>
        </p:blipFill>
        <p:spPr>
          <a:xfrm>
            <a:off y="1183350" x="3167750"/>
            <a:ext cy="1644347" cx="2014337"/>
          </a:xfrm>
          <a:prstGeom prst="rect">
            <a:avLst/>
          </a:prstGeom>
          <a:noFill/>
          <a:ln>
            <a:noFill/>
          </a:ln>
        </p:spPr>
      </p:pic>
      <p:pic>
        <p:nvPicPr>
          <p:cNvPr id="240" name="Shape 240"/>
          <p:cNvPicPr preferRelativeResize="0"/>
          <p:nvPr/>
        </p:nvPicPr>
        <p:blipFill>
          <a:blip r:embed="rId6"/>
          <a:stretch>
            <a:fillRect/>
          </a:stretch>
        </p:blipFill>
        <p:spPr>
          <a:xfrm>
            <a:off y="305732" x="6497275"/>
            <a:ext cy="1510767" cx="2014348"/>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y="0" x="0"/>
          <a:ext cy="0" cx="0"/>
          <a:chOff y="0" x="0"/>
          <a:chExt cy="0" cx="0"/>
        </a:xfrm>
      </p:grpSpPr>
      <p:sp>
        <p:nvSpPr>
          <p:cNvPr id="245" name="Shape 245"/>
          <p:cNvSpPr txBox="1"/>
          <p:nvPr/>
        </p:nvSpPr>
        <p:spPr>
          <a:xfrm>
            <a:off y="3669075" x="929125"/>
            <a:ext cy="662699" cx="3372299"/>
          </a:xfrm>
          <a:prstGeom prst="rect">
            <a:avLst/>
          </a:prstGeom>
        </p:spPr>
        <p:txBody>
          <a:bodyPr bIns="91425" rIns="91425" lIns="91425" tIns="91425" anchor="t" anchorCtr="0">
            <a:noAutofit/>
          </a:bodyPr>
          <a:lstStyle/>
          <a:p>
            <a:pPr algn="ctr" rtl="0" lvl="0">
              <a:spcBef>
                <a:spcPts val="0"/>
              </a:spcBef>
              <a:buNone/>
            </a:pPr>
            <a:r>
              <a:rPr sz="2400" lang="en">
                <a:solidFill>
                  <a:srgbClr val="FFFFFF"/>
                </a:solidFill>
                <a:latin typeface="Open Sans"/>
                <a:ea typeface="Open Sans"/>
                <a:cs typeface="Open Sans"/>
                <a:sym typeface="Open Sans"/>
              </a:rPr>
              <a:t>POV-Ray</a:t>
            </a:r>
          </a:p>
        </p:txBody>
      </p:sp>
      <p:sp>
        <p:nvSpPr>
          <p:cNvPr id="246" name="Shape 246"/>
          <p:cNvSpPr txBox="1"/>
          <p:nvPr/>
        </p:nvSpPr>
        <p:spPr>
          <a:xfrm>
            <a:off y="3669075" x="4713625"/>
            <a:ext cy="662699" cx="3372299"/>
          </a:xfrm>
          <a:prstGeom prst="rect">
            <a:avLst/>
          </a:prstGeom>
        </p:spPr>
        <p:txBody>
          <a:bodyPr bIns="91425" rIns="91425" lIns="91425" tIns="91425" anchor="t" anchorCtr="0">
            <a:noAutofit/>
          </a:bodyPr>
          <a:lstStyle/>
          <a:p>
            <a:pPr algn="ctr" rtl="0" lvl="0">
              <a:spcBef>
                <a:spcPts val="0"/>
              </a:spcBef>
              <a:buNone/>
            </a:pPr>
            <a:r>
              <a:rPr sz="2400" lang="en">
                <a:solidFill>
                  <a:srgbClr val="FFFFFF"/>
                </a:solidFill>
                <a:latin typeface="Open Sans"/>
                <a:ea typeface="Open Sans"/>
                <a:cs typeface="Open Sans"/>
                <a:sym typeface="Open Sans"/>
              </a:rPr>
              <a:t>Optix</a:t>
            </a:r>
          </a:p>
        </p:txBody>
      </p:sp>
      <p:sp>
        <p:nvSpPr>
          <p:cNvPr id="247" name="Shape 247"/>
          <p:cNvSpPr txBox="1"/>
          <p:nvPr>
            <p:ph type="title"/>
          </p:nvPr>
        </p:nvSpPr>
        <p:spPr>
          <a:xfrm>
            <a:off y="205978" x="457200"/>
            <a:ext cy="857400" cx="8229600"/>
          </a:xfrm>
          <a:prstGeom prst="rect">
            <a:avLst/>
          </a:prstGeom>
          <a:noFill/>
          <a:ln>
            <a:noFill/>
          </a:ln>
        </p:spPr>
        <p:txBody>
          <a:bodyPr bIns="91425" rIns="91425" lIns="91425" tIns="91425" anchor="b" anchorCtr="0">
            <a:noAutofit/>
          </a:bodyPr>
          <a:lstStyle/>
          <a:p>
            <a:pPr algn="l" rtl="0" lvl="0" marR="0" indent="0" marL="0">
              <a:lnSpc>
                <a:spcPct val="100000"/>
              </a:lnSpc>
              <a:spcBef>
                <a:spcPts val="0"/>
              </a:spcBef>
              <a:spcAft>
                <a:spcPts val="0"/>
              </a:spcAft>
              <a:buClr>
                <a:schemeClr val="dk1"/>
              </a:buClr>
              <a:buSzPct val="25000"/>
              <a:buFont typeface="Arial"/>
              <a:buNone/>
            </a:pPr>
            <a:r>
              <a:rPr sz="3600" lang="en">
                <a:solidFill>
                  <a:srgbClr val="FFFFFF"/>
                </a:solidFill>
                <a:latin typeface="Open Sans"/>
                <a:ea typeface="Open Sans"/>
                <a:cs typeface="Open Sans"/>
                <a:sym typeface="Open Sans"/>
              </a:rPr>
              <a:t>Visual Comparison</a:t>
            </a:r>
          </a:p>
        </p:txBody>
      </p:sp>
      <p:pic>
        <p:nvPicPr>
          <p:cNvPr id="248" name="Shape 248"/>
          <p:cNvPicPr preferRelativeResize="0"/>
          <p:nvPr/>
        </p:nvPicPr>
        <p:blipFill>
          <a:blip r:embed="rId3"/>
          <a:stretch>
            <a:fillRect/>
          </a:stretch>
        </p:blipFill>
        <p:spPr>
          <a:xfrm>
            <a:off y="1471500" x="4932790"/>
            <a:ext cy="2200500" cx="2933972"/>
          </a:xfrm>
          <a:prstGeom prst="rect">
            <a:avLst/>
          </a:prstGeom>
          <a:noFill/>
          <a:ln>
            <a:noFill/>
          </a:ln>
        </p:spPr>
      </p:pic>
      <p:pic>
        <p:nvPicPr>
          <p:cNvPr id="249" name="Shape 249"/>
          <p:cNvPicPr preferRelativeResize="0"/>
          <p:nvPr/>
        </p:nvPicPr>
        <p:blipFill>
          <a:blip r:embed="rId4"/>
          <a:stretch>
            <a:fillRect/>
          </a:stretch>
        </p:blipFill>
        <p:spPr>
          <a:xfrm>
            <a:off y="1471501" x="1148248"/>
            <a:ext cy="2200500" cx="2934046"/>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 name="Shape 253"/>
        <p:cNvGrpSpPr/>
        <p:nvPr/>
      </p:nvGrpSpPr>
      <p:grpSpPr>
        <a:xfrm>
          <a:off y="0" x="0"/>
          <a:ext cy="0" cx="0"/>
          <a:chOff y="0" x="0"/>
          <a:chExt cy="0" cx="0"/>
        </a:xfrm>
      </p:grpSpPr>
      <p:sp>
        <p:nvSpPr>
          <p:cNvPr id="254" name="Shape 254"/>
          <p:cNvSpPr txBox="1"/>
          <p:nvPr/>
        </p:nvSpPr>
        <p:spPr>
          <a:xfrm>
            <a:off y="3669075" x="929125"/>
            <a:ext cy="662699" cx="3372299"/>
          </a:xfrm>
          <a:prstGeom prst="rect">
            <a:avLst/>
          </a:prstGeom>
        </p:spPr>
        <p:txBody>
          <a:bodyPr bIns="91425" rIns="91425" lIns="91425" tIns="91425" anchor="t" anchorCtr="0">
            <a:noAutofit/>
          </a:bodyPr>
          <a:lstStyle/>
          <a:p>
            <a:pPr algn="ctr" rtl="0" lvl="0">
              <a:spcBef>
                <a:spcPts val="0"/>
              </a:spcBef>
              <a:buNone/>
            </a:pPr>
            <a:r>
              <a:rPr sz="2400" lang="en">
                <a:solidFill>
                  <a:srgbClr val="FFFFFF"/>
                </a:solidFill>
                <a:latin typeface="Open Sans"/>
                <a:ea typeface="Open Sans"/>
                <a:cs typeface="Open Sans"/>
                <a:sym typeface="Open Sans"/>
              </a:rPr>
              <a:t>POV-Ray</a:t>
            </a:r>
          </a:p>
        </p:txBody>
      </p:sp>
      <p:sp>
        <p:nvSpPr>
          <p:cNvPr id="255" name="Shape 255"/>
          <p:cNvSpPr txBox="1"/>
          <p:nvPr/>
        </p:nvSpPr>
        <p:spPr>
          <a:xfrm>
            <a:off y="3669075" x="4713625"/>
            <a:ext cy="662699" cx="3372299"/>
          </a:xfrm>
          <a:prstGeom prst="rect">
            <a:avLst/>
          </a:prstGeom>
        </p:spPr>
        <p:txBody>
          <a:bodyPr bIns="91425" rIns="91425" lIns="91425" tIns="91425" anchor="t" anchorCtr="0">
            <a:noAutofit/>
          </a:bodyPr>
          <a:lstStyle/>
          <a:p>
            <a:pPr algn="ctr" rtl="0" lvl="0">
              <a:spcBef>
                <a:spcPts val="0"/>
              </a:spcBef>
              <a:buNone/>
            </a:pPr>
            <a:r>
              <a:rPr sz="2400" lang="en">
                <a:solidFill>
                  <a:srgbClr val="FFFFFF"/>
                </a:solidFill>
                <a:latin typeface="Open Sans"/>
                <a:ea typeface="Open Sans"/>
                <a:cs typeface="Open Sans"/>
                <a:sym typeface="Open Sans"/>
              </a:rPr>
              <a:t>Optix</a:t>
            </a:r>
          </a:p>
        </p:txBody>
      </p:sp>
      <p:sp>
        <p:nvSpPr>
          <p:cNvPr id="256" name="Shape 256"/>
          <p:cNvSpPr txBox="1"/>
          <p:nvPr>
            <p:ph type="title"/>
          </p:nvPr>
        </p:nvSpPr>
        <p:spPr>
          <a:xfrm>
            <a:off y="205978" x="457200"/>
            <a:ext cy="857400" cx="8229600"/>
          </a:xfrm>
          <a:prstGeom prst="rect">
            <a:avLst/>
          </a:prstGeom>
          <a:noFill/>
          <a:ln>
            <a:noFill/>
          </a:ln>
        </p:spPr>
        <p:txBody>
          <a:bodyPr bIns="91425" rIns="91425" lIns="91425" tIns="91425" anchor="b" anchorCtr="0">
            <a:noAutofit/>
          </a:bodyPr>
          <a:lstStyle/>
          <a:p>
            <a:pPr algn="l" rtl="0" lvl="0" marR="0" indent="0" marL="0">
              <a:lnSpc>
                <a:spcPct val="100000"/>
              </a:lnSpc>
              <a:spcBef>
                <a:spcPts val="0"/>
              </a:spcBef>
              <a:spcAft>
                <a:spcPts val="0"/>
              </a:spcAft>
              <a:buClr>
                <a:schemeClr val="dk1"/>
              </a:buClr>
              <a:buSzPct val="25000"/>
              <a:buFont typeface="Arial"/>
              <a:buNone/>
            </a:pPr>
            <a:r>
              <a:rPr sz="3600" lang="en">
                <a:solidFill>
                  <a:srgbClr val="FFFFFF"/>
                </a:solidFill>
                <a:latin typeface="Open Sans"/>
                <a:ea typeface="Open Sans"/>
                <a:cs typeface="Open Sans"/>
                <a:sym typeface="Open Sans"/>
              </a:rPr>
              <a:t>Mesh Camera Comparison</a:t>
            </a:r>
          </a:p>
        </p:txBody>
      </p:sp>
      <p:pic>
        <p:nvPicPr>
          <p:cNvPr id="257" name="Shape 257"/>
          <p:cNvPicPr preferRelativeResize="0"/>
          <p:nvPr/>
        </p:nvPicPr>
        <p:blipFill>
          <a:blip r:embed="rId3"/>
          <a:stretch>
            <a:fillRect/>
          </a:stretch>
        </p:blipFill>
        <p:spPr>
          <a:xfrm>
            <a:off y="1471387" x="4611836"/>
            <a:ext cy="1789674" cx="3575875"/>
          </a:xfrm>
          <a:prstGeom prst="rect">
            <a:avLst/>
          </a:prstGeom>
          <a:noFill/>
          <a:ln>
            <a:noFill/>
          </a:ln>
        </p:spPr>
      </p:pic>
      <p:pic>
        <p:nvPicPr>
          <p:cNvPr id="258" name="Shape 258"/>
          <p:cNvPicPr preferRelativeResize="0"/>
          <p:nvPr/>
        </p:nvPicPr>
        <p:blipFill>
          <a:blip r:embed="rId4"/>
          <a:stretch>
            <a:fillRect/>
          </a:stretch>
        </p:blipFill>
        <p:spPr>
          <a:xfrm>
            <a:off y="1471388" x="780770"/>
            <a:ext cy="1789677" cx="3575901"/>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 name="Shape 262"/>
        <p:cNvGrpSpPr/>
        <p:nvPr/>
      </p:nvGrpSpPr>
      <p:grpSpPr>
        <a:xfrm>
          <a:off y="0" x="0"/>
          <a:ext cy="0" cx="0"/>
          <a:chOff y="0" x="0"/>
          <a:chExt cy="0" cx="0"/>
        </a:xfrm>
      </p:grpSpPr>
      <p:sp>
        <p:nvSpPr>
          <p:cNvPr id="263" name="Shape 263"/>
          <p:cNvSpPr txBox="1"/>
          <p:nvPr>
            <p:ph type="title"/>
          </p:nvPr>
        </p:nvSpPr>
        <p:spPr>
          <a:xfrm>
            <a:off y="205382" x="457200"/>
            <a:ext cy="857250" cx="8229600"/>
          </a:xfrm>
          <a:prstGeom prst="rect">
            <a:avLst/>
          </a:prstGeom>
          <a:noFill/>
          <a:ln>
            <a:noFill/>
          </a:ln>
        </p:spPr>
        <p:txBody>
          <a:bodyPr bIns="91425" rIns="91425" lIns="91425" tIns="91425" anchor="b" anchorCtr="0">
            <a:noAutofit/>
          </a:bodyPr>
          <a:lstStyle/>
          <a:p>
            <a:pPr algn="l" rtl="0" lvl="0" marR="0" indent="0" marL="0">
              <a:lnSpc>
                <a:spcPct val="100000"/>
              </a:lnSpc>
              <a:spcBef>
                <a:spcPts val="0"/>
              </a:spcBef>
              <a:spcAft>
                <a:spcPts val="0"/>
              </a:spcAft>
              <a:buClr>
                <a:schemeClr val="dk1"/>
              </a:buClr>
              <a:buSzPct val="25000"/>
              <a:buFont typeface="Arial"/>
              <a:buNone/>
            </a:pPr>
            <a:r>
              <a:rPr b="1" sz="3600" lang="en">
                <a:solidFill>
                  <a:schemeClr val="dk1"/>
                </a:solidFill>
              </a:rPr>
              <a:t>Comparison Setup - </a:t>
            </a:r>
            <a:r>
              <a:rPr strike="noStrike" u="none" b="1" cap="none" baseline="0" sz="3600" lang="en" i="0">
                <a:solidFill>
                  <a:schemeClr val="dk1"/>
                </a:solidFill>
                <a:latin typeface="Arial"/>
                <a:ea typeface="Arial"/>
                <a:cs typeface="Arial"/>
                <a:sym typeface="Arial"/>
                <a:rtl val="0"/>
              </a:rPr>
              <a:t>Test Cases</a:t>
            </a:r>
          </a:p>
        </p:txBody>
      </p:sp>
      <p:sp>
        <p:nvSpPr>
          <p:cNvPr id="264" name="Shape 264"/>
          <p:cNvSpPr/>
          <p:nvPr/>
        </p:nvSpPr>
        <p:spPr>
          <a:xfrm>
            <a:off y="950951" x="4866823"/>
            <a:ext cy="1371599" cx="1371599"/>
          </a:xfrm>
          <a:prstGeom prst="rect">
            <a:avLst/>
          </a:prstGeom>
          <a:noFill/>
          <a:ln>
            <a:noFill/>
          </a:ln>
        </p:spPr>
        <p:txBody>
          <a:bodyPr bIns="91425" rIns="91425" lIns="91425" tIns="91425" anchor="ctr" anchorCtr="0">
            <a:noAutofit/>
          </a:bodyPr>
          <a:lstStyle/>
          <a:p>
            <a:pPr>
              <a:spcBef>
                <a:spcPts val="0"/>
              </a:spcBef>
              <a:buNone/>
            </a:pPr>
            <a:r>
              <a:t/>
            </a:r>
            <a:endParaRPr/>
          </a:p>
        </p:txBody>
      </p:sp>
      <p:grpSp>
        <p:nvGrpSpPr>
          <p:cNvPr id="265" name="Shape 265"/>
          <p:cNvGrpSpPr/>
          <p:nvPr/>
        </p:nvGrpSpPr>
        <p:grpSpPr>
          <a:xfrm>
            <a:off y="1210387" x="447674"/>
            <a:ext cy="1680350" cx="1390649"/>
            <a:chOff y="1210387" x="524199"/>
            <a:chExt cy="1680350" cx="1390649"/>
          </a:xfrm>
        </p:grpSpPr>
        <p:sp>
          <p:nvSpPr>
            <p:cNvPr id="266" name="Shape 266"/>
            <p:cNvSpPr txBox="1"/>
            <p:nvPr/>
          </p:nvSpPr>
          <p:spPr>
            <a:xfrm>
              <a:off y="2613738" x="691187"/>
              <a:ext cy="276998" cx="1056699"/>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chemeClr val="lt1"/>
                </a:buClr>
                <a:buSzPct val="25000"/>
                <a:buFont typeface="Arial"/>
                <a:buNone/>
              </a:pPr>
              <a:r>
                <a:rPr strike="noStrike" u="none" b="0" cap="none" baseline="0" sz="1200" lang="en" i="0">
                  <a:solidFill>
                    <a:schemeClr val="lt1"/>
                  </a:solidFill>
                  <a:latin typeface="Arial"/>
                  <a:ea typeface="Arial"/>
                  <a:cs typeface="Arial"/>
                  <a:sym typeface="Arial"/>
                  <a:rtl val="0"/>
                </a:rPr>
                <a:t>Test Case 1 </a:t>
              </a:r>
            </a:p>
          </p:txBody>
        </p:sp>
        <p:pic>
          <p:nvPicPr>
            <p:cNvPr id="267" name="Shape 267"/>
            <p:cNvPicPr preferRelativeResize="0"/>
            <p:nvPr/>
          </p:nvPicPr>
          <p:blipFill>
            <a:blip r:embed="rId3"/>
            <a:stretch>
              <a:fillRect/>
            </a:stretch>
          </p:blipFill>
          <p:spPr>
            <a:xfrm>
              <a:off y="1210387" x="524199"/>
              <a:ext cy="1390649" cx="1390649"/>
            </a:xfrm>
            <a:prstGeom prst="rect">
              <a:avLst/>
            </a:prstGeom>
            <a:noFill/>
            <a:ln>
              <a:noFill/>
            </a:ln>
          </p:spPr>
        </p:pic>
      </p:grpSp>
      <p:grpSp>
        <p:nvGrpSpPr>
          <p:cNvPr id="268" name="Shape 268"/>
          <p:cNvGrpSpPr/>
          <p:nvPr/>
        </p:nvGrpSpPr>
        <p:grpSpPr>
          <a:xfrm>
            <a:off y="1235774" x="2765824"/>
            <a:ext cy="1658124" cx="1390649"/>
            <a:chOff y="1168949" x="2523599"/>
            <a:chExt cy="1658124" cx="1390649"/>
          </a:xfrm>
        </p:grpSpPr>
        <p:sp>
          <p:nvSpPr>
            <p:cNvPr id="269" name="Shape 269"/>
            <p:cNvSpPr txBox="1"/>
            <p:nvPr/>
          </p:nvSpPr>
          <p:spPr>
            <a:xfrm>
              <a:off y="2550075" x="2690577"/>
              <a:ext cy="276998" cx="1056699"/>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chemeClr val="lt1"/>
                </a:buClr>
                <a:buSzPct val="25000"/>
                <a:buFont typeface="Arial"/>
                <a:buNone/>
              </a:pPr>
              <a:r>
                <a:rPr strike="noStrike" u="none" b="0" cap="none" baseline="0" sz="1200" lang="en" i="0">
                  <a:solidFill>
                    <a:schemeClr val="lt1"/>
                  </a:solidFill>
                  <a:latin typeface="Arial"/>
                  <a:ea typeface="Arial"/>
                  <a:cs typeface="Arial"/>
                  <a:sym typeface="Arial"/>
                  <a:rtl val="0"/>
                </a:rPr>
                <a:t>Test Case 4 </a:t>
              </a:r>
            </a:p>
          </p:txBody>
        </p:sp>
        <p:pic>
          <p:nvPicPr>
            <p:cNvPr id="270" name="Shape 270"/>
            <p:cNvPicPr preferRelativeResize="0"/>
            <p:nvPr/>
          </p:nvPicPr>
          <p:blipFill>
            <a:blip r:embed="rId4"/>
            <a:stretch>
              <a:fillRect/>
            </a:stretch>
          </p:blipFill>
          <p:spPr>
            <a:xfrm>
              <a:off y="1168949" x="2523599"/>
              <a:ext cy="1390649" cx="1390649"/>
            </a:xfrm>
            <a:prstGeom prst="rect">
              <a:avLst/>
            </a:prstGeom>
            <a:noFill/>
            <a:ln>
              <a:noFill/>
            </a:ln>
          </p:spPr>
        </p:pic>
      </p:grpSp>
      <p:grpSp>
        <p:nvGrpSpPr>
          <p:cNvPr id="271" name="Shape 271"/>
          <p:cNvGrpSpPr/>
          <p:nvPr/>
        </p:nvGrpSpPr>
        <p:grpSpPr>
          <a:xfrm>
            <a:off y="1240537" x="4959175"/>
            <a:ext cy="1648600" cx="1347401"/>
            <a:chOff y="950950" x="4878925"/>
            <a:chExt cy="1648600" cx="1347401"/>
          </a:xfrm>
        </p:grpSpPr>
        <p:sp>
          <p:nvSpPr>
            <p:cNvPr id="272" name="Shape 272"/>
            <p:cNvSpPr txBox="1"/>
            <p:nvPr/>
          </p:nvSpPr>
          <p:spPr>
            <a:xfrm>
              <a:off y="2322551" x="5024273"/>
              <a:ext cy="276998" cx="1056699"/>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chemeClr val="lt1"/>
                </a:buClr>
                <a:buSzPct val="25000"/>
                <a:buFont typeface="Arial"/>
                <a:buNone/>
              </a:pPr>
              <a:r>
                <a:rPr strike="noStrike" u="none" b="0" cap="none" baseline="0" sz="1200" lang="en" i="0">
                  <a:solidFill>
                    <a:schemeClr val="lt1"/>
                  </a:solidFill>
                  <a:latin typeface="Arial"/>
                  <a:ea typeface="Arial"/>
                  <a:cs typeface="Arial"/>
                  <a:sym typeface="Arial"/>
                  <a:rtl val="0"/>
                </a:rPr>
                <a:t>Test Case 5 </a:t>
              </a:r>
            </a:p>
          </p:txBody>
        </p:sp>
        <p:pic>
          <p:nvPicPr>
            <p:cNvPr id="273" name="Shape 273"/>
            <p:cNvPicPr preferRelativeResize="0"/>
            <p:nvPr/>
          </p:nvPicPr>
          <p:blipFill>
            <a:blip r:embed="rId5"/>
            <a:stretch>
              <a:fillRect/>
            </a:stretch>
          </p:blipFill>
          <p:spPr>
            <a:xfrm>
              <a:off y="950950" x="4878925"/>
              <a:ext cy="1371601" cx="1347401"/>
            </a:xfrm>
            <a:prstGeom prst="rect">
              <a:avLst/>
            </a:prstGeom>
            <a:noFill/>
            <a:ln>
              <a:noFill/>
            </a:ln>
          </p:spPr>
        </p:pic>
      </p:grpSp>
      <p:grpSp>
        <p:nvGrpSpPr>
          <p:cNvPr id="274" name="Shape 274"/>
          <p:cNvGrpSpPr/>
          <p:nvPr/>
        </p:nvGrpSpPr>
        <p:grpSpPr>
          <a:xfrm>
            <a:off y="3038475" x="594775"/>
            <a:ext cy="1746272" cx="1234027"/>
            <a:chOff y="2940800" x="525975"/>
            <a:chExt cy="1746272" cx="1234027"/>
          </a:xfrm>
        </p:grpSpPr>
        <p:sp>
          <p:nvSpPr>
            <p:cNvPr id="275" name="Shape 275"/>
            <p:cNvSpPr txBox="1"/>
            <p:nvPr/>
          </p:nvSpPr>
          <p:spPr>
            <a:xfrm>
              <a:off y="4410073" x="636289"/>
              <a:ext cy="276998" cx="1013419"/>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chemeClr val="lt1"/>
                </a:buClr>
                <a:buSzPct val="25000"/>
                <a:buFont typeface="Arial"/>
                <a:buNone/>
              </a:pPr>
              <a:r>
                <a:rPr strike="noStrike" u="none" b="0" cap="none" baseline="0" sz="1200" lang="en" i="0">
                  <a:solidFill>
                    <a:schemeClr val="lt1"/>
                  </a:solidFill>
                  <a:latin typeface="Arial"/>
                  <a:ea typeface="Arial"/>
                  <a:cs typeface="Arial"/>
                  <a:sym typeface="Arial"/>
                  <a:rtl val="0"/>
                </a:rPr>
                <a:t>Test Case 6</a:t>
              </a:r>
            </a:p>
          </p:txBody>
        </p:sp>
        <p:pic>
          <p:nvPicPr>
            <p:cNvPr id="276" name="Shape 276"/>
            <p:cNvPicPr preferRelativeResize="0"/>
            <p:nvPr/>
          </p:nvPicPr>
          <p:blipFill>
            <a:blip r:embed="rId6"/>
            <a:stretch>
              <a:fillRect/>
            </a:stretch>
          </p:blipFill>
          <p:spPr>
            <a:xfrm>
              <a:off y="2940800" x="525975"/>
              <a:ext cy="1419223" cx="1234027"/>
            </a:xfrm>
            <a:prstGeom prst="rect">
              <a:avLst/>
            </a:prstGeom>
            <a:noFill/>
            <a:ln>
              <a:noFill/>
            </a:ln>
          </p:spPr>
        </p:pic>
      </p:grpSp>
      <p:grpSp>
        <p:nvGrpSpPr>
          <p:cNvPr id="277" name="Shape 277"/>
          <p:cNvGrpSpPr/>
          <p:nvPr/>
        </p:nvGrpSpPr>
        <p:grpSpPr>
          <a:xfrm>
            <a:off y="3018112" x="2698300"/>
            <a:ext cy="1750849" cx="1390649"/>
            <a:chOff y="2977200" x="2736550"/>
            <a:chExt cy="1750849" cx="1390649"/>
          </a:xfrm>
        </p:grpSpPr>
        <p:pic>
          <p:nvPicPr>
            <p:cNvPr id="278" name="Shape 278"/>
            <p:cNvPicPr preferRelativeResize="0"/>
            <p:nvPr/>
          </p:nvPicPr>
          <p:blipFill>
            <a:blip r:embed="rId7"/>
            <a:stretch>
              <a:fillRect/>
            </a:stretch>
          </p:blipFill>
          <p:spPr>
            <a:xfrm>
              <a:off y="2977200" x="2736550"/>
              <a:ext cy="1390649" cx="1390649"/>
            </a:xfrm>
            <a:prstGeom prst="rect">
              <a:avLst/>
            </a:prstGeom>
            <a:noFill/>
            <a:ln>
              <a:noFill/>
            </a:ln>
          </p:spPr>
        </p:pic>
        <p:sp>
          <p:nvSpPr>
            <p:cNvPr id="279" name="Shape 279"/>
            <p:cNvSpPr txBox="1"/>
            <p:nvPr/>
          </p:nvSpPr>
          <p:spPr>
            <a:xfrm>
              <a:off y="4451150" x="2883612"/>
              <a:ext cy="276899" cx="1096500"/>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chemeClr val="lt1"/>
                </a:buClr>
                <a:buSzPct val="25000"/>
                <a:buFont typeface="Arial"/>
                <a:buNone/>
              </a:pPr>
              <a:r>
                <a:rPr strike="noStrike" u="none" b="0" cap="none" baseline="0" sz="1200" lang="en" i="0">
                  <a:solidFill>
                    <a:schemeClr val="lt1"/>
                  </a:solidFill>
                  <a:latin typeface="Arial"/>
                  <a:ea typeface="Arial"/>
                  <a:cs typeface="Arial"/>
                  <a:sym typeface="Arial"/>
                </a:rPr>
                <a:t>Test Case </a:t>
              </a:r>
              <a:r>
                <a:rPr sz="1200" lang="en">
                  <a:solidFill>
                    <a:schemeClr val="lt1"/>
                  </a:solidFill>
                </a:rPr>
                <a:t>10</a:t>
              </a:r>
            </a:p>
          </p:txBody>
        </p:sp>
      </p:grpSp>
      <p:grpSp>
        <p:nvGrpSpPr>
          <p:cNvPr id="280" name="Shape 280"/>
          <p:cNvGrpSpPr/>
          <p:nvPr/>
        </p:nvGrpSpPr>
        <p:grpSpPr>
          <a:xfrm>
            <a:off y="3056487" x="4888572"/>
            <a:ext cy="1739736" cx="1828294"/>
            <a:chOff y="2980287" x="4888572"/>
            <a:chExt cy="1739736" cx="1828294"/>
          </a:xfrm>
        </p:grpSpPr>
        <p:sp>
          <p:nvSpPr>
            <p:cNvPr id="281" name="Shape 281"/>
            <p:cNvSpPr txBox="1"/>
            <p:nvPr/>
          </p:nvSpPr>
          <p:spPr>
            <a:xfrm>
              <a:off y="4443025" x="5231894"/>
              <a:ext cy="276998" cx="1141659"/>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chemeClr val="lt1"/>
                </a:buClr>
                <a:buSzPct val="25000"/>
                <a:buFont typeface="Arial"/>
                <a:buNone/>
              </a:pPr>
              <a:r>
                <a:rPr strike="noStrike" u="none" b="0" cap="none" baseline="0" sz="1200" lang="en" i="0">
                  <a:solidFill>
                    <a:schemeClr val="lt1"/>
                  </a:solidFill>
                  <a:latin typeface="Arial"/>
                  <a:ea typeface="Arial"/>
                  <a:cs typeface="Arial"/>
                  <a:sym typeface="Arial"/>
                  <a:rtl val="0"/>
                </a:rPr>
                <a:t>Test Case 11 </a:t>
              </a:r>
            </a:p>
          </p:txBody>
        </p:sp>
        <p:pic>
          <p:nvPicPr>
            <p:cNvPr id="282" name="Shape 282"/>
            <p:cNvPicPr preferRelativeResize="0"/>
            <p:nvPr/>
          </p:nvPicPr>
          <p:blipFill>
            <a:blip r:embed="rId8"/>
            <a:stretch>
              <a:fillRect/>
            </a:stretch>
          </p:blipFill>
          <p:spPr>
            <a:xfrm>
              <a:off y="2980287" x="4888572"/>
              <a:ext cy="1371599" cx="1828294"/>
            </a:xfrm>
            <a:prstGeom prst="rect">
              <a:avLst/>
            </a:prstGeom>
            <a:noFill/>
            <a:ln>
              <a:noFill/>
            </a:ln>
          </p:spPr>
        </p:pic>
      </p:grpSp>
      <p:sp>
        <p:nvSpPr>
          <p:cNvPr id="283" name="Shape 283"/>
          <p:cNvSpPr txBox="1"/>
          <p:nvPr/>
        </p:nvSpPr>
        <p:spPr>
          <a:xfrm>
            <a:off y="497375" x="2588875"/>
            <a:ext cy="457200" cx="3657600"/>
          </a:xfrm>
          <a:prstGeom prst="rect">
            <a:avLst/>
          </a:prstGeom>
        </p:spPr>
        <p:txBody>
          <a:bodyPr bIns="91425" rIns="91425" lIns="91425" tIns="91425" anchor="t" anchorCtr="0">
            <a:noAutofit/>
          </a:bodyPr>
          <a:lstStyle/>
          <a:p>
            <a:pPr>
              <a:spcBef>
                <a:spcPts val="0"/>
              </a:spcBef>
              <a:buNone/>
            </a:pPr>
            <a:r>
              <a:t/>
            </a:r>
            <a:endParaRPr/>
          </a:p>
        </p:txBody>
      </p:sp>
      <p:grpSp>
        <p:nvGrpSpPr>
          <p:cNvPr id="284" name="Shape 284"/>
          <p:cNvGrpSpPr/>
          <p:nvPr/>
        </p:nvGrpSpPr>
        <p:grpSpPr>
          <a:xfrm>
            <a:off y="1709123" x="6716878"/>
            <a:ext cy="942376" cx="2199925"/>
            <a:chOff y="1951423" x="6626828"/>
            <a:chExt cy="942376" cx="2199925"/>
          </a:xfrm>
        </p:grpSpPr>
        <p:sp>
          <p:nvSpPr>
            <p:cNvPr id="285" name="Shape 285"/>
            <p:cNvSpPr txBox="1"/>
            <p:nvPr/>
          </p:nvSpPr>
          <p:spPr>
            <a:xfrm>
              <a:off y="2616900" x="7155965"/>
              <a:ext cy="276899" cx="1141800"/>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chemeClr val="lt1"/>
                </a:buClr>
                <a:buSzPct val="25000"/>
                <a:buFont typeface="Arial"/>
                <a:buNone/>
              </a:pPr>
              <a:r>
                <a:rPr strike="noStrike" u="none" b="0" cap="none" baseline="0" sz="1200" lang="en" i="0">
                  <a:solidFill>
                    <a:schemeClr val="lt1"/>
                  </a:solidFill>
                  <a:latin typeface="Arial"/>
                  <a:ea typeface="Arial"/>
                  <a:cs typeface="Arial"/>
                  <a:sym typeface="Arial"/>
                  <a:rtl val="0"/>
                </a:rPr>
                <a:t>Test Case 1</a:t>
              </a:r>
              <a:r>
                <a:rPr sz="1200" lang="en">
                  <a:solidFill>
                    <a:schemeClr val="lt1"/>
                  </a:solidFill>
                  <a:rtl val="0"/>
                </a:rPr>
                <a:t>4</a:t>
              </a:r>
              <a:r>
                <a:rPr strike="noStrike" u="none" b="0" cap="none" baseline="0" sz="1200" lang="en" i="0">
                  <a:solidFill>
                    <a:schemeClr val="lt1"/>
                  </a:solidFill>
                  <a:latin typeface="Arial"/>
                  <a:ea typeface="Arial"/>
                  <a:cs typeface="Arial"/>
                  <a:sym typeface="Arial"/>
                  <a:rtl val="0"/>
                </a:rPr>
                <a:t> </a:t>
              </a:r>
            </a:p>
          </p:txBody>
        </p:sp>
        <p:pic>
          <p:nvPicPr>
            <p:cNvPr id="286" name="Shape 286"/>
            <p:cNvPicPr preferRelativeResize="0"/>
            <p:nvPr/>
          </p:nvPicPr>
          <p:blipFill>
            <a:blip r:embed="rId9"/>
            <a:stretch>
              <a:fillRect/>
            </a:stretch>
          </p:blipFill>
          <p:spPr>
            <a:xfrm>
              <a:off y="1951423" x="6626828"/>
              <a:ext cy="574100" cx="2199925"/>
            </a:xfrm>
            <a:prstGeom prst="rect">
              <a:avLst/>
            </a:prstGeom>
            <a:noFill/>
            <a:ln>
              <a:noFill/>
            </a:ln>
          </p:spPr>
        </p:pic>
      </p:gr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0" name="Shape 290"/>
        <p:cNvGrpSpPr/>
        <p:nvPr/>
      </p:nvGrpSpPr>
      <p:grpSpPr>
        <a:xfrm>
          <a:off y="0" x="0"/>
          <a:ext cy="0" cx="0"/>
          <a:chOff y="0" x="0"/>
          <a:chExt cy="0" cx="0"/>
        </a:xfrm>
      </p:grpSpPr>
      <p:sp>
        <p:nvSpPr>
          <p:cNvPr id="291" name="Shape 291"/>
          <p:cNvSpPr txBox="1"/>
          <p:nvPr>
            <p:ph type="title"/>
          </p:nvPr>
        </p:nvSpPr>
        <p:spPr>
          <a:xfrm>
            <a:off y="205978" x="457200"/>
            <a:ext cy="857250" cx="8229600"/>
          </a:xfrm>
          <a:prstGeom prst="rect">
            <a:avLst/>
          </a:prstGeom>
          <a:noFill/>
          <a:ln>
            <a:noFill/>
          </a:ln>
        </p:spPr>
        <p:txBody>
          <a:bodyPr bIns="91425" rIns="91425" lIns="91425" tIns="91425" anchor="b" anchorCtr="0">
            <a:noAutofit/>
          </a:bodyPr>
          <a:lstStyle/>
          <a:p>
            <a:pPr algn="l" rtl="0" lvl="0" marR="0" indent="0" marL="0">
              <a:lnSpc>
                <a:spcPct val="100000"/>
              </a:lnSpc>
              <a:spcBef>
                <a:spcPts val="0"/>
              </a:spcBef>
              <a:spcAft>
                <a:spcPts val="0"/>
              </a:spcAft>
              <a:buClr>
                <a:schemeClr val="dk1"/>
              </a:buClr>
              <a:buSzPct val="25000"/>
              <a:buFont typeface="Arial"/>
              <a:buNone/>
            </a:pPr>
            <a:r>
              <a:rPr b="1" sz="2900" lang="en">
                <a:solidFill>
                  <a:schemeClr val="dk1"/>
                </a:solidFill>
              </a:rPr>
              <a:t>Comparison Setup - </a:t>
            </a:r>
            <a:r>
              <a:rPr strike="noStrike" u="none" b="1" cap="none" baseline="0" sz="2900" lang="en" i="0">
                <a:solidFill>
                  <a:schemeClr val="lt1"/>
                </a:solidFill>
                <a:latin typeface="Arial"/>
                <a:ea typeface="Arial"/>
                <a:cs typeface="Arial"/>
                <a:sym typeface="Arial"/>
                <a:rtl val="0"/>
              </a:rPr>
              <a:t>Hardware Specifications</a:t>
            </a:r>
          </a:p>
        </p:txBody>
      </p:sp>
      <p:sp>
        <p:nvSpPr>
          <p:cNvPr id="292" name="Shape 292"/>
          <p:cNvSpPr txBox="1"/>
          <p:nvPr/>
        </p:nvSpPr>
        <p:spPr>
          <a:xfrm>
            <a:off y="1091775" x="457200"/>
            <a:ext cy="3725698" cx="8229600"/>
          </a:xfrm>
          <a:prstGeom prst="rect">
            <a:avLst/>
          </a:prstGeom>
          <a:noFill/>
          <a:ln>
            <a:noFill/>
          </a:ln>
        </p:spPr>
        <p:txBody>
          <a:bodyPr bIns="91425" rIns="91425" lIns="91425" tIns="91425" anchor="t" anchorCtr="0">
            <a:noAutofit/>
          </a:bodyPr>
          <a:lstStyle/>
          <a:p>
            <a:pPr algn="l" rtl="0" lvl="0" marR="0" indent="0" marL="38100">
              <a:lnSpc>
                <a:spcPct val="100000"/>
              </a:lnSpc>
              <a:spcBef>
                <a:spcPts val="0"/>
              </a:spcBef>
              <a:spcAft>
                <a:spcPts val="0"/>
              </a:spcAft>
              <a:buClr>
                <a:srgbClr val="FFFFFF"/>
              </a:buClr>
              <a:buSzPct val="25000"/>
              <a:buFont typeface="Arial"/>
              <a:buNone/>
            </a:pPr>
            <a:r>
              <a:rPr strike="noStrike" u="none" b="1" cap="none" baseline="0" sz="2500" lang="en" i="0">
                <a:solidFill>
                  <a:schemeClr val="lt1"/>
                </a:solidFill>
                <a:latin typeface="Arial"/>
                <a:ea typeface="Arial"/>
                <a:cs typeface="Arial"/>
                <a:sym typeface="Arial"/>
                <a:rtl val="0"/>
              </a:rPr>
              <a:t>HP Z800 Workstation:</a:t>
            </a:r>
          </a:p>
          <a:p>
            <a:pPr algn="l" rtl="0" lvl="0" marR="0" indent="-419100" marL="457200">
              <a:lnSpc>
                <a:spcPct val="100000"/>
              </a:lnSpc>
              <a:spcBef>
                <a:spcPts val="0"/>
              </a:spcBef>
              <a:spcAft>
                <a:spcPts val="0"/>
              </a:spcAft>
              <a:buClr>
                <a:srgbClr val="FFFFFF"/>
              </a:buClr>
              <a:buSzPct val="100000"/>
              <a:buFont typeface="Arial"/>
              <a:buChar char="●"/>
            </a:pPr>
            <a:r>
              <a:rPr strike="noStrike" u="none" b="0" cap="none" baseline="0" sz="2000" lang="en" i="0">
                <a:solidFill>
                  <a:schemeClr val="lt1"/>
                </a:solidFill>
                <a:latin typeface="Arial"/>
                <a:ea typeface="Arial"/>
                <a:cs typeface="Arial"/>
                <a:sym typeface="Arial"/>
                <a:rtl val="0"/>
              </a:rPr>
              <a:t>Dual - Intel Xeon X5650 2.66 12MB/1333 6C CPU-1(LOWPWR)</a:t>
            </a:r>
          </a:p>
          <a:p>
            <a:pPr algn="l" rtl="0" lvl="0" marR="0" indent="-419100" marL="457200">
              <a:lnSpc>
                <a:spcPct val="100000"/>
              </a:lnSpc>
              <a:spcBef>
                <a:spcPts val="0"/>
              </a:spcBef>
              <a:spcAft>
                <a:spcPts val="0"/>
              </a:spcAft>
              <a:buClr>
                <a:srgbClr val="FFFFFF"/>
              </a:buClr>
              <a:buSzPct val="100000"/>
              <a:buFont typeface="Arial"/>
              <a:buChar char="●"/>
            </a:pPr>
            <a:r>
              <a:rPr strike="noStrike" u="none" b="0" cap="none" baseline="0" sz="2000" lang="en" i="0">
                <a:solidFill>
                  <a:schemeClr val="lt1"/>
                </a:solidFill>
                <a:latin typeface="Arial"/>
                <a:ea typeface="Arial"/>
                <a:cs typeface="Arial"/>
                <a:sym typeface="Arial"/>
                <a:rtl val="0"/>
              </a:rPr>
              <a:t>Dual  NVIDIA Quadro FX4800 1.5GB PCIe Graphics card (</a:t>
            </a:r>
            <a:r>
              <a:rPr strike="noStrike" u="none" b="0" cap="none" baseline="0" sz="2000" lang="en" i="0">
                <a:solidFill>
                  <a:schemeClr val="dk1"/>
                </a:solidFill>
                <a:latin typeface="Arial"/>
                <a:ea typeface="Arial"/>
                <a:cs typeface="Arial"/>
                <a:sym typeface="Arial"/>
                <a:rtl val="0"/>
              </a:rPr>
              <a:t>192 CUDA parallel processing cores</a:t>
            </a:r>
            <a:r>
              <a:rPr strike="noStrike" u="none" b="0" cap="none" baseline="0" sz="2000" lang="en" i="0">
                <a:solidFill>
                  <a:schemeClr val="lt1"/>
                </a:solidFill>
                <a:latin typeface="Arial"/>
                <a:ea typeface="Arial"/>
                <a:cs typeface="Arial"/>
                <a:sym typeface="Arial"/>
                <a:rtl val="0"/>
              </a:rPr>
              <a:t>)</a:t>
            </a:r>
          </a:p>
          <a:p>
            <a:pPr algn="l" rtl="0" lvl="0" marR="0" indent="-419100" marL="457200">
              <a:lnSpc>
                <a:spcPct val="100000"/>
              </a:lnSpc>
              <a:spcBef>
                <a:spcPts val="0"/>
              </a:spcBef>
              <a:spcAft>
                <a:spcPts val="0"/>
              </a:spcAft>
              <a:buClr>
                <a:srgbClr val="FFFFFF"/>
              </a:buClr>
              <a:buSzPct val="100000"/>
              <a:buFont typeface="Arial"/>
              <a:buChar char="●"/>
            </a:pPr>
            <a:r>
              <a:rPr strike="noStrike" u="none" b="0" cap="none" baseline="0" sz="2000" lang="en" i="0">
                <a:solidFill>
                  <a:schemeClr val="lt1"/>
                </a:solidFill>
                <a:latin typeface="Arial"/>
                <a:ea typeface="Arial"/>
                <a:cs typeface="Arial"/>
                <a:sym typeface="Arial"/>
                <a:rtl val="0"/>
              </a:rPr>
              <a:t>HP 24GB (6x4GB) DDR3-1333 ECC Reg RAM (Supported only with Dual Processor. ESTAR=DP)</a:t>
            </a:r>
          </a:p>
          <a:p>
            <a:pPr algn="l" rtl="0" lvl="0" marR="0" indent="-419100" marL="457200">
              <a:lnSpc>
                <a:spcPct val="100000"/>
              </a:lnSpc>
              <a:spcBef>
                <a:spcPts val="0"/>
              </a:spcBef>
              <a:spcAft>
                <a:spcPts val="0"/>
              </a:spcAft>
              <a:buClr>
                <a:srgbClr val="FFFFFF"/>
              </a:buClr>
              <a:buSzPct val="100000"/>
              <a:buFont typeface="Arial"/>
              <a:buChar char="●"/>
            </a:pPr>
            <a:r>
              <a:rPr strike="noStrike" u="none" b="0" cap="none" baseline="0" sz="2000" lang="en" i="0">
                <a:solidFill>
                  <a:schemeClr val="lt1"/>
                </a:solidFill>
                <a:latin typeface="Arial"/>
                <a:ea typeface="Arial"/>
                <a:cs typeface="Arial"/>
                <a:sym typeface="Arial"/>
                <a:rtl val="0"/>
              </a:rPr>
              <a:t>HP 160GB SATA X25-M 1st SSD</a:t>
            </a:r>
          </a:p>
          <a:p>
            <a:pPr algn="l" rtl="0" lvl="0" marR="0" indent="-419100" marL="457200">
              <a:lnSpc>
                <a:spcPct val="100000"/>
              </a:lnSpc>
              <a:spcBef>
                <a:spcPts val="0"/>
              </a:spcBef>
              <a:spcAft>
                <a:spcPts val="0"/>
              </a:spcAft>
              <a:buClr>
                <a:srgbClr val="FFFFFF"/>
              </a:buClr>
              <a:buSzPct val="125000"/>
              <a:buFont typeface="Arial"/>
              <a:buChar char="●"/>
            </a:pPr>
            <a:r>
              <a:rPr strike="noStrike" u="none" b="0" cap="none" baseline="0" sz="2000" lang="en" i="0">
                <a:solidFill>
                  <a:schemeClr val="lt1"/>
                </a:solidFill>
                <a:latin typeface="Arial"/>
                <a:ea typeface="Arial"/>
                <a:cs typeface="Arial"/>
                <a:sym typeface="Arial"/>
                <a:rtl val="0"/>
              </a:rPr>
              <a:t>HP 2TB SATA 7200 2nd HDD </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6" name="Shape 296"/>
        <p:cNvGrpSpPr/>
        <p:nvPr/>
      </p:nvGrpSpPr>
      <p:grpSpPr>
        <a:xfrm>
          <a:off y="0" x="0"/>
          <a:ext cy="0" cx="0"/>
          <a:chOff y="0" x="0"/>
          <a:chExt cy="0" cx="0"/>
        </a:xfrm>
      </p:grpSpPr>
      <p:sp>
        <p:nvSpPr>
          <p:cNvPr id="297" name="Shape 297"/>
          <p:cNvSpPr txBox="1"/>
          <p:nvPr>
            <p:ph type="title"/>
          </p:nvPr>
        </p:nvSpPr>
        <p:spPr>
          <a:xfrm>
            <a:off y="205978" x="457200"/>
            <a:ext cy="857400" cx="8229600"/>
          </a:xfrm>
          <a:prstGeom prst="rect">
            <a:avLst/>
          </a:prstGeom>
          <a:noFill/>
          <a:ln>
            <a:noFill/>
          </a:ln>
        </p:spPr>
        <p:txBody>
          <a:bodyPr bIns="91425" rIns="91425" lIns="91425" tIns="91425" anchor="b" anchorCtr="0">
            <a:noAutofit/>
          </a:bodyPr>
          <a:lstStyle/>
          <a:p>
            <a:pPr algn="l" rtl="0" lvl="0" marR="0" indent="0" marL="0">
              <a:lnSpc>
                <a:spcPct val="100000"/>
              </a:lnSpc>
              <a:spcBef>
                <a:spcPts val="0"/>
              </a:spcBef>
              <a:spcAft>
                <a:spcPts val="0"/>
              </a:spcAft>
              <a:buClr>
                <a:schemeClr val="dk1"/>
              </a:buClr>
              <a:buSzPct val="25000"/>
              <a:buFont typeface="Arial"/>
              <a:buNone/>
            </a:pPr>
            <a:r>
              <a:rPr strike="noStrike" u="none" b="1" cap="none" baseline="0" sz="3600" lang="en" i="0">
                <a:solidFill>
                  <a:srgbClr val="FFFFFF"/>
                </a:solidFill>
                <a:latin typeface="Arial"/>
                <a:ea typeface="Arial"/>
                <a:cs typeface="Arial"/>
                <a:sym typeface="Arial"/>
                <a:rtl val="0"/>
              </a:rPr>
              <a:t>Speed Comparison: Solar Irradiance</a:t>
            </a:r>
          </a:p>
        </p:txBody>
      </p:sp>
      <p:pic>
        <p:nvPicPr>
          <p:cNvPr id="298" name="Shape 298"/>
          <p:cNvPicPr preferRelativeResize="0"/>
          <p:nvPr/>
        </p:nvPicPr>
        <p:blipFill rotWithShape="1">
          <a:blip r:embed="rId3"/>
          <a:srcRect t="0" b="0" r="0" l="0"/>
          <a:stretch/>
        </p:blipFill>
        <p:spPr>
          <a:xfrm>
            <a:off y="1123950" x="1857375"/>
            <a:ext cy="2438399" cx="5429249"/>
          </a:xfrm>
          <a:prstGeom prst="rect">
            <a:avLst/>
          </a:prstGeom>
          <a:noFill/>
          <a:ln>
            <a:noFill/>
          </a:ln>
        </p:spPr>
      </p:pic>
      <p:pic>
        <p:nvPicPr>
          <p:cNvPr id="299" name="Shape 299"/>
          <p:cNvPicPr preferRelativeResize="0"/>
          <p:nvPr/>
        </p:nvPicPr>
        <p:blipFill rotWithShape="1">
          <a:blip r:embed="rId4"/>
          <a:srcRect t="0" b="0" r="0" l="0"/>
          <a:stretch/>
        </p:blipFill>
        <p:spPr>
          <a:xfrm>
            <a:off y="3867150" x="2114550"/>
            <a:ext cy="504824" cx="4914899"/>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 name="Shape 303"/>
        <p:cNvGrpSpPr/>
        <p:nvPr/>
      </p:nvGrpSpPr>
      <p:grpSpPr>
        <a:xfrm>
          <a:off y="0" x="0"/>
          <a:ext cy="0" cx="0"/>
          <a:chOff y="0" x="0"/>
          <a:chExt cy="0" cx="0"/>
        </a:xfrm>
      </p:grpSpPr>
      <p:sp>
        <p:nvSpPr>
          <p:cNvPr id="304" name="Shape 304"/>
          <p:cNvSpPr txBox="1"/>
          <p:nvPr>
            <p:ph type="title"/>
          </p:nvPr>
        </p:nvSpPr>
        <p:spPr>
          <a:xfrm>
            <a:off y="205978" x="457200"/>
            <a:ext cy="857400" cx="8229600"/>
          </a:xfrm>
          <a:prstGeom prst="rect">
            <a:avLst/>
          </a:prstGeom>
          <a:noFill/>
          <a:ln>
            <a:noFill/>
          </a:ln>
        </p:spPr>
        <p:txBody>
          <a:bodyPr bIns="91425" rIns="91425" lIns="91425" tIns="91425" anchor="b" anchorCtr="0">
            <a:noAutofit/>
          </a:bodyPr>
          <a:lstStyle/>
          <a:p>
            <a:pPr algn="l" rtl="0" lvl="0" marR="0" indent="0" marL="0">
              <a:lnSpc>
                <a:spcPct val="100000"/>
              </a:lnSpc>
              <a:spcBef>
                <a:spcPts val="0"/>
              </a:spcBef>
              <a:spcAft>
                <a:spcPts val="0"/>
              </a:spcAft>
              <a:buClr>
                <a:schemeClr val="dk1"/>
              </a:buClr>
              <a:buSzPct val="25000"/>
              <a:buFont typeface="Arial"/>
              <a:buNone/>
            </a:pPr>
            <a:r>
              <a:rPr strike="noStrike" u="none" b="1" cap="none" baseline="0" sz="3600" lang="en" i="0">
                <a:solidFill>
                  <a:srgbClr val="FFFFFF"/>
                </a:solidFill>
                <a:latin typeface="Arial"/>
                <a:ea typeface="Arial"/>
                <a:cs typeface="Arial"/>
                <a:sym typeface="Arial"/>
                <a:rtl val="0"/>
              </a:rPr>
              <a:t>Speed Comparison: Total Irradiance</a:t>
            </a:r>
          </a:p>
        </p:txBody>
      </p:sp>
      <p:pic>
        <p:nvPicPr>
          <p:cNvPr id="305" name="Shape 305"/>
          <p:cNvPicPr preferRelativeResize="0"/>
          <p:nvPr/>
        </p:nvPicPr>
        <p:blipFill rotWithShape="1">
          <a:blip r:embed="rId3"/>
          <a:srcRect t="0" b="0" r="0" l="0"/>
          <a:stretch/>
        </p:blipFill>
        <p:spPr>
          <a:xfrm>
            <a:off y="1114425" x="1833561"/>
            <a:ext cy="2447925" cx="5476874"/>
          </a:xfrm>
          <a:prstGeom prst="rect">
            <a:avLst/>
          </a:prstGeom>
          <a:noFill/>
          <a:ln>
            <a:noFill/>
          </a:ln>
        </p:spPr>
      </p:pic>
      <p:pic>
        <p:nvPicPr>
          <p:cNvPr id="306" name="Shape 306"/>
          <p:cNvPicPr preferRelativeResize="0"/>
          <p:nvPr/>
        </p:nvPicPr>
        <p:blipFill rotWithShape="1">
          <a:blip r:embed="rId4"/>
          <a:srcRect t="0" b="0" r="0" l="0"/>
          <a:stretch/>
        </p:blipFill>
        <p:spPr>
          <a:xfrm>
            <a:off y="3873403" x="2114549"/>
            <a:ext cy="495299" cx="4914899"/>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0" name="Shape 310"/>
        <p:cNvGrpSpPr/>
        <p:nvPr/>
      </p:nvGrpSpPr>
      <p:grpSpPr>
        <a:xfrm>
          <a:off y="0" x="0"/>
          <a:ext cy="0" cx="0"/>
          <a:chOff y="0" x="0"/>
          <a:chExt cy="0" cx="0"/>
        </a:xfrm>
      </p:grpSpPr>
      <p:sp>
        <p:nvSpPr>
          <p:cNvPr id="311" name="Shape 311"/>
          <p:cNvSpPr txBox="1"/>
          <p:nvPr>
            <p:ph type="title"/>
          </p:nvPr>
        </p:nvSpPr>
        <p:spPr>
          <a:xfrm>
            <a:off y="205978" x="457200"/>
            <a:ext cy="857400" cx="8229600"/>
          </a:xfrm>
          <a:prstGeom prst="rect">
            <a:avLst/>
          </a:prstGeom>
          <a:noFill/>
          <a:ln>
            <a:noFill/>
          </a:ln>
        </p:spPr>
        <p:txBody>
          <a:bodyPr bIns="91425" rIns="91425" lIns="91425" tIns="91425" anchor="b" anchorCtr="0">
            <a:noAutofit/>
          </a:bodyPr>
          <a:lstStyle/>
          <a:p>
            <a:pPr algn="l" rtl="0" lvl="0" marR="0" indent="0" marL="0">
              <a:lnSpc>
                <a:spcPct val="100000"/>
              </a:lnSpc>
              <a:spcBef>
                <a:spcPts val="0"/>
              </a:spcBef>
              <a:spcAft>
                <a:spcPts val="0"/>
              </a:spcAft>
              <a:buClr>
                <a:schemeClr val="dk1"/>
              </a:buClr>
              <a:buFont typeface="Arial"/>
              <a:buNone/>
            </a:pPr>
            <a:r>
              <a:t/>
            </a:r>
            <a:endParaRPr b="1" sz="3600">
              <a:solidFill>
                <a:schemeClr val="dk1"/>
              </a:solidFill>
            </a:endParaRPr>
          </a:p>
          <a:p>
            <a:pPr algn="l" rtl="0" lvl="0" marR="0" indent="0" marL="0">
              <a:lnSpc>
                <a:spcPct val="100000"/>
              </a:lnSpc>
              <a:spcBef>
                <a:spcPts val="0"/>
              </a:spcBef>
              <a:spcAft>
                <a:spcPts val="0"/>
              </a:spcAft>
              <a:buClr>
                <a:schemeClr val="dk1"/>
              </a:buClr>
              <a:buSzPct val="25000"/>
              <a:buFont typeface="Arial"/>
              <a:buNone/>
            </a:pPr>
            <a:r>
              <a:rPr b="1" sz="3600" lang="en">
                <a:solidFill>
                  <a:schemeClr val="dk1"/>
                </a:solidFill>
              </a:rPr>
              <a:t>Best Improvement Time</a:t>
            </a:r>
          </a:p>
        </p:txBody>
      </p:sp>
      <p:sp>
        <p:nvSpPr>
          <p:cNvPr id="312" name="Shape 312"/>
          <p:cNvSpPr txBox="1"/>
          <p:nvPr/>
        </p:nvSpPr>
        <p:spPr>
          <a:xfrm>
            <a:off y="1091775" x="457200"/>
            <a:ext cy="3725699" cx="8229600"/>
          </a:xfrm>
          <a:prstGeom prst="rect">
            <a:avLst/>
          </a:prstGeom>
          <a:noFill/>
          <a:ln>
            <a:noFill/>
          </a:ln>
        </p:spPr>
        <p:txBody>
          <a:bodyPr bIns="91425" rIns="91425" lIns="91425" tIns="91425" anchor="t" anchorCtr="0">
            <a:noAutofit/>
          </a:bodyPr>
          <a:lstStyle/>
          <a:p>
            <a:pPr algn="l" rtl="0" lvl="0" marR="0">
              <a:lnSpc>
                <a:spcPct val="100000"/>
              </a:lnSpc>
              <a:spcBef>
                <a:spcPts val="0"/>
              </a:spcBef>
              <a:spcAft>
                <a:spcPts val="0"/>
              </a:spcAft>
              <a:buNone/>
            </a:pPr>
          </a:p>
        </p:txBody>
      </p:sp>
      <p:pic>
        <p:nvPicPr>
          <p:cNvPr id="313" name="Shape 313"/>
          <p:cNvPicPr preferRelativeResize="0"/>
          <p:nvPr/>
        </p:nvPicPr>
        <p:blipFill>
          <a:blip r:embed="rId3"/>
          <a:stretch>
            <a:fillRect/>
          </a:stretch>
        </p:blipFill>
        <p:spPr>
          <a:xfrm>
            <a:off y="3856650" x="2102500"/>
            <a:ext cy="514350" cx="4914900"/>
          </a:xfrm>
          <a:prstGeom prst="rect">
            <a:avLst/>
          </a:prstGeom>
        </p:spPr>
      </p:pic>
      <p:pic>
        <p:nvPicPr>
          <p:cNvPr id="314" name="Shape 314"/>
          <p:cNvPicPr preferRelativeResize="0"/>
          <p:nvPr/>
        </p:nvPicPr>
        <p:blipFill>
          <a:blip r:embed="rId4"/>
          <a:stretch>
            <a:fillRect/>
          </a:stretch>
        </p:blipFill>
        <p:spPr>
          <a:xfrm>
            <a:off y="1079250" x="1928325"/>
            <a:ext cy="2476500" cx="5238750"/>
          </a:xfrm>
          <a:prstGeom prst="rect">
            <a:avLst/>
          </a:prstGeom>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 name="Shape 99"/>
        <p:cNvGrpSpPr/>
        <p:nvPr/>
      </p:nvGrpSpPr>
      <p:grpSpPr>
        <a:xfrm>
          <a:off y="0" x="0"/>
          <a:ext cy="0" cx="0"/>
          <a:chOff y="0" x="0"/>
          <a:chExt cy="0" cx="0"/>
        </a:xfrm>
      </p:grpSpPr>
      <p:sp>
        <p:nvSpPr>
          <p:cNvPr id="100" name="Shape 100"/>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solidFill>
                  <a:srgbClr val="FFFFFF"/>
                </a:solidFill>
                <a:latin typeface="Open Sans"/>
                <a:ea typeface="Open Sans"/>
                <a:cs typeface="Open Sans"/>
                <a:sym typeface="Open Sans"/>
              </a:rPr>
              <a:t>Agenda</a:t>
            </a:r>
          </a:p>
        </p:txBody>
      </p:sp>
      <p:sp>
        <p:nvSpPr>
          <p:cNvPr id="101" name="Shape 101"/>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Background</a:t>
            </a:r>
          </a:p>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Goals</a:t>
            </a:r>
          </a:p>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Lighting Tool (LMMPLT)</a:t>
            </a:r>
          </a:p>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Android Application (LMMPAA)</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y="0" x="0"/>
          <a:ext cy="0" cx="0"/>
          <a:chOff y="0" x="0"/>
          <a:chExt cy="0" cx="0"/>
        </a:xfrm>
      </p:grpSpPr>
      <p:sp>
        <p:nvSpPr>
          <p:cNvPr id="319" name="Shape 319"/>
          <p:cNvSpPr txBox="1"/>
          <p:nvPr>
            <p:ph type="title"/>
          </p:nvPr>
        </p:nvSpPr>
        <p:spPr>
          <a:xfrm>
            <a:off y="2143052" x="457200"/>
            <a:ext cy="857400" cx="8229600"/>
          </a:xfrm>
          <a:prstGeom prst="rect">
            <a:avLst/>
          </a:prstGeom>
        </p:spPr>
        <p:txBody>
          <a:bodyPr bIns="91425" rIns="91425" lIns="91425" tIns="91425" anchor="b" anchorCtr="0">
            <a:noAutofit/>
          </a:bodyPr>
          <a:lstStyle/>
          <a:p>
            <a:pPr algn="ctr">
              <a:spcBef>
                <a:spcPts val="0"/>
              </a:spcBef>
              <a:buNone/>
            </a:pPr>
            <a:r>
              <a:rPr sz="3200" lang="en">
                <a:solidFill>
                  <a:srgbClr val="FFFFFF"/>
                </a:solidFill>
              </a:rPr>
              <a:t>Miscellaneous Implementations</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3" name="Shape 323"/>
        <p:cNvGrpSpPr/>
        <p:nvPr/>
      </p:nvGrpSpPr>
      <p:grpSpPr>
        <a:xfrm>
          <a:off y="0" x="0"/>
          <a:ext cy="0" cx="0"/>
          <a:chOff y="0" x="0"/>
          <a:chExt cy="0" cx="0"/>
        </a:xfrm>
      </p:grpSpPr>
      <p:sp>
        <p:nvSpPr>
          <p:cNvPr id="324" name="Shape 324"/>
          <p:cNvSpPr txBox="1"/>
          <p:nvPr>
            <p:ph type="title"/>
          </p:nvPr>
        </p:nvSpPr>
        <p:spPr>
          <a:xfrm>
            <a:off y="205978" x="457200"/>
            <a:ext cy="857400" cx="8229600"/>
          </a:xfrm>
          <a:prstGeom prst="rect">
            <a:avLst/>
          </a:prstGeom>
          <a:noFill/>
          <a:ln>
            <a:noFill/>
          </a:ln>
        </p:spPr>
        <p:txBody>
          <a:bodyPr bIns="91425" rIns="91425" lIns="91425" tIns="91425" anchor="b" anchorCtr="0">
            <a:noAutofit/>
          </a:bodyPr>
          <a:lstStyle/>
          <a:p>
            <a:pPr algn="l" rtl="0" lvl="0" marR="0" indent="0" marL="0">
              <a:lnSpc>
                <a:spcPct val="100000"/>
              </a:lnSpc>
              <a:spcBef>
                <a:spcPts val="0"/>
              </a:spcBef>
              <a:spcAft>
                <a:spcPts val="0"/>
              </a:spcAft>
              <a:buClr>
                <a:schemeClr val="dk1"/>
              </a:buClr>
              <a:buSzPct val="25000"/>
              <a:buFont typeface="Arial"/>
              <a:buNone/>
            </a:pPr>
            <a:r>
              <a:rPr sz="3600" lang="en">
                <a:solidFill>
                  <a:srgbClr val="FFFFFF"/>
                </a:solidFill>
                <a:latin typeface="Open Sans"/>
                <a:ea typeface="Open Sans"/>
                <a:cs typeface="Open Sans"/>
                <a:sym typeface="Open Sans"/>
              </a:rPr>
              <a:t>Image Comparison Tool</a:t>
            </a:r>
          </a:p>
        </p:txBody>
      </p:sp>
      <p:pic>
        <p:nvPicPr>
          <p:cNvPr id="325" name="Shape 325"/>
          <p:cNvPicPr preferRelativeResize="0"/>
          <p:nvPr/>
        </p:nvPicPr>
        <p:blipFill>
          <a:blip r:embed="rId3"/>
          <a:stretch>
            <a:fillRect/>
          </a:stretch>
        </p:blipFill>
        <p:spPr>
          <a:xfrm>
            <a:off y="1004075" x="953700"/>
            <a:ext cy="3619499" cx="4819650"/>
          </a:xfrm>
          <a:prstGeom prst="rect">
            <a:avLst/>
          </a:prstGeom>
        </p:spPr>
      </p:pic>
      <p:pic>
        <p:nvPicPr>
          <p:cNvPr id="326" name="Shape 326"/>
          <p:cNvPicPr preferRelativeResize="0"/>
          <p:nvPr/>
        </p:nvPicPr>
        <p:blipFill>
          <a:blip r:embed="rId4"/>
          <a:stretch>
            <a:fillRect/>
          </a:stretch>
        </p:blipFill>
        <p:spPr>
          <a:xfrm>
            <a:off y="1119175" x="5837475"/>
            <a:ext cy="2905125" cx="2409825"/>
          </a:xfrm>
          <a:prstGeom prst="rect">
            <a:avLst/>
          </a:prstGeom>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0" name="Shape 330"/>
        <p:cNvGrpSpPr/>
        <p:nvPr/>
      </p:nvGrpSpPr>
      <p:grpSpPr>
        <a:xfrm>
          <a:off y="0" x="0"/>
          <a:ext cy="0" cx="0"/>
          <a:chOff y="0" x="0"/>
          <a:chExt cy="0" cx="0"/>
        </a:xfrm>
      </p:grpSpPr>
      <p:pic>
        <p:nvPicPr>
          <p:cNvPr id="331" name="Shape 331"/>
          <p:cNvPicPr preferRelativeResize="0"/>
          <p:nvPr/>
        </p:nvPicPr>
        <p:blipFill>
          <a:blip r:embed="rId3"/>
          <a:stretch>
            <a:fillRect/>
          </a:stretch>
        </p:blipFill>
        <p:spPr>
          <a:xfrm>
            <a:off y="1580250" x="1998462"/>
            <a:ext cy="904875" cx="4352925"/>
          </a:xfrm>
          <a:prstGeom prst="rect">
            <a:avLst/>
          </a:prstGeom>
          <a:noFill/>
          <a:ln>
            <a:noFill/>
          </a:ln>
        </p:spPr>
      </p:pic>
      <p:sp>
        <p:nvSpPr>
          <p:cNvPr id="332" name="Shape 332"/>
          <p:cNvSpPr/>
          <p:nvPr/>
        </p:nvSpPr>
        <p:spPr>
          <a:xfrm>
            <a:off y="3017550" x="1998475"/>
            <a:ext cy="1068600" cx="4352999"/>
          </a:xfrm>
          <a:prstGeom prst="rect">
            <a:avLst/>
          </a:prstGeom>
          <a:noFill/>
          <a:ln>
            <a:noFill/>
          </a:ln>
        </p:spPr>
        <p:txBody>
          <a:bodyPr bIns="91425" rIns="91425" lIns="91425" tIns="91425" anchor="t" anchorCtr="0">
            <a:noAutofit/>
          </a:bodyPr>
          <a:lstStyle/>
          <a:p>
            <a:pPr algn="ctr" rtl="0" lvl="0" marR="0" indent="0" marL="0">
              <a:lnSpc>
                <a:spcPct val="100000"/>
              </a:lnSpc>
              <a:spcBef>
                <a:spcPts val="0"/>
              </a:spcBef>
              <a:buSzPct val="25000"/>
              <a:buNone/>
            </a:pPr>
            <a:r>
              <a:rPr sz="2400" lang="en">
                <a:solidFill>
                  <a:srgbClr val="FFFFFF"/>
                </a:solidFill>
                <a:latin typeface="Open Sans"/>
                <a:ea typeface="Open Sans"/>
                <a:cs typeface="Open Sans"/>
                <a:sym typeface="Open Sans"/>
              </a:rPr>
              <a:t>.png image output library</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6" name="Shape 336"/>
        <p:cNvGrpSpPr/>
        <p:nvPr/>
      </p:nvGrpSpPr>
      <p:grpSpPr>
        <a:xfrm>
          <a:off y="0" x="0"/>
          <a:ext cy="0" cx="0"/>
          <a:chOff y="0" x="0"/>
          <a:chExt cy="0" cx="0"/>
        </a:xfrm>
      </p:grpSpPr>
      <p:sp>
        <p:nvSpPr>
          <p:cNvPr id="337" name="Shape 337"/>
          <p:cNvSpPr txBox="1"/>
          <p:nvPr>
            <p:ph type="title"/>
          </p:nvPr>
        </p:nvSpPr>
        <p:spPr>
          <a:xfrm>
            <a:off y="205978" x="457200"/>
            <a:ext cy="857400" cx="8229600"/>
          </a:xfrm>
          <a:prstGeom prst="rect">
            <a:avLst/>
          </a:prstGeom>
          <a:noFill/>
          <a:ln>
            <a:noFill/>
          </a:ln>
        </p:spPr>
        <p:txBody>
          <a:bodyPr bIns="91425" rIns="91425" lIns="91425" tIns="91425" anchor="b" anchorCtr="0">
            <a:noAutofit/>
          </a:bodyPr>
          <a:lstStyle/>
          <a:p>
            <a:pPr algn="l" rtl="0" lvl="0" marR="0" indent="0" marL="0">
              <a:lnSpc>
                <a:spcPct val="100000"/>
              </a:lnSpc>
              <a:spcBef>
                <a:spcPts val="0"/>
              </a:spcBef>
              <a:spcAft>
                <a:spcPts val="0"/>
              </a:spcAft>
              <a:buClr>
                <a:schemeClr val="dk1"/>
              </a:buClr>
              <a:buSzPct val="25000"/>
              <a:buFont typeface="Arial"/>
              <a:buNone/>
            </a:pPr>
            <a:r>
              <a:rPr sz="3600" lang="en">
                <a:solidFill>
                  <a:srgbClr val="FFFFFF"/>
                </a:solidFill>
                <a:latin typeface="Open Sans"/>
                <a:ea typeface="Open Sans"/>
                <a:cs typeface="Open Sans"/>
                <a:sym typeface="Open Sans"/>
              </a:rPr>
              <a:t>Testing Framework</a:t>
            </a:r>
          </a:p>
        </p:txBody>
      </p:sp>
      <p:pic>
        <p:nvPicPr>
          <p:cNvPr id="338" name="Shape 338"/>
          <p:cNvPicPr preferRelativeResize="0"/>
          <p:nvPr/>
        </p:nvPicPr>
        <p:blipFill>
          <a:blip r:embed="rId3"/>
          <a:stretch>
            <a:fillRect/>
          </a:stretch>
        </p:blipFill>
        <p:spPr>
          <a:xfrm>
            <a:off y="1643050" x="1193275"/>
            <a:ext cy="1857375" cx="3028950"/>
          </a:xfrm>
          <a:prstGeom prst="rect">
            <a:avLst/>
          </a:prstGeom>
          <a:noFill/>
          <a:ln>
            <a:noFill/>
          </a:ln>
        </p:spPr>
      </p:pic>
      <p:pic>
        <p:nvPicPr>
          <p:cNvPr id="339" name="Shape 339"/>
          <p:cNvPicPr preferRelativeResize="0"/>
          <p:nvPr/>
        </p:nvPicPr>
        <p:blipFill>
          <a:blip r:embed="rId4"/>
          <a:stretch>
            <a:fillRect/>
          </a:stretch>
        </p:blipFill>
        <p:spPr>
          <a:xfrm>
            <a:off y="1095350" x="5605387"/>
            <a:ext cy="2952750" cx="942975"/>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3" name="Shape 343"/>
        <p:cNvGrpSpPr/>
        <p:nvPr/>
      </p:nvGrpSpPr>
      <p:grpSpPr>
        <a:xfrm>
          <a:off y="0" x="0"/>
          <a:ext cy="0" cx="0"/>
          <a:chOff y="0" x="0"/>
          <a:chExt cy="0" cx="0"/>
        </a:xfrm>
      </p:grpSpPr>
      <p:sp>
        <p:nvSpPr>
          <p:cNvPr id="344" name="Shape 344"/>
          <p:cNvSpPr txBox="1"/>
          <p:nvPr>
            <p:ph type="title"/>
          </p:nvPr>
        </p:nvSpPr>
        <p:spPr>
          <a:xfrm>
            <a:off y="205919" x="457200"/>
            <a:ext cy="857099" cx="8229299"/>
          </a:xfrm>
          <a:prstGeom prst="rect">
            <a:avLst/>
          </a:prstGeom>
        </p:spPr>
        <p:txBody>
          <a:bodyPr bIns="91425" rIns="91425" lIns="91425" tIns="91425" anchor="ctr" anchorCtr="0">
            <a:noAutofit/>
          </a:bodyPr>
          <a:lstStyle/>
          <a:p>
            <a:pPr>
              <a:spcBef>
                <a:spcPts val="0"/>
              </a:spcBef>
              <a:buNone/>
            </a:pPr>
            <a:r>
              <a:rPr sz="3600" lang="en">
                <a:solidFill>
                  <a:srgbClr val="FFFFFF"/>
                </a:solidFill>
              </a:rPr>
              <a:t>Global Illumination</a:t>
            </a:r>
          </a:p>
        </p:txBody>
      </p:sp>
      <p:sp>
        <p:nvSpPr>
          <p:cNvPr id="345" name="Shape 345"/>
          <p:cNvSpPr txBox="1"/>
          <p:nvPr>
            <p:ph idx="1" type="body"/>
          </p:nvPr>
        </p:nvSpPr>
        <p:spPr>
          <a:xfrm>
            <a:off y="1200240" x="457200"/>
            <a:ext cy="3725399" cx="8229299"/>
          </a:xfrm>
          <a:prstGeom prst="rect">
            <a:avLst/>
          </a:prstGeom>
        </p:spPr>
        <p:txBody>
          <a:bodyPr bIns="91425" rIns="91425" lIns="91425" tIns="91425" anchor="t" anchorCtr="0">
            <a:noAutofit/>
          </a:bodyPr>
          <a:lstStyle/>
          <a:p>
            <a:pPr rtl="0" lvl="0" indent="-381000" marL="457200">
              <a:spcBef>
                <a:spcPts val="0"/>
              </a:spcBef>
              <a:buClr>
                <a:srgbClr val="FFFFFF"/>
              </a:buClr>
              <a:buSzPct val="100000"/>
              <a:buFont typeface="Arial"/>
              <a:buChar char="●"/>
            </a:pPr>
            <a:r>
              <a:rPr sz="2400" lang="en">
                <a:solidFill>
                  <a:srgbClr val="FFFFFF"/>
                </a:solidFill>
              </a:rPr>
              <a:t>Global illumination (GI) is a feature in certain graphics algorithms that simulate indirect lighting.</a:t>
            </a:r>
          </a:p>
          <a:p>
            <a:pPr rtl="0" lvl="0" indent="-381000" marL="457200">
              <a:spcBef>
                <a:spcPts val="0"/>
              </a:spcBef>
              <a:buClr>
                <a:srgbClr val="FFFFFF"/>
              </a:buClr>
              <a:buSzPct val="100000"/>
              <a:buFont typeface="Arial"/>
              <a:buChar char="●"/>
            </a:pPr>
            <a:r>
              <a:rPr sz="2400" lang="en">
                <a:solidFill>
                  <a:srgbClr val="FFFFFF"/>
                </a:solidFill>
              </a:rPr>
              <a:t>Effects of indirect lighting</a:t>
            </a:r>
          </a:p>
          <a:p>
            <a:pPr rtl="0" lvl="1" indent="-381000" marL="914400">
              <a:spcBef>
                <a:spcPts val="0"/>
              </a:spcBef>
              <a:buClr>
                <a:srgbClr val="FFFFFF"/>
              </a:buClr>
              <a:buSzPct val="100000"/>
              <a:buFont typeface="Arial"/>
              <a:buChar char="○"/>
            </a:pPr>
            <a:r>
              <a:rPr sz="2400" lang="en">
                <a:solidFill>
                  <a:srgbClr val="FFFFFF"/>
                </a:solidFill>
              </a:rPr>
              <a:t>Shadows with soft edges.</a:t>
            </a:r>
          </a:p>
          <a:p>
            <a:pPr rtl="0" lvl="1" indent="-381000" marL="914400">
              <a:spcBef>
                <a:spcPts val="0"/>
              </a:spcBef>
              <a:buClr>
                <a:srgbClr val="FFFFFF"/>
              </a:buClr>
              <a:buSzPct val="100000"/>
              <a:buFont typeface="Arial"/>
              <a:buChar char="○"/>
            </a:pPr>
            <a:r>
              <a:rPr sz="2400" lang="en">
                <a:solidFill>
                  <a:srgbClr val="FFFFFF"/>
                </a:solidFill>
              </a:rPr>
              <a:t>Resolving objects in the shadow of another object.</a:t>
            </a:r>
          </a:p>
          <a:p>
            <a:pPr rtl="0" lvl="1" indent="-381000" marL="914400">
              <a:spcBef>
                <a:spcPts val="0"/>
              </a:spcBef>
              <a:buClr>
                <a:srgbClr val="FFFFFF"/>
              </a:buClr>
              <a:buSzPct val="100000"/>
              <a:buFont typeface="Arial"/>
              <a:buChar char="○"/>
            </a:pPr>
            <a:r>
              <a:rPr sz="2400" lang="en">
                <a:solidFill>
                  <a:srgbClr val="FFFFFF"/>
                </a:solidFill>
              </a:rPr>
              <a:t>Surfaces experiencing color bleed in the presence of other objects.</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9" name="Shape 349"/>
        <p:cNvGrpSpPr/>
        <p:nvPr/>
      </p:nvGrpSpPr>
      <p:grpSpPr>
        <a:xfrm>
          <a:off y="0" x="0"/>
          <a:ext cy="0" cx="0"/>
          <a:chOff y="0" x="0"/>
          <a:chExt cy="0" cx="0"/>
        </a:xfrm>
      </p:grpSpPr>
      <p:sp>
        <p:nvSpPr>
          <p:cNvPr id="350" name="Shape 350"/>
          <p:cNvSpPr txBox="1"/>
          <p:nvPr>
            <p:ph type="title"/>
          </p:nvPr>
        </p:nvSpPr>
        <p:spPr>
          <a:xfrm>
            <a:off y="205919" x="457200"/>
            <a:ext cy="857099" cx="8229299"/>
          </a:xfrm>
          <a:prstGeom prst="rect">
            <a:avLst/>
          </a:prstGeom>
        </p:spPr>
        <p:txBody>
          <a:bodyPr bIns="91425" rIns="91425" lIns="91425" tIns="91425" anchor="ctr" anchorCtr="0">
            <a:noAutofit/>
          </a:bodyPr>
          <a:lstStyle/>
          <a:p>
            <a:pPr rtl="0" lvl="0">
              <a:spcBef>
                <a:spcPts val="0"/>
              </a:spcBef>
              <a:buNone/>
            </a:pPr>
            <a:r>
              <a:rPr sz="3600" lang="en">
                <a:solidFill>
                  <a:srgbClr val="FFFFFF"/>
                </a:solidFill>
              </a:rPr>
              <a:t>Global Illumination</a:t>
            </a:r>
          </a:p>
        </p:txBody>
      </p:sp>
      <p:sp>
        <p:nvSpPr>
          <p:cNvPr id="351" name="Shape 351"/>
          <p:cNvSpPr txBox="1"/>
          <p:nvPr>
            <p:ph idx="1" type="body"/>
          </p:nvPr>
        </p:nvSpPr>
        <p:spPr>
          <a:xfrm>
            <a:off y="4222575" x="649500"/>
            <a:ext cy="381600" cx="3612300"/>
          </a:xfrm>
          <a:prstGeom prst="rect">
            <a:avLst/>
          </a:prstGeom>
        </p:spPr>
        <p:txBody>
          <a:bodyPr bIns="91425" rIns="91425" lIns="91425" tIns="91425" anchor="ctr" anchorCtr="0">
            <a:noAutofit/>
          </a:bodyPr>
          <a:lstStyle/>
          <a:p>
            <a:pPr algn="ctr" rtl="0" lvl="0" marR="0">
              <a:lnSpc>
                <a:spcPct val="100000"/>
              </a:lnSpc>
              <a:spcBef>
                <a:spcPts val="0"/>
              </a:spcBef>
              <a:spcAft>
                <a:spcPts val="0"/>
              </a:spcAft>
              <a:buNone/>
            </a:pPr>
            <a:r>
              <a:rPr sz="1800" lang="en">
                <a:solidFill>
                  <a:srgbClr val="FFFFFF"/>
                </a:solidFill>
              </a:rPr>
              <a:t>POV-Ray’s Radiosity</a:t>
            </a:r>
          </a:p>
        </p:txBody>
      </p:sp>
      <p:sp>
        <p:nvSpPr>
          <p:cNvPr id="352" name="Shape 352"/>
          <p:cNvSpPr txBox="1"/>
          <p:nvPr>
            <p:ph idx="2" type="body"/>
          </p:nvPr>
        </p:nvSpPr>
        <p:spPr>
          <a:xfrm>
            <a:off y="4222575" x="4484725"/>
            <a:ext cy="381600" cx="3612300"/>
          </a:xfrm>
          <a:prstGeom prst="rect">
            <a:avLst/>
          </a:prstGeom>
        </p:spPr>
        <p:txBody>
          <a:bodyPr bIns="91425" rIns="91425" lIns="91425" tIns="91425" anchor="ctr" anchorCtr="0">
            <a:noAutofit/>
          </a:bodyPr>
          <a:lstStyle/>
          <a:p>
            <a:pPr algn="ctr" rtl="0" lvl="0" marR="0">
              <a:lnSpc>
                <a:spcPct val="100000"/>
              </a:lnSpc>
              <a:spcBef>
                <a:spcPts val="0"/>
              </a:spcBef>
              <a:spcAft>
                <a:spcPts val="0"/>
              </a:spcAft>
              <a:buNone/>
            </a:pPr>
            <a:r>
              <a:rPr sz="1800" lang="en">
                <a:solidFill>
                  <a:srgbClr val="FFFFFF"/>
                </a:solidFill>
              </a:rPr>
              <a:t>OptiX Pathtracer</a:t>
            </a:r>
          </a:p>
        </p:txBody>
      </p:sp>
      <p:pic>
        <p:nvPicPr>
          <p:cNvPr id="353" name="Shape 353"/>
          <p:cNvPicPr preferRelativeResize="0"/>
          <p:nvPr/>
        </p:nvPicPr>
        <p:blipFill>
          <a:blip r:embed="rId3"/>
          <a:stretch>
            <a:fillRect/>
          </a:stretch>
        </p:blipFill>
        <p:spPr>
          <a:xfrm>
            <a:off y="1550475" x="4620125"/>
            <a:ext cy="2506124" cx="3341498"/>
          </a:xfrm>
          <a:prstGeom prst="rect">
            <a:avLst/>
          </a:prstGeom>
          <a:noFill/>
          <a:ln>
            <a:noFill/>
          </a:ln>
        </p:spPr>
      </p:pic>
      <p:pic>
        <p:nvPicPr>
          <p:cNvPr id="354" name="Shape 354"/>
          <p:cNvPicPr preferRelativeResize="0"/>
          <p:nvPr/>
        </p:nvPicPr>
        <p:blipFill>
          <a:blip r:embed="rId4"/>
          <a:stretch>
            <a:fillRect/>
          </a:stretch>
        </p:blipFill>
        <p:spPr>
          <a:xfrm>
            <a:off y="1550474" x="784905"/>
            <a:ext cy="2506124" cx="3341493"/>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8" name="Shape 358"/>
        <p:cNvGrpSpPr/>
        <p:nvPr/>
      </p:nvGrpSpPr>
      <p:grpSpPr>
        <a:xfrm>
          <a:off y="0" x="0"/>
          <a:ext cy="0" cx="0"/>
          <a:chOff y="0" x="0"/>
          <a:chExt cy="0" cx="0"/>
        </a:xfrm>
      </p:grpSpPr>
      <p:sp>
        <p:nvSpPr>
          <p:cNvPr id="359" name="Shape 359"/>
          <p:cNvSpPr txBox="1"/>
          <p:nvPr>
            <p:ph type="title"/>
          </p:nvPr>
        </p:nvSpPr>
        <p:spPr>
          <a:xfrm>
            <a:off y="205978" x="340300"/>
            <a:ext cy="857400" cx="8229600"/>
          </a:xfrm>
          <a:prstGeom prst="rect">
            <a:avLst/>
          </a:prstGeom>
        </p:spPr>
        <p:txBody>
          <a:bodyPr bIns="91425" rIns="91425" lIns="91425" tIns="91425" anchor="b" anchorCtr="0">
            <a:noAutofit/>
          </a:bodyPr>
          <a:lstStyle/>
          <a:p>
            <a:pPr>
              <a:spcBef>
                <a:spcPts val="0"/>
              </a:spcBef>
              <a:buNone/>
            </a:pPr>
            <a:r>
              <a:rPr lang="en">
                <a:solidFill>
                  <a:srgbClr val="FFFFFF"/>
                </a:solidFill>
                <a:latin typeface="Open Sans"/>
                <a:ea typeface="Open Sans"/>
                <a:cs typeface="Open Sans"/>
                <a:sym typeface="Open Sans"/>
              </a:rPr>
              <a:t>Android Application</a:t>
            </a:r>
          </a:p>
        </p:txBody>
      </p:sp>
      <p:pic>
        <p:nvPicPr>
          <p:cNvPr id="360" name="Shape 360"/>
          <p:cNvPicPr preferRelativeResize="0"/>
          <p:nvPr/>
        </p:nvPicPr>
        <p:blipFill>
          <a:blip r:embed="rId3"/>
          <a:stretch>
            <a:fillRect/>
          </a:stretch>
        </p:blipFill>
        <p:spPr>
          <a:xfrm>
            <a:off y="965777" x="1386524"/>
            <a:ext cy="4010024" cx="6523399"/>
          </a:xfrm>
          <a:prstGeom prst="rect">
            <a:avLst/>
          </a:prstGeom>
          <a:noFill/>
          <a:ln>
            <a:noFill/>
          </a:ln>
        </p:spPr>
      </p:pic>
      <p:pic>
        <p:nvPicPr>
          <p:cNvPr id="361" name="Shape 361"/>
          <p:cNvPicPr preferRelativeResize="0"/>
          <p:nvPr/>
        </p:nvPicPr>
        <p:blipFill>
          <a:blip r:embed="rId4"/>
          <a:stretch>
            <a:fillRect/>
          </a:stretch>
        </p:blipFill>
        <p:spPr>
          <a:xfrm>
            <a:off y="1063374" x="3359250"/>
            <a:ext cy="1221049" cx="814013"/>
          </a:xfrm>
          <a:prstGeom prst="rect">
            <a:avLst/>
          </a:prstGeom>
          <a:noFill/>
          <a:ln>
            <a:noFill/>
          </a:ln>
        </p:spPr>
      </p:pic>
      <p:pic>
        <p:nvPicPr>
          <p:cNvPr id="362" name="Shape 362"/>
          <p:cNvPicPr preferRelativeResize="0"/>
          <p:nvPr/>
        </p:nvPicPr>
        <p:blipFill>
          <a:blip r:embed="rId5"/>
          <a:stretch>
            <a:fillRect/>
          </a:stretch>
        </p:blipFill>
        <p:spPr>
          <a:xfrm>
            <a:off y="1063375" x="4217175"/>
            <a:ext cy="1221050" cx="862068"/>
          </a:xfrm>
          <a:prstGeom prst="rect">
            <a:avLst/>
          </a:prstGeom>
          <a:noFill/>
          <a:ln>
            <a:noFill/>
          </a:ln>
        </p:spPr>
      </p:pic>
      <p:pic>
        <p:nvPicPr>
          <p:cNvPr id="363" name="Shape 363"/>
          <p:cNvPicPr preferRelativeResize="0"/>
          <p:nvPr/>
        </p:nvPicPr>
        <p:blipFill>
          <a:blip r:embed="rId6"/>
          <a:stretch>
            <a:fillRect/>
          </a:stretch>
        </p:blipFill>
        <p:spPr>
          <a:xfrm>
            <a:off y="2648076" x="7322112"/>
            <a:ext cy="1962840" cx="1319425"/>
          </a:xfrm>
          <a:prstGeom prst="rect">
            <a:avLst/>
          </a:prstGeom>
          <a:noFill/>
          <a:ln>
            <a:noFill/>
          </a:ln>
        </p:spPr>
      </p:pic>
      <p:pic>
        <p:nvPicPr>
          <p:cNvPr id="364" name="Shape 364"/>
          <p:cNvPicPr preferRelativeResize="0"/>
          <p:nvPr/>
        </p:nvPicPr>
        <p:blipFill>
          <a:blip r:embed="rId7"/>
          <a:stretch>
            <a:fillRect/>
          </a:stretch>
        </p:blipFill>
        <p:spPr>
          <a:xfrm>
            <a:off y="1305164" x="340300"/>
            <a:ext cy="1637607" cx="2199199"/>
          </a:xfrm>
          <a:prstGeom prst="rect">
            <a:avLst/>
          </a:prstGeom>
          <a:noFill/>
          <a:ln>
            <a:noFill/>
          </a:ln>
        </p:spPr>
      </p:pic>
      <p:pic>
        <p:nvPicPr>
          <p:cNvPr id="365" name="Shape 365"/>
          <p:cNvPicPr preferRelativeResize="0"/>
          <p:nvPr/>
        </p:nvPicPr>
        <p:blipFill>
          <a:blip r:embed="rId8"/>
          <a:stretch>
            <a:fillRect/>
          </a:stretch>
        </p:blipFill>
        <p:spPr>
          <a:xfrm>
            <a:off y="3184575" x="340300"/>
            <a:ext cy="1719568" cx="2020800"/>
          </a:xfrm>
          <a:prstGeom prst="rect">
            <a:avLst/>
          </a:prstGeom>
          <a:noFill/>
          <a:ln>
            <a:noFill/>
          </a:ln>
        </p:spPr>
      </p:pic>
      <p:pic>
        <p:nvPicPr>
          <p:cNvPr id="366" name="Shape 366"/>
          <p:cNvPicPr preferRelativeResize="0"/>
          <p:nvPr/>
        </p:nvPicPr>
        <p:blipFill>
          <a:blip r:embed="rId9"/>
          <a:stretch>
            <a:fillRect/>
          </a:stretch>
        </p:blipFill>
        <p:spPr>
          <a:xfrm>
            <a:off y="1427024" x="7181587"/>
            <a:ext cy="857400" cx="1600490"/>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0" name="Shape 370"/>
        <p:cNvGrpSpPr/>
        <p:nvPr/>
      </p:nvGrpSpPr>
      <p:grpSpPr>
        <a:xfrm>
          <a:off y="0" x="0"/>
          <a:ext cy="0" cx="0"/>
          <a:chOff y="0" x="0"/>
          <a:chExt cy="0" cx="0"/>
        </a:xfrm>
      </p:grpSpPr>
      <p:sp>
        <p:nvSpPr>
          <p:cNvPr id="371" name="Shape 371"/>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t>LMMPAA Prototype</a:t>
            </a:r>
          </a:p>
        </p:txBody>
      </p:sp>
      <p:sp>
        <p:nvSpPr>
          <p:cNvPr id="372" name="Shape 372"/>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chemeClr val="lt1"/>
              </a:buClr>
              <a:buSzPct val="100000"/>
              <a:buFont typeface="Arial"/>
              <a:buChar char="●"/>
            </a:pPr>
            <a:r>
              <a:rPr lang="en">
                <a:solidFill>
                  <a:schemeClr val="lt1"/>
                </a:solidFill>
                <a:latin typeface="Open Sans"/>
                <a:ea typeface="Open Sans"/>
                <a:cs typeface="Open Sans"/>
                <a:sym typeface="Open Sans"/>
              </a:rPr>
              <a:t>E</a:t>
            </a:r>
            <a:r>
              <a:rPr lang="en">
                <a:solidFill>
                  <a:schemeClr val="lt1"/>
                </a:solidFill>
              </a:rPr>
              <a:t>SRI ArcGIS</a:t>
            </a:r>
            <a:r>
              <a:rPr lang="en">
                <a:solidFill>
                  <a:schemeClr val="lt1"/>
                </a:solidFill>
                <a:latin typeface="Open Sans"/>
                <a:ea typeface="Open Sans"/>
                <a:cs typeface="Open Sans"/>
                <a:sym typeface="Open Sans"/>
              </a:rPr>
              <a:t> </a:t>
            </a:r>
            <a:r>
              <a:rPr lang="en">
                <a:solidFill>
                  <a:schemeClr val="lt1"/>
                </a:solidFill>
              </a:rPr>
              <a:t>Android SDK</a:t>
            </a:r>
          </a:p>
          <a:p>
            <a:pPr rtl="0" lvl="0" indent="-419100" marL="457200">
              <a:spcBef>
                <a:spcPts val="0"/>
              </a:spcBef>
              <a:buClr>
                <a:schemeClr val="lt1"/>
              </a:buClr>
              <a:buSzPct val="100000"/>
              <a:buFont typeface="Arial"/>
              <a:buChar char="●"/>
            </a:pPr>
            <a:r>
              <a:rPr lang="en">
                <a:solidFill>
                  <a:schemeClr val="lt1"/>
                </a:solidFill>
                <a:latin typeface="Open Sans"/>
                <a:ea typeface="Open Sans"/>
                <a:cs typeface="Open Sans"/>
                <a:sym typeface="Open Sans"/>
              </a:rPr>
              <a:t>Data from LMMP Web Service</a:t>
            </a:r>
          </a:p>
          <a:p>
            <a:pPr rtl="0" lvl="0" indent="-419100" marL="457200">
              <a:spcBef>
                <a:spcPts val="0"/>
              </a:spcBef>
              <a:buClr>
                <a:schemeClr val="lt1"/>
              </a:buClr>
              <a:buSzPct val="100000"/>
              <a:buFont typeface="Arial"/>
              <a:buChar char="●"/>
            </a:pPr>
            <a:r>
              <a:rPr lang="en">
                <a:solidFill>
                  <a:schemeClr val="lt1"/>
                </a:solidFill>
                <a:latin typeface="Open Sans"/>
                <a:ea typeface="Open Sans"/>
                <a:cs typeface="Open Sans"/>
                <a:sym typeface="Open Sans"/>
              </a:rPr>
              <a:t>Problems</a:t>
            </a:r>
          </a:p>
          <a:p>
            <a:pPr rtl="0" lvl="1" indent="-381000" marL="914400">
              <a:spcBef>
                <a:spcPts val="0"/>
              </a:spcBef>
              <a:buClr>
                <a:schemeClr val="lt1"/>
              </a:buClr>
              <a:buSzPct val="80000"/>
              <a:buFont typeface="Courier New"/>
              <a:buChar char="o"/>
            </a:pPr>
            <a:r>
              <a:rPr lang="en">
                <a:solidFill>
                  <a:schemeClr val="lt1"/>
                </a:solidFill>
              </a:rPr>
              <a:t>Many bugs</a:t>
            </a:r>
          </a:p>
          <a:p>
            <a:pPr rtl="0" lvl="1" indent="-381000" marL="914400">
              <a:spcBef>
                <a:spcPts val="0"/>
              </a:spcBef>
              <a:buClr>
                <a:schemeClr val="lt1"/>
              </a:buClr>
              <a:buSzPct val="80000"/>
              <a:buFont typeface="Courier New"/>
              <a:buChar char="o"/>
            </a:pPr>
            <a:r>
              <a:rPr lang="en">
                <a:solidFill>
                  <a:schemeClr val="lt1"/>
                </a:solidFill>
              </a:rPr>
              <a:t>M</a:t>
            </a:r>
            <a:r>
              <a:rPr lang="en">
                <a:solidFill>
                  <a:schemeClr val="lt1"/>
                </a:solidFill>
                <a:latin typeface="Open Sans"/>
                <a:ea typeface="Open Sans"/>
                <a:cs typeface="Open Sans"/>
                <a:sym typeface="Open Sans"/>
              </a:rPr>
              <a:t>issing key features</a:t>
            </a:r>
          </a:p>
          <a:p>
            <a:pPr rtl="0" lvl="1" indent="-381000" marL="914400">
              <a:spcBef>
                <a:spcPts val="0"/>
              </a:spcBef>
              <a:buClr>
                <a:schemeClr val="lt1"/>
              </a:buClr>
              <a:buSzPct val="80000"/>
              <a:buFont typeface="Courier New"/>
              <a:buChar char="o"/>
            </a:pPr>
            <a:r>
              <a:rPr lang="en">
                <a:solidFill>
                  <a:schemeClr val="lt1"/>
                </a:solidFill>
              </a:rPr>
              <a:t>Awkward UI</a:t>
            </a:r>
          </a:p>
          <a:p>
            <a:pPr rtl="0" lvl="1" indent="-381000" marL="914400">
              <a:spcBef>
                <a:spcPts val="0"/>
              </a:spcBef>
              <a:buClr>
                <a:schemeClr val="lt1"/>
              </a:buClr>
              <a:buSzPct val="80000"/>
              <a:buFont typeface="Courier New"/>
              <a:buChar char="o"/>
            </a:pPr>
            <a:r>
              <a:rPr lang="en">
                <a:solidFill>
                  <a:schemeClr val="lt1"/>
                </a:solidFill>
              </a:rPr>
              <a:t>Code structure needed improvement</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6" name="Shape 376"/>
        <p:cNvGrpSpPr/>
        <p:nvPr/>
      </p:nvGrpSpPr>
      <p:grpSpPr>
        <a:xfrm>
          <a:off y="0" x="0"/>
          <a:ext cy="0" cx="0"/>
          <a:chOff y="0" x="0"/>
          <a:chExt cy="0" cx="0"/>
        </a:xfrm>
      </p:grpSpPr>
      <p:sp>
        <p:nvSpPr>
          <p:cNvPr id="377" name="Shape 377"/>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t>LMMPAA2</a:t>
            </a:r>
            <a:r>
              <a:rPr lang="en">
                <a:solidFill>
                  <a:srgbClr val="FFFFFF"/>
                </a:solidFill>
                <a:latin typeface="Open Sans"/>
                <a:ea typeface="Open Sans"/>
                <a:cs typeface="Open Sans"/>
                <a:sym typeface="Open Sans"/>
              </a:rPr>
              <a:t> Architecture</a:t>
            </a:r>
          </a:p>
        </p:txBody>
      </p:sp>
      <p:sp>
        <p:nvSpPr>
          <p:cNvPr id="378" name="Shape 378"/>
          <p:cNvSpPr/>
          <p:nvPr/>
        </p:nvSpPr>
        <p:spPr>
          <a:xfrm>
            <a:off y="1247734" x="2500346"/>
            <a:ext cy="743699" cx="1407900"/>
          </a:xfrm>
          <a:prstGeom prst="roundRect">
            <a:avLst>
              <a:gd fmla="val 16667" name="adj"/>
            </a:avLst>
          </a:prstGeom>
          <a:solidFill>
            <a:srgbClr val="8DBD49"/>
          </a:solidFill>
          <a:ln w="38100" cap="flat">
            <a:solidFill>
              <a:srgbClr val="628353"/>
            </a:solidFill>
            <a:prstDash val="solid"/>
            <a:round/>
            <a:headEnd w="med" len="med" type="none"/>
            <a:tailEnd w="med" len="med" type="none"/>
          </a:ln>
        </p:spPr>
        <p:txBody>
          <a:bodyPr bIns="91425" rIns="91425" lIns="91425" tIns="91425" anchor="ctr" anchorCtr="0">
            <a:noAutofit/>
          </a:bodyPr>
          <a:lstStyle/>
          <a:p>
            <a:pPr algn="ctr">
              <a:spcBef>
                <a:spcPts val="0"/>
              </a:spcBef>
              <a:buNone/>
            </a:pPr>
            <a:r>
              <a:rPr b="1" sz="1800" lang="en">
                <a:solidFill>
                  <a:srgbClr val="FFFFFF"/>
                </a:solidFill>
                <a:latin typeface="Open Sans"/>
                <a:ea typeface="Open Sans"/>
                <a:cs typeface="Open Sans"/>
                <a:sym typeface="Open Sans"/>
              </a:rPr>
              <a:t>Views</a:t>
            </a:r>
          </a:p>
        </p:txBody>
      </p:sp>
      <p:sp>
        <p:nvSpPr>
          <p:cNvPr id="379" name="Shape 379"/>
          <p:cNvSpPr/>
          <p:nvPr/>
        </p:nvSpPr>
        <p:spPr>
          <a:xfrm>
            <a:off y="1247712" x="5215911"/>
            <a:ext cy="743699" cx="1407900"/>
          </a:xfrm>
          <a:prstGeom prst="roundRect">
            <a:avLst>
              <a:gd fmla="val 16667" name="adj"/>
            </a:avLst>
          </a:prstGeom>
          <a:solidFill>
            <a:srgbClr val="8DBD49"/>
          </a:solidFill>
          <a:ln w="38100" cap="flat">
            <a:solidFill>
              <a:srgbClr val="628353"/>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800" lang="en">
                <a:solidFill>
                  <a:srgbClr val="FFFFFF"/>
                </a:solidFill>
                <a:latin typeface="Open Sans"/>
                <a:ea typeface="Open Sans"/>
                <a:cs typeface="Open Sans"/>
                <a:sym typeface="Open Sans"/>
              </a:rPr>
              <a:t>Adapters</a:t>
            </a:r>
          </a:p>
        </p:txBody>
      </p:sp>
      <p:sp>
        <p:nvSpPr>
          <p:cNvPr id="380" name="Shape 380"/>
          <p:cNvSpPr/>
          <p:nvPr/>
        </p:nvSpPr>
        <p:spPr>
          <a:xfrm>
            <a:off y="2420575" x="2500350"/>
            <a:ext cy="743699" cx="1407900"/>
          </a:xfrm>
          <a:prstGeom prst="roundRect">
            <a:avLst>
              <a:gd fmla="val 16667" name="adj"/>
            </a:avLst>
          </a:prstGeom>
          <a:solidFill>
            <a:srgbClr val="EB5555"/>
          </a:solidFill>
          <a:ln w="38100" cap="flat">
            <a:solidFill>
              <a:srgbClr val="993636"/>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800" lang="en">
                <a:solidFill>
                  <a:srgbClr val="FFFFFF"/>
                </a:solidFill>
                <a:latin typeface="Open Sans"/>
                <a:ea typeface="Open Sans"/>
                <a:cs typeface="Open Sans"/>
                <a:sym typeface="Open Sans"/>
              </a:rPr>
              <a:t>Models</a:t>
            </a:r>
          </a:p>
        </p:txBody>
      </p:sp>
      <p:sp>
        <p:nvSpPr>
          <p:cNvPr id="381" name="Shape 381"/>
          <p:cNvSpPr/>
          <p:nvPr/>
        </p:nvSpPr>
        <p:spPr>
          <a:xfrm>
            <a:off y="2405016" x="4863997"/>
            <a:ext cy="743699" cx="2111699"/>
          </a:xfrm>
          <a:prstGeom prst="roundRect">
            <a:avLst>
              <a:gd fmla="val 16667" name="adj"/>
            </a:avLst>
          </a:prstGeom>
          <a:solidFill>
            <a:srgbClr val="EB5555"/>
          </a:solidFill>
          <a:ln w="38100" cap="flat">
            <a:solidFill>
              <a:srgbClr val="993636"/>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800" lang="en">
                <a:solidFill>
                  <a:srgbClr val="FFFFFF"/>
                </a:solidFill>
                <a:latin typeface="Open Sans"/>
                <a:ea typeface="Open Sans"/>
                <a:cs typeface="Open Sans"/>
                <a:sym typeface="Open Sans"/>
              </a:rPr>
              <a:t>Singleton Data Holders</a:t>
            </a:r>
          </a:p>
        </p:txBody>
      </p:sp>
      <p:sp>
        <p:nvSpPr>
          <p:cNvPr id="382" name="Shape 382"/>
          <p:cNvSpPr/>
          <p:nvPr/>
        </p:nvSpPr>
        <p:spPr>
          <a:xfrm>
            <a:off y="3805500" x="1905174"/>
            <a:ext cy="743699" cx="1542300"/>
          </a:xfrm>
          <a:prstGeom prst="roundRect">
            <a:avLst>
              <a:gd fmla="val 16667" name="adj"/>
            </a:avLst>
          </a:prstGeom>
          <a:solidFill>
            <a:srgbClr val="4BB0DF"/>
          </a:solidFill>
          <a:ln w="38100" cap="flat">
            <a:solidFill>
              <a:srgbClr val="357EA1"/>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800" lang="en">
                <a:solidFill>
                  <a:srgbClr val="FFFFFF"/>
                </a:solidFill>
                <a:latin typeface="Open Sans"/>
                <a:ea typeface="Open Sans"/>
                <a:cs typeface="Open Sans"/>
                <a:sym typeface="Open Sans"/>
              </a:rPr>
              <a:t>XML/JSON</a:t>
            </a:r>
          </a:p>
        </p:txBody>
      </p:sp>
      <p:sp>
        <p:nvSpPr>
          <p:cNvPr id="383" name="Shape 383"/>
          <p:cNvSpPr/>
          <p:nvPr/>
        </p:nvSpPr>
        <p:spPr>
          <a:xfrm>
            <a:off y="3805500" x="3967675"/>
            <a:ext cy="743699" cx="1407900"/>
          </a:xfrm>
          <a:prstGeom prst="roundRect">
            <a:avLst>
              <a:gd fmla="val 16667" name="adj"/>
            </a:avLst>
          </a:prstGeom>
          <a:solidFill>
            <a:srgbClr val="4BB0DF"/>
          </a:solidFill>
          <a:ln w="38100" cap="flat">
            <a:solidFill>
              <a:srgbClr val="357EA1"/>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800" lang="en">
                <a:solidFill>
                  <a:srgbClr val="FFFFFF"/>
                </a:solidFill>
                <a:latin typeface="Open Sans"/>
                <a:ea typeface="Open Sans"/>
                <a:cs typeface="Open Sans"/>
                <a:sym typeface="Open Sans"/>
              </a:rPr>
              <a:t>File and Network</a:t>
            </a:r>
          </a:p>
        </p:txBody>
      </p:sp>
      <p:sp>
        <p:nvSpPr>
          <p:cNvPr id="384" name="Shape 384"/>
          <p:cNvSpPr/>
          <p:nvPr/>
        </p:nvSpPr>
        <p:spPr>
          <a:xfrm>
            <a:off y="3805500" x="6030175"/>
            <a:ext cy="743699" cx="1407900"/>
          </a:xfrm>
          <a:prstGeom prst="roundRect">
            <a:avLst>
              <a:gd fmla="val 16667" name="adj"/>
            </a:avLst>
          </a:prstGeom>
          <a:solidFill>
            <a:srgbClr val="4BB0DF"/>
          </a:solidFill>
          <a:ln w="38100" cap="flat">
            <a:solidFill>
              <a:srgbClr val="357EA1"/>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800" lang="en">
                <a:solidFill>
                  <a:srgbClr val="FFFFFF"/>
                </a:solidFill>
                <a:latin typeface="Open Sans"/>
                <a:ea typeface="Open Sans"/>
                <a:cs typeface="Open Sans"/>
                <a:sym typeface="Open Sans"/>
              </a:rPr>
              <a:t>Cache</a:t>
            </a:r>
          </a:p>
        </p:txBody>
      </p:sp>
      <p:cxnSp>
        <p:nvCxnSpPr>
          <p:cNvPr id="385" name="Shape 385"/>
          <p:cNvCxnSpPr/>
          <p:nvPr/>
        </p:nvCxnSpPr>
        <p:spPr>
          <a:xfrm>
            <a:off y="2226242" x="2156873"/>
            <a:ext cy="0" cx="5029499"/>
          </a:xfrm>
          <a:prstGeom prst="straightConnector1">
            <a:avLst/>
          </a:prstGeom>
          <a:noFill/>
          <a:ln w="28575" cap="flat">
            <a:solidFill>
              <a:srgbClr val="666666"/>
            </a:solidFill>
            <a:prstDash val="solid"/>
            <a:round/>
            <a:headEnd w="lg" len="lg" type="none"/>
            <a:tailEnd w="lg" len="lg" type="none"/>
          </a:ln>
        </p:spPr>
      </p:cxnSp>
      <p:cxnSp>
        <p:nvCxnSpPr>
          <p:cNvPr id="386" name="Shape 386"/>
          <p:cNvCxnSpPr/>
          <p:nvPr/>
        </p:nvCxnSpPr>
        <p:spPr>
          <a:xfrm>
            <a:off y="3562328" x="1905162"/>
            <a:ext cy="0" cx="5851500"/>
          </a:xfrm>
          <a:prstGeom prst="straightConnector1">
            <a:avLst/>
          </a:prstGeom>
          <a:noFill/>
          <a:ln w="28575" cap="flat">
            <a:solidFill>
              <a:schemeClr val="dk2"/>
            </a:solidFill>
            <a:prstDash val="solid"/>
            <a:round/>
            <a:headEnd w="lg" len="lg" type="none"/>
            <a:tailEnd w="lg" len="lg" type="none"/>
          </a:ln>
        </p:spPr>
      </p:cxnSp>
      <p:sp>
        <p:nvSpPr>
          <p:cNvPr id="387" name="Shape 387"/>
          <p:cNvSpPr txBox="1"/>
          <p:nvPr/>
        </p:nvSpPr>
        <p:spPr>
          <a:xfrm>
            <a:off y="1468300" x="403800"/>
            <a:ext cy="364800" cx="1087799"/>
          </a:xfrm>
          <a:prstGeom prst="rect">
            <a:avLst/>
          </a:prstGeom>
        </p:spPr>
        <p:txBody>
          <a:bodyPr bIns="91425" rIns="91425" lIns="91425" tIns="91425" anchor="t" anchorCtr="0">
            <a:noAutofit/>
          </a:bodyPr>
          <a:lstStyle/>
          <a:p>
            <a:pPr algn="ctr" rtl="0" lvl="0">
              <a:spcBef>
                <a:spcPts val="0"/>
              </a:spcBef>
              <a:buNone/>
            </a:pPr>
            <a:r>
              <a:rPr b="1" lang="en">
                <a:solidFill>
                  <a:srgbClr val="FFFFFF"/>
                </a:solidFill>
                <a:latin typeface="Open Sans"/>
                <a:ea typeface="Open Sans"/>
                <a:cs typeface="Open Sans"/>
                <a:sym typeface="Open Sans"/>
              </a:rPr>
              <a:t>User</a:t>
            </a:r>
          </a:p>
          <a:p>
            <a:pPr algn="ctr">
              <a:spcBef>
                <a:spcPts val="0"/>
              </a:spcBef>
              <a:buNone/>
            </a:pPr>
            <a:r>
              <a:rPr b="1" lang="en">
                <a:solidFill>
                  <a:srgbClr val="FFFFFF"/>
                </a:solidFill>
                <a:latin typeface="Open Sans"/>
                <a:ea typeface="Open Sans"/>
                <a:cs typeface="Open Sans"/>
                <a:sym typeface="Open Sans"/>
              </a:rPr>
              <a:t>Interface</a:t>
            </a:r>
          </a:p>
        </p:txBody>
      </p:sp>
      <p:sp>
        <p:nvSpPr>
          <p:cNvPr id="388" name="Shape 388"/>
          <p:cNvSpPr txBox="1"/>
          <p:nvPr/>
        </p:nvSpPr>
        <p:spPr>
          <a:xfrm>
            <a:off y="2449300" x="243750"/>
            <a:ext cy="728399" cx="1407900"/>
          </a:xfrm>
          <a:prstGeom prst="rect">
            <a:avLst/>
          </a:prstGeom>
        </p:spPr>
        <p:txBody>
          <a:bodyPr bIns="91425" rIns="91425" lIns="91425" tIns="91425" anchor="t" anchorCtr="0">
            <a:noAutofit/>
          </a:bodyPr>
          <a:lstStyle/>
          <a:p>
            <a:pPr algn="ctr" rtl="0" lvl="0">
              <a:spcBef>
                <a:spcPts val="0"/>
              </a:spcBef>
              <a:buNone/>
            </a:pPr>
            <a:r>
              <a:rPr b="1" lang="en">
                <a:solidFill>
                  <a:srgbClr val="FFFFFF"/>
                </a:solidFill>
                <a:latin typeface="Open Sans"/>
                <a:ea typeface="Open Sans"/>
                <a:cs typeface="Open Sans"/>
                <a:sym typeface="Open Sans"/>
              </a:rPr>
              <a:t>Data Management</a:t>
            </a:r>
          </a:p>
        </p:txBody>
      </p:sp>
      <p:sp>
        <p:nvSpPr>
          <p:cNvPr id="389" name="Shape 389"/>
          <p:cNvSpPr txBox="1"/>
          <p:nvPr/>
        </p:nvSpPr>
        <p:spPr>
          <a:xfrm>
            <a:off y="3936250" x="350550"/>
            <a:ext cy="364800" cx="1194299"/>
          </a:xfrm>
          <a:prstGeom prst="rect">
            <a:avLst/>
          </a:prstGeom>
        </p:spPr>
        <p:txBody>
          <a:bodyPr bIns="91425" rIns="91425" lIns="91425" tIns="91425" anchor="t" anchorCtr="0">
            <a:noAutofit/>
          </a:bodyPr>
          <a:lstStyle/>
          <a:p>
            <a:pPr algn="ctr" rtl="0" lvl="0">
              <a:spcBef>
                <a:spcPts val="0"/>
              </a:spcBef>
              <a:buNone/>
            </a:pPr>
            <a:r>
              <a:rPr b="1" lang="en">
                <a:solidFill>
                  <a:srgbClr val="FFFFFF"/>
                </a:solidFill>
                <a:latin typeface="Open Sans"/>
                <a:ea typeface="Open Sans"/>
                <a:cs typeface="Open Sans"/>
                <a:sym typeface="Open Sans"/>
              </a:rPr>
              <a:t>I/O</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3" name="Shape 393"/>
        <p:cNvGrpSpPr/>
        <p:nvPr/>
      </p:nvGrpSpPr>
      <p:grpSpPr>
        <a:xfrm>
          <a:off y="0" x="0"/>
          <a:ext cy="0" cx="0"/>
          <a:chOff y="0" x="0"/>
          <a:chExt cy="0" cx="0"/>
        </a:xfrm>
      </p:grpSpPr>
      <p:sp>
        <p:nvSpPr>
          <p:cNvPr id="394" name="Shape 394"/>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solidFill>
                  <a:srgbClr val="FFFFFF"/>
                </a:solidFill>
                <a:latin typeface="Open Sans"/>
                <a:ea typeface="Open Sans"/>
                <a:cs typeface="Open Sans"/>
                <a:sym typeface="Open Sans"/>
              </a:rPr>
              <a:t>LMMPAA2 Features</a:t>
            </a:r>
            <a:r>
              <a:rPr lang="en"/>
              <a:t> and </a:t>
            </a:r>
            <a:r>
              <a:rPr lang="en">
                <a:solidFill>
                  <a:srgbClr val="FFFFFF"/>
                </a:solidFill>
                <a:latin typeface="Open Sans"/>
                <a:ea typeface="Open Sans"/>
                <a:cs typeface="Open Sans"/>
                <a:sym typeface="Open Sans"/>
              </a:rPr>
              <a:t>Tools</a:t>
            </a:r>
          </a:p>
        </p:txBody>
      </p:sp>
      <p:sp>
        <p:nvSpPr>
          <p:cNvPr id="395" name="Shape 395"/>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381000" marL="457200">
              <a:spcBef>
                <a:spcPts val="0"/>
              </a:spcBef>
              <a:buClr>
                <a:schemeClr val="lt1"/>
              </a:buClr>
              <a:buSzPct val="100000"/>
              <a:buFont typeface="Arial"/>
              <a:buChar char="●"/>
            </a:pPr>
            <a:r>
              <a:rPr sz="2400" lang="en">
                <a:solidFill>
                  <a:schemeClr val="lt1"/>
                </a:solidFill>
              </a:rPr>
              <a:t>Layers</a:t>
            </a:r>
          </a:p>
          <a:p>
            <a:pPr rtl="0" lvl="0" indent="-381000" marL="457200">
              <a:spcBef>
                <a:spcPts val="0"/>
              </a:spcBef>
              <a:buClr>
                <a:schemeClr val="lt1"/>
              </a:buClr>
              <a:buSzPct val="100000"/>
              <a:buFont typeface="Arial"/>
              <a:buChar char="●"/>
            </a:pPr>
            <a:r>
              <a:rPr sz="2400" lang="en">
                <a:solidFill>
                  <a:schemeClr val="lt1"/>
                </a:solidFill>
              </a:rPr>
              <a:t>Nomenclature</a:t>
            </a:r>
          </a:p>
          <a:p>
            <a:pPr rtl="0" lvl="0" indent="-381000" marL="457200">
              <a:spcBef>
                <a:spcPts val="0"/>
              </a:spcBef>
              <a:buClr>
                <a:schemeClr val="lt1"/>
              </a:buClr>
              <a:buSzPct val="100000"/>
              <a:buFont typeface="Arial"/>
              <a:buChar char="●"/>
            </a:pPr>
            <a:r>
              <a:rPr sz="2400" lang="en">
                <a:solidFill>
                  <a:schemeClr val="lt1"/>
                </a:solidFill>
              </a:rPr>
              <a:t>Search function</a:t>
            </a:r>
          </a:p>
          <a:p>
            <a:pPr rtl="0" lvl="0" indent="-381000" marL="457200">
              <a:spcBef>
                <a:spcPts val="0"/>
              </a:spcBef>
              <a:buClr>
                <a:schemeClr val="lt1"/>
              </a:buClr>
              <a:buSzPct val="100000"/>
              <a:buFont typeface="Arial"/>
              <a:buChar char="●"/>
            </a:pPr>
            <a:r>
              <a:rPr sz="2400" lang="en">
                <a:solidFill>
                  <a:schemeClr val="lt1"/>
                </a:solidFill>
              </a:rPr>
              <a:t>Bookmarks</a:t>
            </a:r>
          </a:p>
          <a:p>
            <a:pPr rtl="0" lvl="0" indent="-381000" marL="457200">
              <a:spcBef>
                <a:spcPts val="0"/>
              </a:spcBef>
              <a:buClr>
                <a:schemeClr val="lt1"/>
              </a:buClr>
              <a:buSzPct val="100000"/>
              <a:buFont typeface="Arial"/>
              <a:buChar char="●"/>
            </a:pPr>
            <a:r>
              <a:rPr sz="2400" lang="en">
                <a:solidFill>
                  <a:schemeClr val="lt1"/>
                </a:solidFill>
              </a:rPr>
              <a:t>Mini-map</a:t>
            </a:r>
          </a:p>
          <a:p>
            <a:pPr rtl="0" lvl="0" indent="-381000" marL="457200">
              <a:spcBef>
                <a:spcPts val="0"/>
              </a:spcBef>
              <a:buClr>
                <a:schemeClr val="lt1"/>
              </a:buClr>
              <a:buSzPct val="100000"/>
              <a:buFont typeface="Arial"/>
              <a:buChar char="●"/>
            </a:pPr>
            <a:r>
              <a:rPr sz="2400" lang="en">
                <a:solidFill>
                  <a:schemeClr val="lt1"/>
                </a:solidFill>
              </a:rPr>
              <a:t>Marker tools</a:t>
            </a:r>
          </a:p>
          <a:p>
            <a:pPr rtl="0" lvl="0" indent="-381000" marL="457200">
              <a:spcBef>
                <a:spcPts val="0"/>
              </a:spcBef>
              <a:buClr>
                <a:schemeClr val="lt1"/>
              </a:buClr>
              <a:buSzPct val="100000"/>
              <a:buFont typeface="Arial"/>
              <a:buChar char="●"/>
            </a:pPr>
            <a:r>
              <a:rPr sz="2400" lang="en">
                <a:solidFill>
                  <a:schemeClr val="lt1"/>
                </a:solidFill>
              </a:rPr>
              <a:t>Settings</a:t>
            </a:r>
          </a:p>
          <a:p>
            <a:pPr rtl="0" lvl="0" indent="-381000" marL="457200">
              <a:spcBef>
                <a:spcPts val="0"/>
              </a:spcBef>
              <a:buClr>
                <a:schemeClr val="lt1"/>
              </a:buClr>
              <a:buSzPct val="100000"/>
              <a:buFont typeface="Arial"/>
              <a:buChar char="●"/>
            </a:pPr>
            <a:r>
              <a:rPr sz="2400" lang="en">
                <a:solidFill>
                  <a:schemeClr val="lt1"/>
                </a:solidFill>
              </a:rPr>
              <a:t>Help pages</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y="0" x="0"/>
          <a:ext cy="0" cx="0"/>
          <a:chOff y="0" x="0"/>
          <a:chExt cy="0" cx="0"/>
        </a:xfrm>
      </p:grpSpPr>
      <p:sp>
        <p:nvSpPr>
          <p:cNvPr id="106" name="Shape 106"/>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solidFill>
                  <a:srgbClr val="FFFFFF"/>
                </a:solidFill>
                <a:latin typeface="Open Sans"/>
                <a:ea typeface="Open Sans"/>
                <a:cs typeface="Open Sans"/>
                <a:sym typeface="Open Sans"/>
              </a:rPr>
              <a:t>LMMP</a:t>
            </a:r>
          </a:p>
        </p:txBody>
      </p:sp>
      <p:sp>
        <p:nvSpPr>
          <p:cNvPr id="107" name="Shape 107"/>
          <p:cNvSpPr txBox="1"/>
          <p:nvPr>
            <p:ph idx="1" type="body"/>
          </p:nvPr>
        </p:nvSpPr>
        <p:spPr>
          <a:xfrm>
            <a:off y="1200150" x="457200"/>
            <a:ext cy="3725699" cx="4182599"/>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Lunar Mapping and Modeling Portal</a:t>
            </a:r>
          </a:p>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Lunar visualization data</a:t>
            </a:r>
          </a:p>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Mission data</a:t>
            </a:r>
          </a:p>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Browsing tool</a:t>
            </a:r>
          </a:p>
        </p:txBody>
      </p:sp>
      <p:pic>
        <p:nvPicPr>
          <p:cNvPr id="108" name="Shape 108"/>
          <p:cNvPicPr preferRelativeResize="0"/>
          <p:nvPr/>
        </p:nvPicPr>
        <p:blipFill>
          <a:blip r:embed="rId3"/>
          <a:stretch>
            <a:fillRect/>
          </a:stretch>
        </p:blipFill>
        <p:spPr>
          <a:xfrm>
            <a:off y="1812149" x="4565000"/>
            <a:ext cy="2116749" cx="4579001"/>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9" name="Shape 399"/>
        <p:cNvGrpSpPr/>
        <p:nvPr/>
      </p:nvGrpSpPr>
      <p:grpSpPr>
        <a:xfrm>
          <a:off y="0" x="0"/>
          <a:ext cy="0" cx="0"/>
          <a:chOff y="0" x="0"/>
          <a:chExt cy="0" cx="0"/>
        </a:xfrm>
      </p:grpSpPr>
      <p:sp>
        <p:nvSpPr>
          <p:cNvPr id="400" name="Shape 400"/>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t>Layers</a:t>
            </a:r>
          </a:p>
        </p:txBody>
      </p:sp>
      <p:sp>
        <p:nvSpPr>
          <p:cNvPr id="401" name="Shape 401"/>
          <p:cNvSpPr txBox="1"/>
          <p:nvPr>
            <p:ph idx="1" type="body"/>
          </p:nvPr>
        </p:nvSpPr>
        <p:spPr>
          <a:xfrm>
            <a:off y="1200150" x="457200"/>
            <a:ext cy="3725699" cx="4174199"/>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lang="en"/>
              <a:t>Allows selection and reordering of layers</a:t>
            </a:r>
          </a:p>
          <a:p>
            <a:pPr lvl="0" indent="-419100" marL="457200">
              <a:spcBef>
                <a:spcPts val="0"/>
              </a:spcBef>
              <a:buClr>
                <a:srgbClr val="FFFFFF"/>
              </a:buClr>
              <a:buSzPct val="100000"/>
              <a:buFont typeface="Arial"/>
              <a:buChar char="●"/>
            </a:pPr>
            <a:r>
              <a:rPr lang="en"/>
              <a:t>Different layouts for different Screen Sizes</a:t>
            </a:r>
          </a:p>
        </p:txBody>
      </p:sp>
      <p:pic>
        <p:nvPicPr>
          <p:cNvPr id="402" name="Shape 402"/>
          <p:cNvPicPr preferRelativeResize="0"/>
          <p:nvPr/>
        </p:nvPicPr>
        <p:blipFill rotWithShape="1">
          <a:blip r:embed="rId3"/>
          <a:srcRect t="6410" b="0" r="0" l="0"/>
          <a:stretch/>
        </p:blipFill>
        <p:spPr>
          <a:xfrm>
            <a:off y="935501" x="5393601"/>
            <a:ext cy="1597749" cx="1138175"/>
          </a:xfrm>
          <a:prstGeom prst="rect">
            <a:avLst/>
          </a:prstGeom>
          <a:noFill/>
          <a:ln>
            <a:noFill/>
          </a:ln>
        </p:spPr>
      </p:pic>
      <p:pic>
        <p:nvPicPr>
          <p:cNvPr id="403" name="Shape 403"/>
          <p:cNvPicPr preferRelativeResize="0"/>
          <p:nvPr/>
        </p:nvPicPr>
        <p:blipFill rotWithShape="1">
          <a:blip r:embed="rId4"/>
          <a:srcRect t="5069" b="0" r="0" l="0"/>
          <a:stretch/>
        </p:blipFill>
        <p:spPr>
          <a:xfrm>
            <a:off y="924037" x="7093950"/>
            <a:ext cy="1620684" cx="1138175"/>
          </a:xfrm>
          <a:prstGeom prst="rect">
            <a:avLst/>
          </a:prstGeom>
          <a:noFill/>
          <a:ln>
            <a:noFill/>
          </a:ln>
        </p:spPr>
      </p:pic>
      <p:pic>
        <p:nvPicPr>
          <p:cNvPr id="404" name="Shape 404"/>
          <p:cNvPicPr preferRelativeResize="0"/>
          <p:nvPr/>
        </p:nvPicPr>
        <p:blipFill rotWithShape="1">
          <a:blip r:embed="rId5"/>
          <a:srcRect t="0" b="6296" r="0" l="0"/>
          <a:stretch/>
        </p:blipFill>
        <p:spPr>
          <a:xfrm>
            <a:off y="2666825" x="4787250"/>
            <a:ext cy="2375025" cx="4055401"/>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8" name="Shape 408"/>
        <p:cNvGrpSpPr/>
        <p:nvPr/>
      </p:nvGrpSpPr>
      <p:grpSpPr>
        <a:xfrm>
          <a:off y="0" x="0"/>
          <a:ext cy="0" cx="0"/>
          <a:chOff y="0" x="0"/>
          <a:chExt cy="0" cx="0"/>
        </a:xfrm>
      </p:grpSpPr>
      <p:sp>
        <p:nvSpPr>
          <p:cNvPr id="409" name="Shape 409"/>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t>Layers </a:t>
            </a:r>
          </a:p>
        </p:txBody>
      </p:sp>
      <p:sp>
        <p:nvSpPr>
          <p:cNvPr id="410" name="Shape 410"/>
          <p:cNvSpPr txBox="1"/>
          <p:nvPr>
            <p:ph idx="1" type="body"/>
          </p:nvPr>
        </p:nvSpPr>
        <p:spPr>
          <a:xfrm>
            <a:off y="1200150" x="457200"/>
            <a:ext cy="3725699" cx="4174199"/>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lang="en"/>
              <a:t>Allows viewing of layer details</a:t>
            </a:r>
          </a:p>
          <a:p>
            <a:pPr rtl="0" lvl="0" indent="-419100" marL="457200">
              <a:spcBef>
                <a:spcPts val="0"/>
              </a:spcBef>
              <a:buClr>
                <a:srgbClr val="FFFFFF"/>
              </a:buClr>
              <a:buSzPct val="100000"/>
              <a:buFont typeface="Arial"/>
              <a:buChar char="●"/>
            </a:pPr>
            <a:r>
              <a:rPr lang="en"/>
              <a:t>Allows changing of transparency</a:t>
            </a:r>
          </a:p>
        </p:txBody>
      </p:sp>
      <p:pic>
        <p:nvPicPr>
          <p:cNvPr id="411" name="Shape 411"/>
          <p:cNvPicPr preferRelativeResize="0"/>
          <p:nvPr/>
        </p:nvPicPr>
        <p:blipFill rotWithShape="1">
          <a:blip r:embed="rId3"/>
          <a:srcRect t="5410" b="0" r="0" l="0"/>
          <a:stretch/>
        </p:blipFill>
        <p:spPr>
          <a:xfrm>
            <a:off y="690425" x="5929450"/>
            <a:ext cy="1892399" cx="1333749"/>
          </a:xfrm>
          <a:prstGeom prst="rect">
            <a:avLst/>
          </a:prstGeom>
          <a:noFill/>
          <a:ln>
            <a:noFill/>
          </a:ln>
        </p:spPr>
      </p:pic>
      <p:pic>
        <p:nvPicPr>
          <p:cNvPr id="412" name="Shape 412"/>
          <p:cNvPicPr preferRelativeResize="0"/>
          <p:nvPr/>
        </p:nvPicPr>
        <p:blipFill rotWithShape="1">
          <a:blip r:embed="rId4"/>
          <a:srcRect t="0" b="5749" r="0" l="0"/>
          <a:stretch/>
        </p:blipFill>
        <p:spPr>
          <a:xfrm>
            <a:off y="2657375" x="4568623"/>
            <a:ext cy="2388845" cx="4055401"/>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6" name="Shape 416"/>
        <p:cNvGrpSpPr/>
        <p:nvPr/>
      </p:nvGrpSpPr>
      <p:grpSpPr>
        <a:xfrm>
          <a:off y="0" x="0"/>
          <a:ext cy="0" cx="0"/>
          <a:chOff y="0" x="0"/>
          <a:chExt cy="0" cx="0"/>
        </a:xfrm>
      </p:grpSpPr>
      <p:sp>
        <p:nvSpPr>
          <p:cNvPr id="417" name="Shape 417"/>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t>Nomenclature</a:t>
            </a:r>
          </a:p>
        </p:txBody>
      </p:sp>
      <p:sp>
        <p:nvSpPr>
          <p:cNvPr id="418" name="Shape 418"/>
          <p:cNvSpPr txBox="1"/>
          <p:nvPr>
            <p:ph idx="1" type="body"/>
          </p:nvPr>
        </p:nvSpPr>
        <p:spPr>
          <a:xfrm>
            <a:off y="1200150" x="457200"/>
            <a:ext cy="3725699" cx="4174199"/>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lang="en"/>
              <a:t>Allows viewing of feature details</a:t>
            </a:r>
          </a:p>
          <a:p>
            <a:pPr rtl="0" lvl="0" indent="-419100" marL="457200">
              <a:spcBef>
                <a:spcPts val="0"/>
              </a:spcBef>
              <a:buClr>
                <a:srgbClr val="FFFFFF"/>
              </a:buClr>
              <a:buSzPct val="100000"/>
              <a:buFont typeface="Arial"/>
              <a:buChar char="●"/>
            </a:pPr>
            <a:r>
              <a:rPr lang="en"/>
              <a:t>Sort by attributes</a:t>
            </a:r>
          </a:p>
        </p:txBody>
      </p:sp>
      <p:pic>
        <p:nvPicPr>
          <p:cNvPr id="419" name="Shape 419"/>
          <p:cNvPicPr preferRelativeResize="0"/>
          <p:nvPr/>
        </p:nvPicPr>
        <p:blipFill rotWithShape="1">
          <a:blip r:embed="rId3"/>
          <a:srcRect t="5464" b="0" r="0" l="0"/>
          <a:stretch/>
        </p:blipFill>
        <p:spPr>
          <a:xfrm>
            <a:off y="875650" x="5159075"/>
            <a:ext cy="1606810" cx="1133099"/>
          </a:xfrm>
          <a:prstGeom prst="rect">
            <a:avLst/>
          </a:prstGeom>
          <a:noFill/>
          <a:ln>
            <a:noFill/>
          </a:ln>
        </p:spPr>
      </p:pic>
      <p:pic>
        <p:nvPicPr>
          <p:cNvPr id="420" name="Shape 420"/>
          <p:cNvPicPr preferRelativeResize="0"/>
          <p:nvPr/>
        </p:nvPicPr>
        <p:blipFill rotWithShape="1">
          <a:blip r:embed="rId4"/>
          <a:srcRect t="0" b="6094" r="0" l="0"/>
          <a:stretch/>
        </p:blipFill>
        <p:spPr>
          <a:xfrm>
            <a:off y="2655151" x="4627725"/>
            <a:ext cy="2400200" cx="4089574"/>
          </a:xfrm>
          <a:prstGeom prst="rect">
            <a:avLst/>
          </a:prstGeom>
          <a:noFill/>
          <a:ln>
            <a:noFill/>
          </a:ln>
        </p:spPr>
      </p:pic>
      <p:pic>
        <p:nvPicPr>
          <p:cNvPr id="421" name="Shape 421"/>
          <p:cNvPicPr preferRelativeResize="0"/>
          <p:nvPr/>
        </p:nvPicPr>
        <p:blipFill rotWithShape="1">
          <a:blip r:embed="rId5"/>
          <a:srcRect t="5024" b="0" r="0" l="0"/>
          <a:stretch/>
        </p:blipFill>
        <p:spPr>
          <a:xfrm>
            <a:off y="871950" x="6986050"/>
            <a:ext cy="1614200" cx="1133099"/>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5" name="Shape 425"/>
        <p:cNvGrpSpPr/>
        <p:nvPr/>
      </p:nvGrpSpPr>
      <p:grpSpPr>
        <a:xfrm>
          <a:off y="0" x="0"/>
          <a:ext cy="0" cx="0"/>
          <a:chOff y="0" x="0"/>
          <a:chExt cy="0" cx="0"/>
        </a:xfrm>
      </p:grpSpPr>
      <p:sp>
        <p:nvSpPr>
          <p:cNvPr id="426" name="Shape 426"/>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t>Search</a:t>
            </a:r>
          </a:p>
        </p:txBody>
      </p:sp>
      <p:sp>
        <p:nvSpPr>
          <p:cNvPr id="427" name="Shape 427"/>
          <p:cNvSpPr txBox="1"/>
          <p:nvPr>
            <p:ph idx="1" type="body"/>
          </p:nvPr>
        </p:nvSpPr>
        <p:spPr>
          <a:xfrm>
            <a:off y="1200150" x="457200"/>
            <a:ext cy="3725699" cx="4174199"/>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lang="en"/>
              <a:t>Allows searching by terms</a:t>
            </a:r>
          </a:p>
          <a:p>
            <a:pPr rtl="0" lvl="0" indent="-419100" marL="457200">
              <a:spcBef>
                <a:spcPts val="0"/>
              </a:spcBef>
              <a:buClr>
                <a:srgbClr val="FFFFFF"/>
              </a:buClr>
              <a:buSzPct val="100000"/>
              <a:buFont typeface="Arial"/>
              <a:buChar char="●"/>
            </a:pPr>
            <a:r>
              <a:rPr lang="en"/>
              <a:t>Results are ordered by data type</a:t>
            </a:r>
          </a:p>
        </p:txBody>
      </p:sp>
      <p:pic>
        <p:nvPicPr>
          <p:cNvPr id="428" name="Shape 428"/>
          <p:cNvPicPr preferRelativeResize="0"/>
          <p:nvPr/>
        </p:nvPicPr>
        <p:blipFill rotWithShape="1">
          <a:blip r:embed="rId3"/>
          <a:srcRect t="0" b="6288" r="0" l="0"/>
          <a:stretch/>
        </p:blipFill>
        <p:spPr>
          <a:xfrm>
            <a:off y="2827700" x="4818150"/>
            <a:ext cy="2083023" cx="3556300"/>
          </a:xfrm>
          <a:prstGeom prst="rect">
            <a:avLst/>
          </a:prstGeom>
          <a:noFill/>
          <a:ln>
            <a:noFill/>
          </a:ln>
        </p:spPr>
      </p:pic>
      <p:pic>
        <p:nvPicPr>
          <p:cNvPr id="429" name="Shape 429"/>
          <p:cNvPicPr preferRelativeResize="0"/>
          <p:nvPr/>
        </p:nvPicPr>
        <p:blipFill rotWithShape="1">
          <a:blip r:embed="rId4"/>
          <a:srcRect t="5464" b="0" r="0" l="0"/>
          <a:stretch/>
        </p:blipFill>
        <p:spPr>
          <a:xfrm>
            <a:off y="933512" x="6822925"/>
            <a:ext cy="1707175" cx="1203875"/>
          </a:xfrm>
          <a:prstGeom prst="rect">
            <a:avLst/>
          </a:prstGeom>
          <a:noFill/>
          <a:ln>
            <a:noFill/>
          </a:ln>
        </p:spPr>
      </p:pic>
      <p:pic>
        <p:nvPicPr>
          <p:cNvPr id="430" name="Shape 430"/>
          <p:cNvPicPr preferRelativeResize="0"/>
          <p:nvPr/>
        </p:nvPicPr>
        <p:blipFill rotWithShape="1">
          <a:blip r:embed="rId5"/>
          <a:srcRect t="5410" b="0" r="0" l="0"/>
          <a:stretch/>
        </p:blipFill>
        <p:spPr>
          <a:xfrm>
            <a:off y="933036" x="5169675"/>
            <a:ext cy="1708149" cx="1203875"/>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4" name="Shape 434"/>
        <p:cNvGrpSpPr/>
        <p:nvPr/>
      </p:nvGrpSpPr>
      <p:grpSpPr>
        <a:xfrm>
          <a:off y="0" x="0"/>
          <a:ext cy="0" cx="0"/>
          <a:chOff y="0" x="0"/>
          <a:chExt cy="0" cx="0"/>
        </a:xfrm>
      </p:grpSpPr>
      <p:pic>
        <p:nvPicPr>
          <p:cNvPr id="435" name="Shape 435"/>
          <p:cNvPicPr preferRelativeResize="0"/>
          <p:nvPr/>
        </p:nvPicPr>
        <p:blipFill>
          <a:blip r:embed="rId3"/>
          <a:stretch>
            <a:fillRect/>
          </a:stretch>
        </p:blipFill>
        <p:spPr>
          <a:xfrm>
            <a:off y="409575" x="5270575"/>
            <a:ext cy="4324350" cx="3048000"/>
          </a:xfrm>
          <a:prstGeom prst="rect">
            <a:avLst/>
          </a:prstGeom>
          <a:noFill/>
          <a:ln>
            <a:noFill/>
          </a:ln>
        </p:spPr>
      </p:pic>
      <p:sp>
        <p:nvSpPr>
          <p:cNvPr id="436" name="Shape 436"/>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solidFill>
                  <a:srgbClr val="FFFFFF"/>
                </a:solidFill>
              </a:rPr>
              <a:t>Bookmarks</a:t>
            </a:r>
          </a:p>
        </p:txBody>
      </p:sp>
      <p:sp>
        <p:nvSpPr>
          <p:cNvPr id="437" name="Shape 437"/>
          <p:cNvSpPr txBox="1"/>
          <p:nvPr>
            <p:ph idx="1" type="body"/>
          </p:nvPr>
        </p:nvSpPr>
        <p:spPr>
          <a:xfrm>
            <a:off y="1200150" x="457200"/>
            <a:ext cy="3725699" cx="4120199"/>
          </a:xfrm>
          <a:prstGeom prst="rect">
            <a:avLst/>
          </a:prstGeom>
        </p:spPr>
        <p:txBody>
          <a:bodyPr bIns="91425" rIns="91425" lIns="91425" tIns="91425" anchor="t" anchorCtr="0">
            <a:noAutofit/>
          </a:bodyPr>
          <a:lstStyle/>
          <a:p>
            <a:pPr rtl="0" lvl="0" indent="-381000" marL="457200">
              <a:spcBef>
                <a:spcPts val="0"/>
              </a:spcBef>
              <a:buClr>
                <a:schemeClr val="lt1"/>
              </a:buClr>
              <a:buSzPct val="100000"/>
              <a:buFont typeface="Arial"/>
              <a:buChar char="●"/>
            </a:pPr>
            <a:r>
              <a:rPr sz="2400" lang="en">
                <a:solidFill>
                  <a:schemeClr val="lt1"/>
                </a:solidFill>
              </a:rPr>
              <a:t>Provides the user with information about lunar missions and sites</a:t>
            </a:r>
          </a:p>
          <a:p>
            <a:pPr rtl="0" lvl="0" indent="-381000" marL="457200">
              <a:spcBef>
                <a:spcPts val="0"/>
              </a:spcBef>
              <a:buClr>
                <a:schemeClr val="lt1"/>
              </a:buClr>
              <a:buSzPct val="100000"/>
              <a:buFont typeface="Arial"/>
              <a:buChar char="●"/>
            </a:pPr>
            <a:r>
              <a:rPr sz="2400" lang="en">
                <a:solidFill>
                  <a:schemeClr val="lt1"/>
                </a:solidFill>
              </a:rPr>
              <a:t>Initially designed to only display content of predefined sites and missions</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1" name="Shape 441"/>
        <p:cNvGrpSpPr/>
        <p:nvPr/>
      </p:nvGrpSpPr>
      <p:grpSpPr>
        <a:xfrm>
          <a:off y="0" x="0"/>
          <a:ext cy="0" cx="0"/>
          <a:chOff y="0" x="0"/>
          <a:chExt cy="0" cx="0"/>
        </a:xfrm>
      </p:grpSpPr>
      <p:sp>
        <p:nvSpPr>
          <p:cNvPr id="442" name="Shape 442"/>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solidFill>
                  <a:srgbClr val="FFFFFF"/>
                </a:solidFill>
              </a:rPr>
              <a:t>Bookmarks</a:t>
            </a:r>
          </a:p>
        </p:txBody>
      </p:sp>
      <p:sp>
        <p:nvSpPr>
          <p:cNvPr id="443" name="Shape 443"/>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chemeClr val="lt1"/>
              </a:buClr>
              <a:buSzPct val="100000"/>
              <a:buFont typeface="Arial"/>
              <a:buChar char="●"/>
            </a:pPr>
            <a:r>
              <a:rPr lang="en">
                <a:solidFill>
                  <a:schemeClr val="lt1"/>
                </a:solidFill>
              </a:rPr>
              <a:t>Satisfies views of different screen sizes</a:t>
            </a:r>
          </a:p>
          <a:p>
            <a:pPr rtl="0" lvl="0" indent="-419100" marL="457200">
              <a:spcBef>
                <a:spcPts val="0"/>
              </a:spcBef>
              <a:buClr>
                <a:schemeClr val="lt1"/>
              </a:buClr>
              <a:buSzPct val="100000"/>
              <a:buFont typeface="Arial"/>
              <a:buChar char="●"/>
            </a:pPr>
            <a:r>
              <a:rPr lang="en">
                <a:solidFill>
                  <a:schemeClr val="lt1"/>
                </a:solidFill>
              </a:rPr>
              <a:t>Different layouts are used depending on the device (tablet or phone)</a:t>
            </a:r>
          </a:p>
          <a:p>
            <a:pPr rtl="0" lvl="0">
              <a:spcBef>
                <a:spcPts val="0"/>
              </a:spcBef>
              <a:buNone/>
            </a:pPr>
            <a:r>
              <a:t/>
            </a:r>
            <a:endParaRPr>
              <a:solidFill>
                <a:schemeClr val="lt1"/>
              </a:solidFill>
            </a:endParaRP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7" name="Shape 447"/>
        <p:cNvGrpSpPr/>
        <p:nvPr/>
      </p:nvGrpSpPr>
      <p:grpSpPr>
        <a:xfrm>
          <a:off y="0" x="0"/>
          <a:ext cy="0" cx="0"/>
          <a:chOff y="0" x="0"/>
          <a:chExt cy="0" cx="0"/>
        </a:xfrm>
      </p:grpSpPr>
      <p:sp>
        <p:nvSpPr>
          <p:cNvPr id="448" name="Shape 448"/>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solidFill>
                  <a:srgbClr val="FFFFFF"/>
                </a:solidFill>
              </a:rPr>
              <a:t>Bookmarks Phone Layout</a:t>
            </a:r>
          </a:p>
        </p:txBody>
      </p:sp>
      <p:pic>
        <p:nvPicPr>
          <p:cNvPr id="449" name="Shape 449"/>
          <p:cNvPicPr preferRelativeResize="0"/>
          <p:nvPr/>
        </p:nvPicPr>
        <p:blipFill>
          <a:blip r:embed="rId3"/>
          <a:stretch>
            <a:fillRect/>
          </a:stretch>
        </p:blipFill>
        <p:spPr>
          <a:xfrm>
            <a:off y="1063375" x="1298549"/>
            <a:ext cy="3678647" cx="2587175"/>
          </a:xfrm>
          <a:prstGeom prst="rect">
            <a:avLst/>
          </a:prstGeom>
          <a:noFill/>
          <a:ln>
            <a:noFill/>
          </a:ln>
        </p:spPr>
      </p:pic>
      <p:pic>
        <p:nvPicPr>
          <p:cNvPr id="450" name="Shape 450"/>
          <p:cNvPicPr preferRelativeResize="0"/>
          <p:nvPr/>
        </p:nvPicPr>
        <p:blipFill>
          <a:blip r:embed="rId4"/>
          <a:stretch>
            <a:fillRect/>
          </a:stretch>
        </p:blipFill>
        <p:spPr>
          <a:xfrm>
            <a:off y="1063375" x="5198075"/>
            <a:ext cy="3678650" cx="2587175"/>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y="0" x="0"/>
          <a:ext cy="0" cx="0"/>
          <a:chOff y="0" x="0"/>
          <a:chExt cy="0" cx="0"/>
        </a:xfrm>
      </p:grpSpPr>
      <p:sp>
        <p:nvSpPr>
          <p:cNvPr id="455" name="Shape 455"/>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solidFill>
                  <a:srgbClr val="FFFFFF"/>
                </a:solidFill>
              </a:rPr>
              <a:t>Bookmarks </a:t>
            </a:r>
            <a:r>
              <a:rPr lang="en"/>
              <a:t>Tablet</a:t>
            </a:r>
            <a:r>
              <a:rPr lang="en">
                <a:solidFill>
                  <a:srgbClr val="FFFFFF"/>
                </a:solidFill>
              </a:rPr>
              <a:t> Layout</a:t>
            </a:r>
          </a:p>
        </p:txBody>
      </p:sp>
      <p:pic>
        <p:nvPicPr>
          <p:cNvPr id="456" name="Shape 456"/>
          <p:cNvPicPr preferRelativeResize="0"/>
          <p:nvPr/>
        </p:nvPicPr>
        <p:blipFill>
          <a:blip r:embed="rId3"/>
          <a:stretch>
            <a:fillRect/>
          </a:stretch>
        </p:blipFill>
        <p:spPr>
          <a:xfrm>
            <a:off y="1063375" x="1268925"/>
            <a:ext cy="3875950" cx="6606150"/>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0" name="Shape 460"/>
        <p:cNvGrpSpPr/>
        <p:nvPr/>
      </p:nvGrpSpPr>
      <p:grpSpPr>
        <a:xfrm>
          <a:off y="0" x="0"/>
          <a:ext cy="0" cx="0"/>
          <a:chOff y="0" x="0"/>
          <a:chExt cy="0" cx="0"/>
        </a:xfrm>
      </p:grpSpPr>
      <p:sp>
        <p:nvSpPr>
          <p:cNvPr id="461" name="Shape 461"/>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t>User </a:t>
            </a:r>
            <a:r>
              <a:rPr lang="en">
                <a:solidFill>
                  <a:srgbClr val="FFFFFF"/>
                </a:solidFill>
              </a:rPr>
              <a:t>Bookmarks</a:t>
            </a:r>
          </a:p>
        </p:txBody>
      </p:sp>
      <p:sp>
        <p:nvSpPr>
          <p:cNvPr id="462" name="Shape 462"/>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chemeClr val="lt1"/>
              </a:buClr>
              <a:buSzPct val="100000"/>
              <a:buFont typeface="Arial"/>
              <a:buChar char="●"/>
            </a:pPr>
            <a:r>
              <a:rPr lang="en">
                <a:solidFill>
                  <a:schemeClr val="lt1"/>
                </a:solidFill>
              </a:rPr>
              <a:t>Additional feature allows the user to add their own bookmarks</a:t>
            </a:r>
          </a:p>
          <a:p>
            <a:pPr rtl="0" lvl="0" indent="-419100" marL="457200">
              <a:spcBef>
                <a:spcPts val="0"/>
              </a:spcBef>
              <a:buClr>
                <a:schemeClr val="lt1"/>
              </a:buClr>
              <a:buSzPct val="100000"/>
              <a:buFont typeface="Arial"/>
              <a:buChar char="●"/>
            </a:pPr>
            <a:r>
              <a:rPr lang="en">
                <a:solidFill>
                  <a:schemeClr val="lt1"/>
                </a:solidFill>
              </a:rPr>
              <a:t>Supply title, subtitle and description</a:t>
            </a:r>
          </a:p>
          <a:p>
            <a:pPr rtl="0" lvl="0" indent="-419100" marL="457200">
              <a:spcBef>
                <a:spcPts val="0"/>
              </a:spcBef>
              <a:buClr>
                <a:schemeClr val="lt1"/>
              </a:buClr>
              <a:buSzPct val="100000"/>
              <a:buFont typeface="Arial"/>
              <a:buChar char="●"/>
            </a:pPr>
            <a:r>
              <a:rPr lang="en">
                <a:solidFill>
                  <a:schemeClr val="lt1"/>
                </a:solidFill>
              </a:rPr>
              <a:t>Populates list displaying user bookmarks</a:t>
            </a:r>
          </a:p>
          <a:p>
            <a:pPr rtl="0" lvl="0" indent="-419100" marL="457200">
              <a:spcBef>
                <a:spcPts val="0"/>
              </a:spcBef>
              <a:buClr>
                <a:schemeClr val="lt1"/>
              </a:buClr>
              <a:buSzPct val="100000"/>
              <a:buFont typeface="Arial"/>
              <a:buChar char="●"/>
            </a:pPr>
            <a:r>
              <a:rPr lang="en">
                <a:solidFill>
                  <a:schemeClr val="lt1"/>
                </a:solidFill>
              </a:rPr>
              <a:t>Saves map location, extent, layers etc.</a:t>
            </a:r>
          </a:p>
          <a:p>
            <a:pPr rtl="0" lvl="0">
              <a:spcBef>
                <a:spcPts val="0"/>
              </a:spcBef>
              <a:buNone/>
            </a:pPr>
            <a:r>
              <a:t/>
            </a:r>
            <a:endParaRPr>
              <a:solidFill>
                <a:schemeClr val="lt1"/>
              </a:solidFill>
            </a:endParaRP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6" name="Shape 466"/>
        <p:cNvGrpSpPr/>
        <p:nvPr/>
      </p:nvGrpSpPr>
      <p:grpSpPr>
        <a:xfrm>
          <a:off y="0" x="0"/>
          <a:ext cy="0" cx="0"/>
          <a:chOff y="0" x="0"/>
          <a:chExt cy="0" cx="0"/>
        </a:xfrm>
      </p:grpSpPr>
      <p:sp>
        <p:nvSpPr>
          <p:cNvPr id="467" name="Shape 467"/>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t>Custom Bookmarks</a:t>
            </a:r>
          </a:p>
        </p:txBody>
      </p:sp>
      <p:pic>
        <p:nvPicPr>
          <p:cNvPr id="468" name="Shape 468"/>
          <p:cNvPicPr preferRelativeResize="0"/>
          <p:nvPr/>
        </p:nvPicPr>
        <p:blipFill>
          <a:blip r:embed="rId3"/>
          <a:stretch>
            <a:fillRect/>
          </a:stretch>
        </p:blipFill>
        <p:spPr>
          <a:xfrm>
            <a:off y="1067375" x="1318325"/>
            <a:ext cy="3664199" cx="2565749"/>
          </a:xfrm>
          <a:prstGeom prst="rect">
            <a:avLst/>
          </a:prstGeom>
          <a:noFill/>
          <a:ln>
            <a:noFill/>
          </a:ln>
        </p:spPr>
      </p:pic>
      <p:pic>
        <p:nvPicPr>
          <p:cNvPr id="469" name="Shape 469"/>
          <p:cNvPicPr preferRelativeResize="0"/>
          <p:nvPr/>
        </p:nvPicPr>
        <p:blipFill>
          <a:blip r:embed="rId4"/>
          <a:stretch>
            <a:fillRect/>
          </a:stretch>
        </p:blipFill>
        <p:spPr>
          <a:xfrm>
            <a:off y="1071367" x="5181250"/>
            <a:ext cy="3656208" cx="256575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y="0" x="0"/>
          <a:ext cy="0" cx="0"/>
          <a:chOff y="0" x="0"/>
          <a:chExt cy="0" cx="0"/>
        </a:xfrm>
      </p:grpSpPr>
      <p:sp>
        <p:nvSpPr>
          <p:cNvPr id="113" name="Shape 113"/>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solidFill>
                  <a:srgbClr val="FFFFFF"/>
                </a:solidFill>
                <a:latin typeface="Open Sans"/>
                <a:ea typeface="Open Sans"/>
                <a:cs typeface="Open Sans"/>
                <a:sym typeface="Open Sans"/>
              </a:rPr>
              <a:t>Goals</a:t>
            </a:r>
          </a:p>
        </p:txBody>
      </p:sp>
      <p:sp>
        <p:nvSpPr>
          <p:cNvPr id="114" name="Shape 114"/>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Redesign LMMP’s Lighting Tool</a:t>
            </a:r>
          </a:p>
          <a:p>
            <a:pPr rtl="0" lvl="0" indent="-419100" marL="457200">
              <a:spcBef>
                <a:spcPts val="0"/>
              </a:spcBef>
              <a:buClr>
                <a:srgbClr val="FFFFFF"/>
              </a:buClr>
              <a:buSzPct val="100000"/>
              <a:buFont typeface="Arial"/>
              <a:buChar char="●"/>
            </a:pPr>
            <a:r>
              <a:rPr lang="en">
                <a:solidFill>
                  <a:srgbClr val="FFFFFF"/>
                </a:solidFill>
                <a:latin typeface="Open Sans"/>
                <a:ea typeface="Open Sans"/>
                <a:cs typeface="Open Sans"/>
                <a:sym typeface="Open Sans"/>
              </a:rPr>
              <a:t>Create an Android application version of the LMMP</a:t>
            </a:r>
          </a:p>
          <a:p>
            <a:pPr lvl="0">
              <a:spcBef>
                <a:spcPts val="0"/>
              </a:spcBef>
              <a:buNone/>
            </a:pPr>
            <a:r>
              <a:t/>
            </a:r>
            <a:endParaRPr>
              <a:latin typeface="Open Sans"/>
              <a:ea typeface="Open Sans"/>
              <a:cs typeface="Open Sans"/>
              <a:sym typeface="Open Sans"/>
            </a:endParaRPr>
          </a:p>
        </p:txBody>
      </p:sp>
      <p:sp>
        <p:nvSpPr>
          <p:cNvPr id="115" name="Shape 115"/>
          <p:cNvSpPr txBox="1"/>
          <p:nvPr/>
        </p:nvSpPr>
        <p:spPr>
          <a:xfrm>
            <a:off y="2583725" x="457200"/>
            <a:ext cy="2089199" cx="4443299"/>
          </a:xfrm>
          <a:prstGeom prst="rect">
            <a:avLst/>
          </a:prstGeom>
        </p:spPr>
        <p:txBody>
          <a:bodyPr bIns="91425" rIns="91425" lIns="91425" tIns="91425" anchor="ctr" anchorCtr="0">
            <a:noAutofit/>
          </a:bodyPr>
          <a:lstStyle/>
          <a:p>
            <a:pPr rtl="0" lvl="0">
              <a:spcBef>
                <a:spcPts val="600"/>
              </a:spcBef>
              <a:buNone/>
            </a:pPr>
            <a:r>
              <a:rPr b="1" sz="3000" lang="en">
                <a:solidFill>
                  <a:srgbClr val="FFFFFF"/>
                </a:solidFill>
                <a:latin typeface="Open Sans"/>
                <a:ea typeface="Open Sans"/>
                <a:cs typeface="Open Sans"/>
                <a:sym typeface="Open Sans"/>
              </a:rPr>
              <a:t>Lighting Analysis Tool</a:t>
            </a:r>
          </a:p>
          <a:p>
            <a:pPr rtl="0" lvl="0" indent="-381000" marL="457200">
              <a:spcBef>
                <a:spcPts val="600"/>
              </a:spcBef>
              <a:buClr>
                <a:srgbClr val="FFFFFF"/>
              </a:buClr>
              <a:buSzPct val="100000"/>
              <a:buFont typeface="Arial"/>
              <a:buChar char="●"/>
            </a:pPr>
            <a:r>
              <a:rPr sz="2400" lang="en">
                <a:solidFill>
                  <a:srgbClr val="FFFFFF"/>
                </a:solidFill>
                <a:latin typeface="Open Sans"/>
                <a:ea typeface="Open Sans"/>
                <a:cs typeface="Open Sans"/>
                <a:sym typeface="Open Sans"/>
              </a:rPr>
              <a:t>Daniel Young</a:t>
            </a:r>
          </a:p>
          <a:p>
            <a:pPr rtl="0" lvl="0" indent="-381000" marL="457200">
              <a:spcBef>
                <a:spcPts val="600"/>
              </a:spcBef>
              <a:buClr>
                <a:srgbClr val="FFFFFF"/>
              </a:buClr>
              <a:buSzPct val="100000"/>
              <a:buFont typeface="Arial"/>
              <a:buChar char="●"/>
            </a:pPr>
            <a:r>
              <a:rPr sz="2400" lang="en">
                <a:solidFill>
                  <a:srgbClr val="FFFFFF"/>
                </a:solidFill>
                <a:latin typeface="Open Sans"/>
                <a:ea typeface="Open Sans"/>
                <a:cs typeface="Open Sans"/>
                <a:sym typeface="Open Sans"/>
              </a:rPr>
              <a:t>Kevin Huang</a:t>
            </a:r>
          </a:p>
          <a:p>
            <a:pPr rtl="0" lvl="0" indent="-381000" marL="457200">
              <a:spcBef>
                <a:spcPts val="600"/>
              </a:spcBef>
              <a:buClr>
                <a:srgbClr val="FFFFFF"/>
              </a:buClr>
              <a:buSzPct val="100000"/>
              <a:buFont typeface="Arial"/>
              <a:buChar char="●"/>
            </a:pPr>
            <a:r>
              <a:rPr sz="2400" lang="en">
                <a:solidFill>
                  <a:srgbClr val="FFFFFF"/>
                </a:solidFill>
                <a:latin typeface="Open Sans"/>
                <a:ea typeface="Open Sans"/>
                <a:cs typeface="Open Sans"/>
                <a:sym typeface="Open Sans"/>
              </a:rPr>
              <a:t>Howard Li</a:t>
            </a:r>
          </a:p>
        </p:txBody>
      </p:sp>
      <p:sp>
        <p:nvSpPr>
          <p:cNvPr id="116" name="Shape 116"/>
          <p:cNvSpPr txBox="1"/>
          <p:nvPr/>
        </p:nvSpPr>
        <p:spPr>
          <a:xfrm>
            <a:off y="2583725" x="4808675"/>
            <a:ext cy="2089199" cx="4014599"/>
          </a:xfrm>
          <a:prstGeom prst="rect">
            <a:avLst/>
          </a:prstGeom>
        </p:spPr>
        <p:txBody>
          <a:bodyPr bIns="91425" rIns="91425" lIns="91425" tIns="91425" anchor="ctr" anchorCtr="0">
            <a:noAutofit/>
          </a:bodyPr>
          <a:lstStyle/>
          <a:p>
            <a:pPr rtl="0" lvl="0">
              <a:spcBef>
                <a:spcPts val="600"/>
              </a:spcBef>
              <a:buNone/>
            </a:pPr>
            <a:r>
              <a:rPr b="1" sz="3000" lang="en">
                <a:solidFill>
                  <a:srgbClr val="FFFFFF"/>
                </a:solidFill>
                <a:latin typeface="Open Sans"/>
                <a:ea typeface="Open Sans"/>
                <a:cs typeface="Open Sans"/>
                <a:sym typeface="Open Sans"/>
              </a:rPr>
              <a:t>Android Application</a:t>
            </a:r>
          </a:p>
          <a:p>
            <a:pPr rtl="0" lvl="0" indent="-381000" marL="457200">
              <a:spcBef>
                <a:spcPts val="600"/>
              </a:spcBef>
              <a:buClr>
                <a:srgbClr val="FFFFFF"/>
              </a:buClr>
              <a:buSzPct val="100000"/>
              <a:buFont typeface="Arial"/>
              <a:buChar char="●"/>
            </a:pPr>
            <a:r>
              <a:rPr sz="2400" lang="en">
                <a:solidFill>
                  <a:srgbClr val="FFFFFF"/>
                </a:solidFill>
                <a:latin typeface="Open Sans"/>
                <a:ea typeface="Open Sans"/>
                <a:cs typeface="Open Sans"/>
                <a:sym typeface="Open Sans"/>
              </a:rPr>
              <a:t>Eddie Arevalo</a:t>
            </a:r>
          </a:p>
          <a:p>
            <a:pPr rtl="0" lvl="0" indent="-381000" marL="457200">
              <a:spcBef>
                <a:spcPts val="600"/>
              </a:spcBef>
              <a:buClr>
                <a:srgbClr val="FFFFFF"/>
              </a:buClr>
              <a:buSzPct val="100000"/>
              <a:buFont typeface="Arial"/>
              <a:buChar char="●"/>
            </a:pPr>
            <a:r>
              <a:rPr sz="2400" lang="en">
                <a:solidFill>
                  <a:srgbClr val="FFFFFF"/>
                </a:solidFill>
                <a:latin typeface="Open Sans"/>
                <a:ea typeface="Open Sans"/>
                <a:cs typeface="Open Sans"/>
                <a:sym typeface="Open Sans"/>
              </a:rPr>
              <a:t>Daniel Soto</a:t>
            </a:r>
          </a:p>
          <a:p>
            <a:pPr rtl="0" lvl="0" indent="-381000" marL="457200">
              <a:spcBef>
                <a:spcPts val="600"/>
              </a:spcBef>
              <a:buClr>
                <a:srgbClr val="FFFFFF"/>
              </a:buClr>
              <a:buSzPct val="100000"/>
              <a:buFont typeface="Arial"/>
              <a:buChar char="●"/>
            </a:pPr>
            <a:r>
              <a:rPr sz="2400" lang="en">
                <a:solidFill>
                  <a:srgbClr val="FFFFFF"/>
                </a:solidFill>
                <a:latin typeface="Open Sans"/>
                <a:ea typeface="Open Sans"/>
                <a:cs typeface="Open Sans"/>
                <a:sym typeface="Open Sans"/>
              </a:rPr>
              <a:t>Alvaro Ortiz</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3" name="Shape 473"/>
        <p:cNvGrpSpPr/>
        <p:nvPr/>
      </p:nvGrpSpPr>
      <p:grpSpPr>
        <a:xfrm>
          <a:off y="0" x="0"/>
          <a:ext cy="0" cx="0"/>
          <a:chOff y="0" x="0"/>
          <a:chExt cy="0" cx="0"/>
        </a:xfrm>
      </p:grpSpPr>
      <p:sp>
        <p:nvSpPr>
          <p:cNvPr id="474" name="Shape 474"/>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t>Showing </a:t>
            </a:r>
            <a:r>
              <a:rPr lang="en">
                <a:solidFill>
                  <a:srgbClr val="FFFFFF"/>
                </a:solidFill>
              </a:rPr>
              <a:t>Bookmark</a:t>
            </a:r>
          </a:p>
        </p:txBody>
      </p:sp>
      <p:sp>
        <p:nvSpPr>
          <p:cNvPr id="475" name="Shape 475"/>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chemeClr val="lt1"/>
              </a:buClr>
              <a:buSzPct val="100000"/>
              <a:buFont typeface="Arial"/>
              <a:buChar char="●"/>
            </a:pPr>
            <a:r>
              <a:rPr lang="en">
                <a:solidFill>
                  <a:schemeClr val="lt1"/>
                </a:solidFill>
              </a:rPr>
              <a:t>Button in content container allows for a transition into the map</a:t>
            </a:r>
          </a:p>
          <a:p>
            <a:pPr rtl="0" lvl="0" indent="-419100" marL="457200">
              <a:spcBef>
                <a:spcPts val="0"/>
              </a:spcBef>
              <a:buClr>
                <a:schemeClr val="lt1"/>
              </a:buClr>
              <a:buSzPct val="100000"/>
              <a:buFont typeface="Arial"/>
              <a:buChar char="●"/>
            </a:pPr>
            <a:r>
              <a:rPr lang="en">
                <a:solidFill>
                  <a:schemeClr val="lt1"/>
                </a:solidFill>
              </a:rPr>
              <a:t>Data from selected bookmark is used to display content, such as layers onto the map</a:t>
            </a:r>
          </a:p>
          <a:p>
            <a:pPr rtl="0" lvl="0">
              <a:spcBef>
                <a:spcPts val="0"/>
              </a:spcBef>
              <a:buNone/>
            </a:pPr>
            <a:r>
              <a:t/>
            </a:r>
            <a:endParaRPr>
              <a:solidFill>
                <a:schemeClr val="lt1"/>
              </a:solidFill>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9" name="Shape 479"/>
        <p:cNvGrpSpPr/>
        <p:nvPr/>
      </p:nvGrpSpPr>
      <p:grpSpPr>
        <a:xfrm>
          <a:off y="0" x="0"/>
          <a:ext cy="0" cx="0"/>
          <a:chOff y="0" x="0"/>
          <a:chExt cy="0" cx="0"/>
        </a:xfrm>
      </p:grpSpPr>
      <p:sp>
        <p:nvSpPr>
          <p:cNvPr id="480" name="Shape 480"/>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t>Showing Bookmark</a:t>
            </a:r>
            <a:r>
              <a:rPr lang="en">
                <a:solidFill>
                  <a:srgbClr val="FFFFFF"/>
                </a:solidFill>
              </a:rPr>
              <a:t> </a:t>
            </a:r>
          </a:p>
        </p:txBody>
      </p:sp>
      <p:pic>
        <p:nvPicPr>
          <p:cNvPr id="481" name="Shape 481"/>
          <p:cNvPicPr preferRelativeResize="0"/>
          <p:nvPr/>
        </p:nvPicPr>
        <p:blipFill>
          <a:blip r:embed="rId3"/>
          <a:stretch>
            <a:fillRect/>
          </a:stretch>
        </p:blipFill>
        <p:spPr>
          <a:xfrm>
            <a:off y="1063373" x="1115546"/>
            <a:ext cy="3821025" cx="2675553"/>
          </a:xfrm>
          <a:prstGeom prst="rect">
            <a:avLst/>
          </a:prstGeom>
          <a:noFill/>
          <a:ln>
            <a:noFill/>
          </a:ln>
        </p:spPr>
      </p:pic>
      <p:pic>
        <p:nvPicPr>
          <p:cNvPr id="482" name="Shape 482"/>
          <p:cNvPicPr preferRelativeResize="0"/>
          <p:nvPr/>
        </p:nvPicPr>
        <p:blipFill>
          <a:blip r:embed="rId4"/>
          <a:stretch>
            <a:fillRect/>
          </a:stretch>
        </p:blipFill>
        <p:spPr>
          <a:xfrm>
            <a:off y="1071738" x="5246750"/>
            <a:ext cy="3804297" cx="2675549"/>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6" name="Shape 486"/>
        <p:cNvGrpSpPr/>
        <p:nvPr/>
      </p:nvGrpSpPr>
      <p:grpSpPr>
        <a:xfrm>
          <a:off y="0" x="0"/>
          <a:ext cy="0" cx="0"/>
          <a:chOff y="0" x="0"/>
          <a:chExt cy="0" cx="0"/>
        </a:xfrm>
      </p:grpSpPr>
      <p:sp>
        <p:nvSpPr>
          <p:cNvPr id="487" name="Shape 487"/>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solidFill>
                  <a:srgbClr val="FFFFFF"/>
                </a:solidFill>
              </a:rPr>
              <a:t>Mini-map</a:t>
            </a:r>
          </a:p>
        </p:txBody>
      </p:sp>
      <p:sp>
        <p:nvSpPr>
          <p:cNvPr id="488" name="Shape 488"/>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chemeClr val="lt1"/>
              </a:buClr>
              <a:buSzPct val="100000"/>
              <a:buFont typeface="Arial"/>
              <a:buChar char="●"/>
            </a:pPr>
            <a:r>
              <a:rPr lang="en">
                <a:solidFill>
                  <a:schemeClr val="lt1"/>
                </a:solidFill>
              </a:rPr>
              <a:t>Allows the user to know their exact location on the lunar surface</a:t>
            </a:r>
          </a:p>
          <a:p>
            <a:pPr rtl="0" lvl="0" indent="-419100" marL="457200">
              <a:spcBef>
                <a:spcPts val="0"/>
              </a:spcBef>
              <a:buClr>
                <a:schemeClr val="lt1"/>
              </a:buClr>
              <a:buSzPct val="100000"/>
              <a:buFont typeface="Arial"/>
              <a:buChar char="●"/>
            </a:pPr>
            <a:r>
              <a:rPr lang="en">
                <a:solidFill>
                  <a:schemeClr val="lt1"/>
                </a:solidFill>
              </a:rPr>
              <a:t>Move to a location on the map by tapping on the minimap</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2" name="Shape 492"/>
        <p:cNvGrpSpPr/>
        <p:nvPr/>
      </p:nvGrpSpPr>
      <p:grpSpPr>
        <a:xfrm>
          <a:off y="0" x="0"/>
          <a:ext cy="0" cx="0"/>
          <a:chOff y="0" x="0"/>
          <a:chExt cy="0" cx="0"/>
        </a:xfrm>
      </p:grpSpPr>
      <p:sp>
        <p:nvSpPr>
          <p:cNvPr id="493" name="Shape 493"/>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solidFill>
                  <a:srgbClr val="FFFFFF"/>
                </a:solidFill>
              </a:rPr>
              <a:t>Mini-map</a:t>
            </a:r>
          </a:p>
        </p:txBody>
      </p:sp>
      <p:sp>
        <p:nvSpPr>
          <p:cNvPr id="494" name="Shape 494"/>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chemeClr val="lt1"/>
              </a:buClr>
              <a:buSzPct val="100000"/>
              <a:buFont typeface="Arial"/>
              <a:buChar char="●"/>
            </a:pPr>
            <a:r>
              <a:rPr lang="en">
                <a:solidFill>
                  <a:schemeClr val="lt1"/>
                </a:solidFill>
              </a:rPr>
              <a:t>Minimap interface includes crosshair displaying the latitude &amp; longitude</a:t>
            </a:r>
          </a:p>
          <a:p>
            <a:pPr rtl="0" lvl="0" indent="-419100" marL="457200">
              <a:spcBef>
                <a:spcPts val="0"/>
              </a:spcBef>
              <a:buClr>
                <a:schemeClr val="lt1"/>
              </a:buClr>
              <a:buSzPct val="100000"/>
              <a:buFont typeface="Arial"/>
              <a:buChar char="●"/>
            </a:pPr>
            <a:r>
              <a:rPr lang="en">
                <a:solidFill>
                  <a:schemeClr val="lt1"/>
                </a:solidFill>
              </a:rPr>
              <a:t>User can decide whether to toggle overall interface on/off</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8" name="Shape 498"/>
        <p:cNvGrpSpPr/>
        <p:nvPr/>
      </p:nvGrpSpPr>
      <p:grpSpPr>
        <a:xfrm>
          <a:off y="0" x="0"/>
          <a:ext cy="0" cx="0"/>
          <a:chOff y="0" x="0"/>
          <a:chExt cy="0" cx="0"/>
        </a:xfrm>
      </p:grpSpPr>
      <p:sp>
        <p:nvSpPr>
          <p:cNvPr id="499" name="Shape 499"/>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solidFill>
                  <a:srgbClr val="FFFFFF"/>
                </a:solidFill>
              </a:rPr>
              <a:t>Mini-map On</a:t>
            </a:r>
          </a:p>
        </p:txBody>
      </p:sp>
      <p:pic>
        <p:nvPicPr>
          <p:cNvPr id="500" name="Shape 500"/>
          <p:cNvPicPr preferRelativeResize="0"/>
          <p:nvPr/>
        </p:nvPicPr>
        <p:blipFill>
          <a:blip r:embed="rId3"/>
          <a:stretch>
            <a:fillRect/>
          </a:stretch>
        </p:blipFill>
        <p:spPr>
          <a:xfrm>
            <a:off y="1063375" x="1312887"/>
            <a:ext cy="3844750" cx="6518224"/>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4" name="Shape 504"/>
        <p:cNvGrpSpPr/>
        <p:nvPr/>
      </p:nvGrpSpPr>
      <p:grpSpPr>
        <a:xfrm>
          <a:off y="0" x="0"/>
          <a:ext cy="0" cx="0"/>
          <a:chOff y="0" x="0"/>
          <a:chExt cy="0" cx="0"/>
        </a:xfrm>
      </p:grpSpPr>
      <p:sp>
        <p:nvSpPr>
          <p:cNvPr id="505" name="Shape 505"/>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solidFill>
                  <a:srgbClr val="FFFFFF"/>
                </a:solidFill>
              </a:rPr>
              <a:t>Mini-map Off</a:t>
            </a:r>
          </a:p>
        </p:txBody>
      </p:sp>
      <p:pic>
        <p:nvPicPr>
          <p:cNvPr id="506" name="Shape 506"/>
          <p:cNvPicPr preferRelativeResize="0"/>
          <p:nvPr/>
        </p:nvPicPr>
        <p:blipFill>
          <a:blip r:embed="rId3"/>
          <a:stretch>
            <a:fillRect/>
          </a:stretch>
        </p:blipFill>
        <p:spPr>
          <a:xfrm>
            <a:off y="1063387" x="1312887"/>
            <a:ext cy="3844727" cx="6518224"/>
          </a:xfrm>
          <a:prstGeom prst="rect">
            <a:avLst/>
          </a:prstGeom>
          <a:noFill/>
          <a:ln>
            <a:noFill/>
          </a:ln>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0" name="Shape 510"/>
        <p:cNvGrpSpPr/>
        <p:nvPr/>
      </p:nvGrpSpPr>
      <p:grpSpPr>
        <a:xfrm>
          <a:off y="0" x="0"/>
          <a:ext cy="0" cx="0"/>
          <a:chOff y="0" x="0"/>
          <a:chExt cy="0" cx="0"/>
        </a:xfrm>
      </p:grpSpPr>
      <p:sp>
        <p:nvSpPr>
          <p:cNvPr id="511" name="Shape 511"/>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solidFill>
                  <a:srgbClr val="FFFFFF"/>
                </a:solidFill>
              </a:rPr>
              <a:t>Help WebView</a:t>
            </a:r>
          </a:p>
        </p:txBody>
      </p:sp>
      <p:pic>
        <p:nvPicPr>
          <p:cNvPr id="512" name="Shape 512"/>
          <p:cNvPicPr preferRelativeResize="0"/>
          <p:nvPr/>
        </p:nvPicPr>
        <p:blipFill>
          <a:blip r:embed="rId3"/>
          <a:stretch>
            <a:fillRect/>
          </a:stretch>
        </p:blipFill>
        <p:spPr>
          <a:xfrm>
            <a:off y="1063375" x="1544662"/>
            <a:ext cy="3784173" cx="6054675"/>
          </a:xfrm>
          <a:prstGeom prst="rect">
            <a:avLst/>
          </a:prstGeom>
        </p:spPr>
      </p:pic>
      <p:pic>
        <p:nvPicPr>
          <p:cNvPr id="513" name="Shape 513"/>
          <p:cNvPicPr preferRelativeResize="0"/>
          <p:nvPr/>
        </p:nvPicPr>
        <p:blipFill>
          <a:blip r:embed="rId4"/>
          <a:stretch>
            <a:fillRect/>
          </a:stretch>
        </p:blipFill>
        <p:spPr>
          <a:xfrm>
            <a:off y="953362" x="1544675"/>
            <a:ext cy="4004200" cx="6406700"/>
          </a:xfrm>
          <a:prstGeom prst="rect">
            <a:avLst/>
          </a:prstGeom>
          <a:noFill/>
          <a:ln>
            <a:noFill/>
          </a:ln>
        </p:spPr>
      </p:pic>
      <p:sp>
        <p:nvSpPr>
          <p:cNvPr id="514" name="Shape 514"/>
          <p:cNvSpPr txBox="1"/>
          <p:nvPr/>
        </p:nvSpPr>
        <p:spPr>
          <a:xfrm>
            <a:off y="1382225" x="2433675"/>
            <a:ext cy="457200" cx="3657600"/>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8" name="Shape 518"/>
        <p:cNvGrpSpPr/>
        <p:nvPr/>
      </p:nvGrpSpPr>
      <p:grpSpPr>
        <a:xfrm>
          <a:off y="0" x="0"/>
          <a:ext cy="0" cx="0"/>
          <a:chOff y="0" x="0"/>
          <a:chExt cy="0" cx="0"/>
        </a:xfrm>
      </p:grpSpPr>
      <p:sp>
        <p:nvSpPr>
          <p:cNvPr id="519" name="Shape 519"/>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solidFill>
                  <a:srgbClr val="FFFFFF"/>
                </a:solidFill>
              </a:rPr>
              <a:t>Help WebView</a:t>
            </a:r>
          </a:p>
        </p:txBody>
      </p:sp>
      <p:sp>
        <p:nvSpPr>
          <p:cNvPr id="520" name="Shape 520"/>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chemeClr val="lt1"/>
              </a:buClr>
              <a:buSzPct val="100000"/>
              <a:buFont typeface="Arial"/>
              <a:buChar char="●"/>
            </a:pPr>
            <a:r>
              <a:rPr lang="en">
                <a:solidFill>
                  <a:schemeClr val="lt1"/>
                </a:solidFill>
              </a:rPr>
              <a:t>Use of Html and Css</a:t>
            </a:r>
          </a:p>
          <a:p>
            <a:pPr rtl="0" lvl="0" indent="-419100" marL="457200">
              <a:spcBef>
                <a:spcPts val="0"/>
              </a:spcBef>
              <a:buClr>
                <a:schemeClr val="lt1"/>
              </a:buClr>
              <a:buSzPct val="100000"/>
              <a:buFont typeface="Arial"/>
              <a:buChar char="●"/>
            </a:pPr>
            <a:r>
              <a:rPr lang="en">
                <a:solidFill>
                  <a:schemeClr val="lt1"/>
                </a:solidFill>
              </a:rPr>
              <a:t>Combining all the information for the application in one place</a:t>
            </a:r>
          </a:p>
          <a:p>
            <a:pPr rtl="0" lvl="0" indent="-419100" marL="457200">
              <a:spcBef>
                <a:spcPts val="0"/>
              </a:spcBef>
              <a:buClr>
                <a:schemeClr val="lt1"/>
              </a:buClr>
              <a:buSzPct val="100000"/>
              <a:buFont typeface="Arial"/>
              <a:buChar char="●"/>
            </a:pPr>
            <a:r>
              <a:rPr lang="en">
                <a:solidFill>
                  <a:schemeClr val="lt1"/>
                </a:solidFill>
              </a:rPr>
              <a:t>Supplying pictures to emphasize different points</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4" name="Shape 524"/>
        <p:cNvGrpSpPr/>
        <p:nvPr/>
      </p:nvGrpSpPr>
      <p:grpSpPr>
        <a:xfrm>
          <a:off y="0" x="0"/>
          <a:ext cy="0" cx="0"/>
          <a:chOff y="0" x="0"/>
          <a:chExt cy="0" cx="0"/>
        </a:xfrm>
      </p:grpSpPr>
      <p:sp>
        <p:nvSpPr>
          <p:cNvPr id="525" name="Shape 525"/>
          <p:cNvSpPr txBox="1"/>
          <p:nvPr>
            <p:ph type="title"/>
          </p:nvPr>
        </p:nvSpPr>
        <p:spPr>
          <a:xfrm>
            <a:off y="44153" x="457200"/>
            <a:ext cy="857400" cx="8229600"/>
          </a:xfrm>
          <a:prstGeom prst="rect">
            <a:avLst/>
          </a:prstGeom>
        </p:spPr>
        <p:txBody>
          <a:bodyPr bIns="91425" rIns="91425" lIns="91425" tIns="91425" anchor="b" anchorCtr="0">
            <a:noAutofit/>
          </a:bodyPr>
          <a:lstStyle/>
          <a:p>
            <a:pPr>
              <a:spcBef>
                <a:spcPts val="0"/>
              </a:spcBef>
              <a:buNone/>
            </a:pPr>
            <a:r>
              <a:rPr lang="en">
                <a:solidFill>
                  <a:srgbClr val="FFFFFF"/>
                </a:solidFill>
              </a:rPr>
              <a:t>Marker Tools</a:t>
            </a:r>
          </a:p>
        </p:txBody>
      </p:sp>
      <p:sp>
        <p:nvSpPr>
          <p:cNvPr id="526" name="Shape 526"/>
          <p:cNvSpPr txBox="1"/>
          <p:nvPr>
            <p:ph idx="1" type="body"/>
          </p:nvPr>
        </p:nvSpPr>
        <p:spPr>
          <a:xfrm>
            <a:off y="1200150" x="457200"/>
            <a:ext cy="3725699" cx="8229600"/>
          </a:xfrm>
          <a:prstGeom prst="rect">
            <a:avLst/>
          </a:prstGeom>
        </p:spPr>
        <p:txBody>
          <a:bodyPr bIns="91425" rIns="91425" lIns="91425" tIns="91425" anchor="t" anchorCtr="0">
            <a:noAutofit/>
          </a:bodyPr>
          <a:lstStyle/>
          <a:p>
            <a:pPr>
              <a:spcBef>
                <a:spcPts val="0"/>
              </a:spcBef>
              <a:buNone/>
            </a:pPr>
            <a:r>
              <a:t/>
            </a:r>
            <a:endParaRPr>
              <a:solidFill>
                <a:srgbClr val="FFFFFF"/>
              </a:solidFill>
            </a:endParaRPr>
          </a:p>
        </p:txBody>
      </p:sp>
      <p:pic>
        <p:nvPicPr>
          <p:cNvPr id="527" name="Shape 527"/>
          <p:cNvPicPr preferRelativeResize="0"/>
          <p:nvPr/>
        </p:nvPicPr>
        <p:blipFill>
          <a:blip r:embed="rId3"/>
          <a:stretch>
            <a:fillRect/>
          </a:stretch>
        </p:blipFill>
        <p:spPr>
          <a:xfrm>
            <a:off y="830100" x="457200"/>
            <a:ext cy="4095750" cx="8229599"/>
          </a:xfrm>
          <a:prstGeom prst="rect">
            <a:avLst/>
          </a:prstGeom>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1" name="Shape 531"/>
        <p:cNvGrpSpPr/>
        <p:nvPr/>
      </p:nvGrpSpPr>
      <p:grpSpPr>
        <a:xfrm>
          <a:off y="0" x="0"/>
          <a:ext cy="0" cx="0"/>
          <a:chOff y="0" x="0"/>
          <a:chExt cy="0" cx="0"/>
        </a:xfrm>
      </p:grpSpPr>
      <p:sp>
        <p:nvSpPr>
          <p:cNvPr id="532" name="Shape 532"/>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solidFill>
                  <a:srgbClr val="FFFFFF"/>
                </a:solidFill>
              </a:rPr>
              <a:t>Marker Tools</a:t>
            </a:r>
          </a:p>
        </p:txBody>
      </p:sp>
      <p:pic>
        <p:nvPicPr>
          <p:cNvPr id="533" name="Shape 533"/>
          <p:cNvPicPr preferRelativeResize="0"/>
          <p:nvPr/>
        </p:nvPicPr>
        <p:blipFill>
          <a:blip r:embed="rId3"/>
          <a:stretch>
            <a:fillRect/>
          </a:stretch>
        </p:blipFill>
        <p:spPr>
          <a:xfrm>
            <a:off y="1577462" x="1876425"/>
            <a:ext cy="2867025" cx="5391150"/>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y="0" x="0"/>
          <a:ext cy="0" cx="0"/>
          <a:chOff y="0" x="0"/>
          <a:chExt cy="0" cx="0"/>
        </a:xfrm>
      </p:grpSpPr>
      <p:sp>
        <p:nvSpPr>
          <p:cNvPr id="121" name="Shape 121"/>
          <p:cNvSpPr txBox="1"/>
          <p:nvPr>
            <p:ph type="title"/>
          </p:nvPr>
        </p:nvSpPr>
        <p:spPr>
          <a:xfrm>
            <a:off y="2143053" x="457200"/>
            <a:ext cy="857400" cx="8229600"/>
          </a:xfrm>
          <a:prstGeom prst="rect">
            <a:avLst/>
          </a:prstGeom>
        </p:spPr>
        <p:txBody>
          <a:bodyPr bIns="91425" rIns="91425" lIns="91425" tIns="91425" anchor="b" anchorCtr="0">
            <a:noAutofit/>
          </a:bodyPr>
          <a:lstStyle/>
          <a:p>
            <a:pPr algn="ctr" rtl="0" lvl="0">
              <a:spcBef>
                <a:spcPts val="0"/>
              </a:spcBef>
              <a:buNone/>
            </a:pPr>
            <a:r>
              <a:rPr lang="en"/>
              <a:t>LMMP Lighting Tool</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7" name="Shape 537"/>
        <p:cNvGrpSpPr/>
        <p:nvPr/>
      </p:nvGrpSpPr>
      <p:grpSpPr>
        <a:xfrm>
          <a:off y="0" x="0"/>
          <a:ext cy="0" cx="0"/>
          <a:chOff y="0" x="0"/>
          <a:chExt cy="0" cx="0"/>
        </a:xfrm>
      </p:grpSpPr>
      <p:sp>
        <p:nvSpPr>
          <p:cNvPr id="538" name="Shape 538"/>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t>Maker Tools Design</a:t>
            </a:r>
          </a:p>
        </p:txBody>
      </p:sp>
      <p:sp>
        <p:nvSpPr>
          <p:cNvPr id="539" name="Shape 539"/>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lang="en"/>
              <a:t>Required to come up with marker tools that offer many possibilities to users</a:t>
            </a:r>
          </a:p>
          <a:p>
            <a:pPr rtl="0" lvl="0" indent="-419100" marL="457200">
              <a:spcBef>
                <a:spcPts val="0"/>
              </a:spcBef>
              <a:buClr>
                <a:srgbClr val="FFFFFF"/>
              </a:buClr>
              <a:buSzPct val="100000"/>
              <a:buFont typeface="Arial"/>
              <a:buChar char="●"/>
            </a:pPr>
            <a:r>
              <a:rPr lang="en"/>
              <a:t>The marker tools had to be balanced between simple to use and performing what the user expects</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3" name="Shape 543"/>
        <p:cNvGrpSpPr/>
        <p:nvPr/>
      </p:nvGrpSpPr>
      <p:grpSpPr>
        <a:xfrm>
          <a:off y="0" x="0"/>
          <a:ext cy="0" cx="0"/>
          <a:chOff y="0" x="0"/>
          <a:chExt cy="0" cx="0"/>
        </a:xfrm>
      </p:grpSpPr>
      <p:sp>
        <p:nvSpPr>
          <p:cNvPr id="544" name="Shape 544"/>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t>Settings</a:t>
            </a:r>
          </a:p>
        </p:txBody>
      </p:sp>
      <p:pic>
        <p:nvPicPr>
          <p:cNvPr id="545" name="Shape 545"/>
          <p:cNvPicPr preferRelativeResize="0"/>
          <p:nvPr/>
        </p:nvPicPr>
        <p:blipFill>
          <a:blip r:embed="rId3"/>
          <a:stretch>
            <a:fillRect/>
          </a:stretch>
        </p:blipFill>
        <p:spPr>
          <a:xfrm>
            <a:off y="1257300" x="1900225"/>
            <a:ext cy="2628900" cx="5343525"/>
          </a:xfrm>
          <a:prstGeom prst="rect">
            <a:avLst/>
          </a:prstGeom>
          <a:noFill/>
          <a:ln>
            <a:noFill/>
          </a:ln>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9" name="Shape 549"/>
        <p:cNvGrpSpPr/>
        <p:nvPr/>
      </p:nvGrpSpPr>
      <p:grpSpPr>
        <a:xfrm>
          <a:off y="0" x="0"/>
          <a:ext cy="0" cx="0"/>
          <a:chOff y="0" x="0"/>
          <a:chExt cy="0" cx="0"/>
        </a:xfrm>
      </p:grpSpPr>
      <p:sp>
        <p:nvSpPr>
          <p:cNvPr id="550" name="Shape 550"/>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rPr lang="en"/>
              <a:t>Settings</a:t>
            </a:r>
          </a:p>
        </p:txBody>
      </p:sp>
      <p:sp>
        <p:nvSpPr>
          <p:cNvPr id="551" name="Shape 551"/>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lang="en"/>
              <a:t>Changing the cache size from a static value to an easily editable one</a:t>
            </a:r>
          </a:p>
          <a:p>
            <a:pPr rtl="0" lvl="0" indent="-419100" marL="457200">
              <a:spcBef>
                <a:spcPts val="0"/>
              </a:spcBef>
              <a:buClr>
                <a:srgbClr val="FFFFFF"/>
              </a:buClr>
              <a:buSzPct val="100000"/>
              <a:buFont typeface="Arial"/>
              <a:buChar char="●"/>
            </a:pPr>
            <a:r>
              <a:rPr lang="en"/>
              <a:t>Implementing the ability to switch units instead of sticking solely to one set of units.</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5" name="Shape 555"/>
        <p:cNvGrpSpPr/>
        <p:nvPr/>
      </p:nvGrpSpPr>
      <p:grpSpPr>
        <a:xfrm>
          <a:off y="0" x="0"/>
          <a:ext cy="0" cx="0"/>
          <a:chOff y="0" x="0"/>
          <a:chExt cy="0" cx="0"/>
        </a:xfrm>
      </p:grpSpPr>
      <p:sp>
        <p:nvSpPr>
          <p:cNvPr id="556" name="Shape 556"/>
          <p:cNvSpPr txBox="1"/>
          <p:nvPr>
            <p:ph type="title"/>
          </p:nvPr>
        </p:nvSpPr>
        <p:spPr>
          <a:xfrm>
            <a:off y="205978" x="457200"/>
            <a:ext cy="857400" cx="8229600"/>
          </a:xfrm>
          <a:prstGeom prst="rect">
            <a:avLst/>
          </a:prstGeom>
        </p:spPr>
        <p:txBody>
          <a:bodyPr bIns="91425" rIns="91425" lIns="91425" tIns="91425" anchor="b" anchorCtr="0">
            <a:noAutofit/>
          </a:bodyPr>
          <a:lstStyle/>
          <a:p>
            <a:pPr rtl="0" lvl="0">
              <a:spcBef>
                <a:spcPts val="0"/>
              </a:spcBef>
              <a:buNone/>
            </a:pPr>
            <a:r>
              <a:rPr lang="en"/>
              <a:t>LMMPAA2 Summary</a:t>
            </a:r>
          </a:p>
        </p:txBody>
      </p:sp>
      <p:sp>
        <p:nvSpPr>
          <p:cNvPr id="557" name="Shape 557"/>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indent="-419100" marL="457200">
              <a:spcBef>
                <a:spcPts val="0"/>
              </a:spcBef>
              <a:buClr>
                <a:srgbClr val="FFFFFF"/>
              </a:buClr>
              <a:buSzPct val="100000"/>
              <a:buFont typeface="Arial"/>
              <a:buChar char="●"/>
            </a:pPr>
            <a:r>
              <a:rPr lang="en"/>
              <a:t>Many useful features and tools for end users</a:t>
            </a:r>
          </a:p>
          <a:p>
            <a:pPr rtl="0" lvl="0" indent="-419100" marL="457200">
              <a:spcBef>
                <a:spcPts val="0"/>
              </a:spcBef>
              <a:buClr>
                <a:srgbClr val="FFFFFF"/>
              </a:buClr>
              <a:buSzPct val="100000"/>
              <a:buFont typeface="Arial"/>
              <a:buChar char="●"/>
            </a:pPr>
            <a:r>
              <a:rPr lang="en"/>
              <a:t>Clean and well-structured code that forms a solid foundation for future  development</a:t>
            </a:r>
          </a:p>
          <a:p>
            <a:pPr rtl="0" lvl="0" indent="-419100" marL="457200">
              <a:spcBef>
                <a:spcPts val="0"/>
              </a:spcBef>
              <a:buClr>
                <a:srgbClr val="FFFFFF"/>
              </a:buClr>
              <a:buSzPct val="100000"/>
              <a:buFont typeface="Arial"/>
              <a:buChar char="●"/>
            </a:pPr>
            <a:r>
              <a:rPr lang="en"/>
              <a:t>Private beta has been on Google Play for a couple months now </a:t>
            </a:r>
          </a:p>
          <a:p>
            <a:pPr rtl="0" lvl="0" indent="-419100" marL="457200">
              <a:spcBef>
                <a:spcPts val="0"/>
              </a:spcBef>
              <a:buClr>
                <a:srgbClr val="FFFFFF"/>
              </a:buClr>
              <a:buSzPct val="100000"/>
              <a:buFont typeface="Arial"/>
              <a:buChar char="●"/>
            </a:pPr>
            <a:r>
              <a:rPr lang="en"/>
              <a:t>Final release on Google Play in a couple of weeks</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1" name="Shape 561"/>
        <p:cNvGrpSpPr/>
        <p:nvPr/>
      </p:nvGrpSpPr>
      <p:grpSpPr>
        <a:xfrm>
          <a:off y="0" x="0"/>
          <a:ext cy="0" cx="0"/>
          <a:chOff y="0" x="0"/>
          <a:chExt cy="0" cx="0"/>
        </a:xfrm>
      </p:grpSpPr>
      <p:sp>
        <p:nvSpPr>
          <p:cNvPr id="562" name="Shape 562"/>
          <p:cNvSpPr txBox="1"/>
          <p:nvPr>
            <p:ph type="title"/>
          </p:nvPr>
        </p:nvSpPr>
        <p:spPr>
          <a:xfrm>
            <a:off y="205978" x="457200"/>
            <a:ext cy="857400" cx="8229600"/>
          </a:xfrm>
          <a:prstGeom prst="rect">
            <a:avLst/>
          </a:prstGeom>
        </p:spPr>
        <p:txBody>
          <a:bodyPr bIns="91425" rIns="91425" lIns="91425" tIns="91425" anchor="b" anchorCtr="0">
            <a:noAutofit/>
          </a:bodyPr>
          <a:lstStyle/>
          <a:p>
            <a:pPr>
              <a:spcBef>
                <a:spcPts val="0"/>
              </a:spcBef>
              <a:buNone/>
            </a:pPr>
            <a:r>
              <a:t/>
            </a:r>
            <a:endParaRPr/>
          </a:p>
        </p:txBody>
      </p:sp>
      <p:sp>
        <p:nvSpPr>
          <p:cNvPr id="563" name="Shape 563"/>
          <p:cNvSpPr txBox="1"/>
          <p:nvPr>
            <p:ph idx="1" type="body"/>
          </p:nvPr>
        </p:nvSpPr>
        <p:spPr>
          <a:xfrm>
            <a:off y="1200150" x="457200"/>
            <a:ext cy="3725699" cx="8229600"/>
          </a:xfrm>
          <a:prstGeom prst="rect">
            <a:avLst/>
          </a:prstGeom>
        </p:spPr>
        <p:txBody>
          <a:bodyPr bIns="91425" rIns="91425" lIns="91425" tIns="91425" anchor="ctr" anchorCtr="0">
            <a:noAutofit/>
          </a:bodyPr>
          <a:lstStyle/>
          <a:p>
            <a:pPr algn="ctr">
              <a:spcBef>
                <a:spcPts val="0"/>
              </a:spcBef>
              <a:buNone/>
            </a:pPr>
            <a:r>
              <a:rPr lang="en"/>
              <a:t>Thank You!</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y="0" x="0"/>
          <a:ext cy="0" cx="0"/>
          <a:chOff y="0" x="0"/>
          <a:chExt cy="0" cx="0"/>
        </a:xfrm>
      </p:grpSpPr>
      <p:pic>
        <p:nvPicPr>
          <p:cNvPr id="126" name="Shape 126"/>
          <p:cNvPicPr preferRelativeResize="0"/>
          <p:nvPr/>
        </p:nvPicPr>
        <p:blipFill>
          <a:blip r:embed="rId3"/>
          <a:stretch>
            <a:fillRect/>
          </a:stretch>
        </p:blipFill>
        <p:spPr>
          <a:xfrm>
            <a:off y="499987" x="1846724"/>
            <a:ext cy="4143525" cx="5450548"/>
          </a:xfrm>
          <a:prstGeom prst="rect">
            <a:avLst/>
          </a:prstGeom>
          <a:noFill/>
          <a:ln>
            <a:noFill/>
          </a:ln>
        </p:spPr>
      </p:pic>
      <p:sp>
        <p:nvSpPr>
          <p:cNvPr id="127" name="Shape 127"/>
          <p:cNvSpPr txBox="1"/>
          <p:nvPr/>
        </p:nvSpPr>
        <p:spPr>
          <a:xfrm>
            <a:off y="4645300" x="1743675"/>
            <a:ext cy="457800" cx="5553599"/>
          </a:xfrm>
          <a:prstGeom prst="rect">
            <a:avLst/>
          </a:prstGeom>
        </p:spPr>
        <p:txBody>
          <a:bodyPr bIns="91425" rIns="91425" lIns="91425" tIns="91425" anchor="t" anchorCtr="0">
            <a:noAutofit/>
          </a:bodyPr>
          <a:lstStyle/>
          <a:p>
            <a:pPr algn="ctr">
              <a:spcBef>
                <a:spcPts val="0"/>
              </a:spcBef>
              <a:buNone/>
            </a:pPr>
            <a:r>
              <a:rPr lang="en">
                <a:solidFill>
                  <a:srgbClr val="FFFFFF"/>
                </a:solidFill>
                <a:latin typeface="Open Sans"/>
                <a:ea typeface="Open Sans"/>
                <a:cs typeface="Open Sans"/>
                <a:sym typeface="Open Sans"/>
              </a:rPr>
              <a:t>Image Courtesy of Aaron Foster</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y="0" x="0"/>
          <a:ext cy="0" cx="0"/>
          <a:chOff y="0" x="0"/>
          <a:chExt cy="0" cx="0"/>
        </a:xfrm>
      </p:grpSpPr>
      <p:pic>
        <p:nvPicPr>
          <p:cNvPr id="132" name="Shape 132"/>
          <p:cNvPicPr preferRelativeResize="0"/>
          <p:nvPr/>
        </p:nvPicPr>
        <p:blipFill>
          <a:blip r:embed="rId3"/>
          <a:stretch>
            <a:fillRect/>
          </a:stretch>
        </p:blipFill>
        <p:spPr>
          <a:xfrm>
            <a:off y="1586937" x="1811062"/>
            <a:ext cy="2505075" cx="2428875"/>
          </a:xfrm>
          <a:prstGeom prst="rect">
            <a:avLst/>
          </a:prstGeom>
          <a:noFill/>
          <a:ln>
            <a:noFill/>
          </a:ln>
        </p:spPr>
      </p:pic>
      <p:pic>
        <p:nvPicPr>
          <p:cNvPr id="133" name="Shape 133"/>
          <p:cNvPicPr preferRelativeResize="0"/>
          <p:nvPr/>
        </p:nvPicPr>
        <p:blipFill>
          <a:blip r:embed="rId4"/>
          <a:stretch>
            <a:fillRect/>
          </a:stretch>
        </p:blipFill>
        <p:spPr>
          <a:xfrm>
            <a:off y="1064437" x="4495800"/>
            <a:ext cy="3550100" cx="267994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y="0" x="0"/>
          <a:ext cy="0" cx="0"/>
          <a:chOff y="0" x="0"/>
          <a:chExt cy="0" cx="0"/>
        </a:xfrm>
      </p:grpSpPr>
      <p:sp>
        <p:nvSpPr>
          <p:cNvPr id="138" name="Shape 138"/>
          <p:cNvSpPr/>
          <p:nvPr/>
        </p:nvSpPr>
        <p:spPr>
          <a:xfrm>
            <a:off y="1808275" x="266474"/>
            <a:ext cy="394500" cx="2588999"/>
          </a:xfrm>
          <a:prstGeom prst="rect">
            <a:avLst/>
          </a:prstGeom>
          <a:noFill/>
          <a:ln>
            <a:noFill/>
          </a:ln>
        </p:spPr>
        <p:txBody>
          <a:bodyPr bIns="45000" rIns="90000" lIns="90000" tIns="45000" anchor="t" anchorCtr="0">
            <a:noAutofit/>
          </a:bodyPr>
          <a:lstStyle/>
          <a:p>
            <a:pPr algn="ctr" rtl="0" lvl="0" marR="0" indent="0" marL="0">
              <a:lnSpc>
                <a:spcPct val="100000"/>
              </a:lnSpc>
              <a:spcBef>
                <a:spcPts val="0"/>
              </a:spcBef>
              <a:buSzPct val="25000"/>
              <a:buNone/>
            </a:pPr>
            <a:r>
              <a:rPr strike="noStrike" u="none" b="0" cap="none" baseline="0" sz="2000" lang="en" i="0">
                <a:solidFill>
                  <a:srgbClr val="FFFFFF"/>
                </a:solidFill>
                <a:latin typeface="Arial"/>
                <a:ea typeface="Arial"/>
                <a:cs typeface="Arial"/>
                <a:sym typeface="Arial"/>
              </a:rPr>
              <a:t>Digital Elevation Map</a:t>
            </a:r>
          </a:p>
        </p:txBody>
      </p:sp>
      <p:pic>
        <p:nvPicPr>
          <p:cNvPr id="139" name="Shape 139"/>
          <p:cNvPicPr preferRelativeResize="0"/>
          <p:nvPr/>
        </p:nvPicPr>
        <p:blipFill>
          <a:blip r:embed="rId3"/>
          <a:stretch>
            <a:fillRect/>
          </a:stretch>
        </p:blipFill>
        <p:spPr>
          <a:xfrm>
            <a:off y="251825" x="240725"/>
            <a:ext cy="1456382" cx="2589124"/>
          </a:xfrm>
          <a:prstGeom prst="rect">
            <a:avLst/>
          </a:prstGeom>
          <a:noFill/>
          <a:ln>
            <a:noFill/>
          </a:ln>
        </p:spPr>
      </p:pic>
      <p:pic>
        <p:nvPicPr>
          <p:cNvPr id="140" name="Shape 140"/>
          <p:cNvPicPr preferRelativeResize="0"/>
          <p:nvPr/>
        </p:nvPicPr>
        <p:blipFill>
          <a:blip r:embed="rId4"/>
          <a:stretch>
            <a:fillRect/>
          </a:stretch>
        </p:blipFill>
        <p:spPr>
          <a:xfrm>
            <a:off y="2704669" x="1172119"/>
            <a:ext cy="1888375" cx="142551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xmlns:r="http://schemas.openxmlformats.org/officeDocument/2006/relationships" name="simple-light">
  <a:themeElements>
    <a:clrScheme name="Custom 2">
      <a:dk1>
        <a:srgbClr val="FFFFFF"/>
      </a:dk1>
      <a:lt1>
        <a:srgbClr val="FFFFFF"/>
      </a:lt1>
      <a:dk2>
        <a:srgbClr val="FFFFFF"/>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5.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