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32004000" cx="2103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080">
          <p15:clr>
            <a:srgbClr val="000000"/>
          </p15:clr>
        </p15:guide>
        <p15:guide id="2" pos="662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0080" orient="horz"/>
        <p:guide pos="66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9pPr>
          </a:lstStyle>
          <a:p/>
        </p:txBody>
      </p:sp>
      <p:sp>
        <p:nvSpPr>
          <p:cNvPr id="4" name="Shape 4"/>
          <p:cNvSpPr txBox="1"/>
          <p:nvPr>
            <p:ph idx="10" type="dt"/>
          </p:nvPr>
        </p:nvSpPr>
        <p:spPr>
          <a:xfrm>
            <a:off x="3884612" y="0"/>
            <a:ext cx="2971800" cy="4572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9pPr>
          </a:lstStyle>
          <a:p/>
        </p:txBody>
      </p:sp>
      <p:sp>
        <p:nvSpPr>
          <p:cNvPr id="5" name="Shape 5"/>
          <p:cNvSpPr/>
          <p:nvPr>
            <p:ph idx="3" type="sldImg"/>
          </p:nvPr>
        </p:nvSpPr>
        <p:spPr>
          <a:xfrm>
            <a:off x="2301875" y="685800"/>
            <a:ext cx="225425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Shape 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Shape 7"/>
          <p:cNvSpPr txBox="1"/>
          <p:nvPr>
            <p:ph idx="11" type="ftr"/>
          </p:nvPr>
        </p:nvSpPr>
        <p:spPr>
          <a:xfrm>
            <a:off x="0" y="8685212"/>
            <a:ext cx="2971800" cy="4572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rgbClr val="000000"/>
                </a:solidFill>
                <a:latin typeface="Times New Roman"/>
                <a:ea typeface="Times New Roman"/>
                <a:cs typeface="Times New Roman"/>
                <a:sym typeface="Times New Roman"/>
              </a:defRPr>
            </a:lvl9pPr>
          </a:lstStyle>
          <a:p/>
        </p:txBody>
      </p:sp>
      <p:sp>
        <p:nvSpPr>
          <p:cNvPr id="8" name="Shape 8"/>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2300"/>
              <a:buFont typeface="Times New Roman"/>
              <a:buNone/>
            </a:pPr>
            <a:fld id="{00000000-1234-1234-1234-123412341234}" type="slidenum">
              <a:rPr b="0" i="0" lang="en-US" sz="2300" u="none">
                <a:solidFill>
                  <a:srgbClr val="000000"/>
                </a:solidFill>
                <a:latin typeface="Times New Roman"/>
                <a:ea typeface="Times New Roman"/>
                <a:cs typeface="Times New Roman"/>
                <a:sym typeface="Times New Roman"/>
              </a:rPr>
              <a:t>‹#›</a:t>
            </a:fld>
            <a:endParaRPr/>
          </a:p>
        </p:txBody>
      </p:sp>
      <p:sp>
        <p:nvSpPr>
          <p:cNvPr id="86" name="Shape 86"/>
          <p:cNvSpPr/>
          <p:nvPr>
            <p:ph idx="2" type="sldImg"/>
          </p:nvPr>
        </p:nvSpPr>
        <p:spPr>
          <a:xfrm>
            <a:off x="2301875" y="685800"/>
            <a:ext cx="2254250" cy="3429000"/>
          </a:xfrm>
          <a:custGeom>
            <a:pathLst>
              <a:path extrusionOk="0" h="120000" w="120000">
                <a:moveTo>
                  <a:pt x="0" y="0"/>
                </a:moveTo>
                <a:lnTo>
                  <a:pt x="120000" y="0"/>
                </a:lnTo>
                <a:lnTo>
                  <a:pt x="120000" y="120000"/>
                </a:lnTo>
                <a:lnTo>
                  <a:pt x="0" y="120000"/>
                </a:lnTo>
                <a:close/>
              </a:path>
            </a:pathLst>
          </a:custGeom>
          <a:noFill/>
          <a:ln>
            <a:noFill/>
          </a:ln>
        </p:spPr>
      </p:sp>
      <p:sp>
        <p:nvSpPr>
          <p:cNvPr id="87" name="Shape 87"/>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SzPts val="1800"/>
              <a:buFont typeface="Arial"/>
              <a:buNone/>
            </a:pPr>
            <a:r>
              <a:rPr b="0" i="0" lang="en-US" sz="1800" u="none" cap="none" strike="noStrike"/>
              <a:t>Have students check that the logo is the appropriate one to use.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5" name="Shape 15"/>
        <p:cNvGrpSpPr/>
        <p:nvPr/>
      </p:nvGrpSpPr>
      <p:grpSpPr>
        <a:xfrm>
          <a:off x="0" y="0"/>
          <a:ext cx="0" cy="0"/>
          <a:chOff x="0" y="0"/>
          <a:chExt cx="0" cy="0"/>
        </a:xfrm>
      </p:grpSpPr>
      <p:sp>
        <p:nvSpPr>
          <p:cNvPr id="16" name="Shape 16"/>
          <p:cNvSpPr txBox="1"/>
          <p:nvPr>
            <p:ph type="title"/>
          </p:nvPr>
        </p:nvSpPr>
        <p:spPr>
          <a:xfrm>
            <a:off x="1577975" y="2844800"/>
            <a:ext cx="17875249" cy="5334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17" name="Shape 17"/>
          <p:cNvSpPr txBox="1"/>
          <p:nvPr>
            <p:ph idx="1" type="body"/>
          </p:nvPr>
        </p:nvSpPr>
        <p:spPr>
          <a:xfrm>
            <a:off x="1577975" y="9245600"/>
            <a:ext cx="8861425" cy="19202401"/>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381000" lvl="1" marL="9144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355600" lvl="2" marL="1371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342900" lvl="3" marL="1828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342900" lvl="4" marL="22860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342900" lvl="5" marL="27432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342900" lvl="6" marL="32004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342900" lvl="7" marL="3657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342900" lvl="8" marL="4114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18" name="Shape 18"/>
          <p:cNvSpPr txBox="1"/>
          <p:nvPr>
            <p:ph idx="2" type="body"/>
          </p:nvPr>
        </p:nvSpPr>
        <p:spPr>
          <a:xfrm>
            <a:off x="10591800" y="9245600"/>
            <a:ext cx="8861425" cy="19202401"/>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381000" lvl="1" marL="9144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355600" lvl="2" marL="1371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342900" lvl="3" marL="1828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342900" lvl="4" marL="22860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342900" lvl="5" marL="27432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342900" lvl="6" marL="32004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342900" lvl="7" marL="3657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342900" lvl="8" marL="4114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19" name="Shape 19"/>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21" name="Shape 21"/>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72" name="Shape 72"/>
        <p:cNvGrpSpPr/>
        <p:nvPr/>
      </p:nvGrpSpPr>
      <p:grpSpPr>
        <a:xfrm>
          <a:off x="0" y="0"/>
          <a:ext cx="0" cy="0"/>
          <a:chOff x="0" y="0"/>
          <a:chExt cx="0" cy="0"/>
        </a:xfrm>
      </p:grpSpPr>
      <p:sp>
        <p:nvSpPr>
          <p:cNvPr id="73" name="Shape 73"/>
          <p:cNvSpPr txBox="1"/>
          <p:nvPr>
            <p:ph type="title"/>
          </p:nvPr>
        </p:nvSpPr>
        <p:spPr>
          <a:xfrm>
            <a:off x="1577975" y="2844800"/>
            <a:ext cx="17875249" cy="5334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74" name="Shape 74"/>
          <p:cNvSpPr txBox="1"/>
          <p:nvPr>
            <p:ph idx="1" type="body"/>
          </p:nvPr>
        </p:nvSpPr>
        <p:spPr>
          <a:xfrm>
            <a:off x="1577975" y="9245600"/>
            <a:ext cx="17875249" cy="19202401"/>
          </a:xfrm>
          <a:prstGeom prst="rect">
            <a:avLst/>
          </a:prstGeom>
          <a:noFill/>
          <a:ln>
            <a:noFill/>
          </a:ln>
        </p:spPr>
        <p:txBody>
          <a:bodyPr anchorCtr="0" anchor="t" bIns="91425" lIns="91425" spcFirstLastPara="1" rIns="91425" wrap="square" tIns="91425"/>
          <a:lstStyle>
            <a:lvl1pPr indent="-901700" lvl="0" marL="457200" marR="0" rtl="0" algn="l">
              <a:spcBef>
                <a:spcPts val="2120"/>
              </a:spcBef>
              <a:spcAft>
                <a:spcPts val="0"/>
              </a:spcAft>
              <a:buClr>
                <a:schemeClr val="dk1"/>
              </a:buClr>
              <a:buSzPts val="106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819150" lvl="1" marL="9144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730250" lvl="2" marL="1371600" marR="0" rtl="0" algn="l">
              <a:spcBef>
                <a:spcPts val="1580"/>
              </a:spcBef>
              <a:spcAft>
                <a:spcPts val="0"/>
              </a:spcAft>
              <a:buClr>
                <a:schemeClr val="dk1"/>
              </a:buClr>
              <a:buSzPts val="79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654050" lvl="3" marL="1828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654050" lvl="4" marL="22860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654050" lvl="5" marL="27432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654050" lvl="6" marL="32004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654050" lvl="7" marL="36576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654050" lvl="8" marL="4114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75" name="Shape 75"/>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76" name="Shape 76"/>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78" name="Shape 78"/>
        <p:cNvGrpSpPr/>
        <p:nvPr/>
      </p:nvGrpSpPr>
      <p:grpSpPr>
        <a:xfrm>
          <a:off x="0" y="0"/>
          <a:ext cx="0" cy="0"/>
          <a:chOff x="0" y="0"/>
          <a:chExt cx="0" cy="0"/>
        </a:xfrm>
      </p:grpSpPr>
      <p:sp>
        <p:nvSpPr>
          <p:cNvPr id="79" name="Shape 79"/>
          <p:cNvSpPr txBox="1"/>
          <p:nvPr>
            <p:ph type="ctrTitle"/>
          </p:nvPr>
        </p:nvSpPr>
        <p:spPr>
          <a:xfrm>
            <a:off x="1577975" y="9942513"/>
            <a:ext cx="17875249" cy="6859587"/>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80" name="Shape 80"/>
          <p:cNvSpPr txBox="1"/>
          <p:nvPr>
            <p:ph idx="1" type="subTitle"/>
          </p:nvPr>
        </p:nvSpPr>
        <p:spPr>
          <a:xfrm>
            <a:off x="3154363" y="18135600"/>
            <a:ext cx="14722475" cy="8178800"/>
          </a:xfrm>
          <a:prstGeom prst="rect">
            <a:avLst/>
          </a:prstGeom>
          <a:noFill/>
          <a:ln>
            <a:noFill/>
          </a:ln>
        </p:spPr>
        <p:txBody>
          <a:bodyPr anchorCtr="0" anchor="t" bIns="91425" lIns="91425" spcFirstLastPara="1" rIns="91425" wrap="square" tIns="91425"/>
          <a:lstStyle>
            <a:lvl1pPr lvl="0" marR="0" rtl="0" algn="ctr">
              <a:spcBef>
                <a:spcPts val="2120"/>
              </a:spcBef>
              <a:spcAft>
                <a:spcPts val="0"/>
              </a:spcAft>
              <a:buClr>
                <a:schemeClr val="dk1"/>
              </a:buClr>
              <a:buSzPts val="10600"/>
              <a:buFont typeface="Times New Roman"/>
              <a:buNone/>
              <a:defRPr b="0" i="0" sz="10600" u="none" cap="none" strike="noStrike">
                <a:solidFill>
                  <a:schemeClr val="dk1"/>
                </a:solidFill>
                <a:latin typeface="Times New Roman"/>
                <a:ea typeface="Times New Roman"/>
                <a:cs typeface="Times New Roman"/>
                <a:sym typeface="Times New Roman"/>
              </a:defRPr>
            </a:lvl1pPr>
            <a:lvl2pPr lvl="1" marR="0" rtl="0" algn="ctr">
              <a:spcBef>
                <a:spcPts val="1860"/>
              </a:spcBef>
              <a:spcAft>
                <a:spcPts val="0"/>
              </a:spcAft>
              <a:buClr>
                <a:schemeClr val="dk1"/>
              </a:buClr>
              <a:buSzPts val="9300"/>
              <a:buFont typeface="Times New Roman"/>
              <a:buNone/>
              <a:defRPr b="0" i="0" sz="9300" u="none" cap="none" strike="noStrike">
                <a:solidFill>
                  <a:schemeClr val="dk1"/>
                </a:solidFill>
                <a:latin typeface="Times New Roman"/>
                <a:ea typeface="Times New Roman"/>
                <a:cs typeface="Times New Roman"/>
                <a:sym typeface="Times New Roman"/>
              </a:defRPr>
            </a:lvl2pPr>
            <a:lvl3pPr lvl="2" marR="0" rtl="0" algn="ctr">
              <a:spcBef>
                <a:spcPts val="1580"/>
              </a:spcBef>
              <a:spcAft>
                <a:spcPts val="0"/>
              </a:spcAft>
              <a:buClr>
                <a:schemeClr val="dk1"/>
              </a:buClr>
              <a:buSzPts val="7900"/>
              <a:buFont typeface="Times New Roman"/>
              <a:buNone/>
              <a:defRPr b="0" i="0" sz="7900" u="none" cap="none" strike="noStrike">
                <a:solidFill>
                  <a:schemeClr val="dk1"/>
                </a:solidFill>
                <a:latin typeface="Times New Roman"/>
                <a:ea typeface="Times New Roman"/>
                <a:cs typeface="Times New Roman"/>
                <a:sym typeface="Times New Roman"/>
              </a:defRPr>
            </a:lvl3pPr>
            <a:lvl4pPr lvl="3" marR="0" rtl="0" algn="ctr">
              <a:spcBef>
                <a:spcPts val="1340"/>
              </a:spcBef>
              <a:spcAft>
                <a:spcPts val="0"/>
              </a:spcAft>
              <a:buClr>
                <a:schemeClr val="dk1"/>
              </a:buClr>
              <a:buSzPts val="6700"/>
              <a:buFont typeface="Times New Roman"/>
              <a:buNone/>
              <a:defRPr b="0" i="0" sz="6700" u="none" cap="none" strike="noStrike">
                <a:solidFill>
                  <a:schemeClr val="dk1"/>
                </a:solidFill>
                <a:latin typeface="Times New Roman"/>
                <a:ea typeface="Times New Roman"/>
                <a:cs typeface="Times New Roman"/>
                <a:sym typeface="Times New Roman"/>
              </a:defRPr>
            </a:lvl4pPr>
            <a:lvl5pPr lvl="4" marR="0" rtl="0" algn="ctr">
              <a:spcBef>
                <a:spcPts val="1340"/>
              </a:spcBef>
              <a:spcAft>
                <a:spcPts val="0"/>
              </a:spcAft>
              <a:buClr>
                <a:schemeClr val="dk1"/>
              </a:buClr>
              <a:buSzPts val="6700"/>
              <a:buFont typeface="Times New Roman"/>
              <a:buNone/>
              <a:defRPr b="0" i="0" sz="6700" u="none" cap="none" strike="noStrike">
                <a:solidFill>
                  <a:schemeClr val="dk1"/>
                </a:solidFill>
                <a:latin typeface="Times New Roman"/>
                <a:ea typeface="Times New Roman"/>
                <a:cs typeface="Times New Roman"/>
                <a:sym typeface="Times New Roman"/>
              </a:defRPr>
            </a:lvl5pPr>
            <a:lvl6pPr lvl="5" marR="0" rtl="0" algn="ctr">
              <a:spcBef>
                <a:spcPts val="1340"/>
              </a:spcBef>
              <a:spcAft>
                <a:spcPts val="0"/>
              </a:spcAft>
              <a:buClr>
                <a:schemeClr val="dk1"/>
              </a:buClr>
              <a:buSzPts val="6700"/>
              <a:buFont typeface="Times New Roman"/>
              <a:buNone/>
              <a:defRPr b="0" i="0" sz="6700" u="none" cap="none" strike="noStrike">
                <a:solidFill>
                  <a:schemeClr val="dk1"/>
                </a:solidFill>
                <a:latin typeface="Times New Roman"/>
                <a:ea typeface="Times New Roman"/>
                <a:cs typeface="Times New Roman"/>
                <a:sym typeface="Times New Roman"/>
              </a:defRPr>
            </a:lvl6pPr>
            <a:lvl7pPr lvl="6" marR="0" rtl="0" algn="ctr">
              <a:spcBef>
                <a:spcPts val="1340"/>
              </a:spcBef>
              <a:spcAft>
                <a:spcPts val="0"/>
              </a:spcAft>
              <a:buClr>
                <a:schemeClr val="dk1"/>
              </a:buClr>
              <a:buSzPts val="6700"/>
              <a:buFont typeface="Times New Roman"/>
              <a:buNone/>
              <a:defRPr b="0" i="0" sz="6700" u="none" cap="none" strike="noStrike">
                <a:solidFill>
                  <a:schemeClr val="dk1"/>
                </a:solidFill>
                <a:latin typeface="Times New Roman"/>
                <a:ea typeface="Times New Roman"/>
                <a:cs typeface="Times New Roman"/>
                <a:sym typeface="Times New Roman"/>
              </a:defRPr>
            </a:lvl7pPr>
            <a:lvl8pPr lvl="7" marR="0" rtl="0" algn="ctr">
              <a:spcBef>
                <a:spcPts val="1340"/>
              </a:spcBef>
              <a:spcAft>
                <a:spcPts val="0"/>
              </a:spcAft>
              <a:buClr>
                <a:schemeClr val="dk1"/>
              </a:buClr>
              <a:buSzPts val="6700"/>
              <a:buFont typeface="Times New Roman"/>
              <a:buNone/>
              <a:defRPr b="0" i="0" sz="6700" u="none" cap="none" strike="noStrike">
                <a:solidFill>
                  <a:schemeClr val="dk1"/>
                </a:solidFill>
                <a:latin typeface="Times New Roman"/>
                <a:ea typeface="Times New Roman"/>
                <a:cs typeface="Times New Roman"/>
                <a:sym typeface="Times New Roman"/>
              </a:defRPr>
            </a:lvl8pPr>
            <a:lvl9pPr lvl="8" marR="0" rtl="0" algn="ctr">
              <a:spcBef>
                <a:spcPts val="1340"/>
              </a:spcBef>
              <a:spcAft>
                <a:spcPts val="0"/>
              </a:spcAft>
              <a:buClr>
                <a:schemeClr val="dk1"/>
              </a:buClr>
              <a:buSzPts val="6700"/>
              <a:buFont typeface="Times New Roman"/>
              <a:buNone/>
              <a:defRPr b="0" i="0" sz="6700" u="none" cap="none" strike="noStrike">
                <a:solidFill>
                  <a:schemeClr val="dk1"/>
                </a:solidFill>
                <a:latin typeface="Times New Roman"/>
                <a:ea typeface="Times New Roman"/>
                <a:cs typeface="Times New Roman"/>
                <a:sym typeface="Times New Roman"/>
              </a:defRPr>
            </a:lvl9pPr>
          </a:lstStyle>
          <a:p/>
        </p:txBody>
      </p:sp>
      <p:sp>
        <p:nvSpPr>
          <p:cNvPr id="81" name="Shape 81"/>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82" name="Shape 82"/>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83" name="Shape 83"/>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2" name="Shape 22"/>
        <p:cNvGrpSpPr/>
        <p:nvPr/>
      </p:nvGrpSpPr>
      <p:grpSpPr>
        <a:xfrm>
          <a:off x="0" y="0"/>
          <a:ext cx="0" cy="0"/>
          <a:chOff x="0" y="0"/>
          <a:chExt cx="0" cy="0"/>
        </a:xfrm>
      </p:grpSpPr>
      <p:sp>
        <p:nvSpPr>
          <p:cNvPr id="23" name="Shape 23"/>
          <p:cNvSpPr txBox="1"/>
          <p:nvPr>
            <p:ph type="title"/>
          </p:nvPr>
        </p:nvSpPr>
        <p:spPr>
          <a:xfrm rot="5400000">
            <a:off x="4417219" y="13411994"/>
            <a:ext cx="25603200" cy="4468812"/>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24" name="Shape 24"/>
          <p:cNvSpPr txBox="1"/>
          <p:nvPr>
            <p:ph idx="1" type="body"/>
          </p:nvPr>
        </p:nvSpPr>
        <p:spPr>
          <a:xfrm rot="5400000">
            <a:off x="-4596606" y="9019381"/>
            <a:ext cx="25603200" cy="13254038"/>
          </a:xfrm>
          <a:prstGeom prst="rect">
            <a:avLst/>
          </a:prstGeom>
          <a:noFill/>
          <a:ln>
            <a:noFill/>
          </a:ln>
        </p:spPr>
        <p:txBody>
          <a:bodyPr anchorCtr="0" anchor="t" bIns="91425" lIns="91425" spcFirstLastPara="1" rIns="91425" wrap="square" tIns="91425"/>
          <a:lstStyle>
            <a:lvl1pPr indent="-901700" lvl="0" marL="457200" marR="0" rtl="0" algn="l">
              <a:spcBef>
                <a:spcPts val="2120"/>
              </a:spcBef>
              <a:spcAft>
                <a:spcPts val="0"/>
              </a:spcAft>
              <a:buClr>
                <a:schemeClr val="dk1"/>
              </a:buClr>
              <a:buSzPts val="106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819150" lvl="1" marL="9144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730250" lvl="2" marL="1371600" marR="0" rtl="0" algn="l">
              <a:spcBef>
                <a:spcPts val="1580"/>
              </a:spcBef>
              <a:spcAft>
                <a:spcPts val="0"/>
              </a:spcAft>
              <a:buClr>
                <a:schemeClr val="dk1"/>
              </a:buClr>
              <a:buSzPts val="79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654050" lvl="3" marL="1828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654050" lvl="4" marL="22860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654050" lvl="5" marL="27432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654050" lvl="6" marL="32004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654050" lvl="7" marL="36576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654050" lvl="8" marL="4114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25" name="Shape 25"/>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26" name="Shape 26"/>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27" name="Shape 27"/>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8" name="Shape 28"/>
        <p:cNvGrpSpPr/>
        <p:nvPr/>
      </p:nvGrpSpPr>
      <p:grpSpPr>
        <a:xfrm>
          <a:off x="0" y="0"/>
          <a:ext cx="0" cy="0"/>
          <a:chOff x="0" y="0"/>
          <a:chExt cx="0" cy="0"/>
        </a:xfrm>
      </p:grpSpPr>
      <p:sp>
        <p:nvSpPr>
          <p:cNvPr id="29" name="Shape 29"/>
          <p:cNvSpPr txBox="1"/>
          <p:nvPr>
            <p:ph type="title"/>
          </p:nvPr>
        </p:nvSpPr>
        <p:spPr>
          <a:xfrm>
            <a:off x="1577975" y="2844800"/>
            <a:ext cx="17875249" cy="5334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30" name="Shape 30"/>
          <p:cNvSpPr txBox="1"/>
          <p:nvPr>
            <p:ph idx="1" type="body"/>
          </p:nvPr>
        </p:nvSpPr>
        <p:spPr>
          <a:xfrm rot="5400000">
            <a:off x="914400" y="9909176"/>
            <a:ext cx="19202401" cy="17875249"/>
          </a:xfrm>
          <a:prstGeom prst="rect">
            <a:avLst/>
          </a:prstGeom>
          <a:noFill/>
          <a:ln>
            <a:noFill/>
          </a:ln>
        </p:spPr>
        <p:txBody>
          <a:bodyPr anchorCtr="0" anchor="t" bIns="91425" lIns="91425" spcFirstLastPara="1" rIns="91425" wrap="square" tIns="91425"/>
          <a:lstStyle>
            <a:lvl1pPr indent="-901700" lvl="0" marL="457200" marR="0" rtl="0" algn="l">
              <a:spcBef>
                <a:spcPts val="2120"/>
              </a:spcBef>
              <a:spcAft>
                <a:spcPts val="0"/>
              </a:spcAft>
              <a:buClr>
                <a:schemeClr val="dk1"/>
              </a:buClr>
              <a:buSzPts val="106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819150" lvl="1" marL="9144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730250" lvl="2" marL="1371600" marR="0" rtl="0" algn="l">
              <a:spcBef>
                <a:spcPts val="1580"/>
              </a:spcBef>
              <a:spcAft>
                <a:spcPts val="0"/>
              </a:spcAft>
              <a:buClr>
                <a:schemeClr val="dk1"/>
              </a:buClr>
              <a:buSzPts val="79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654050" lvl="3" marL="1828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654050" lvl="4" marL="22860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654050" lvl="5" marL="27432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654050" lvl="6" marL="32004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654050" lvl="7" marL="36576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654050" lvl="8" marL="4114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31" name="Shape 31"/>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32" name="Shape 32"/>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33" name="Shape 33"/>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4" name="Shape 34"/>
        <p:cNvGrpSpPr/>
        <p:nvPr/>
      </p:nvGrpSpPr>
      <p:grpSpPr>
        <a:xfrm>
          <a:off x="0" y="0"/>
          <a:ext cx="0" cy="0"/>
          <a:chOff x="0" y="0"/>
          <a:chExt cx="0" cy="0"/>
        </a:xfrm>
      </p:grpSpPr>
      <p:sp>
        <p:nvSpPr>
          <p:cNvPr id="35" name="Shape 35"/>
          <p:cNvSpPr txBox="1"/>
          <p:nvPr>
            <p:ph type="title"/>
          </p:nvPr>
        </p:nvSpPr>
        <p:spPr>
          <a:xfrm>
            <a:off x="4122738" y="22402800"/>
            <a:ext cx="12619037" cy="2644775"/>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1" i="0" sz="2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36" name="Shape 36"/>
          <p:cNvSpPr/>
          <p:nvPr>
            <p:ph idx="2" type="pic"/>
          </p:nvPr>
        </p:nvSpPr>
        <p:spPr>
          <a:xfrm>
            <a:off x="4122738" y="2859088"/>
            <a:ext cx="12619037" cy="19202401"/>
          </a:xfrm>
          <a:prstGeom prst="rect">
            <a:avLst/>
          </a:prstGeom>
          <a:noFill/>
          <a:ln>
            <a:noFill/>
          </a:ln>
        </p:spPr>
        <p:txBody>
          <a:bodyPr anchorCtr="0" anchor="t" bIns="91425" lIns="91425" spcFirstLastPara="1" rIns="91425" wrap="square" tIns="91425"/>
          <a:lstStyle>
            <a:lvl1pPr lvl="0" marR="0" rtl="0" algn="l">
              <a:spcBef>
                <a:spcPts val="640"/>
              </a:spcBef>
              <a:spcAft>
                <a:spcPts val="0"/>
              </a:spcAft>
              <a:buClr>
                <a:schemeClr val="dk1"/>
              </a:buClr>
              <a:buSzPts val="3200"/>
              <a:buFont typeface="Times New Roman"/>
              <a:buNone/>
              <a:defRPr b="0" i="0" sz="3200" u="none" cap="none" strike="noStrike">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37" name="Shape 37"/>
          <p:cNvSpPr txBox="1"/>
          <p:nvPr>
            <p:ph idx="1" type="body"/>
          </p:nvPr>
        </p:nvSpPr>
        <p:spPr>
          <a:xfrm>
            <a:off x="4122738" y="25047575"/>
            <a:ext cx="12619037" cy="3756025"/>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240"/>
              </a:spcBef>
              <a:spcAft>
                <a:spcPts val="0"/>
              </a:spcAft>
              <a:buClr>
                <a:schemeClr val="dk1"/>
              </a:buClr>
              <a:buSzPts val="1200"/>
              <a:buFont typeface="Times New Roman"/>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200"/>
              </a:spcBef>
              <a:spcAft>
                <a:spcPts val="0"/>
              </a:spcAft>
              <a:buClr>
                <a:schemeClr val="dk1"/>
              </a:buClr>
              <a:buSzPts val="1000"/>
              <a:buFont typeface="Times New Roman"/>
              <a:buNone/>
              <a:defRPr b="0" i="0" sz="10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38" name="Shape 38"/>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39" name="Shape 39"/>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40" name="Shape 40"/>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1" name="Shape 41"/>
        <p:cNvGrpSpPr/>
        <p:nvPr/>
      </p:nvGrpSpPr>
      <p:grpSpPr>
        <a:xfrm>
          <a:off x="0" y="0"/>
          <a:ext cx="0" cy="0"/>
          <a:chOff x="0" y="0"/>
          <a:chExt cx="0" cy="0"/>
        </a:xfrm>
      </p:grpSpPr>
      <p:sp>
        <p:nvSpPr>
          <p:cNvPr id="42" name="Shape 42"/>
          <p:cNvSpPr txBox="1"/>
          <p:nvPr>
            <p:ph type="title"/>
          </p:nvPr>
        </p:nvSpPr>
        <p:spPr>
          <a:xfrm>
            <a:off x="1050925" y="1274763"/>
            <a:ext cx="6919913" cy="542290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1" i="0" sz="2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43" name="Shape 43"/>
          <p:cNvSpPr txBox="1"/>
          <p:nvPr>
            <p:ph idx="1" type="body"/>
          </p:nvPr>
        </p:nvSpPr>
        <p:spPr>
          <a:xfrm>
            <a:off x="8223250" y="1274763"/>
            <a:ext cx="11757025" cy="27314524"/>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44" name="Shape 44"/>
          <p:cNvSpPr txBox="1"/>
          <p:nvPr>
            <p:ph idx="2" type="body"/>
          </p:nvPr>
        </p:nvSpPr>
        <p:spPr>
          <a:xfrm>
            <a:off x="1050925" y="6697663"/>
            <a:ext cx="6919913" cy="21891625"/>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240"/>
              </a:spcBef>
              <a:spcAft>
                <a:spcPts val="0"/>
              </a:spcAft>
              <a:buClr>
                <a:schemeClr val="dk1"/>
              </a:buClr>
              <a:buSzPts val="1200"/>
              <a:buFont typeface="Times New Roman"/>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200"/>
              </a:spcBef>
              <a:spcAft>
                <a:spcPts val="0"/>
              </a:spcAft>
              <a:buClr>
                <a:schemeClr val="dk1"/>
              </a:buClr>
              <a:buSzPts val="1000"/>
              <a:buFont typeface="Times New Roman"/>
              <a:buNone/>
              <a:defRPr b="0" i="0" sz="10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46" name="Shape 46"/>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47" name="Shape 47"/>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50" name="Shape 50"/>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51" name="Shape 51"/>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2" name="Shape 52"/>
        <p:cNvGrpSpPr/>
        <p:nvPr/>
      </p:nvGrpSpPr>
      <p:grpSpPr>
        <a:xfrm>
          <a:off x="0" y="0"/>
          <a:ext cx="0" cy="0"/>
          <a:chOff x="0" y="0"/>
          <a:chExt cx="0" cy="0"/>
        </a:xfrm>
      </p:grpSpPr>
      <p:sp>
        <p:nvSpPr>
          <p:cNvPr id="53" name="Shape 53"/>
          <p:cNvSpPr txBox="1"/>
          <p:nvPr>
            <p:ph type="title"/>
          </p:nvPr>
        </p:nvSpPr>
        <p:spPr>
          <a:xfrm>
            <a:off x="1577975" y="2844800"/>
            <a:ext cx="17875249" cy="5334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54" name="Shape 54"/>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55" name="Shape 55"/>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56" name="Shape 56"/>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7" name="Shape 57"/>
        <p:cNvGrpSpPr/>
        <p:nvPr/>
      </p:nvGrpSpPr>
      <p:grpSpPr>
        <a:xfrm>
          <a:off x="0" y="0"/>
          <a:ext cx="0" cy="0"/>
          <a:chOff x="0" y="0"/>
          <a:chExt cx="0" cy="0"/>
        </a:xfrm>
      </p:grpSpPr>
      <p:sp>
        <p:nvSpPr>
          <p:cNvPr id="58" name="Shape 58"/>
          <p:cNvSpPr txBox="1"/>
          <p:nvPr>
            <p:ph type="title"/>
          </p:nvPr>
        </p:nvSpPr>
        <p:spPr>
          <a:xfrm>
            <a:off x="1050925" y="1281113"/>
            <a:ext cx="18929350" cy="5334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59" name="Shape 59"/>
          <p:cNvSpPr txBox="1"/>
          <p:nvPr>
            <p:ph idx="1" type="body"/>
          </p:nvPr>
        </p:nvSpPr>
        <p:spPr>
          <a:xfrm>
            <a:off x="1050925" y="7164388"/>
            <a:ext cx="9293225" cy="2984500"/>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Times New Roman"/>
              <a:buNone/>
              <a:defRPr b="1" i="0" sz="2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400"/>
              </a:spcBef>
              <a:spcAft>
                <a:spcPts val="0"/>
              </a:spcAft>
              <a:buClr>
                <a:schemeClr val="dk1"/>
              </a:buClr>
              <a:buSzPts val="2000"/>
              <a:buFont typeface="Times New Roman"/>
              <a:buNone/>
              <a:defRPr b="1" i="0" sz="20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Clr>
                <a:schemeClr val="dk1"/>
              </a:buClr>
              <a:buSzPts val="1800"/>
              <a:buFont typeface="Times New Roman"/>
              <a:buNone/>
              <a:defRPr b="1" i="0" sz="18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60" name="Shape 60"/>
          <p:cNvSpPr txBox="1"/>
          <p:nvPr>
            <p:ph idx="2" type="body"/>
          </p:nvPr>
        </p:nvSpPr>
        <p:spPr>
          <a:xfrm>
            <a:off x="1050925" y="10148888"/>
            <a:ext cx="9293225" cy="184404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355600" lvl="1" marL="914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1" name="Shape 61"/>
          <p:cNvSpPr txBox="1"/>
          <p:nvPr>
            <p:ph idx="3" type="body"/>
          </p:nvPr>
        </p:nvSpPr>
        <p:spPr>
          <a:xfrm>
            <a:off x="10683875" y="7164388"/>
            <a:ext cx="9296400" cy="2984500"/>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Times New Roman"/>
              <a:buNone/>
              <a:defRPr b="1" i="0" sz="2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400"/>
              </a:spcBef>
              <a:spcAft>
                <a:spcPts val="0"/>
              </a:spcAft>
              <a:buClr>
                <a:schemeClr val="dk1"/>
              </a:buClr>
              <a:buSzPts val="2000"/>
              <a:buFont typeface="Times New Roman"/>
              <a:buNone/>
              <a:defRPr b="1" i="0" sz="20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Clr>
                <a:schemeClr val="dk1"/>
              </a:buClr>
              <a:buSzPts val="1800"/>
              <a:buFont typeface="Times New Roman"/>
              <a:buNone/>
              <a:defRPr b="1" i="0" sz="18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62" name="Shape 62"/>
          <p:cNvSpPr txBox="1"/>
          <p:nvPr>
            <p:ph idx="4" type="body"/>
          </p:nvPr>
        </p:nvSpPr>
        <p:spPr>
          <a:xfrm>
            <a:off x="10683875" y="10148888"/>
            <a:ext cx="9296400" cy="184404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355600" lvl="1" marL="914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3" name="Shape 63"/>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64" name="Shape 64"/>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6" name="Shape 66"/>
        <p:cNvGrpSpPr/>
        <p:nvPr/>
      </p:nvGrpSpPr>
      <p:grpSpPr>
        <a:xfrm>
          <a:off x="0" y="0"/>
          <a:ext cx="0" cy="0"/>
          <a:chOff x="0" y="0"/>
          <a:chExt cx="0" cy="0"/>
        </a:xfrm>
      </p:grpSpPr>
      <p:sp>
        <p:nvSpPr>
          <p:cNvPr id="67" name="Shape 67"/>
          <p:cNvSpPr txBox="1"/>
          <p:nvPr>
            <p:ph type="title"/>
          </p:nvPr>
        </p:nvSpPr>
        <p:spPr>
          <a:xfrm>
            <a:off x="1662113" y="20566063"/>
            <a:ext cx="17875249" cy="635635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1" i="0" sz="4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68" name="Shape 68"/>
          <p:cNvSpPr txBox="1"/>
          <p:nvPr>
            <p:ph idx="1" type="body"/>
          </p:nvPr>
        </p:nvSpPr>
        <p:spPr>
          <a:xfrm>
            <a:off x="1662113" y="13565188"/>
            <a:ext cx="17875249" cy="7000875"/>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Clr>
                <a:schemeClr val="dk1"/>
              </a:buClr>
              <a:buSzPts val="1800"/>
              <a:buFont typeface="Times New Roman"/>
              <a:buNone/>
              <a:defRPr b="0" i="0" sz="18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20"/>
              </a:spcBef>
              <a:spcAft>
                <a:spcPts val="0"/>
              </a:spcAft>
              <a:buClr>
                <a:schemeClr val="dk1"/>
              </a:buClr>
              <a:buSzPts val="1600"/>
              <a:buFont typeface="Times New Roman"/>
              <a:buNone/>
              <a:defRPr b="0" i="0" sz="16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69" name="Shape 69"/>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70" name="Shape 70"/>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71" name="Shape 71"/>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1577975" y="2844800"/>
            <a:ext cx="17875249" cy="5334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14600" u="none" cap="none" strike="noStrike">
                <a:solidFill>
                  <a:schemeClr val="dk2"/>
                </a:solidFill>
                <a:latin typeface="Times New Roman"/>
                <a:ea typeface="Times New Roman"/>
                <a:cs typeface="Times New Roman"/>
                <a:sym typeface="Times New Roman"/>
              </a:defRPr>
            </a:lvl9pPr>
          </a:lstStyle>
          <a:p/>
        </p:txBody>
      </p:sp>
      <p:sp>
        <p:nvSpPr>
          <p:cNvPr id="11" name="Shape 11"/>
          <p:cNvSpPr txBox="1"/>
          <p:nvPr>
            <p:ph idx="1" type="body"/>
          </p:nvPr>
        </p:nvSpPr>
        <p:spPr>
          <a:xfrm>
            <a:off x="1577975" y="9245600"/>
            <a:ext cx="17875249" cy="19202401"/>
          </a:xfrm>
          <a:prstGeom prst="rect">
            <a:avLst/>
          </a:prstGeom>
          <a:noFill/>
          <a:ln>
            <a:noFill/>
          </a:ln>
        </p:spPr>
        <p:txBody>
          <a:bodyPr anchorCtr="0" anchor="t" bIns="91425" lIns="91425" spcFirstLastPara="1" rIns="91425" wrap="square" tIns="91425"/>
          <a:lstStyle>
            <a:lvl1pPr indent="-901700" lvl="0" marL="457200" marR="0" rtl="0" algn="l">
              <a:spcBef>
                <a:spcPts val="2120"/>
              </a:spcBef>
              <a:spcAft>
                <a:spcPts val="0"/>
              </a:spcAft>
              <a:buClr>
                <a:schemeClr val="dk1"/>
              </a:buClr>
              <a:buSzPts val="10600"/>
              <a:buFont typeface="Times New Roman"/>
              <a:buChar char="•"/>
              <a:defRPr b="0" i="0" sz="10600" u="none" cap="none" strike="noStrike">
                <a:solidFill>
                  <a:schemeClr val="dk1"/>
                </a:solidFill>
                <a:latin typeface="Times New Roman"/>
                <a:ea typeface="Times New Roman"/>
                <a:cs typeface="Times New Roman"/>
                <a:sym typeface="Times New Roman"/>
              </a:defRPr>
            </a:lvl1pPr>
            <a:lvl2pPr indent="-819150" lvl="1" marL="9144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2pPr>
            <a:lvl3pPr indent="-730250" lvl="2" marL="1371600" marR="0" rtl="0" algn="l">
              <a:spcBef>
                <a:spcPts val="1580"/>
              </a:spcBef>
              <a:spcAft>
                <a:spcPts val="0"/>
              </a:spcAft>
              <a:buClr>
                <a:schemeClr val="dk1"/>
              </a:buClr>
              <a:buSzPts val="7900"/>
              <a:buFont typeface="Times New Roman"/>
              <a:buChar char="•"/>
              <a:defRPr b="0" i="0" sz="7900" u="none" cap="none" strike="noStrike">
                <a:solidFill>
                  <a:schemeClr val="dk1"/>
                </a:solidFill>
                <a:latin typeface="Times New Roman"/>
                <a:ea typeface="Times New Roman"/>
                <a:cs typeface="Times New Roman"/>
                <a:sym typeface="Times New Roman"/>
              </a:defRPr>
            </a:lvl3pPr>
            <a:lvl4pPr indent="-654050" lvl="3" marL="1828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4pPr>
            <a:lvl5pPr indent="-654050" lvl="4" marL="22860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5pPr>
            <a:lvl6pPr indent="-654050" lvl="5" marL="27432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6pPr>
            <a:lvl7pPr indent="-654050" lvl="6" marL="32004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7pPr>
            <a:lvl8pPr indent="-654050" lvl="7" marL="36576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8pPr>
            <a:lvl9pPr indent="-654050" lvl="8" marL="4114800" marR="0" rtl="0" algn="l">
              <a:spcBef>
                <a:spcPts val="1340"/>
              </a:spcBef>
              <a:spcAft>
                <a:spcPts val="0"/>
              </a:spcAft>
              <a:buClr>
                <a:schemeClr val="dk1"/>
              </a:buClr>
              <a:buSzPts val="6700"/>
              <a:buFont typeface="Times New Roman"/>
              <a:buChar char="»"/>
              <a:defRPr b="0" i="0" sz="6700" u="none" cap="none" strike="noStrike">
                <a:solidFill>
                  <a:schemeClr val="dk1"/>
                </a:solidFill>
                <a:latin typeface="Times New Roman"/>
                <a:ea typeface="Times New Roman"/>
                <a:cs typeface="Times New Roman"/>
                <a:sym typeface="Times New Roman"/>
              </a:defRPr>
            </a:lvl9pPr>
          </a:lstStyle>
          <a:p/>
        </p:txBody>
      </p:sp>
      <p:sp>
        <p:nvSpPr>
          <p:cNvPr id="12" name="Shape 12"/>
          <p:cNvSpPr txBox="1"/>
          <p:nvPr>
            <p:ph idx="10" type="dt"/>
          </p:nvPr>
        </p:nvSpPr>
        <p:spPr>
          <a:xfrm>
            <a:off x="1577975" y="29159200"/>
            <a:ext cx="438150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13" name="Shape 13"/>
          <p:cNvSpPr txBox="1"/>
          <p:nvPr>
            <p:ph idx="11" type="ftr"/>
          </p:nvPr>
        </p:nvSpPr>
        <p:spPr>
          <a:xfrm>
            <a:off x="7185025" y="29159200"/>
            <a:ext cx="6661150" cy="21336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3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2" type="sldNum"/>
          </p:nvPr>
        </p:nvSpPr>
        <p:spPr>
          <a:xfrm>
            <a:off x="15071725" y="29159200"/>
            <a:ext cx="4381500" cy="2133600"/>
          </a:xfrm>
          <a:prstGeom prst="rect">
            <a:avLst/>
          </a:prstGeom>
          <a:noFill/>
          <a:ln>
            <a:noFill/>
          </a:ln>
        </p:spPr>
        <p:txBody>
          <a:bodyPr anchorCtr="0" anchor="t" bIns="151500" lIns="303025" spcFirstLastPara="1" rIns="303025" wrap="square" tIns="151500">
            <a:noAutofit/>
          </a:bodyPr>
          <a:lstStyle>
            <a:lvl1pPr indent="0" lvl="0"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4600"/>
              <a:buFont typeface="Times New Roman"/>
              <a:buNone/>
              <a:defRPr b="0" i="0" sz="4600" u="none" cap="none" strike="noStrike">
                <a:solidFill>
                  <a:schemeClr val="dk1"/>
                </a:solidFill>
                <a:latin typeface="Times New Roman"/>
                <a:ea typeface="Times New Roman"/>
                <a:cs typeface="Times New Roman"/>
                <a:sym typeface="Times New Roman"/>
              </a:defRPr>
            </a:lvl9pPr>
          </a:lstStyle>
          <a:p>
            <a:pPr indent="0" lvl="0" mar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4.png"/><Relationship Id="rId10" Type="http://schemas.openxmlformats.org/officeDocument/2006/relationships/image" Target="../media/image5.png"/><Relationship Id="rId13" Type="http://schemas.openxmlformats.org/officeDocument/2006/relationships/image" Target="../media/image16.png"/><Relationship Id="rId12"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png"/><Relationship Id="rId4" Type="http://schemas.openxmlformats.org/officeDocument/2006/relationships/image" Target="../media/image1.png"/><Relationship Id="rId9" Type="http://schemas.openxmlformats.org/officeDocument/2006/relationships/image" Target="../media/image3.png"/><Relationship Id="rId15" Type="http://schemas.openxmlformats.org/officeDocument/2006/relationships/image" Target="../media/image9.png"/><Relationship Id="rId14" Type="http://schemas.openxmlformats.org/officeDocument/2006/relationships/image" Target="../media/image6.png"/><Relationship Id="rId17" Type="http://schemas.openxmlformats.org/officeDocument/2006/relationships/image" Target="../media/image10.png"/><Relationship Id="rId16" Type="http://schemas.openxmlformats.org/officeDocument/2006/relationships/image" Target="../media/image8.png"/><Relationship Id="rId5" Type="http://schemas.openxmlformats.org/officeDocument/2006/relationships/image" Target="../media/image2.png"/><Relationship Id="rId6" Type="http://schemas.openxmlformats.org/officeDocument/2006/relationships/image" Target="../media/image15.png"/><Relationship Id="rId18" Type="http://schemas.openxmlformats.org/officeDocument/2006/relationships/image" Target="../media/image11.png"/><Relationship Id="rId7" Type="http://schemas.openxmlformats.org/officeDocument/2006/relationships/image" Target="../media/image4.png"/><Relationship Id="rId8"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88" name="Shape 88"/>
        <p:cNvGrpSpPr/>
        <p:nvPr/>
      </p:nvGrpSpPr>
      <p:grpSpPr>
        <a:xfrm>
          <a:off x="0" y="0"/>
          <a:ext cx="0" cy="0"/>
          <a:chOff x="0" y="0"/>
          <a:chExt cx="0" cy="0"/>
        </a:xfrm>
      </p:grpSpPr>
      <p:pic>
        <p:nvPicPr>
          <p:cNvPr id="89" name="Shape 89"/>
          <p:cNvPicPr preferRelativeResize="0"/>
          <p:nvPr/>
        </p:nvPicPr>
        <p:blipFill>
          <a:blip r:embed="rId3">
            <a:alphaModFix/>
          </a:blip>
          <a:stretch>
            <a:fillRect/>
          </a:stretch>
        </p:blipFill>
        <p:spPr>
          <a:xfrm rot="735031">
            <a:off x="19726572" y="31582495"/>
            <a:ext cx="33654" cy="50459"/>
          </a:xfrm>
          <a:prstGeom prst="rect">
            <a:avLst/>
          </a:prstGeom>
          <a:noFill/>
          <a:ln>
            <a:noFill/>
          </a:ln>
        </p:spPr>
      </p:pic>
      <p:pic>
        <p:nvPicPr>
          <p:cNvPr id="90" name="Shape 90"/>
          <p:cNvPicPr preferRelativeResize="0"/>
          <p:nvPr/>
        </p:nvPicPr>
        <p:blipFill>
          <a:blip r:embed="rId4">
            <a:alphaModFix/>
          </a:blip>
          <a:stretch>
            <a:fillRect/>
          </a:stretch>
        </p:blipFill>
        <p:spPr>
          <a:xfrm rot="5400000">
            <a:off x="7264632" y="14989382"/>
            <a:ext cx="1165850" cy="1165850"/>
          </a:xfrm>
          <a:prstGeom prst="rect">
            <a:avLst/>
          </a:prstGeom>
          <a:noFill/>
          <a:ln>
            <a:noFill/>
          </a:ln>
          <a:effectLst>
            <a:outerShdw blurRad="57150" rotWithShape="0" algn="bl" dir="5400000" dist="19050">
              <a:srgbClr val="000000">
                <a:alpha val="62000"/>
              </a:srgbClr>
            </a:outerShdw>
          </a:effectLst>
        </p:spPr>
      </p:pic>
      <p:sp>
        <p:nvSpPr>
          <p:cNvPr id="91" name="Shape 91"/>
          <p:cNvSpPr/>
          <p:nvPr/>
        </p:nvSpPr>
        <p:spPr>
          <a:xfrm>
            <a:off x="1153850" y="10281663"/>
            <a:ext cx="18813000" cy="15922200"/>
          </a:xfrm>
          <a:prstGeom prst="rect">
            <a:avLst/>
          </a:prstGeom>
          <a:noFill/>
          <a:ln cap="flat" cmpd="sng" w="38100">
            <a:solidFill>
              <a:srgbClr val="FFFFFF"/>
            </a:solidFill>
            <a:prstDash val="lgDash"/>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92" name="Shape 92"/>
          <p:cNvSpPr/>
          <p:nvPr/>
        </p:nvSpPr>
        <p:spPr>
          <a:xfrm>
            <a:off x="1153850" y="29677425"/>
            <a:ext cx="18813000" cy="2104800"/>
          </a:xfrm>
          <a:prstGeom prst="roundRect">
            <a:avLst>
              <a:gd fmla="val 16667" name="adj"/>
            </a:avLst>
          </a:prstGeom>
          <a:noFill/>
          <a:ln cap="flat" cmpd="sng" w="19050">
            <a:solidFill>
              <a:srgbClr val="FFFF00"/>
            </a:solidFill>
            <a:prstDash val="lgDashDot"/>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3" name="Shape 93"/>
          <p:cNvSpPr txBox="1"/>
          <p:nvPr/>
        </p:nvSpPr>
        <p:spPr>
          <a:xfrm>
            <a:off x="0" y="0"/>
            <a:ext cx="21031199" cy="5257800"/>
          </a:xfrm>
          <a:prstGeom prst="rect">
            <a:avLst/>
          </a:prstGeom>
          <a:noFill/>
          <a:ln cap="flat" cmpd="sng" w="9525">
            <a:solidFill>
              <a:srgbClr val="0000FF"/>
            </a:solidFill>
            <a:prstDash val="solid"/>
            <a:miter lim="800000"/>
            <a:headEnd len="sm" w="sm" type="none"/>
            <a:tailEnd len="sm" w="sm" type="none"/>
          </a:ln>
          <a:effectLst>
            <a:outerShdw blurRad="57150" rotWithShape="0" algn="bl" dir="5400000" dist="19050">
              <a:srgbClr val="000000">
                <a:alpha val="5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300" u="none">
              <a:solidFill>
                <a:schemeClr val="dk1"/>
              </a:solidFill>
              <a:latin typeface="Times New Roman"/>
              <a:ea typeface="Times New Roman"/>
              <a:cs typeface="Times New Roman"/>
              <a:sym typeface="Times New Roman"/>
            </a:endParaRPr>
          </a:p>
        </p:txBody>
      </p:sp>
      <p:sp>
        <p:nvSpPr>
          <p:cNvPr id="94" name="Shape 94"/>
          <p:cNvSpPr txBox="1"/>
          <p:nvPr>
            <p:ph type="title"/>
          </p:nvPr>
        </p:nvSpPr>
        <p:spPr>
          <a:xfrm>
            <a:off x="2628900" y="76200"/>
            <a:ext cx="15700376" cy="5334000"/>
          </a:xfrm>
          <a:prstGeom prst="rect">
            <a:avLst/>
          </a:prstGeom>
          <a:noFill/>
          <a:ln>
            <a:noFill/>
          </a:ln>
          <a:effectLst>
            <a:outerShdw blurRad="157163" rotWithShape="0" algn="bl" dir="5580000" dist="85725">
              <a:srgbClr val="000000">
                <a:alpha val="71000"/>
              </a:srgbClr>
            </a:outerShdw>
          </a:effectLst>
        </p:spPr>
        <p:txBody>
          <a:bodyPr anchorCtr="0" anchor="ctr" bIns="151500" lIns="303025" spcFirstLastPara="1" rIns="303025" wrap="square" tIns="151500">
            <a:noAutofit/>
          </a:bodyPr>
          <a:lstStyle/>
          <a:p>
            <a:pPr indent="0" lvl="0" marL="0" marR="0" rtl="0" algn="ctr">
              <a:lnSpc>
                <a:spcPct val="100000"/>
              </a:lnSpc>
              <a:spcBef>
                <a:spcPts val="0"/>
              </a:spcBef>
              <a:spcAft>
                <a:spcPts val="0"/>
              </a:spcAft>
              <a:buClr>
                <a:srgbClr val="FFCC00"/>
              </a:buClr>
              <a:buSzPts val="6600"/>
              <a:buFont typeface="Arial"/>
              <a:buNone/>
            </a:pPr>
            <a:r>
              <a:rPr b="1" lang="en-US" sz="6600">
                <a:solidFill>
                  <a:srgbClr val="F3F3F3"/>
                </a:solidFill>
                <a:latin typeface="Arial"/>
                <a:ea typeface="Arial"/>
                <a:cs typeface="Arial"/>
                <a:sym typeface="Arial"/>
              </a:rPr>
              <a:t>CS Scheduler</a:t>
            </a:r>
            <a:br>
              <a:rPr b="0" i="0" lang="en-US" sz="6600" u="none" cap="none" strike="noStrike">
                <a:solidFill>
                  <a:srgbClr val="FFCC00"/>
                </a:solidFill>
                <a:latin typeface="Arial"/>
                <a:ea typeface="Arial"/>
                <a:cs typeface="Arial"/>
                <a:sym typeface="Arial"/>
              </a:rPr>
            </a:br>
            <a:br>
              <a:rPr b="0" i="0" lang="en-US" sz="2100" u="none" cap="none" strike="noStrike">
                <a:solidFill>
                  <a:srgbClr val="FFCC00"/>
                </a:solidFill>
                <a:latin typeface="Arial"/>
                <a:ea typeface="Arial"/>
                <a:cs typeface="Arial"/>
                <a:sym typeface="Arial"/>
              </a:rPr>
            </a:br>
            <a:r>
              <a:rPr b="1" i="0" lang="en-US" sz="3000" u="none" cap="none" strike="noStrike">
                <a:solidFill>
                  <a:srgbClr val="FFFFFF"/>
                </a:solidFill>
                <a:latin typeface="Arial"/>
                <a:ea typeface="Arial"/>
                <a:cs typeface="Arial"/>
                <a:sym typeface="Arial"/>
              </a:rPr>
              <a:t>Team Members:</a:t>
            </a:r>
            <a:r>
              <a:rPr b="0" i="0" lang="en-US" sz="3000" u="none" cap="none" strike="noStrike">
                <a:solidFill>
                  <a:srgbClr val="FFFFFF"/>
                </a:solidFill>
                <a:latin typeface="Arial"/>
                <a:ea typeface="Arial"/>
                <a:cs typeface="Arial"/>
                <a:sym typeface="Arial"/>
              </a:rPr>
              <a:t> </a:t>
            </a:r>
            <a:r>
              <a:rPr lang="en-US" sz="3000">
                <a:solidFill>
                  <a:srgbClr val="FFFFFF"/>
                </a:solidFill>
                <a:latin typeface="Arial"/>
                <a:ea typeface="Arial"/>
                <a:cs typeface="Arial"/>
                <a:sym typeface="Arial"/>
              </a:rPr>
              <a:t>Leonard Velazquez</a:t>
            </a:r>
            <a:r>
              <a:rPr b="0" i="0" lang="en-US" sz="3000" u="none" cap="none" strike="noStrike">
                <a:solidFill>
                  <a:srgbClr val="FFFFFF"/>
                </a:solidFill>
                <a:latin typeface="Arial"/>
                <a:ea typeface="Arial"/>
                <a:cs typeface="Arial"/>
                <a:sym typeface="Arial"/>
              </a:rPr>
              <a:t>, </a:t>
            </a:r>
            <a:r>
              <a:rPr lang="en-US" sz="3000">
                <a:solidFill>
                  <a:srgbClr val="FFFFFF"/>
                </a:solidFill>
                <a:latin typeface="Arial"/>
                <a:ea typeface="Arial"/>
                <a:cs typeface="Arial"/>
                <a:sym typeface="Arial"/>
              </a:rPr>
              <a:t>Ka Cheng</a:t>
            </a:r>
            <a:r>
              <a:rPr b="0" i="0" lang="en-US" sz="3000" u="none" cap="none" strike="noStrike">
                <a:solidFill>
                  <a:srgbClr val="FFFFFF"/>
                </a:solidFill>
                <a:latin typeface="Arial"/>
                <a:ea typeface="Arial"/>
                <a:cs typeface="Arial"/>
                <a:sym typeface="Arial"/>
              </a:rPr>
              <a:t>, </a:t>
            </a:r>
            <a:r>
              <a:rPr lang="en-US" sz="3000">
                <a:solidFill>
                  <a:srgbClr val="FFFFFF"/>
                </a:solidFill>
                <a:latin typeface="Arial"/>
                <a:ea typeface="Arial"/>
                <a:cs typeface="Arial"/>
                <a:sym typeface="Arial"/>
              </a:rPr>
              <a:t>Le Feng, Yifei Yang,</a:t>
            </a:r>
            <a:endParaRPr sz="3000">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FFCC00"/>
              </a:buClr>
              <a:buSzPts val="6600"/>
              <a:buFont typeface="Arial"/>
              <a:buNone/>
            </a:pPr>
            <a:r>
              <a:rPr lang="en-US" sz="3000">
                <a:solidFill>
                  <a:srgbClr val="FFFFFF"/>
                </a:solidFill>
                <a:latin typeface="Arial"/>
                <a:ea typeface="Arial"/>
                <a:cs typeface="Arial"/>
                <a:sym typeface="Arial"/>
              </a:rPr>
              <a:t>Kevin Ha, George Kassar</a:t>
            </a:r>
            <a:br>
              <a:rPr b="0" i="0" lang="en-US" sz="3000" u="none" cap="none" strike="noStrike">
                <a:solidFill>
                  <a:srgbClr val="FFFFFF"/>
                </a:solidFill>
                <a:latin typeface="Arial"/>
                <a:ea typeface="Arial"/>
                <a:cs typeface="Arial"/>
                <a:sym typeface="Arial"/>
              </a:rPr>
            </a:br>
            <a:r>
              <a:rPr b="1" i="0" lang="en-US" sz="3000" u="none" cap="none" strike="noStrike">
                <a:solidFill>
                  <a:srgbClr val="FFFFFF"/>
                </a:solidFill>
                <a:latin typeface="Arial"/>
                <a:ea typeface="Arial"/>
                <a:cs typeface="Arial"/>
                <a:sym typeface="Arial"/>
              </a:rPr>
              <a:t>Faculty Advisor:</a:t>
            </a:r>
            <a:r>
              <a:rPr b="0" i="0" lang="en-US" sz="3000" u="none" cap="none" strike="noStrike">
                <a:solidFill>
                  <a:srgbClr val="FFFFFF"/>
                </a:solidFill>
                <a:latin typeface="Arial"/>
                <a:ea typeface="Arial"/>
                <a:cs typeface="Arial"/>
                <a:sym typeface="Arial"/>
              </a:rPr>
              <a:t> </a:t>
            </a:r>
            <a:r>
              <a:rPr lang="en-US" sz="3000">
                <a:solidFill>
                  <a:srgbClr val="FFFFFF"/>
                </a:solidFill>
                <a:latin typeface="Arial"/>
                <a:ea typeface="Arial"/>
                <a:cs typeface="Arial"/>
                <a:sym typeface="Arial"/>
              </a:rPr>
              <a:t>Mark Sargent</a:t>
            </a:r>
            <a:br>
              <a:rPr b="0" i="0" lang="en-US" sz="3000" u="none" cap="none" strike="noStrike">
                <a:solidFill>
                  <a:srgbClr val="FFFFFF"/>
                </a:solidFill>
                <a:latin typeface="Arial"/>
                <a:ea typeface="Arial"/>
                <a:cs typeface="Arial"/>
                <a:sym typeface="Arial"/>
              </a:rPr>
            </a:br>
            <a:r>
              <a:rPr b="1" i="0" lang="en-US" sz="3000" u="none" cap="none" strike="noStrike">
                <a:solidFill>
                  <a:srgbClr val="FFFFFF"/>
                </a:solidFill>
                <a:latin typeface="Arial"/>
                <a:ea typeface="Arial"/>
                <a:cs typeface="Arial"/>
                <a:sym typeface="Arial"/>
              </a:rPr>
              <a:t>Liaison:</a:t>
            </a:r>
            <a:r>
              <a:rPr b="0" i="0" lang="en-US" sz="3000" u="none" cap="none" strike="noStrike">
                <a:solidFill>
                  <a:srgbClr val="FFFFFF"/>
                </a:solidFill>
                <a:latin typeface="Arial"/>
                <a:ea typeface="Arial"/>
                <a:cs typeface="Arial"/>
                <a:sym typeface="Arial"/>
              </a:rPr>
              <a:t> Raj </a:t>
            </a:r>
            <a:r>
              <a:rPr lang="en-US" sz="3000">
                <a:solidFill>
                  <a:srgbClr val="FFFFFF"/>
                </a:solidFill>
                <a:latin typeface="Arial"/>
                <a:ea typeface="Arial"/>
                <a:cs typeface="Arial"/>
                <a:sym typeface="Arial"/>
              </a:rPr>
              <a:t>Pamula, Elaine Kang, Zilong Yi, </a:t>
            </a:r>
            <a:r>
              <a:rPr lang="en-US" sz="3000">
                <a:solidFill>
                  <a:srgbClr val="FFFFFF"/>
                </a:solidFill>
                <a:latin typeface="Arial"/>
                <a:ea typeface="Arial"/>
                <a:cs typeface="Arial"/>
                <a:sym typeface="Arial"/>
              </a:rPr>
              <a:t>Yuqing </a:t>
            </a:r>
            <a:r>
              <a:rPr lang="en-US" sz="3000">
                <a:solidFill>
                  <a:srgbClr val="FFFFFF"/>
                </a:solidFill>
                <a:latin typeface="Arial"/>
                <a:ea typeface="Arial"/>
                <a:cs typeface="Arial"/>
                <a:sym typeface="Arial"/>
              </a:rPr>
              <a:t>Z</a:t>
            </a:r>
            <a:r>
              <a:rPr lang="en-US" sz="3000">
                <a:solidFill>
                  <a:srgbClr val="FFFFFF"/>
                </a:solidFill>
                <a:latin typeface="Arial"/>
                <a:ea typeface="Arial"/>
                <a:cs typeface="Arial"/>
                <a:sym typeface="Arial"/>
              </a:rPr>
              <a:t>hu</a:t>
            </a:r>
            <a:r>
              <a:rPr lang="en-US" sz="3000">
                <a:solidFill>
                  <a:srgbClr val="FFFFFF"/>
                </a:solidFill>
                <a:latin typeface="Arial"/>
                <a:ea typeface="Arial"/>
                <a:cs typeface="Arial"/>
                <a:sym typeface="Arial"/>
              </a:rPr>
              <a:t>, Chengyu Sun</a:t>
            </a:r>
            <a:br>
              <a:rPr b="0" i="0" lang="en-US" sz="3000" u="none" cap="none" strike="noStrike">
                <a:solidFill>
                  <a:srgbClr val="FFFFFF"/>
                </a:solidFill>
                <a:latin typeface="Arial"/>
                <a:ea typeface="Arial"/>
                <a:cs typeface="Arial"/>
                <a:sym typeface="Arial"/>
              </a:rPr>
            </a:br>
            <a:r>
              <a:rPr b="0" i="0" lang="en-US" sz="3000" u="none" cap="none" strike="noStrike">
                <a:solidFill>
                  <a:srgbClr val="FFFFFF"/>
                </a:solidFill>
                <a:latin typeface="Arial"/>
                <a:ea typeface="Arial"/>
                <a:cs typeface="Arial"/>
                <a:sym typeface="Arial"/>
              </a:rPr>
              <a:t>Department</a:t>
            </a:r>
            <a:r>
              <a:rPr lang="en-US" sz="3000">
                <a:solidFill>
                  <a:srgbClr val="FFFFFF"/>
                </a:solidFill>
                <a:latin typeface="Arial"/>
                <a:ea typeface="Arial"/>
                <a:cs typeface="Arial"/>
                <a:sym typeface="Arial"/>
              </a:rPr>
              <a:t> </a:t>
            </a:r>
            <a:r>
              <a:rPr b="0" i="0" lang="en-US" sz="3000" u="none" cap="none" strike="noStrike">
                <a:solidFill>
                  <a:srgbClr val="FFFFFF"/>
                </a:solidFill>
                <a:latin typeface="Arial"/>
                <a:ea typeface="Arial"/>
                <a:cs typeface="Arial"/>
                <a:sym typeface="Arial"/>
              </a:rPr>
              <a:t>of </a:t>
            </a:r>
            <a:r>
              <a:rPr lang="en-US" sz="3000">
                <a:solidFill>
                  <a:srgbClr val="FFFFFF"/>
                </a:solidFill>
                <a:latin typeface="Arial"/>
                <a:ea typeface="Arial"/>
                <a:cs typeface="Arial"/>
                <a:sym typeface="Arial"/>
              </a:rPr>
              <a:t>Computer Science</a:t>
            </a:r>
            <a:br>
              <a:rPr b="0" i="0" lang="en-US" sz="3000" u="none" cap="none" strike="noStrike">
                <a:solidFill>
                  <a:srgbClr val="FFFFFF"/>
                </a:solidFill>
                <a:latin typeface="Arial"/>
                <a:ea typeface="Arial"/>
                <a:cs typeface="Arial"/>
                <a:sym typeface="Arial"/>
              </a:rPr>
            </a:br>
            <a:r>
              <a:rPr b="0" i="0" lang="en-US" sz="3000" u="none" cap="none" strike="noStrike">
                <a:solidFill>
                  <a:srgbClr val="FFFFFF"/>
                </a:solidFill>
                <a:latin typeface="Arial"/>
                <a:ea typeface="Arial"/>
                <a:cs typeface="Arial"/>
                <a:sym typeface="Arial"/>
              </a:rPr>
              <a:t>College of Engineering, Computer Science, and Technology</a:t>
            </a:r>
            <a:br>
              <a:rPr b="0" i="0" lang="en-US" sz="3000" u="none" cap="none" strike="noStrike">
                <a:solidFill>
                  <a:srgbClr val="FFFFFF"/>
                </a:solidFill>
                <a:latin typeface="Arial"/>
                <a:ea typeface="Arial"/>
                <a:cs typeface="Arial"/>
                <a:sym typeface="Arial"/>
              </a:rPr>
            </a:br>
            <a:r>
              <a:rPr b="0" i="0" lang="en-US" sz="3000" u="none" cap="none" strike="noStrike">
                <a:solidFill>
                  <a:srgbClr val="FFFFFF"/>
                </a:solidFill>
                <a:latin typeface="Arial"/>
                <a:ea typeface="Arial"/>
                <a:cs typeface="Arial"/>
                <a:sym typeface="Arial"/>
              </a:rPr>
              <a:t>California State University, Los Angeles</a:t>
            </a:r>
            <a:endParaRPr>
              <a:solidFill>
                <a:srgbClr val="FFFFFF"/>
              </a:solidFill>
            </a:endParaRPr>
          </a:p>
        </p:txBody>
      </p:sp>
      <p:grpSp>
        <p:nvGrpSpPr>
          <p:cNvPr id="95" name="Shape 95"/>
          <p:cNvGrpSpPr/>
          <p:nvPr/>
        </p:nvGrpSpPr>
        <p:grpSpPr>
          <a:xfrm>
            <a:off x="17678401" y="1844675"/>
            <a:ext cx="3048000" cy="2209800"/>
            <a:chOff x="0" y="0"/>
            <a:chExt cx="2147483647" cy="2147483647"/>
          </a:xfrm>
        </p:grpSpPr>
        <p:sp>
          <p:nvSpPr>
            <p:cNvPr id="96" name="Shape 96"/>
            <p:cNvSpPr txBox="1"/>
            <p:nvPr/>
          </p:nvSpPr>
          <p:spPr>
            <a:xfrm>
              <a:off x="214747828" y="0"/>
              <a:ext cx="1717986820" cy="2147483647"/>
            </a:xfrm>
            <a:prstGeom prst="rect">
              <a:avLst/>
            </a:prstGeom>
            <a:solidFill>
              <a:schemeClr val="lt1"/>
            </a:soli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300" u="none">
                <a:solidFill>
                  <a:schemeClr val="dk1"/>
                </a:solidFill>
                <a:latin typeface="Times New Roman"/>
                <a:ea typeface="Times New Roman"/>
                <a:cs typeface="Times New Roman"/>
                <a:sym typeface="Times New Roman"/>
              </a:endParaRPr>
            </a:p>
          </p:txBody>
        </p:sp>
        <p:sp>
          <p:nvSpPr>
            <p:cNvPr id="97" name="Shape 97"/>
            <p:cNvSpPr txBox="1"/>
            <p:nvPr/>
          </p:nvSpPr>
          <p:spPr>
            <a:xfrm>
              <a:off x="0" y="163529785"/>
              <a:ext cx="2147483647" cy="1687749283"/>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400"/>
                <a:buFont typeface="Times New Roman"/>
                <a:buNone/>
              </a:pPr>
              <a:r>
                <a:rPr b="0" i="0" lang="en-US" sz="5400" u="none">
                  <a:solidFill>
                    <a:schemeClr val="dk1"/>
                  </a:solidFill>
                  <a:latin typeface="Times New Roman"/>
                  <a:ea typeface="Times New Roman"/>
                  <a:cs typeface="Times New Roman"/>
                  <a:sym typeface="Times New Roman"/>
                </a:rPr>
                <a:t>Sponsor Logo</a:t>
              </a:r>
              <a:endParaRPr/>
            </a:p>
          </p:txBody>
        </p:sp>
      </p:grpSp>
      <p:sp>
        <p:nvSpPr>
          <p:cNvPr id="98" name="Shape 98"/>
          <p:cNvSpPr txBox="1"/>
          <p:nvPr/>
        </p:nvSpPr>
        <p:spPr>
          <a:xfrm>
            <a:off x="16613888" y="1736175"/>
            <a:ext cx="3352800" cy="29718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300" u="none">
              <a:solidFill>
                <a:schemeClr val="dk1"/>
              </a:solidFill>
              <a:latin typeface="Times New Roman"/>
              <a:ea typeface="Times New Roman"/>
              <a:cs typeface="Times New Roman"/>
              <a:sym typeface="Times New Roman"/>
            </a:endParaRPr>
          </a:p>
        </p:txBody>
      </p:sp>
      <p:pic>
        <p:nvPicPr>
          <p:cNvPr descr="CalStateLAlogo_badge_white.png" id="99" name="Shape 99"/>
          <p:cNvPicPr preferRelativeResize="0"/>
          <p:nvPr/>
        </p:nvPicPr>
        <p:blipFill rotWithShape="1">
          <a:blip r:embed="rId5">
            <a:alphaModFix/>
          </a:blip>
          <a:srcRect b="0" l="0" r="0" t="0"/>
          <a:stretch/>
        </p:blipFill>
        <p:spPr>
          <a:xfrm>
            <a:off x="609600" y="1371600"/>
            <a:ext cx="2536825" cy="3155950"/>
          </a:xfrm>
          <a:prstGeom prst="rect">
            <a:avLst/>
          </a:prstGeom>
          <a:noFill/>
          <a:ln>
            <a:noFill/>
          </a:ln>
        </p:spPr>
      </p:pic>
      <p:pic>
        <p:nvPicPr>
          <p:cNvPr id="100" name="Shape 100"/>
          <p:cNvPicPr preferRelativeResize="0"/>
          <p:nvPr/>
        </p:nvPicPr>
        <p:blipFill>
          <a:blip r:embed="rId6">
            <a:alphaModFix/>
          </a:blip>
          <a:stretch>
            <a:fillRect/>
          </a:stretch>
        </p:blipFill>
        <p:spPr>
          <a:xfrm>
            <a:off x="17184053" y="1540496"/>
            <a:ext cx="2212500" cy="2496176"/>
          </a:xfrm>
          <a:prstGeom prst="rect">
            <a:avLst/>
          </a:prstGeom>
          <a:noFill/>
          <a:ln>
            <a:noFill/>
          </a:ln>
        </p:spPr>
      </p:pic>
      <p:sp>
        <p:nvSpPr>
          <p:cNvPr id="101" name="Shape 101"/>
          <p:cNvSpPr/>
          <p:nvPr/>
        </p:nvSpPr>
        <p:spPr>
          <a:xfrm>
            <a:off x="1153850" y="5470725"/>
            <a:ext cx="9480900" cy="4267800"/>
          </a:xfrm>
          <a:prstGeom prst="roundRect">
            <a:avLst>
              <a:gd fmla="val 16667" name="adj"/>
            </a:avLst>
          </a:prstGeom>
          <a:noFill/>
          <a:ln cap="flat" cmpd="sng" w="19050">
            <a:solidFill>
              <a:srgbClr val="FFFFFF"/>
            </a:solidFill>
            <a:prstDash val="dash"/>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txBox="1"/>
          <p:nvPr/>
        </p:nvSpPr>
        <p:spPr>
          <a:xfrm>
            <a:off x="1565500" y="5667950"/>
            <a:ext cx="9179100" cy="40005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US" sz="3200" u="sng">
                <a:solidFill>
                  <a:srgbClr val="FFFFFF"/>
                </a:solidFill>
              </a:rPr>
              <a:t>Background</a:t>
            </a:r>
            <a:endParaRPr b="1" sz="3200" u="sng">
              <a:solidFill>
                <a:srgbClr val="FFFFFF"/>
              </a:solidFill>
            </a:endParaRPr>
          </a:p>
          <a:p>
            <a:pPr indent="0" lvl="0" marL="0">
              <a:spcBef>
                <a:spcPts val="0"/>
              </a:spcBef>
              <a:spcAft>
                <a:spcPts val="0"/>
              </a:spcAft>
              <a:buNone/>
            </a:pPr>
            <a:r>
              <a:rPr lang="en-US" sz="3000">
                <a:solidFill>
                  <a:srgbClr val="FFFFFF"/>
                </a:solidFill>
              </a:rPr>
              <a:t>The Cal State LA Computer Science department requested an application that will </a:t>
            </a:r>
            <a:r>
              <a:rPr lang="en-US" sz="3000">
                <a:solidFill>
                  <a:srgbClr val="FFFFFF"/>
                </a:solidFill>
              </a:rPr>
              <a:t>provide students with efficient roadmaps to</a:t>
            </a:r>
            <a:r>
              <a:rPr lang="en-US" sz="3000">
                <a:solidFill>
                  <a:srgbClr val="FFFFFF"/>
                </a:solidFill>
              </a:rPr>
              <a:t> smoothly guide them towards graduation. The application would also assist the department in deciding the number of courses to offer each </a:t>
            </a:r>
            <a:r>
              <a:rPr lang="en-US" sz="3000">
                <a:solidFill>
                  <a:srgbClr val="FFFFFF"/>
                </a:solidFill>
              </a:rPr>
              <a:t>semester</a:t>
            </a:r>
            <a:r>
              <a:rPr lang="en-US" sz="3000">
                <a:solidFill>
                  <a:srgbClr val="FFFFFF"/>
                </a:solidFill>
              </a:rPr>
              <a:t>.</a:t>
            </a:r>
            <a:r>
              <a:rPr b="1" lang="en-US" sz="3000">
                <a:solidFill>
                  <a:srgbClr val="FFFFFF"/>
                </a:solidFill>
              </a:rPr>
              <a:t> </a:t>
            </a:r>
            <a:endParaRPr b="1" sz="3000">
              <a:solidFill>
                <a:srgbClr val="FFFFFF"/>
              </a:solidFill>
            </a:endParaRPr>
          </a:p>
        </p:txBody>
      </p:sp>
      <p:sp>
        <p:nvSpPr>
          <p:cNvPr id="103" name="Shape 103"/>
          <p:cNvSpPr/>
          <p:nvPr/>
        </p:nvSpPr>
        <p:spPr>
          <a:xfrm>
            <a:off x="11089400" y="5463838"/>
            <a:ext cx="8877300" cy="4267800"/>
          </a:xfrm>
          <a:prstGeom prst="roundRect">
            <a:avLst>
              <a:gd fmla="val 16667" name="adj"/>
            </a:avLst>
          </a:prstGeom>
          <a:noFill/>
          <a:ln cap="flat" cmpd="sng" w="19050">
            <a:solidFill>
              <a:srgbClr val="FFFFFF"/>
            </a:solidFill>
            <a:prstDash val="dash"/>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4" name="Shape 104"/>
          <p:cNvSpPr txBox="1"/>
          <p:nvPr/>
        </p:nvSpPr>
        <p:spPr>
          <a:xfrm>
            <a:off x="11516600" y="5667950"/>
            <a:ext cx="8022900" cy="400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3200" u="sng">
                <a:solidFill>
                  <a:srgbClr val="FFFFFF"/>
                </a:solidFill>
              </a:rPr>
              <a:t>Objectives</a:t>
            </a:r>
            <a:endParaRPr b="1" sz="3200" u="sng">
              <a:solidFill>
                <a:srgbClr val="FFFFFF"/>
              </a:solidFill>
            </a:endParaRPr>
          </a:p>
          <a:p>
            <a:pPr indent="-419100" lvl="0" marL="457200" rtl="0">
              <a:spcBef>
                <a:spcPts val="0"/>
              </a:spcBef>
              <a:spcAft>
                <a:spcPts val="0"/>
              </a:spcAft>
              <a:buClr>
                <a:srgbClr val="FFFFFF"/>
              </a:buClr>
              <a:buSzPts val="3000"/>
              <a:buChar char="●"/>
            </a:pPr>
            <a:r>
              <a:rPr lang="en-US" sz="3000">
                <a:solidFill>
                  <a:srgbClr val="FFFFFF"/>
                </a:solidFill>
              </a:rPr>
              <a:t>Provide a user-friendly interface for students and admin to navigate</a:t>
            </a:r>
            <a:endParaRPr sz="3000">
              <a:solidFill>
                <a:srgbClr val="FFFFFF"/>
              </a:solidFill>
            </a:endParaRPr>
          </a:p>
          <a:p>
            <a:pPr indent="-419100" lvl="0" marL="457200" rtl="0">
              <a:spcBef>
                <a:spcPts val="0"/>
              </a:spcBef>
              <a:spcAft>
                <a:spcPts val="0"/>
              </a:spcAft>
              <a:buClr>
                <a:srgbClr val="FFFFFF"/>
              </a:buClr>
              <a:buSzPts val="3000"/>
              <a:buChar char="●"/>
            </a:pPr>
            <a:r>
              <a:rPr lang="en-US" sz="3000">
                <a:solidFill>
                  <a:srgbClr val="FFFFFF"/>
                </a:solidFill>
              </a:rPr>
              <a:t>Generate the most efficient path for students to graduate</a:t>
            </a:r>
            <a:endParaRPr sz="3000">
              <a:solidFill>
                <a:srgbClr val="FFFFFF"/>
              </a:solidFill>
            </a:endParaRPr>
          </a:p>
          <a:p>
            <a:pPr indent="-419100" lvl="0" marL="457200" rtl="0">
              <a:spcBef>
                <a:spcPts val="0"/>
              </a:spcBef>
              <a:spcAft>
                <a:spcPts val="0"/>
              </a:spcAft>
              <a:buClr>
                <a:srgbClr val="FFFFFF"/>
              </a:buClr>
              <a:buSzPts val="3000"/>
              <a:buChar char="●"/>
            </a:pPr>
            <a:r>
              <a:rPr lang="en-US" sz="3000">
                <a:solidFill>
                  <a:srgbClr val="FFFFFF"/>
                </a:solidFill>
              </a:rPr>
              <a:t>Allow administrators to modify classes and  make adjustments to student’s roadmap</a:t>
            </a:r>
            <a:endParaRPr b="1" sz="3000">
              <a:solidFill>
                <a:srgbClr val="FFFFFF"/>
              </a:solidFill>
            </a:endParaRPr>
          </a:p>
        </p:txBody>
      </p:sp>
      <p:pic>
        <p:nvPicPr>
          <p:cNvPr id="105" name="Shape 105"/>
          <p:cNvPicPr preferRelativeResize="0"/>
          <p:nvPr/>
        </p:nvPicPr>
        <p:blipFill rotWithShape="1">
          <a:blip r:embed="rId7">
            <a:alphaModFix/>
          </a:blip>
          <a:srcRect b="89" l="0" r="0" t="79"/>
          <a:stretch/>
        </p:blipFill>
        <p:spPr>
          <a:xfrm>
            <a:off x="16756000" y="1089837"/>
            <a:ext cx="3068555" cy="3397500"/>
          </a:xfrm>
          <a:prstGeom prst="rect">
            <a:avLst/>
          </a:prstGeom>
          <a:noFill/>
          <a:ln>
            <a:noFill/>
          </a:ln>
        </p:spPr>
      </p:pic>
      <p:pic>
        <p:nvPicPr>
          <p:cNvPr descr="Image result" id="106" name="Shape 106"/>
          <p:cNvPicPr preferRelativeResize="0"/>
          <p:nvPr/>
        </p:nvPicPr>
        <p:blipFill>
          <a:blip r:embed="rId8">
            <a:alphaModFix/>
          </a:blip>
          <a:stretch>
            <a:fillRect/>
          </a:stretch>
        </p:blipFill>
        <p:spPr>
          <a:xfrm>
            <a:off x="4405733" y="30363075"/>
            <a:ext cx="4294180" cy="733500"/>
          </a:xfrm>
          <a:prstGeom prst="rect">
            <a:avLst/>
          </a:prstGeom>
          <a:noFill/>
          <a:ln>
            <a:noFill/>
          </a:ln>
        </p:spPr>
      </p:pic>
      <p:pic>
        <p:nvPicPr>
          <p:cNvPr descr="Image result" id="107" name="Shape 107"/>
          <p:cNvPicPr preferRelativeResize="0"/>
          <p:nvPr/>
        </p:nvPicPr>
        <p:blipFill>
          <a:blip r:embed="rId9">
            <a:alphaModFix/>
          </a:blip>
          <a:stretch>
            <a:fillRect/>
          </a:stretch>
        </p:blipFill>
        <p:spPr>
          <a:xfrm>
            <a:off x="1455650" y="30191100"/>
            <a:ext cx="2658175" cy="1382250"/>
          </a:xfrm>
          <a:prstGeom prst="rect">
            <a:avLst/>
          </a:prstGeom>
          <a:noFill/>
          <a:ln>
            <a:noFill/>
          </a:ln>
        </p:spPr>
      </p:pic>
      <p:pic>
        <p:nvPicPr>
          <p:cNvPr descr="JSON vector logo.svg" id="108" name="Shape 108"/>
          <p:cNvPicPr preferRelativeResize="0"/>
          <p:nvPr/>
        </p:nvPicPr>
        <p:blipFill>
          <a:blip r:embed="rId10">
            <a:alphaModFix/>
          </a:blip>
          <a:stretch>
            <a:fillRect/>
          </a:stretch>
        </p:blipFill>
        <p:spPr>
          <a:xfrm>
            <a:off x="13058450" y="30038700"/>
            <a:ext cx="1430250" cy="1430250"/>
          </a:xfrm>
          <a:prstGeom prst="rect">
            <a:avLst/>
          </a:prstGeom>
          <a:noFill/>
          <a:ln>
            <a:noFill/>
          </a:ln>
        </p:spPr>
      </p:pic>
      <p:pic>
        <p:nvPicPr>
          <p:cNvPr descr="Image result" id="109" name="Shape 109"/>
          <p:cNvPicPr preferRelativeResize="0"/>
          <p:nvPr/>
        </p:nvPicPr>
        <p:blipFill>
          <a:blip r:embed="rId11">
            <a:alphaModFix/>
          </a:blip>
          <a:stretch>
            <a:fillRect/>
          </a:stretch>
        </p:blipFill>
        <p:spPr>
          <a:xfrm>
            <a:off x="14464500" y="29834350"/>
            <a:ext cx="1790925" cy="1790925"/>
          </a:xfrm>
          <a:prstGeom prst="rect">
            <a:avLst/>
          </a:prstGeom>
          <a:noFill/>
          <a:ln>
            <a:noFill/>
          </a:ln>
        </p:spPr>
      </p:pic>
      <p:cxnSp>
        <p:nvCxnSpPr>
          <p:cNvPr id="110" name="Shape 110"/>
          <p:cNvCxnSpPr/>
          <p:nvPr/>
        </p:nvCxnSpPr>
        <p:spPr>
          <a:xfrm>
            <a:off x="-264250" y="5354200"/>
            <a:ext cx="19660800" cy="20100"/>
          </a:xfrm>
          <a:prstGeom prst="straightConnector1">
            <a:avLst/>
          </a:prstGeom>
          <a:noFill/>
          <a:ln cap="flat" cmpd="sng" w="9525">
            <a:solidFill>
              <a:schemeClr val="dk2"/>
            </a:solidFill>
            <a:prstDash val="solid"/>
            <a:round/>
            <a:headEnd len="med" w="med" type="none"/>
            <a:tailEnd len="med" w="med" type="none"/>
          </a:ln>
        </p:spPr>
      </p:cxnSp>
      <p:pic>
        <p:nvPicPr>
          <p:cNvPr descr="Image result" id="111" name="Shape 111"/>
          <p:cNvPicPr preferRelativeResize="0"/>
          <p:nvPr/>
        </p:nvPicPr>
        <p:blipFill>
          <a:blip r:embed="rId12">
            <a:alphaModFix/>
          </a:blip>
          <a:stretch>
            <a:fillRect/>
          </a:stretch>
        </p:blipFill>
        <p:spPr>
          <a:xfrm>
            <a:off x="16389111" y="30191100"/>
            <a:ext cx="3352799" cy="1430250"/>
          </a:xfrm>
          <a:prstGeom prst="rect">
            <a:avLst/>
          </a:prstGeom>
          <a:noFill/>
          <a:ln>
            <a:noFill/>
          </a:ln>
        </p:spPr>
      </p:pic>
      <p:pic>
        <p:nvPicPr>
          <p:cNvPr descr="Related image" id="112" name="Shape 112"/>
          <p:cNvPicPr preferRelativeResize="0"/>
          <p:nvPr/>
        </p:nvPicPr>
        <p:blipFill rotWithShape="1">
          <a:blip r:embed="rId13">
            <a:alphaModFix/>
          </a:blip>
          <a:srcRect b="-2910" l="0" r="0" t="2910"/>
          <a:stretch/>
        </p:blipFill>
        <p:spPr>
          <a:xfrm>
            <a:off x="11089389" y="29723775"/>
            <a:ext cx="2023148" cy="2104825"/>
          </a:xfrm>
          <a:prstGeom prst="rect">
            <a:avLst/>
          </a:prstGeom>
          <a:noFill/>
          <a:ln>
            <a:noFill/>
          </a:ln>
        </p:spPr>
      </p:pic>
      <p:pic>
        <p:nvPicPr>
          <p:cNvPr descr="Image result" id="113" name="Shape 113"/>
          <p:cNvPicPr preferRelativeResize="0"/>
          <p:nvPr/>
        </p:nvPicPr>
        <p:blipFill>
          <a:blip r:embed="rId14">
            <a:alphaModFix/>
          </a:blip>
          <a:stretch>
            <a:fillRect/>
          </a:stretch>
        </p:blipFill>
        <p:spPr>
          <a:xfrm>
            <a:off x="8945561" y="30038711"/>
            <a:ext cx="2212490" cy="1475001"/>
          </a:xfrm>
          <a:prstGeom prst="rect">
            <a:avLst/>
          </a:prstGeom>
          <a:noFill/>
          <a:ln>
            <a:noFill/>
          </a:ln>
        </p:spPr>
      </p:pic>
      <p:sp>
        <p:nvSpPr>
          <p:cNvPr id="114" name="Shape 114"/>
          <p:cNvSpPr txBox="1"/>
          <p:nvPr/>
        </p:nvSpPr>
        <p:spPr>
          <a:xfrm>
            <a:off x="1975225" y="10628450"/>
            <a:ext cx="10868400" cy="733500"/>
          </a:xfrm>
          <a:prstGeom prst="rect">
            <a:avLst/>
          </a:prstGeom>
          <a:noFill/>
          <a:ln>
            <a:noFill/>
          </a:ln>
          <a:effectLst>
            <a:outerShdw blurRad="157163" rotWithShape="0" algn="bl" dir="5580000" dist="85725">
              <a:srgbClr val="000000">
                <a:alpha val="71000"/>
              </a:srgbClr>
            </a:outerShdw>
          </a:effectLst>
        </p:spPr>
        <p:txBody>
          <a:bodyPr anchorCtr="0" anchor="t" bIns="91425" lIns="91425" spcFirstLastPara="1" rIns="91425" wrap="square" tIns="91425">
            <a:noAutofit/>
          </a:bodyPr>
          <a:lstStyle/>
          <a:p>
            <a:pPr indent="0" lvl="0" marL="0" algn="ctr">
              <a:spcBef>
                <a:spcPts val="0"/>
              </a:spcBef>
              <a:spcAft>
                <a:spcPts val="0"/>
              </a:spcAft>
              <a:buNone/>
            </a:pPr>
            <a:r>
              <a:rPr lang="en-US" sz="3000">
                <a:solidFill>
                  <a:srgbClr val="FFFFFF"/>
                </a:solidFill>
              </a:rPr>
              <a:t>Students insert the classes they have already taken </a:t>
            </a:r>
            <a:endParaRPr sz="3000">
              <a:solidFill>
                <a:srgbClr val="FFFFFF"/>
              </a:solidFill>
            </a:endParaRPr>
          </a:p>
        </p:txBody>
      </p:sp>
      <p:sp>
        <p:nvSpPr>
          <p:cNvPr id="115" name="Shape 115"/>
          <p:cNvSpPr txBox="1"/>
          <p:nvPr/>
        </p:nvSpPr>
        <p:spPr>
          <a:xfrm>
            <a:off x="1813875" y="15984108"/>
            <a:ext cx="10868400" cy="871200"/>
          </a:xfrm>
          <a:prstGeom prst="rect">
            <a:avLst/>
          </a:prstGeom>
          <a:noFill/>
          <a:ln>
            <a:noFill/>
          </a:ln>
          <a:effectLst>
            <a:outerShdw blurRad="157163" rotWithShape="0" algn="bl" dir="5580000" dist="85725">
              <a:srgbClr val="000000">
                <a:alpha val="71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en-US" sz="3000">
                <a:solidFill>
                  <a:srgbClr val="FFFFFF"/>
                </a:solidFill>
              </a:rPr>
              <a:t>This page shows classes students entered from grades page</a:t>
            </a:r>
            <a:endParaRPr sz="3000">
              <a:solidFill>
                <a:srgbClr val="FFFFFF"/>
              </a:solidFill>
            </a:endParaRPr>
          </a:p>
        </p:txBody>
      </p:sp>
      <p:sp>
        <p:nvSpPr>
          <p:cNvPr id="116" name="Shape 116"/>
          <p:cNvSpPr txBox="1"/>
          <p:nvPr/>
        </p:nvSpPr>
        <p:spPr>
          <a:xfrm>
            <a:off x="13245474" y="10347338"/>
            <a:ext cx="6121200" cy="1475100"/>
          </a:xfrm>
          <a:prstGeom prst="rect">
            <a:avLst/>
          </a:prstGeom>
          <a:noFill/>
          <a:ln>
            <a:noFill/>
          </a:ln>
          <a:effectLst>
            <a:outerShdw blurRad="157163" rotWithShape="0" algn="bl" dir="5580000" dist="85725">
              <a:srgbClr val="000000">
                <a:alpha val="71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en-US" sz="3000">
                <a:solidFill>
                  <a:srgbClr val="FFFFFF"/>
                </a:solidFill>
              </a:rPr>
              <a:t>Roadmap is generated based on classes already taken</a:t>
            </a:r>
            <a:endParaRPr sz="3000">
              <a:solidFill>
                <a:srgbClr val="FFFFFF"/>
              </a:solidFill>
            </a:endParaRPr>
          </a:p>
        </p:txBody>
      </p:sp>
      <p:sp>
        <p:nvSpPr>
          <p:cNvPr id="117" name="Shape 117"/>
          <p:cNvSpPr/>
          <p:nvPr/>
        </p:nvSpPr>
        <p:spPr>
          <a:xfrm>
            <a:off x="1153850" y="26563575"/>
            <a:ext cx="18813000" cy="2683500"/>
          </a:xfrm>
          <a:prstGeom prst="roundRect">
            <a:avLst>
              <a:gd fmla="val 16667" name="adj"/>
            </a:avLst>
          </a:prstGeom>
          <a:noFill/>
          <a:ln cap="flat" cmpd="sng" w="19050">
            <a:solidFill>
              <a:srgbClr val="FFFFFF"/>
            </a:solidFill>
            <a:prstDash val="dash"/>
            <a:round/>
            <a:headEnd len="sm" w="sm" type="none"/>
            <a:tailEnd len="sm" w="sm" type="none"/>
          </a:ln>
          <a:effectLst>
            <a:outerShdw blurRad="142875" rotWithShape="0" algn="bl" dir="5520000" dist="85725">
              <a:srgbClr val="000000">
                <a:alpha val="71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b="1" lang="en-US" sz="3200" u="sng">
                <a:solidFill>
                  <a:srgbClr val="FFFFFF"/>
                </a:solidFill>
              </a:rPr>
              <a:t>Conclusion</a:t>
            </a:r>
            <a:endParaRPr b="1" sz="3200" u="sng">
              <a:solidFill>
                <a:srgbClr val="FFFFFF"/>
              </a:solidFill>
            </a:endParaRPr>
          </a:p>
          <a:p>
            <a:pPr indent="0" lvl="0" marL="0" rtl="0" algn="ctr">
              <a:spcBef>
                <a:spcPts val="0"/>
              </a:spcBef>
              <a:spcAft>
                <a:spcPts val="0"/>
              </a:spcAft>
              <a:buNone/>
            </a:pPr>
            <a:r>
              <a:rPr lang="en-US" sz="3000">
                <a:solidFill>
                  <a:srgbClr val="FFFFFF"/>
                </a:solidFill>
              </a:rPr>
              <a:t>The CS Scheduler is a web application that implements our own artificial intelligence to create an efficient roadmap that users can follow. With this project, we obtained experiences and challenges we normally would not get from attending regular classes. We believe that this application will be an asset to the ECST department and will lessen their workload from the increasing students to the department.</a:t>
            </a:r>
            <a:endParaRPr sz="3000">
              <a:solidFill>
                <a:srgbClr val="FFFFFF"/>
              </a:solidFill>
            </a:endParaRPr>
          </a:p>
        </p:txBody>
      </p:sp>
      <p:pic>
        <p:nvPicPr>
          <p:cNvPr id="118" name="Shape 118"/>
          <p:cNvPicPr preferRelativeResize="0"/>
          <p:nvPr/>
        </p:nvPicPr>
        <p:blipFill rotWithShape="1">
          <a:blip r:embed="rId15">
            <a:alphaModFix/>
          </a:blip>
          <a:srcRect b="0" l="0" r="0" t="0"/>
          <a:stretch/>
        </p:blipFill>
        <p:spPr>
          <a:xfrm>
            <a:off x="1818825" y="16615450"/>
            <a:ext cx="10858500" cy="8658225"/>
          </a:xfrm>
          <a:prstGeom prst="rect">
            <a:avLst/>
          </a:prstGeom>
          <a:noFill/>
          <a:ln>
            <a:noFill/>
          </a:ln>
        </p:spPr>
      </p:pic>
      <p:pic>
        <p:nvPicPr>
          <p:cNvPr id="119" name="Shape 119"/>
          <p:cNvPicPr preferRelativeResize="0"/>
          <p:nvPr/>
        </p:nvPicPr>
        <p:blipFill rotWithShape="1">
          <a:blip r:embed="rId16">
            <a:alphaModFix/>
          </a:blip>
          <a:srcRect b="0" l="0" r="0" t="0"/>
          <a:stretch/>
        </p:blipFill>
        <p:spPr>
          <a:xfrm>
            <a:off x="1918238" y="11312725"/>
            <a:ext cx="10982325" cy="3848100"/>
          </a:xfrm>
          <a:prstGeom prst="rect">
            <a:avLst/>
          </a:prstGeom>
          <a:noFill/>
          <a:ln>
            <a:noFill/>
          </a:ln>
        </p:spPr>
      </p:pic>
      <p:pic>
        <p:nvPicPr>
          <p:cNvPr id="120" name="Shape 120"/>
          <p:cNvPicPr preferRelativeResize="0"/>
          <p:nvPr/>
        </p:nvPicPr>
        <p:blipFill>
          <a:blip r:embed="rId4">
            <a:alphaModFix/>
          </a:blip>
          <a:stretch>
            <a:fillRect/>
          </a:stretch>
        </p:blipFill>
        <p:spPr>
          <a:xfrm>
            <a:off x="12843620" y="17552870"/>
            <a:ext cx="1165850" cy="1165850"/>
          </a:xfrm>
          <a:prstGeom prst="rect">
            <a:avLst/>
          </a:prstGeom>
          <a:noFill/>
          <a:ln>
            <a:noFill/>
          </a:ln>
          <a:effectLst>
            <a:outerShdw blurRad="57150" rotWithShape="0" algn="bl" dir="5400000" dist="19050">
              <a:srgbClr val="000000">
                <a:alpha val="62000"/>
              </a:srgbClr>
            </a:outerShdw>
          </a:effectLst>
        </p:spPr>
      </p:pic>
      <p:pic>
        <p:nvPicPr>
          <p:cNvPr id="121" name="Shape 121"/>
          <p:cNvPicPr preferRelativeResize="0"/>
          <p:nvPr/>
        </p:nvPicPr>
        <p:blipFill rotWithShape="1">
          <a:blip r:embed="rId17">
            <a:alphaModFix/>
          </a:blip>
          <a:srcRect b="0" l="9" r="9" t="0"/>
          <a:stretch/>
        </p:blipFill>
        <p:spPr>
          <a:xfrm>
            <a:off x="14282725" y="11418263"/>
            <a:ext cx="4046724" cy="9336624"/>
          </a:xfrm>
          <a:prstGeom prst="rect">
            <a:avLst/>
          </a:prstGeom>
          <a:noFill/>
          <a:ln>
            <a:noFill/>
          </a:ln>
        </p:spPr>
      </p:pic>
      <p:pic>
        <p:nvPicPr>
          <p:cNvPr id="122" name="Shape 122"/>
          <p:cNvPicPr preferRelativeResize="0"/>
          <p:nvPr/>
        </p:nvPicPr>
        <p:blipFill>
          <a:blip r:embed="rId18">
            <a:alphaModFix/>
          </a:blip>
          <a:stretch>
            <a:fillRect/>
          </a:stretch>
        </p:blipFill>
        <p:spPr>
          <a:xfrm>
            <a:off x="13620038" y="20990175"/>
            <a:ext cx="5372100" cy="49625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