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1"/>
  </p:sldMasterIdLst>
  <p:notesMasterIdLst>
    <p:notesMasterId r:id="rId37"/>
  </p:notesMasterIdLst>
  <p:sldIdLst>
    <p:sldId id="348" r:id="rId2"/>
    <p:sldId id="356" r:id="rId3"/>
    <p:sldId id="347" r:id="rId4"/>
    <p:sldId id="343" r:id="rId5"/>
    <p:sldId id="344" r:id="rId6"/>
    <p:sldId id="345" r:id="rId7"/>
    <p:sldId id="346" r:id="rId8"/>
    <p:sldId id="358" r:id="rId9"/>
    <p:sldId id="357" r:id="rId10"/>
    <p:sldId id="351" r:id="rId11"/>
    <p:sldId id="352" r:id="rId12"/>
    <p:sldId id="353" r:id="rId13"/>
    <p:sldId id="354" r:id="rId14"/>
    <p:sldId id="328" r:id="rId15"/>
    <p:sldId id="329" r:id="rId16"/>
    <p:sldId id="326" r:id="rId17"/>
    <p:sldId id="327" r:id="rId18"/>
    <p:sldId id="336" r:id="rId19"/>
    <p:sldId id="304" r:id="rId20"/>
    <p:sldId id="317" r:id="rId21"/>
    <p:sldId id="315" r:id="rId22"/>
    <p:sldId id="366" r:id="rId23"/>
    <p:sldId id="316" r:id="rId24"/>
    <p:sldId id="322" r:id="rId25"/>
    <p:sldId id="333" r:id="rId26"/>
    <p:sldId id="338" r:id="rId27"/>
    <p:sldId id="339" r:id="rId28"/>
    <p:sldId id="340" r:id="rId29"/>
    <p:sldId id="341" r:id="rId30"/>
    <p:sldId id="342" r:id="rId31"/>
    <p:sldId id="359" r:id="rId32"/>
    <p:sldId id="361" r:id="rId33"/>
    <p:sldId id="362" r:id="rId34"/>
    <p:sldId id="363" r:id="rId35"/>
    <p:sldId id="365"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1C3D2D-C9B8-CFAE-A13D-8694D7031B65}" v="85" dt="2021-12-03T08:26:21.708"/>
    <p1510:client id="{338A39DB-5597-4D90-949A-5B7D1547C18B}" v="3031" dt="2021-12-03T15:37:20.105"/>
    <p1510:client id="{5D35FB89-0E60-9739-AEA5-E4F41E9F6C9A}" v="730" dt="2021-12-02T22:36:10.142"/>
    <p1510:client id="{638B7F3B-91F6-A6C7-5911-6E4069EEE32F}" v="59" dt="2021-12-03T02:49:40.537"/>
    <p1510:client id="{8300D0FD-A9E9-42DA-9CD1-AD410FD3F9F4}" v="3136" dt="2021-12-03T15:41:36.601"/>
    <p1510:client id="{8EC56E01-EFE7-93E4-DF10-D02351DBE063}" v="1" dt="2021-12-02T23:13:20.968"/>
    <p1510:client id="{D8E6206E-4FC2-DABF-D181-BEC00CEFB2B7}" v="404" dt="2021-12-02T20:09:41.397"/>
    <p1510:client id="{DCA3A770-AAB7-ED65-00EE-74E950EA9985}" v="67" dt="2021-12-02T22:40:43.676"/>
    <p1510:client id="{E17DE77F-BD91-3C02-61A7-88166B4583D6}" v="5" dt="2021-12-03T15:02:24.050"/>
    <p1510:client id="{F74D6621-0E0A-4D49-8007-D8ABF357CEC7}" v="1093" dt="2021-12-03T02:35:19.7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bar, Wilson A" userId="S::wtobar2@calstatela.edu::acd704fe-9cf5-4956-bc2c-3c27396db67c" providerId="AD" clId="Web-{83C99E58-2836-C2B7-9CB9-5617B8CBA300}"/>
    <pc:docChg chg="addSld delSld modSld">
      <pc:chgData name="Tobar, Wilson A" userId="S::wtobar2@calstatela.edu::acd704fe-9cf5-4956-bc2c-3c27396db67c" providerId="AD" clId="Web-{83C99E58-2836-C2B7-9CB9-5617B8CBA300}" dt="2021-12-02T01:03:16.339" v="173"/>
      <pc:docMkLst>
        <pc:docMk/>
      </pc:docMkLst>
      <pc:sldChg chg="modSp del">
        <pc:chgData name="Tobar, Wilson A" userId="S::wtobar2@calstatela.edu::acd704fe-9cf5-4956-bc2c-3c27396db67c" providerId="AD" clId="Web-{83C99E58-2836-C2B7-9CB9-5617B8CBA300}" dt="2021-12-02T01:02:15.369" v="169"/>
        <pc:sldMkLst>
          <pc:docMk/>
          <pc:sldMk cId="3705630140" sldId="312"/>
        </pc:sldMkLst>
        <pc:graphicFrameChg chg="modGraphic">
          <ac:chgData name="Tobar, Wilson A" userId="S::wtobar2@calstatela.edu::acd704fe-9cf5-4956-bc2c-3c27396db67c" providerId="AD" clId="Web-{83C99E58-2836-C2B7-9CB9-5617B8CBA300}" dt="2021-12-02T00:58:28.535" v="20" actId="20577"/>
          <ac:graphicFrameMkLst>
            <pc:docMk/>
            <pc:sldMk cId="3705630140" sldId="312"/>
            <ac:graphicFrameMk id="5" creationId="{794761E9-CF36-44D5-9934-4545C4F32F92}"/>
          </ac:graphicFrameMkLst>
        </pc:graphicFrameChg>
      </pc:sldChg>
      <pc:sldChg chg="modSp">
        <pc:chgData name="Tobar, Wilson A" userId="S::wtobar2@calstatela.edu::acd704fe-9cf5-4956-bc2c-3c27396db67c" providerId="AD" clId="Web-{83C99E58-2836-C2B7-9CB9-5617B8CBA300}" dt="2021-12-02T01:02:55.511" v="172"/>
        <pc:sldMkLst>
          <pc:docMk/>
          <pc:sldMk cId="3549697018" sldId="313"/>
        </pc:sldMkLst>
        <pc:graphicFrameChg chg="mod">
          <ac:chgData name="Tobar, Wilson A" userId="S::wtobar2@calstatela.edu::acd704fe-9cf5-4956-bc2c-3c27396db67c" providerId="AD" clId="Web-{83C99E58-2836-C2B7-9CB9-5617B8CBA300}" dt="2021-12-02T01:02:55.511" v="172"/>
          <ac:graphicFrameMkLst>
            <pc:docMk/>
            <pc:sldMk cId="3549697018" sldId="313"/>
            <ac:graphicFrameMk id="5" creationId="{68BED9B5-7611-407B-BB75-14E6F39886D3}"/>
          </ac:graphicFrameMkLst>
        </pc:graphicFrameChg>
      </pc:sldChg>
      <pc:sldChg chg="add del replId">
        <pc:chgData name="Tobar, Wilson A" userId="S::wtobar2@calstatela.edu::acd704fe-9cf5-4956-bc2c-3c27396db67c" providerId="AD" clId="Web-{83C99E58-2836-C2B7-9CB9-5617B8CBA300}" dt="2021-12-02T00:57:07.846" v="7"/>
        <pc:sldMkLst>
          <pc:docMk/>
          <pc:sldMk cId="816712235" sldId="314"/>
        </pc:sldMkLst>
      </pc:sldChg>
      <pc:sldChg chg="addSp delSp modSp new mod setBg">
        <pc:chgData name="Tobar, Wilson A" userId="S::wtobar2@calstatela.edu::acd704fe-9cf5-4956-bc2c-3c27396db67c" providerId="AD" clId="Web-{83C99E58-2836-C2B7-9CB9-5617B8CBA300}" dt="2021-12-02T01:03:16.339" v="173"/>
        <pc:sldMkLst>
          <pc:docMk/>
          <pc:sldMk cId="3913729396" sldId="314"/>
        </pc:sldMkLst>
        <pc:spChg chg="mod">
          <ac:chgData name="Tobar, Wilson A" userId="S::wtobar2@calstatela.edu::acd704fe-9cf5-4956-bc2c-3c27396db67c" providerId="AD" clId="Web-{83C99E58-2836-C2B7-9CB9-5617B8CBA300}" dt="2021-12-02T01:01:59.306" v="150"/>
          <ac:spMkLst>
            <pc:docMk/>
            <pc:sldMk cId="3913729396" sldId="314"/>
            <ac:spMk id="2" creationId="{653717CE-8C7B-4922-AE60-D47428864FF9}"/>
          </ac:spMkLst>
        </pc:spChg>
        <pc:spChg chg="del mod">
          <ac:chgData name="Tobar, Wilson A" userId="S::wtobar2@calstatela.edu::acd704fe-9cf5-4956-bc2c-3c27396db67c" providerId="AD" clId="Web-{83C99E58-2836-C2B7-9CB9-5617B8CBA300}" dt="2021-12-02T01:01:59.306" v="150"/>
          <ac:spMkLst>
            <pc:docMk/>
            <pc:sldMk cId="3913729396" sldId="314"/>
            <ac:spMk id="3" creationId="{83103C69-8572-4CFD-A7BD-F26C49245EF3}"/>
          </ac:spMkLst>
        </pc:spChg>
        <pc:spChg chg="add">
          <ac:chgData name="Tobar, Wilson A" userId="S::wtobar2@calstatela.edu::acd704fe-9cf5-4956-bc2c-3c27396db67c" providerId="AD" clId="Web-{83C99E58-2836-C2B7-9CB9-5617B8CBA300}" dt="2021-12-02T01:01:59.306" v="150"/>
          <ac:spMkLst>
            <pc:docMk/>
            <pc:sldMk cId="3913729396" sldId="314"/>
            <ac:spMk id="9" creationId="{482E7304-2AC2-4A5C-924D-A6AC3FFC5EAC}"/>
          </ac:spMkLst>
        </pc:spChg>
        <pc:spChg chg="add">
          <ac:chgData name="Tobar, Wilson A" userId="S::wtobar2@calstatela.edu::acd704fe-9cf5-4956-bc2c-3c27396db67c" providerId="AD" clId="Web-{83C99E58-2836-C2B7-9CB9-5617B8CBA300}" dt="2021-12-02T01:01:59.306" v="150"/>
          <ac:spMkLst>
            <pc:docMk/>
            <pc:sldMk cId="3913729396" sldId="314"/>
            <ac:spMk id="13" creationId="{A3C183B1-1D4B-4E3D-A02E-A426E3BFA016}"/>
          </ac:spMkLst>
        </pc:spChg>
        <pc:graphicFrameChg chg="add mod modGraphic">
          <ac:chgData name="Tobar, Wilson A" userId="S::wtobar2@calstatela.edu::acd704fe-9cf5-4956-bc2c-3c27396db67c" providerId="AD" clId="Web-{83C99E58-2836-C2B7-9CB9-5617B8CBA300}" dt="2021-12-02T01:03:16.339" v="173"/>
          <ac:graphicFrameMkLst>
            <pc:docMk/>
            <pc:sldMk cId="3913729396" sldId="314"/>
            <ac:graphicFrameMk id="5" creationId="{A23D032B-0FDB-4273-B60D-B3445CAB611A}"/>
          </ac:graphicFrameMkLst>
        </pc:graphicFrameChg>
        <pc:cxnChg chg="add">
          <ac:chgData name="Tobar, Wilson A" userId="S::wtobar2@calstatela.edu::acd704fe-9cf5-4956-bc2c-3c27396db67c" providerId="AD" clId="Web-{83C99E58-2836-C2B7-9CB9-5617B8CBA300}" dt="2021-12-02T01:01:59.306" v="150"/>
          <ac:cxnSpMkLst>
            <pc:docMk/>
            <pc:sldMk cId="3913729396" sldId="314"/>
            <ac:cxnSpMk id="11" creationId="{D259FEF2-F6A5-442F-BA10-4E39EECD0ABE}"/>
          </ac:cxnSpMkLst>
        </pc:cxnChg>
      </pc:sldChg>
    </pc:docChg>
  </pc:docChgLst>
  <pc:docChgLst>
    <pc:chgData name="Khan, Sameen Y" userId="S::skhan3@calstatela.edu::0428f573-2bb8-4e30-811a-e3295614aee8" providerId="AD" clId="Web-{5D35FB89-0E60-9739-AEA5-E4F41E9F6C9A}"/>
    <pc:docChg chg="addSld delSld modSld sldOrd">
      <pc:chgData name="Khan, Sameen Y" userId="S::skhan3@calstatela.edu::0428f573-2bb8-4e30-811a-e3295614aee8" providerId="AD" clId="Web-{5D35FB89-0E60-9739-AEA5-E4F41E9F6C9A}" dt="2021-12-02T23:03:48.421" v="968" actId="20577"/>
      <pc:docMkLst>
        <pc:docMk/>
      </pc:docMkLst>
      <pc:sldChg chg="del">
        <pc:chgData name="Khan, Sameen Y" userId="S::skhan3@calstatela.edu::0428f573-2bb8-4e30-811a-e3295614aee8" providerId="AD" clId="Web-{5D35FB89-0E60-9739-AEA5-E4F41E9F6C9A}" dt="2021-12-02T21:52:11.476" v="958"/>
        <pc:sldMkLst>
          <pc:docMk/>
          <pc:sldMk cId="646186527" sldId="272"/>
        </pc:sldMkLst>
      </pc:sldChg>
      <pc:sldChg chg="modSp">
        <pc:chgData name="Khan, Sameen Y" userId="S::skhan3@calstatela.edu::0428f573-2bb8-4e30-811a-e3295614aee8" providerId="AD" clId="Web-{5D35FB89-0E60-9739-AEA5-E4F41E9F6C9A}" dt="2021-12-02T22:36:09.658" v="966" actId="20577"/>
        <pc:sldMkLst>
          <pc:docMk/>
          <pc:sldMk cId="3779957031" sldId="347"/>
        </pc:sldMkLst>
        <pc:spChg chg="mod">
          <ac:chgData name="Khan, Sameen Y" userId="S::skhan3@calstatela.edu::0428f573-2bb8-4e30-811a-e3295614aee8" providerId="AD" clId="Web-{5D35FB89-0E60-9739-AEA5-E4F41E9F6C9A}" dt="2021-12-02T22:36:09.658" v="966" actId="20577"/>
          <ac:spMkLst>
            <pc:docMk/>
            <pc:sldMk cId="3779957031" sldId="347"/>
            <ac:spMk id="10" creationId="{8A09DFED-982A-42CB-9A02-FA9723986B68}"/>
          </ac:spMkLst>
        </pc:spChg>
      </pc:sldChg>
      <pc:sldChg chg="addSp delSp modSp add ord replId">
        <pc:chgData name="Khan, Sameen Y" userId="S::skhan3@calstatela.edu::0428f573-2bb8-4e30-811a-e3295614aee8" providerId="AD" clId="Web-{5D35FB89-0E60-9739-AEA5-E4F41E9F6C9A}" dt="2021-12-02T21:34:24.091" v="247" actId="1076"/>
        <pc:sldMkLst>
          <pc:docMk/>
          <pc:sldMk cId="2041356201" sldId="351"/>
        </pc:sldMkLst>
        <pc:spChg chg="mod">
          <ac:chgData name="Khan, Sameen Y" userId="S::skhan3@calstatela.edu::0428f573-2bb8-4e30-811a-e3295614aee8" providerId="AD" clId="Web-{5D35FB89-0E60-9739-AEA5-E4F41E9F6C9A}" dt="2021-12-02T21:26:01.094" v="30" actId="20577"/>
          <ac:spMkLst>
            <pc:docMk/>
            <pc:sldMk cId="2041356201" sldId="351"/>
            <ac:spMk id="14" creationId="{26BBA541-68BE-403A-B052-C1380ADD101C}"/>
          </ac:spMkLst>
        </pc:spChg>
        <pc:spChg chg="del mod">
          <ac:chgData name="Khan, Sameen Y" userId="S::skhan3@calstatela.edu::0428f573-2bb8-4e30-811a-e3295614aee8" providerId="AD" clId="Web-{5D35FB89-0E60-9739-AEA5-E4F41E9F6C9A}" dt="2021-12-02T21:32:08.681" v="242"/>
          <ac:spMkLst>
            <pc:docMk/>
            <pc:sldMk cId="2041356201" sldId="351"/>
            <ac:spMk id="16" creationId="{0E5765BC-B2C9-4683-A673-1C95CC2CA1E7}"/>
          </ac:spMkLst>
        </pc:spChg>
        <pc:spChg chg="mod">
          <ac:chgData name="Khan, Sameen Y" userId="S::skhan3@calstatela.edu::0428f573-2bb8-4e30-811a-e3295614aee8" providerId="AD" clId="Web-{5D35FB89-0E60-9739-AEA5-E4F41E9F6C9A}" dt="2021-12-02T21:25:26.640" v="16" actId="20577"/>
          <ac:spMkLst>
            <pc:docMk/>
            <pc:sldMk cId="2041356201" sldId="351"/>
            <ac:spMk id="40" creationId="{B866F0DF-4A98-4230-9441-3183321DB9D0}"/>
          </ac:spMkLst>
        </pc:spChg>
        <pc:graphicFrameChg chg="modGraphic">
          <ac:chgData name="Khan, Sameen Y" userId="S::skhan3@calstatela.edu::0428f573-2bb8-4e30-811a-e3295614aee8" providerId="AD" clId="Web-{5D35FB89-0E60-9739-AEA5-E4F41E9F6C9A}" dt="2021-12-02T21:32:00.416" v="241" actId="20577"/>
          <ac:graphicFrameMkLst>
            <pc:docMk/>
            <pc:sldMk cId="2041356201" sldId="351"/>
            <ac:graphicFrameMk id="136" creationId="{293CAAA7-873B-4D8D-A5BF-D4CA2DD368FB}"/>
          </ac:graphicFrameMkLst>
        </pc:graphicFrameChg>
        <pc:picChg chg="del">
          <ac:chgData name="Khan, Sameen Y" userId="S::skhan3@calstatela.edu::0428f573-2bb8-4e30-811a-e3295614aee8" providerId="AD" clId="Web-{5D35FB89-0E60-9739-AEA5-E4F41E9F6C9A}" dt="2021-12-02T21:34:11.138" v="246"/>
          <ac:picMkLst>
            <pc:docMk/>
            <pc:sldMk cId="2041356201" sldId="351"/>
            <ac:picMk id="3" creationId="{2D8B6C4C-356E-43C2-8C1C-380C7A7A8FD3}"/>
          </ac:picMkLst>
        </pc:picChg>
        <pc:picChg chg="del">
          <ac:chgData name="Khan, Sameen Y" userId="S::skhan3@calstatela.edu::0428f573-2bb8-4e30-811a-e3295614aee8" providerId="AD" clId="Web-{5D35FB89-0E60-9739-AEA5-E4F41E9F6C9A}" dt="2021-12-02T21:32:13.166" v="243"/>
          <ac:picMkLst>
            <pc:docMk/>
            <pc:sldMk cId="2041356201" sldId="351"/>
            <ac:picMk id="5" creationId="{7265E43E-681F-4C36-B964-CBE87F670834}"/>
          </ac:picMkLst>
        </pc:picChg>
        <pc:picChg chg="add mod">
          <ac:chgData name="Khan, Sameen Y" userId="S::skhan3@calstatela.edu::0428f573-2bb8-4e30-811a-e3295614aee8" providerId="AD" clId="Web-{5D35FB89-0E60-9739-AEA5-E4F41E9F6C9A}" dt="2021-12-02T21:34:24.091" v="247" actId="1076"/>
          <ac:picMkLst>
            <pc:docMk/>
            <pc:sldMk cId="2041356201" sldId="351"/>
            <ac:picMk id="1893" creationId="{83AD0FFE-5348-4483-B48C-CC9FEADD6A3F}"/>
          </ac:picMkLst>
        </pc:picChg>
      </pc:sldChg>
      <pc:sldChg chg="modSp add replId">
        <pc:chgData name="Khan, Sameen Y" userId="S::skhan3@calstatela.edu::0428f573-2bb8-4e30-811a-e3295614aee8" providerId="AD" clId="Web-{5D35FB89-0E60-9739-AEA5-E4F41E9F6C9A}" dt="2021-12-02T23:03:48.421" v="968" actId="20577"/>
        <pc:sldMkLst>
          <pc:docMk/>
          <pc:sldMk cId="2611606853" sldId="352"/>
        </pc:sldMkLst>
        <pc:spChg chg="mod">
          <ac:chgData name="Khan, Sameen Y" userId="S::skhan3@calstatela.edu::0428f573-2bb8-4e30-811a-e3295614aee8" providerId="AD" clId="Web-{5D35FB89-0E60-9739-AEA5-E4F41E9F6C9A}" dt="2021-12-02T21:36:32.969" v="295" actId="20577"/>
          <ac:spMkLst>
            <pc:docMk/>
            <pc:sldMk cId="2611606853" sldId="352"/>
            <ac:spMk id="14" creationId="{26BBA541-68BE-403A-B052-C1380ADD101C}"/>
          </ac:spMkLst>
        </pc:spChg>
        <pc:graphicFrameChg chg="modGraphic">
          <ac:chgData name="Khan, Sameen Y" userId="S::skhan3@calstatela.edu::0428f573-2bb8-4e30-811a-e3295614aee8" providerId="AD" clId="Web-{5D35FB89-0E60-9739-AEA5-E4F41E9F6C9A}" dt="2021-12-02T23:03:48.421" v="968" actId="20577"/>
          <ac:graphicFrameMkLst>
            <pc:docMk/>
            <pc:sldMk cId="2611606853" sldId="352"/>
            <ac:graphicFrameMk id="136" creationId="{293CAAA7-873B-4D8D-A5BF-D4CA2DD368FB}"/>
          </ac:graphicFrameMkLst>
        </pc:graphicFrameChg>
      </pc:sldChg>
      <pc:sldChg chg="modSp add replId">
        <pc:chgData name="Khan, Sameen Y" userId="S::skhan3@calstatela.edu::0428f573-2bb8-4e30-811a-e3295614aee8" providerId="AD" clId="Web-{5D35FB89-0E60-9739-AEA5-E4F41E9F6C9A}" dt="2021-12-02T21:42:24.212" v="525" actId="20577"/>
        <pc:sldMkLst>
          <pc:docMk/>
          <pc:sldMk cId="3758482251" sldId="353"/>
        </pc:sldMkLst>
        <pc:spChg chg="mod">
          <ac:chgData name="Khan, Sameen Y" userId="S::skhan3@calstatela.edu::0428f573-2bb8-4e30-811a-e3295614aee8" providerId="AD" clId="Web-{5D35FB89-0E60-9739-AEA5-E4F41E9F6C9A}" dt="2021-12-02T21:40:08.521" v="411" actId="20577"/>
          <ac:spMkLst>
            <pc:docMk/>
            <pc:sldMk cId="3758482251" sldId="353"/>
            <ac:spMk id="14" creationId="{26BBA541-68BE-403A-B052-C1380ADD101C}"/>
          </ac:spMkLst>
        </pc:spChg>
        <pc:graphicFrameChg chg="modGraphic">
          <ac:chgData name="Khan, Sameen Y" userId="S::skhan3@calstatela.edu::0428f573-2bb8-4e30-811a-e3295614aee8" providerId="AD" clId="Web-{5D35FB89-0E60-9739-AEA5-E4F41E9F6C9A}" dt="2021-12-02T21:42:24.212" v="525" actId="20577"/>
          <ac:graphicFrameMkLst>
            <pc:docMk/>
            <pc:sldMk cId="3758482251" sldId="353"/>
            <ac:graphicFrameMk id="136" creationId="{293CAAA7-873B-4D8D-A5BF-D4CA2DD368FB}"/>
          </ac:graphicFrameMkLst>
        </pc:graphicFrameChg>
      </pc:sldChg>
      <pc:sldChg chg="addSp modSp add replId">
        <pc:chgData name="Khan, Sameen Y" userId="S::skhan3@calstatela.edu::0428f573-2bb8-4e30-811a-e3295614aee8" providerId="AD" clId="Web-{5D35FB89-0E60-9739-AEA5-E4F41E9F6C9A}" dt="2021-12-02T21:51:32.694" v="957" actId="20577"/>
        <pc:sldMkLst>
          <pc:docMk/>
          <pc:sldMk cId="2498510478" sldId="354"/>
        </pc:sldMkLst>
        <pc:spChg chg="mod">
          <ac:chgData name="Khan, Sameen Y" userId="S::skhan3@calstatela.edu::0428f573-2bb8-4e30-811a-e3295614aee8" providerId="AD" clId="Web-{5D35FB89-0E60-9739-AEA5-E4F41E9F6C9A}" dt="2021-12-02T21:49:07.831" v="754" actId="1076"/>
          <ac:spMkLst>
            <pc:docMk/>
            <pc:sldMk cId="2498510478" sldId="354"/>
            <ac:spMk id="14" creationId="{26BBA541-68BE-403A-B052-C1380ADD101C}"/>
          </ac:spMkLst>
        </pc:spChg>
        <pc:spChg chg="add mod">
          <ac:chgData name="Khan, Sameen Y" userId="S::skhan3@calstatela.edu::0428f573-2bb8-4e30-811a-e3295614aee8" providerId="AD" clId="Web-{5D35FB89-0E60-9739-AEA5-E4F41E9F6C9A}" dt="2021-12-02T21:51:32.694" v="957" actId="20577"/>
          <ac:spMkLst>
            <pc:docMk/>
            <pc:sldMk cId="2498510478" sldId="354"/>
            <ac:spMk id="2735" creationId="{30628FCE-863A-4C6D-89B6-07E8C7D9F5E8}"/>
          </ac:spMkLst>
        </pc:spChg>
        <pc:graphicFrameChg chg="modGraphic">
          <ac:chgData name="Khan, Sameen Y" userId="S::skhan3@calstatela.edu::0428f573-2bb8-4e30-811a-e3295614aee8" providerId="AD" clId="Web-{5D35FB89-0E60-9739-AEA5-E4F41E9F6C9A}" dt="2021-12-02T21:48:38.065" v="752" actId="20577"/>
          <ac:graphicFrameMkLst>
            <pc:docMk/>
            <pc:sldMk cId="2498510478" sldId="354"/>
            <ac:graphicFrameMk id="136" creationId="{293CAAA7-873B-4D8D-A5BF-D4CA2DD368FB}"/>
          </ac:graphicFrameMkLst>
        </pc:graphicFrameChg>
      </pc:sldChg>
    </pc:docChg>
  </pc:docChgLst>
  <pc:docChgLst>
    <pc:chgData name="Alwabel, Abdullah H" userId="S::aalwabe2@calstatela.edu::613befdd-eaa2-47e0-87c5-7fc547ffcad2" providerId="AD" clId="Web-{181C3D2D-C9B8-CFAE-A13D-8694D7031B65}"/>
    <pc:docChg chg="modSld">
      <pc:chgData name="Alwabel, Abdullah H" userId="S::aalwabe2@calstatela.edu::613befdd-eaa2-47e0-87c5-7fc547ffcad2" providerId="AD" clId="Web-{181C3D2D-C9B8-CFAE-A13D-8694D7031B65}" dt="2021-12-03T08:26:21.708" v="76" actId="20577"/>
      <pc:docMkLst>
        <pc:docMk/>
      </pc:docMkLst>
      <pc:sldChg chg="modSp">
        <pc:chgData name="Alwabel, Abdullah H" userId="S::aalwabe2@calstatela.edu::613befdd-eaa2-47e0-87c5-7fc547ffcad2" providerId="AD" clId="Web-{181C3D2D-C9B8-CFAE-A13D-8694D7031B65}" dt="2021-12-03T08:26:21.708" v="76" actId="20577"/>
        <pc:sldMkLst>
          <pc:docMk/>
          <pc:sldMk cId="3779957031" sldId="347"/>
        </pc:sldMkLst>
        <pc:spChg chg="mod">
          <ac:chgData name="Alwabel, Abdullah H" userId="S::aalwabe2@calstatela.edu::613befdd-eaa2-47e0-87c5-7fc547ffcad2" providerId="AD" clId="Web-{181C3D2D-C9B8-CFAE-A13D-8694D7031B65}" dt="2021-12-03T08:26:21.708" v="76" actId="20577"/>
          <ac:spMkLst>
            <pc:docMk/>
            <pc:sldMk cId="3779957031" sldId="347"/>
            <ac:spMk id="14" creationId="{4E796095-6D53-4FBF-B99E-EB6A6ECE7831}"/>
          </ac:spMkLst>
        </pc:spChg>
      </pc:sldChg>
      <pc:sldChg chg="addSp delSp modSp">
        <pc:chgData name="Alwabel, Abdullah H" userId="S::aalwabe2@calstatela.edu::613befdd-eaa2-47e0-87c5-7fc547ffcad2" providerId="AD" clId="Web-{181C3D2D-C9B8-CFAE-A13D-8694D7031B65}" dt="2021-12-03T08:24:37.659" v="60" actId="1076"/>
        <pc:sldMkLst>
          <pc:docMk/>
          <pc:sldMk cId="3129696938" sldId="356"/>
        </pc:sldMkLst>
        <pc:spChg chg="add del mod">
          <ac:chgData name="Alwabel, Abdullah H" userId="S::aalwabe2@calstatela.edu::613befdd-eaa2-47e0-87c5-7fc547ffcad2" providerId="AD" clId="Web-{181C3D2D-C9B8-CFAE-A13D-8694D7031B65}" dt="2021-12-03T08:19:37.620" v="9"/>
          <ac:spMkLst>
            <pc:docMk/>
            <pc:sldMk cId="3129696938" sldId="356"/>
            <ac:spMk id="2" creationId="{5CE24BFA-D0AA-4705-A571-9C97054EEB16}"/>
          </ac:spMkLst>
        </pc:spChg>
        <pc:spChg chg="add mod">
          <ac:chgData name="Alwabel, Abdullah H" userId="S::aalwabe2@calstatela.edu::613befdd-eaa2-47e0-87c5-7fc547ffcad2" providerId="AD" clId="Web-{181C3D2D-C9B8-CFAE-A13D-8694D7031B65}" dt="2021-12-03T08:24:37.659" v="60" actId="1076"/>
          <ac:spMkLst>
            <pc:docMk/>
            <pc:sldMk cId="3129696938" sldId="356"/>
            <ac:spMk id="3" creationId="{9DA7935E-4C74-4FF1-AC46-79B8C06E52FB}"/>
          </ac:spMkLst>
        </pc:spChg>
        <pc:spChg chg="mod">
          <ac:chgData name="Alwabel, Abdullah H" userId="S::aalwabe2@calstatela.edu::613befdd-eaa2-47e0-87c5-7fc547ffcad2" providerId="AD" clId="Web-{181C3D2D-C9B8-CFAE-A13D-8694D7031B65}" dt="2021-12-03T08:21:40.561" v="31" actId="1076"/>
          <ac:spMkLst>
            <pc:docMk/>
            <pc:sldMk cId="3129696938" sldId="356"/>
            <ac:spMk id="10" creationId="{8A09DFED-982A-42CB-9A02-FA9723986B68}"/>
          </ac:spMkLst>
        </pc:spChg>
      </pc:sldChg>
    </pc:docChg>
  </pc:docChgLst>
  <pc:docChgLst>
    <pc:chgData name="Tobar, Wilson A" userId="S::wtobar2@calstatela.edu::acd704fe-9cf5-4956-bc2c-3c27396db67c" providerId="AD" clId="Web-{A924DCCD-210E-8676-04E0-A035FB950B60}"/>
    <pc:docChg chg="addSld delSld modSld">
      <pc:chgData name="Tobar, Wilson A" userId="S::wtobar2@calstatela.edu::acd704fe-9cf5-4956-bc2c-3c27396db67c" providerId="AD" clId="Web-{A924DCCD-210E-8676-04E0-A035FB950B60}" dt="2021-11-30T03:16:53.566" v="271" actId="20577"/>
      <pc:docMkLst>
        <pc:docMk/>
      </pc:docMkLst>
      <pc:sldChg chg="addSp modSp new mod setBg">
        <pc:chgData name="Tobar, Wilson A" userId="S::wtobar2@calstatela.edu::acd704fe-9cf5-4956-bc2c-3c27396db67c" providerId="AD" clId="Web-{A924DCCD-210E-8676-04E0-A035FB950B60}" dt="2021-11-30T03:16:43.690" v="255" actId="20577"/>
        <pc:sldMkLst>
          <pc:docMk/>
          <pc:sldMk cId="465949140" sldId="265"/>
        </pc:sldMkLst>
        <pc:spChg chg="mod">
          <ac:chgData name="Tobar, Wilson A" userId="S::wtobar2@calstatela.edu::acd704fe-9cf5-4956-bc2c-3c27396db67c" providerId="AD" clId="Web-{A924DCCD-210E-8676-04E0-A035FB950B60}" dt="2021-11-30T03:15:48.093" v="202"/>
          <ac:spMkLst>
            <pc:docMk/>
            <pc:sldMk cId="465949140" sldId="265"/>
            <ac:spMk id="2" creationId="{2921692F-FE3B-4E91-B04E-3707783E8BE7}"/>
          </ac:spMkLst>
        </pc:spChg>
        <pc:spChg chg="mod">
          <ac:chgData name="Tobar, Wilson A" userId="S::wtobar2@calstatela.edu::acd704fe-9cf5-4956-bc2c-3c27396db67c" providerId="AD" clId="Web-{A924DCCD-210E-8676-04E0-A035FB950B60}" dt="2021-11-30T03:16:43.690" v="255" actId="20577"/>
          <ac:spMkLst>
            <pc:docMk/>
            <pc:sldMk cId="465949140" sldId="265"/>
            <ac:spMk id="3" creationId="{E00B2EEF-9D90-4127-A8B0-D882DD8A1B78}"/>
          </ac:spMkLst>
        </pc:spChg>
        <pc:spChg chg="add">
          <ac:chgData name="Tobar, Wilson A" userId="S::wtobar2@calstatela.edu::acd704fe-9cf5-4956-bc2c-3c27396db67c" providerId="AD" clId="Web-{A924DCCD-210E-8676-04E0-A035FB950B60}" dt="2021-11-30T03:15:48.093" v="202"/>
          <ac:spMkLst>
            <pc:docMk/>
            <pc:sldMk cId="465949140" sldId="265"/>
            <ac:spMk id="5" creationId="{29C51009-A09A-4689-8E6C-F8FC99E6A840}"/>
          </ac:spMkLst>
        </pc:spChg>
        <pc:cxnChg chg="add">
          <ac:chgData name="Tobar, Wilson A" userId="S::wtobar2@calstatela.edu::acd704fe-9cf5-4956-bc2c-3c27396db67c" providerId="AD" clId="Web-{A924DCCD-210E-8676-04E0-A035FB950B60}" dt="2021-11-30T03:15:48.093" v="202"/>
          <ac:cxnSpMkLst>
            <pc:docMk/>
            <pc:sldMk cId="465949140" sldId="265"/>
            <ac:cxnSpMk id="6" creationId="{9EC65442-F244-409C-BF44-C5D6472E810A}"/>
          </ac:cxnSpMkLst>
        </pc:cxnChg>
      </pc:sldChg>
      <pc:sldChg chg="modSp add del replId">
        <pc:chgData name="Tobar, Wilson A" userId="S::wtobar2@calstatela.edu::acd704fe-9cf5-4956-bc2c-3c27396db67c" providerId="AD" clId="Web-{A924DCCD-210E-8676-04E0-A035FB950B60}" dt="2021-11-30T03:16:33.768" v="246"/>
        <pc:sldMkLst>
          <pc:docMk/>
          <pc:sldMk cId="206513854" sldId="295"/>
        </pc:sldMkLst>
        <pc:spChg chg="mod">
          <ac:chgData name="Tobar, Wilson A" userId="S::wtobar2@calstatela.edu::acd704fe-9cf5-4956-bc2c-3c27396db67c" providerId="AD" clId="Web-{A924DCCD-210E-8676-04E0-A035FB950B60}" dt="2021-11-30T03:16:32.502" v="245" actId="20577"/>
          <ac:spMkLst>
            <pc:docMk/>
            <pc:sldMk cId="206513854" sldId="295"/>
            <ac:spMk id="3" creationId="{E00B2EEF-9D90-4127-A8B0-D882DD8A1B78}"/>
          </ac:spMkLst>
        </pc:spChg>
      </pc:sldChg>
      <pc:sldChg chg="modSp add replId">
        <pc:chgData name="Tobar, Wilson A" userId="S::wtobar2@calstatela.edu::acd704fe-9cf5-4956-bc2c-3c27396db67c" providerId="AD" clId="Web-{A924DCCD-210E-8676-04E0-A035FB950B60}" dt="2021-11-30T03:16:53.566" v="271" actId="20577"/>
        <pc:sldMkLst>
          <pc:docMk/>
          <pc:sldMk cId="1137733798" sldId="295"/>
        </pc:sldMkLst>
        <pc:spChg chg="mod">
          <ac:chgData name="Tobar, Wilson A" userId="S::wtobar2@calstatela.edu::acd704fe-9cf5-4956-bc2c-3c27396db67c" providerId="AD" clId="Web-{A924DCCD-210E-8676-04E0-A035FB950B60}" dt="2021-11-30T03:16:53.566" v="271" actId="20577"/>
          <ac:spMkLst>
            <pc:docMk/>
            <pc:sldMk cId="1137733798" sldId="295"/>
            <ac:spMk id="3" creationId="{E00B2EEF-9D90-4127-A8B0-D882DD8A1B78}"/>
          </ac:spMkLst>
        </pc:spChg>
      </pc:sldChg>
    </pc:docChg>
  </pc:docChgLst>
  <pc:docChgLst>
    <pc:chgData name="Lum, Jeffrey" userId="77cb0cb4-bf64-4dbf-9cfa-21df633dd65d" providerId="ADAL" clId="{0F5147E3-0523-4FC9-8F37-3E8808E89EFC}"/>
    <pc:docChg chg="undo custSel addSld delSld modSld sldOrd">
      <pc:chgData name="Lum, Jeffrey" userId="77cb0cb4-bf64-4dbf-9cfa-21df633dd65d" providerId="ADAL" clId="{0F5147E3-0523-4FC9-8F37-3E8808E89EFC}" dt="2021-12-02T03:36:30.447" v="34" actId="20577"/>
      <pc:docMkLst>
        <pc:docMk/>
      </pc:docMkLst>
      <pc:sldChg chg="del">
        <pc:chgData name="Lum, Jeffrey" userId="77cb0cb4-bf64-4dbf-9cfa-21df633dd65d" providerId="ADAL" clId="{0F5147E3-0523-4FC9-8F37-3E8808E89EFC}" dt="2021-12-02T03:35:59.852" v="29" actId="47"/>
        <pc:sldMkLst>
          <pc:docMk/>
          <pc:sldMk cId="1495697607" sldId="285"/>
        </pc:sldMkLst>
      </pc:sldChg>
      <pc:sldChg chg="del ord">
        <pc:chgData name="Lum, Jeffrey" userId="77cb0cb4-bf64-4dbf-9cfa-21df633dd65d" providerId="ADAL" clId="{0F5147E3-0523-4FC9-8F37-3E8808E89EFC}" dt="2021-12-02T03:23:17.107" v="23" actId="47"/>
        <pc:sldMkLst>
          <pc:docMk/>
          <pc:sldMk cId="238301890" sldId="305"/>
        </pc:sldMkLst>
      </pc:sldChg>
      <pc:sldChg chg="addSp delSp add del setBg delDesignElem">
        <pc:chgData name="Lum, Jeffrey" userId="77cb0cb4-bf64-4dbf-9cfa-21df633dd65d" providerId="ADAL" clId="{0F5147E3-0523-4FC9-8F37-3E8808E89EFC}" dt="2021-12-02T03:21:33.403" v="10"/>
        <pc:sldMkLst>
          <pc:docMk/>
          <pc:sldMk cId="1004063718" sldId="318"/>
        </pc:sldMkLst>
        <pc:spChg chg="add del">
          <ac:chgData name="Lum, Jeffrey" userId="77cb0cb4-bf64-4dbf-9cfa-21df633dd65d" providerId="ADAL" clId="{0F5147E3-0523-4FC9-8F37-3E8808E89EFC}" dt="2021-12-02T03:21:33.403" v="10"/>
          <ac:spMkLst>
            <pc:docMk/>
            <pc:sldMk cId="1004063718" sldId="318"/>
            <ac:spMk id="124" creationId="{C6870151-9189-4C3A-8379-EF3D95827A0A}"/>
          </ac:spMkLst>
        </pc:spChg>
        <pc:spChg chg="add del">
          <ac:chgData name="Lum, Jeffrey" userId="77cb0cb4-bf64-4dbf-9cfa-21df633dd65d" providerId="ADAL" clId="{0F5147E3-0523-4FC9-8F37-3E8808E89EFC}" dt="2021-12-02T03:21:33.403" v="10"/>
          <ac:spMkLst>
            <pc:docMk/>
            <pc:sldMk cId="1004063718" sldId="318"/>
            <ac:spMk id="126" creationId="{123EA69C-102A-4DD0-9547-05DCD271D159}"/>
          </ac:spMkLst>
        </pc:spChg>
        <pc:spChg chg="add del">
          <ac:chgData name="Lum, Jeffrey" userId="77cb0cb4-bf64-4dbf-9cfa-21df633dd65d" providerId="ADAL" clId="{0F5147E3-0523-4FC9-8F37-3E8808E89EFC}" dt="2021-12-02T03:21:33.403" v="10"/>
          <ac:spMkLst>
            <pc:docMk/>
            <pc:sldMk cId="1004063718" sldId="318"/>
            <ac:spMk id="128" creationId="{6A862265-5CA3-4C40-8582-7534C3B03C2A}"/>
          </ac:spMkLst>
        </pc:spChg>
        <pc:spChg chg="add del">
          <ac:chgData name="Lum, Jeffrey" userId="77cb0cb4-bf64-4dbf-9cfa-21df633dd65d" providerId="ADAL" clId="{0F5147E3-0523-4FC9-8F37-3E8808E89EFC}" dt="2021-12-02T03:21:33.403" v="10"/>
          <ac:spMkLst>
            <pc:docMk/>
            <pc:sldMk cId="1004063718" sldId="318"/>
            <ac:spMk id="130" creationId="{600EF80B-0391-4082-9AF5-F15B091B4CE9}"/>
          </ac:spMkLst>
        </pc:spChg>
        <pc:spChg chg="add del">
          <ac:chgData name="Lum, Jeffrey" userId="77cb0cb4-bf64-4dbf-9cfa-21df633dd65d" providerId="ADAL" clId="{0F5147E3-0523-4FC9-8F37-3E8808E89EFC}" dt="2021-12-02T03:21:33.403" v="10"/>
          <ac:spMkLst>
            <pc:docMk/>
            <pc:sldMk cId="1004063718" sldId="318"/>
            <ac:spMk id="134" creationId="{3FBF03E8-C602-4192-9C52-F84B29FDCC88}"/>
          </ac:spMkLst>
        </pc:spChg>
        <pc:cxnChg chg="add del">
          <ac:chgData name="Lum, Jeffrey" userId="77cb0cb4-bf64-4dbf-9cfa-21df633dd65d" providerId="ADAL" clId="{0F5147E3-0523-4FC9-8F37-3E8808E89EFC}" dt="2021-12-02T03:21:33.403" v="10"/>
          <ac:cxnSpMkLst>
            <pc:docMk/>
            <pc:sldMk cId="1004063718" sldId="318"/>
            <ac:cxnSpMk id="132" creationId="{D33AC32D-5F44-45F7-A0BD-7C11A86BED57}"/>
          </ac:cxnSpMkLst>
        </pc:cxnChg>
      </pc:sldChg>
      <pc:sldChg chg="delSp add del setBg delDesignElem">
        <pc:chgData name="Lum, Jeffrey" userId="77cb0cb4-bf64-4dbf-9cfa-21df633dd65d" providerId="ADAL" clId="{0F5147E3-0523-4FC9-8F37-3E8808E89EFC}" dt="2021-12-02T03:21:47.031" v="13" actId="47"/>
        <pc:sldMkLst>
          <pc:docMk/>
          <pc:sldMk cId="1623672434" sldId="318"/>
        </pc:sldMkLst>
        <pc:spChg chg="del">
          <ac:chgData name="Lum, Jeffrey" userId="77cb0cb4-bf64-4dbf-9cfa-21df633dd65d" providerId="ADAL" clId="{0F5147E3-0523-4FC9-8F37-3E8808E89EFC}" dt="2021-12-02T03:21:35.674" v="12"/>
          <ac:spMkLst>
            <pc:docMk/>
            <pc:sldMk cId="1623672434" sldId="318"/>
            <ac:spMk id="124" creationId="{C6870151-9189-4C3A-8379-EF3D95827A0A}"/>
          </ac:spMkLst>
        </pc:spChg>
        <pc:spChg chg="del">
          <ac:chgData name="Lum, Jeffrey" userId="77cb0cb4-bf64-4dbf-9cfa-21df633dd65d" providerId="ADAL" clId="{0F5147E3-0523-4FC9-8F37-3E8808E89EFC}" dt="2021-12-02T03:21:35.674" v="12"/>
          <ac:spMkLst>
            <pc:docMk/>
            <pc:sldMk cId="1623672434" sldId="318"/>
            <ac:spMk id="126" creationId="{123EA69C-102A-4DD0-9547-05DCD271D159}"/>
          </ac:spMkLst>
        </pc:spChg>
        <pc:spChg chg="del">
          <ac:chgData name="Lum, Jeffrey" userId="77cb0cb4-bf64-4dbf-9cfa-21df633dd65d" providerId="ADAL" clId="{0F5147E3-0523-4FC9-8F37-3E8808E89EFC}" dt="2021-12-02T03:21:35.674" v="12"/>
          <ac:spMkLst>
            <pc:docMk/>
            <pc:sldMk cId="1623672434" sldId="318"/>
            <ac:spMk id="128" creationId="{6A862265-5CA3-4C40-8582-7534C3B03C2A}"/>
          </ac:spMkLst>
        </pc:spChg>
        <pc:spChg chg="del">
          <ac:chgData name="Lum, Jeffrey" userId="77cb0cb4-bf64-4dbf-9cfa-21df633dd65d" providerId="ADAL" clId="{0F5147E3-0523-4FC9-8F37-3E8808E89EFC}" dt="2021-12-02T03:21:35.674" v="12"/>
          <ac:spMkLst>
            <pc:docMk/>
            <pc:sldMk cId="1623672434" sldId="318"/>
            <ac:spMk id="130" creationId="{600EF80B-0391-4082-9AF5-F15B091B4CE9}"/>
          </ac:spMkLst>
        </pc:spChg>
        <pc:spChg chg="del">
          <ac:chgData name="Lum, Jeffrey" userId="77cb0cb4-bf64-4dbf-9cfa-21df633dd65d" providerId="ADAL" clId="{0F5147E3-0523-4FC9-8F37-3E8808E89EFC}" dt="2021-12-02T03:21:35.674" v="12"/>
          <ac:spMkLst>
            <pc:docMk/>
            <pc:sldMk cId="1623672434" sldId="318"/>
            <ac:spMk id="134" creationId="{3FBF03E8-C602-4192-9C52-F84B29FDCC88}"/>
          </ac:spMkLst>
        </pc:spChg>
        <pc:cxnChg chg="del">
          <ac:chgData name="Lum, Jeffrey" userId="77cb0cb4-bf64-4dbf-9cfa-21df633dd65d" providerId="ADAL" clId="{0F5147E3-0523-4FC9-8F37-3E8808E89EFC}" dt="2021-12-02T03:21:35.674" v="12"/>
          <ac:cxnSpMkLst>
            <pc:docMk/>
            <pc:sldMk cId="1623672434" sldId="318"/>
            <ac:cxnSpMk id="132" creationId="{D33AC32D-5F44-45F7-A0BD-7C11A86BED57}"/>
          </ac:cxnSpMkLst>
        </pc:cxnChg>
      </pc:sldChg>
      <pc:sldChg chg="delSp add del ord setBg delDesignElem">
        <pc:chgData name="Lum, Jeffrey" userId="77cb0cb4-bf64-4dbf-9cfa-21df633dd65d" providerId="ADAL" clId="{0F5147E3-0523-4FC9-8F37-3E8808E89EFC}" dt="2021-12-02T03:21:24.593" v="4" actId="47"/>
        <pc:sldMkLst>
          <pc:docMk/>
          <pc:sldMk cId="1852613326" sldId="318"/>
        </pc:sldMkLst>
        <pc:spChg chg="del">
          <ac:chgData name="Lum, Jeffrey" userId="77cb0cb4-bf64-4dbf-9cfa-21df633dd65d" providerId="ADAL" clId="{0F5147E3-0523-4FC9-8F37-3E8808E89EFC}" dt="2021-12-02T03:21:15.556" v="1"/>
          <ac:spMkLst>
            <pc:docMk/>
            <pc:sldMk cId="1852613326" sldId="318"/>
            <ac:spMk id="124" creationId="{C6870151-9189-4C3A-8379-EF3D95827A0A}"/>
          </ac:spMkLst>
        </pc:spChg>
        <pc:spChg chg="del">
          <ac:chgData name="Lum, Jeffrey" userId="77cb0cb4-bf64-4dbf-9cfa-21df633dd65d" providerId="ADAL" clId="{0F5147E3-0523-4FC9-8F37-3E8808E89EFC}" dt="2021-12-02T03:21:15.556" v="1"/>
          <ac:spMkLst>
            <pc:docMk/>
            <pc:sldMk cId="1852613326" sldId="318"/>
            <ac:spMk id="126" creationId="{123EA69C-102A-4DD0-9547-05DCD271D159}"/>
          </ac:spMkLst>
        </pc:spChg>
        <pc:spChg chg="del">
          <ac:chgData name="Lum, Jeffrey" userId="77cb0cb4-bf64-4dbf-9cfa-21df633dd65d" providerId="ADAL" clId="{0F5147E3-0523-4FC9-8F37-3E8808E89EFC}" dt="2021-12-02T03:21:15.556" v="1"/>
          <ac:spMkLst>
            <pc:docMk/>
            <pc:sldMk cId="1852613326" sldId="318"/>
            <ac:spMk id="128" creationId="{6A862265-5CA3-4C40-8582-7534C3B03C2A}"/>
          </ac:spMkLst>
        </pc:spChg>
        <pc:spChg chg="del">
          <ac:chgData name="Lum, Jeffrey" userId="77cb0cb4-bf64-4dbf-9cfa-21df633dd65d" providerId="ADAL" clId="{0F5147E3-0523-4FC9-8F37-3E8808E89EFC}" dt="2021-12-02T03:21:15.556" v="1"/>
          <ac:spMkLst>
            <pc:docMk/>
            <pc:sldMk cId="1852613326" sldId="318"/>
            <ac:spMk id="130" creationId="{600EF80B-0391-4082-9AF5-F15B091B4CE9}"/>
          </ac:spMkLst>
        </pc:spChg>
        <pc:spChg chg="del">
          <ac:chgData name="Lum, Jeffrey" userId="77cb0cb4-bf64-4dbf-9cfa-21df633dd65d" providerId="ADAL" clId="{0F5147E3-0523-4FC9-8F37-3E8808E89EFC}" dt="2021-12-02T03:21:15.556" v="1"/>
          <ac:spMkLst>
            <pc:docMk/>
            <pc:sldMk cId="1852613326" sldId="318"/>
            <ac:spMk id="134" creationId="{3FBF03E8-C602-4192-9C52-F84B29FDCC88}"/>
          </ac:spMkLst>
        </pc:spChg>
        <pc:cxnChg chg="del">
          <ac:chgData name="Lum, Jeffrey" userId="77cb0cb4-bf64-4dbf-9cfa-21df633dd65d" providerId="ADAL" clId="{0F5147E3-0523-4FC9-8F37-3E8808E89EFC}" dt="2021-12-02T03:21:15.556" v="1"/>
          <ac:cxnSpMkLst>
            <pc:docMk/>
            <pc:sldMk cId="1852613326" sldId="318"/>
            <ac:cxnSpMk id="132" creationId="{D33AC32D-5F44-45F7-A0BD-7C11A86BED57}"/>
          </ac:cxnSpMkLst>
        </pc:cxnChg>
      </pc:sldChg>
      <pc:sldChg chg="add ord">
        <pc:chgData name="Lum, Jeffrey" userId="77cb0cb4-bf64-4dbf-9cfa-21df633dd65d" providerId="ADAL" clId="{0F5147E3-0523-4FC9-8F37-3E8808E89EFC}" dt="2021-12-02T03:22:15.497" v="16"/>
        <pc:sldMkLst>
          <pc:docMk/>
          <pc:sldMk cId="2763500361" sldId="318"/>
        </pc:sldMkLst>
      </pc:sldChg>
      <pc:sldChg chg="addSp delSp add del setBg delDesignElem">
        <pc:chgData name="Lum, Jeffrey" userId="77cb0cb4-bf64-4dbf-9cfa-21df633dd65d" providerId="ADAL" clId="{0F5147E3-0523-4FC9-8F37-3E8808E89EFC}" dt="2021-12-02T03:21:29.948" v="7"/>
        <pc:sldMkLst>
          <pc:docMk/>
          <pc:sldMk cId="4232572713" sldId="318"/>
        </pc:sldMkLst>
        <pc:spChg chg="add del">
          <ac:chgData name="Lum, Jeffrey" userId="77cb0cb4-bf64-4dbf-9cfa-21df633dd65d" providerId="ADAL" clId="{0F5147E3-0523-4FC9-8F37-3E8808E89EFC}" dt="2021-12-02T03:21:29.948" v="7"/>
          <ac:spMkLst>
            <pc:docMk/>
            <pc:sldMk cId="4232572713" sldId="318"/>
            <ac:spMk id="124" creationId="{C6870151-9189-4C3A-8379-EF3D95827A0A}"/>
          </ac:spMkLst>
        </pc:spChg>
        <pc:spChg chg="add del">
          <ac:chgData name="Lum, Jeffrey" userId="77cb0cb4-bf64-4dbf-9cfa-21df633dd65d" providerId="ADAL" clId="{0F5147E3-0523-4FC9-8F37-3E8808E89EFC}" dt="2021-12-02T03:21:29.948" v="7"/>
          <ac:spMkLst>
            <pc:docMk/>
            <pc:sldMk cId="4232572713" sldId="318"/>
            <ac:spMk id="126" creationId="{123EA69C-102A-4DD0-9547-05DCD271D159}"/>
          </ac:spMkLst>
        </pc:spChg>
        <pc:spChg chg="add del">
          <ac:chgData name="Lum, Jeffrey" userId="77cb0cb4-bf64-4dbf-9cfa-21df633dd65d" providerId="ADAL" clId="{0F5147E3-0523-4FC9-8F37-3E8808E89EFC}" dt="2021-12-02T03:21:29.948" v="7"/>
          <ac:spMkLst>
            <pc:docMk/>
            <pc:sldMk cId="4232572713" sldId="318"/>
            <ac:spMk id="128" creationId="{6A862265-5CA3-4C40-8582-7534C3B03C2A}"/>
          </ac:spMkLst>
        </pc:spChg>
        <pc:spChg chg="add del">
          <ac:chgData name="Lum, Jeffrey" userId="77cb0cb4-bf64-4dbf-9cfa-21df633dd65d" providerId="ADAL" clId="{0F5147E3-0523-4FC9-8F37-3E8808E89EFC}" dt="2021-12-02T03:21:29.948" v="7"/>
          <ac:spMkLst>
            <pc:docMk/>
            <pc:sldMk cId="4232572713" sldId="318"/>
            <ac:spMk id="130" creationId="{600EF80B-0391-4082-9AF5-F15B091B4CE9}"/>
          </ac:spMkLst>
        </pc:spChg>
        <pc:spChg chg="add del">
          <ac:chgData name="Lum, Jeffrey" userId="77cb0cb4-bf64-4dbf-9cfa-21df633dd65d" providerId="ADAL" clId="{0F5147E3-0523-4FC9-8F37-3E8808E89EFC}" dt="2021-12-02T03:21:29.948" v="7"/>
          <ac:spMkLst>
            <pc:docMk/>
            <pc:sldMk cId="4232572713" sldId="318"/>
            <ac:spMk id="134" creationId="{3FBF03E8-C602-4192-9C52-F84B29FDCC88}"/>
          </ac:spMkLst>
        </pc:spChg>
        <pc:cxnChg chg="add del">
          <ac:chgData name="Lum, Jeffrey" userId="77cb0cb4-bf64-4dbf-9cfa-21df633dd65d" providerId="ADAL" clId="{0F5147E3-0523-4FC9-8F37-3E8808E89EFC}" dt="2021-12-02T03:21:29.948" v="7"/>
          <ac:cxnSpMkLst>
            <pc:docMk/>
            <pc:sldMk cId="4232572713" sldId="318"/>
            <ac:cxnSpMk id="132" creationId="{D33AC32D-5F44-45F7-A0BD-7C11A86BED57}"/>
          </ac:cxnSpMkLst>
        </pc:cxnChg>
      </pc:sldChg>
      <pc:sldChg chg="add">
        <pc:chgData name="Lum, Jeffrey" userId="77cb0cb4-bf64-4dbf-9cfa-21df633dd65d" providerId="ADAL" clId="{0F5147E3-0523-4FC9-8F37-3E8808E89EFC}" dt="2021-12-02T03:22:19.234" v="17" actId="2890"/>
        <pc:sldMkLst>
          <pc:docMk/>
          <pc:sldMk cId="431287294" sldId="319"/>
        </pc:sldMkLst>
      </pc:sldChg>
      <pc:sldChg chg="addSp delSp modSp del mod ord">
        <pc:chgData name="Lum, Jeffrey" userId="77cb0cb4-bf64-4dbf-9cfa-21df633dd65d" providerId="ADAL" clId="{0F5147E3-0523-4FC9-8F37-3E8808E89EFC}" dt="2021-12-02T03:23:17.107" v="23" actId="47"/>
        <pc:sldMkLst>
          <pc:docMk/>
          <pc:sldMk cId="431287294" sldId="320"/>
        </pc:sldMkLst>
        <pc:spChg chg="add mod">
          <ac:chgData name="Lum, Jeffrey" userId="77cb0cb4-bf64-4dbf-9cfa-21df633dd65d" providerId="ADAL" clId="{0F5147E3-0523-4FC9-8F37-3E8808E89EFC}" dt="2021-12-02T03:22:51.332" v="21" actId="478"/>
          <ac:spMkLst>
            <pc:docMk/>
            <pc:sldMk cId="431287294" sldId="320"/>
            <ac:spMk id="3" creationId="{D34181ED-C786-43A3-92E5-78A66F51A32B}"/>
          </ac:spMkLst>
        </pc:spChg>
        <pc:spChg chg="add mod">
          <ac:chgData name="Lum, Jeffrey" userId="77cb0cb4-bf64-4dbf-9cfa-21df633dd65d" providerId="ADAL" clId="{0F5147E3-0523-4FC9-8F37-3E8808E89EFC}" dt="2021-12-02T03:22:51.701" v="22"/>
          <ac:spMkLst>
            <pc:docMk/>
            <pc:sldMk cId="431287294" sldId="320"/>
            <ac:spMk id="14" creationId="{4E2431BF-A255-4C55-92D6-628AC0CFBE59}"/>
          </ac:spMkLst>
        </pc:spChg>
        <pc:spChg chg="del">
          <ac:chgData name="Lum, Jeffrey" userId="77cb0cb4-bf64-4dbf-9cfa-21df633dd65d" providerId="ADAL" clId="{0F5147E3-0523-4FC9-8F37-3E8808E89EFC}" dt="2021-12-02T03:22:51.332" v="21" actId="478"/>
          <ac:spMkLst>
            <pc:docMk/>
            <pc:sldMk cId="431287294" sldId="320"/>
            <ac:spMk id="40" creationId="{B866F0DF-4A98-4230-9441-3183321DB9D0}"/>
          </ac:spMkLst>
        </pc:spChg>
      </pc:sldChg>
      <pc:sldChg chg="add del ord">
        <pc:chgData name="Lum, Jeffrey" userId="77cb0cb4-bf64-4dbf-9cfa-21df633dd65d" providerId="ADAL" clId="{0F5147E3-0523-4FC9-8F37-3E8808E89EFC}" dt="2021-12-02T03:23:17.107" v="23" actId="47"/>
        <pc:sldMkLst>
          <pc:docMk/>
          <pc:sldMk cId="3082576534" sldId="321"/>
        </pc:sldMkLst>
      </pc:sldChg>
      <pc:sldChg chg="add">
        <pc:chgData name="Lum, Jeffrey" userId="77cb0cb4-bf64-4dbf-9cfa-21df633dd65d" providerId="ADAL" clId="{0F5147E3-0523-4FC9-8F37-3E8808E89EFC}" dt="2021-12-02T03:23:34.384" v="24" actId="2890"/>
        <pc:sldMkLst>
          <pc:docMk/>
          <pc:sldMk cId="3020592443" sldId="325"/>
        </pc:sldMkLst>
      </pc:sldChg>
      <pc:sldChg chg="addSp modSp">
        <pc:chgData name="Lum, Jeffrey" userId="77cb0cb4-bf64-4dbf-9cfa-21df633dd65d" providerId="ADAL" clId="{0F5147E3-0523-4FC9-8F37-3E8808E89EFC}" dt="2021-12-02T03:35:48.808" v="27"/>
        <pc:sldMkLst>
          <pc:docMk/>
          <pc:sldMk cId="889448267" sldId="327"/>
        </pc:sldMkLst>
        <pc:spChg chg="add mod">
          <ac:chgData name="Lum, Jeffrey" userId="77cb0cb4-bf64-4dbf-9cfa-21df633dd65d" providerId="ADAL" clId="{0F5147E3-0523-4FC9-8F37-3E8808E89EFC}" dt="2021-12-02T03:35:48.808" v="27"/>
          <ac:spMkLst>
            <pc:docMk/>
            <pc:sldMk cId="889448267" sldId="327"/>
            <ac:spMk id="9" creationId="{835118BB-931C-47B4-9BD9-9F7C959F954D}"/>
          </ac:spMkLst>
        </pc:spChg>
        <pc:spChg chg="add mod">
          <ac:chgData name="Lum, Jeffrey" userId="77cb0cb4-bf64-4dbf-9cfa-21df633dd65d" providerId="ADAL" clId="{0F5147E3-0523-4FC9-8F37-3E8808E89EFC}" dt="2021-12-02T03:35:48.808" v="27"/>
          <ac:spMkLst>
            <pc:docMk/>
            <pc:sldMk cId="889448267" sldId="327"/>
            <ac:spMk id="10" creationId="{8A09DFED-982A-42CB-9A02-FA9723986B68}"/>
          </ac:spMkLst>
        </pc:spChg>
        <pc:spChg chg="add mod">
          <ac:chgData name="Lum, Jeffrey" userId="77cb0cb4-bf64-4dbf-9cfa-21df633dd65d" providerId="ADAL" clId="{0F5147E3-0523-4FC9-8F37-3E8808E89EFC}" dt="2021-12-02T03:35:48.808" v="27"/>
          <ac:spMkLst>
            <pc:docMk/>
            <pc:sldMk cId="889448267" sldId="327"/>
            <ac:spMk id="11" creationId="{1BEB3386-E4F9-477F-B507-502BF8DEFB3E}"/>
          </ac:spMkLst>
        </pc:spChg>
      </pc:sldChg>
      <pc:sldChg chg="add del">
        <pc:chgData name="Lum, Jeffrey" userId="77cb0cb4-bf64-4dbf-9cfa-21df633dd65d" providerId="ADAL" clId="{0F5147E3-0523-4FC9-8F37-3E8808E89EFC}" dt="2021-12-02T03:35:44.329" v="26" actId="2890"/>
        <pc:sldMkLst>
          <pc:docMk/>
          <pc:sldMk cId="1772501214" sldId="330"/>
        </pc:sldMkLst>
      </pc:sldChg>
      <pc:sldChg chg="delSp modSp add mod">
        <pc:chgData name="Lum, Jeffrey" userId="77cb0cb4-bf64-4dbf-9cfa-21df633dd65d" providerId="ADAL" clId="{0F5147E3-0523-4FC9-8F37-3E8808E89EFC}" dt="2021-12-02T03:36:30.447" v="34" actId="20577"/>
        <pc:sldMkLst>
          <pc:docMk/>
          <pc:sldMk cId="708744003" sldId="336"/>
        </pc:sldMkLst>
        <pc:spChg chg="mod">
          <ac:chgData name="Lum, Jeffrey" userId="77cb0cb4-bf64-4dbf-9cfa-21df633dd65d" providerId="ADAL" clId="{0F5147E3-0523-4FC9-8F37-3E8808E89EFC}" dt="2021-12-02T03:36:30.447" v="34" actId="20577"/>
          <ac:spMkLst>
            <pc:docMk/>
            <pc:sldMk cId="708744003" sldId="336"/>
            <ac:spMk id="10" creationId="{8A09DFED-982A-42CB-9A02-FA9723986B68}"/>
          </ac:spMkLst>
        </pc:spChg>
        <pc:spChg chg="del mod">
          <ac:chgData name="Lum, Jeffrey" userId="77cb0cb4-bf64-4dbf-9cfa-21df633dd65d" providerId="ADAL" clId="{0F5147E3-0523-4FC9-8F37-3E8808E89EFC}" dt="2021-12-02T03:36:27.941" v="33" actId="478"/>
          <ac:spMkLst>
            <pc:docMk/>
            <pc:sldMk cId="708744003" sldId="336"/>
            <ac:spMk id="11" creationId="{1BEB3386-E4F9-477F-B507-502BF8DEFB3E}"/>
          </ac:spMkLst>
        </pc:spChg>
      </pc:sldChg>
    </pc:docChg>
  </pc:docChgLst>
  <pc:docChgLst>
    <pc:chgData name="Lopez, Noe A" userId="S::nlopez22@calstatela.edu::d2ac2549-3d63-4ea5-afd3-f3ee6a72af44" providerId="AD" clId="Web-{87B8BB50-CBCC-F508-79EB-117DDE52664E}"/>
    <pc:docChg chg="addSld delSld modSld sldOrd">
      <pc:chgData name="Lopez, Noe A" userId="S::nlopez22@calstatela.edu::d2ac2549-3d63-4ea5-afd3-f3ee6a72af44" providerId="AD" clId="Web-{87B8BB50-CBCC-F508-79EB-117DDE52664E}" dt="2021-11-30T03:39:20.348" v="1495" actId="20577"/>
      <pc:docMkLst>
        <pc:docMk/>
      </pc:docMkLst>
      <pc:sldChg chg="modSp">
        <pc:chgData name="Lopez, Noe A" userId="S::nlopez22@calstatela.edu::d2ac2549-3d63-4ea5-afd3-f3ee6a72af44" providerId="AD" clId="Web-{87B8BB50-CBCC-F508-79EB-117DDE52664E}" dt="2021-11-30T02:28:16.232" v="253" actId="20577"/>
        <pc:sldMkLst>
          <pc:docMk/>
          <pc:sldMk cId="3424908263" sldId="258"/>
        </pc:sldMkLst>
        <pc:spChg chg="mod">
          <ac:chgData name="Lopez, Noe A" userId="S::nlopez22@calstatela.edu::d2ac2549-3d63-4ea5-afd3-f3ee6a72af44" providerId="AD" clId="Web-{87B8BB50-CBCC-F508-79EB-117DDE52664E}" dt="2021-11-30T02:28:16.232" v="253" actId="20577"/>
          <ac:spMkLst>
            <pc:docMk/>
            <pc:sldMk cId="3424908263" sldId="258"/>
            <ac:spMk id="3" creationId="{EBBAFABB-12CC-48C3-BACE-9953DD336D6E}"/>
          </ac:spMkLst>
        </pc:spChg>
      </pc:sldChg>
      <pc:sldChg chg="modSp">
        <pc:chgData name="Lopez, Noe A" userId="S::nlopez22@calstatela.edu::d2ac2549-3d63-4ea5-afd3-f3ee6a72af44" providerId="AD" clId="Web-{87B8BB50-CBCC-F508-79EB-117DDE52664E}" dt="2021-11-30T02:27:34.793" v="215" actId="20577"/>
        <pc:sldMkLst>
          <pc:docMk/>
          <pc:sldMk cId="988296405" sldId="260"/>
        </pc:sldMkLst>
        <pc:spChg chg="mod">
          <ac:chgData name="Lopez, Noe A" userId="S::nlopez22@calstatela.edu::d2ac2549-3d63-4ea5-afd3-f3ee6a72af44" providerId="AD" clId="Web-{87B8BB50-CBCC-F508-79EB-117DDE52664E}" dt="2021-11-30T02:27:34.793" v="215" actId="20577"/>
          <ac:spMkLst>
            <pc:docMk/>
            <pc:sldMk cId="988296405" sldId="260"/>
            <ac:spMk id="2" creationId="{EBB1405B-DB7D-4DCF-87D9-FA456D0EB735}"/>
          </ac:spMkLst>
        </pc:spChg>
      </pc:sldChg>
      <pc:sldChg chg="modSp del ord">
        <pc:chgData name="Lopez, Noe A" userId="S::nlopez22@calstatela.edu::d2ac2549-3d63-4ea5-afd3-f3ee6a72af44" providerId="AD" clId="Web-{87B8BB50-CBCC-F508-79EB-117DDE52664E}" dt="2021-11-30T03:03:43.547" v="1220"/>
        <pc:sldMkLst>
          <pc:docMk/>
          <pc:sldMk cId="3652483600" sldId="261"/>
        </pc:sldMkLst>
        <pc:spChg chg="mod">
          <ac:chgData name="Lopez, Noe A" userId="S::nlopez22@calstatela.edu::d2ac2549-3d63-4ea5-afd3-f3ee6a72af44" providerId="AD" clId="Web-{87B8BB50-CBCC-F508-79EB-117DDE52664E}" dt="2021-11-30T02:21:09.769" v="120" actId="20577"/>
          <ac:spMkLst>
            <pc:docMk/>
            <pc:sldMk cId="3652483600" sldId="261"/>
            <ac:spMk id="2" creationId="{2A26482C-1028-4B79-8A23-9395D8CB2C6F}"/>
          </ac:spMkLst>
        </pc:spChg>
      </pc:sldChg>
      <pc:sldChg chg="addSp delSp modSp ord">
        <pc:chgData name="Lopez, Noe A" userId="S::nlopez22@calstatela.edu::d2ac2549-3d63-4ea5-afd3-f3ee6a72af44" providerId="AD" clId="Web-{87B8BB50-CBCC-F508-79EB-117DDE52664E}" dt="2021-11-30T03:27:32.582" v="1372" actId="20577"/>
        <pc:sldMkLst>
          <pc:docMk/>
          <pc:sldMk cId="990286787" sldId="263"/>
        </pc:sldMkLst>
        <pc:spChg chg="mod">
          <ac:chgData name="Lopez, Noe A" userId="S::nlopez22@calstatela.edu::d2ac2549-3d63-4ea5-afd3-f3ee6a72af44" providerId="AD" clId="Web-{87B8BB50-CBCC-F508-79EB-117DDE52664E}" dt="2021-11-30T02:56:27.553" v="1209" actId="1076"/>
          <ac:spMkLst>
            <pc:docMk/>
            <pc:sldMk cId="990286787" sldId="263"/>
            <ac:spMk id="2" creationId="{7D665FEC-29B2-4974-9EA2-EDAAE672D7BD}"/>
          </ac:spMkLst>
        </pc:spChg>
        <pc:spChg chg="mod">
          <ac:chgData name="Lopez, Noe A" userId="S::nlopez22@calstatela.edu::d2ac2549-3d63-4ea5-afd3-f3ee6a72af44" providerId="AD" clId="Web-{87B8BB50-CBCC-F508-79EB-117DDE52664E}" dt="2021-11-30T02:26:29.307" v="212" actId="20577"/>
          <ac:spMkLst>
            <pc:docMk/>
            <pc:sldMk cId="990286787" sldId="263"/>
            <ac:spMk id="3" creationId="{49E3F19C-B951-4E7E-887F-030CA7911C10}"/>
          </ac:spMkLst>
        </pc:spChg>
        <pc:spChg chg="add mod">
          <ac:chgData name="Lopez, Noe A" userId="S::nlopez22@calstatela.edu::d2ac2549-3d63-4ea5-afd3-f3ee6a72af44" providerId="AD" clId="Web-{87B8BB50-CBCC-F508-79EB-117DDE52664E}" dt="2021-11-30T03:27:32.582" v="1372" actId="20577"/>
          <ac:spMkLst>
            <pc:docMk/>
            <pc:sldMk cId="990286787" sldId="263"/>
            <ac:spMk id="50" creationId="{E98E6A9F-200C-49ED-AF19-F6FC89D90ED0}"/>
          </ac:spMkLst>
        </pc:spChg>
        <pc:spChg chg="add del mod">
          <ac:chgData name="Lopez, Noe A" userId="S::nlopez22@calstatela.edu::d2ac2549-3d63-4ea5-afd3-f3ee6a72af44" providerId="AD" clId="Web-{87B8BB50-CBCC-F508-79EB-117DDE52664E}" dt="2021-11-30T02:54:46.597" v="1190"/>
          <ac:spMkLst>
            <pc:docMk/>
            <pc:sldMk cId="990286787" sldId="263"/>
            <ac:spMk id="73" creationId="{179FE8AA-0061-4C95-A85E-C9A0242290BC}"/>
          </ac:spMkLst>
        </pc:spChg>
        <pc:spChg chg="add del">
          <ac:chgData name="Lopez, Noe A" userId="S::nlopez22@calstatela.edu::d2ac2549-3d63-4ea5-afd3-f3ee6a72af44" providerId="AD" clId="Web-{87B8BB50-CBCC-F508-79EB-117DDE52664E}" dt="2021-11-30T02:55:11.645" v="1193"/>
          <ac:spMkLst>
            <pc:docMk/>
            <pc:sldMk cId="990286787" sldId="263"/>
            <ac:spMk id="74" creationId="{03BEE14C-1B4D-43B1-A40F-98979F8F4F76}"/>
          </ac:spMkLst>
        </pc:spChg>
        <pc:spChg chg="add del">
          <ac:chgData name="Lopez, Noe A" userId="S::nlopez22@calstatela.edu::d2ac2549-3d63-4ea5-afd3-f3ee6a72af44" providerId="AD" clId="Web-{87B8BB50-CBCC-F508-79EB-117DDE52664E}" dt="2021-11-30T02:55:07.895" v="1192"/>
          <ac:spMkLst>
            <pc:docMk/>
            <pc:sldMk cId="990286787" sldId="263"/>
            <ac:spMk id="75" creationId="{6D61847E-9B47-412B-8325-A29A6D035480}"/>
          </ac:spMkLst>
        </pc:spChg>
        <pc:spChg chg="add del">
          <ac:chgData name="Lopez, Noe A" userId="S::nlopez22@calstatela.edu::d2ac2549-3d63-4ea5-afd3-f3ee6a72af44" providerId="AD" clId="Web-{87B8BB50-CBCC-F508-79EB-117DDE52664E}" dt="2021-11-30T02:54:55.160" v="1191"/>
          <ac:spMkLst>
            <pc:docMk/>
            <pc:sldMk cId="990286787" sldId="263"/>
            <ac:spMk id="76" creationId="{71C76545-5665-4425-A90C-65F7D962C1F2}"/>
          </ac:spMkLst>
        </pc:spChg>
        <pc:spChg chg="add del">
          <ac:chgData name="Lopez, Noe A" userId="S::nlopez22@calstatela.edu::d2ac2549-3d63-4ea5-afd3-f3ee6a72af44" providerId="AD" clId="Web-{87B8BB50-CBCC-F508-79EB-117DDE52664E}" dt="2021-11-30T02:55:42.942" v="1198"/>
          <ac:spMkLst>
            <pc:docMk/>
            <pc:sldMk cId="990286787" sldId="263"/>
            <ac:spMk id="77" creationId="{99BADAFD-557C-445A-9096-A420A685C7AB}"/>
          </ac:spMkLst>
        </pc:spChg>
        <pc:graphicFrameChg chg="del mod">
          <ac:chgData name="Lopez, Noe A" userId="S::nlopez22@calstatela.edu::d2ac2549-3d63-4ea5-afd3-f3ee6a72af44" providerId="AD" clId="Web-{87B8BB50-CBCC-F508-79EB-117DDE52664E}" dt="2021-11-30T02:53:41.596" v="1182"/>
          <ac:graphicFrameMkLst>
            <pc:docMk/>
            <pc:sldMk cId="990286787" sldId="263"/>
            <ac:graphicFrameMk id="7" creationId="{D2C24563-D8B0-43E5-8BB7-7F2BF35F2862}"/>
          </ac:graphicFrameMkLst>
        </pc:graphicFrameChg>
      </pc:sldChg>
      <pc:sldChg chg="new">
        <pc:chgData name="Lopez, Noe A" userId="S::nlopez22@calstatela.edu::d2ac2549-3d63-4ea5-afd3-f3ee6a72af44" providerId="AD" clId="Web-{87B8BB50-CBCC-F508-79EB-117DDE52664E}" dt="2021-11-30T02:16:51.497" v="0"/>
        <pc:sldMkLst>
          <pc:docMk/>
          <pc:sldMk cId="5011790" sldId="264"/>
        </pc:sldMkLst>
      </pc:sldChg>
      <pc:sldChg chg="addSp modSp">
        <pc:chgData name="Lopez, Noe A" userId="S::nlopez22@calstatela.edu::d2ac2549-3d63-4ea5-afd3-f3ee6a72af44" providerId="AD" clId="Web-{87B8BB50-CBCC-F508-79EB-117DDE52664E}" dt="2021-11-30T03:11:37.902" v="1238" actId="1076"/>
        <pc:sldMkLst>
          <pc:docMk/>
          <pc:sldMk cId="3453008290" sldId="267"/>
        </pc:sldMkLst>
        <pc:picChg chg="add mod">
          <ac:chgData name="Lopez, Noe A" userId="S::nlopez22@calstatela.edu::d2ac2549-3d63-4ea5-afd3-f3ee6a72af44" providerId="AD" clId="Web-{87B8BB50-CBCC-F508-79EB-117DDE52664E}" dt="2021-11-30T03:11:30.168" v="1234" actId="1076"/>
          <ac:picMkLst>
            <pc:docMk/>
            <pc:sldMk cId="3453008290" sldId="267"/>
            <ac:picMk id="8" creationId="{79A1FE6A-90CA-4760-81D5-0118576FDFF6}"/>
          </ac:picMkLst>
        </pc:picChg>
        <pc:picChg chg="add mod">
          <ac:chgData name="Lopez, Noe A" userId="S::nlopez22@calstatela.edu::d2ac2549-3d63-4ea5-afd3-f3ee6a72af44" providerId="AD" clId="Web-{87B8BB50-CBCC-F508-79EB-117DDE52664E}" dt="2021-11-30T03:11:26.511" v="1233" actId="1076"/>
          <ac:picMkLst>
            <pc:docMk/>
            <pc:sldMk cId="3453008290" sldId="267"/>
            <ac:picMk id="9" creationId="{0D5C0B56-B267-4398-8643-617EE58CE304}"/>
          </ac:picMkLst>
        </pc:picChg>
        <pc:picChg chg="add mod">
          <ac:chgData name="Lopez, Noe A" userId="S::nlopez22@calstatela.edu::d2ac2549-3d63-4ea5-afd3-f3ee6a72af44" providerId="AD" clId="Web-{87B8BB50-CBCC-F508-79EB-117DDE52664E}" dt="2021-11-30T03:11:34.605" v="1236" actId="1076"/>
          <ac:picMkLst>
            <pc:docMk/>
            <pc:sldMk cId="3453008290" sldId="267"/>
            <ac:picMk id="10" creationId="{2618AEE2-2C8D-4BB5-9A56-720AC14EA27B}"/>
          </ac:picMkLst>
        </pc:picChg>
        <pc:picChg chg="add mod">
          <ac:chgData name="Lopez, Noe A" userId="S::nlopez22@calstatela.edu::d2ac2549-3d63-4ea5-afd3-f3ee6a72af44" providerId="AD" clId="Web-{87B8BB50-CBCC-F508-79EB-117DDE52664E}" dt="2021-11-30T03:11:37.902" v="1238" actId="1076"/>
          <ac:picMkLst>
            <pc:docMk/>
            <pc:sldMk cId="3453008290" sldId="267"/>
            <ac:picMk id="11" creationId="{20C0C6D1-6505-40EE-86B9-ACC187069D12}"/>
          </ac:picMkLst>
        </pc:picChg>
      </pc:sldChg>
      <pc:sldChg chg="modSp">
        <pc:chgData name="Lopez, Noe A" userId="S::nlopez22@calstatela.edu::d2ac2549-3d63-4ea5-afd3-f3ee6a72af44" providerId="AD" clId="Web-{87B8BB50-CBCC-F508-79EB-117DDE52664E}" dt="2021-11-30T03:08:03.319" v="1229" actId="1076"/>
        <pc:sldMkLst>
          <pc:docMk/>
          <pc:sldMk cId="2404332264" sldId="272"/>
        </pc:sldMkLst>
        <pc:grpChg chg="mod">
          <ac:chgData name="Lopez, Noe A" userId="S::nlopez22@calstatela.edu::d2ac2549-3d63-4ea5-afd3-f3ee6a72af44" providerId="AD" clId="Web-{87B8BB50-CBCC-F508-79EB-117DDE52664E}" dt="2021-11-30T03:08:03.319" v="1229" actId="1076"/>
          <ac:grpSpMkLst>
            <pc:docMk/>
            <pc:sldMk cId="2404332264" sldId="272"/>
            <ac:grpSpMk id="65" creationId="{914D98D8-5E27-544B-BD03-8F0438C5380E}"/>
          </ac:grpSpMkLst>
        </pc:grpChg>
      </pc:sldChg>
      <pc:sldChg chg="addSp modSp">
        <pc:chgData name="Lopez, Noe A" userId="S::nlopez22@calstatela.edu::d2ac2549-3d63-4ea5-afd3-f3ee6a72af44" providerId="AD" clId="Web-{87B8BB50-CBCC-F508-79EB-117DDE52664E}" dt="2021-11-30T03:20:58.759" v="1350" actId="1076"/>
        <pc:sldMkLst>
          <pc:docMk/>
          <pc:sldMk cId="3515240451" sldId="274"/>
        </pc:sldMkLst>
        <pc:picChg chg="add mod">
          <ac:chgData name="Lopez, Noe A" userId="S::nlopez22@calstatela.edu::d2ac2549-3d63-4ea5-afd3-f3ee6a72af44" providerId="AD" clId="Web-{87B8BB50-CBCC-F508-79EB-117DDE52664E}" dt="2021-11-30T03:20:58.759" v="1350" actId="1076"/>
          <ac:picMkLst>
            <pc:docMk/>
            <pc:sldMk cId="3515240451" sldId="274"/>
            <ac:picMk id="4" creationId="{429626A5-4B91-4632-B964-638287D772D3}"/>
          </ac:picMkLst>
        </pc:picChg>
      </pc:sldChg>
      <pc:sldChg chg="ord">
        <pc:chgData name="Lopez, Noe A" userId="S::nlopez22@calstatela.edu::d2ac2549-3d63-4ea5-afd3-f3ee6a72af44" providerId="AD" clId="Web-{87B8BB50-CBCC-F508-79EB-117DDE52664E}" dt="2021-11-30T03:16:43.831" v="1241"/>
        <pc:sldMkLst>
          <pc:docMk/>
          <pc:sldMk cId="1919019072" sldId="282"/>
        </pc:sldMkLst>
      </pc:sldChg>
      <pc:sldChg chg="addSp">
        <pc:chgData name="Lopez, Noe A" userId="S::nlopez22@calstatela.edu::d2ac2549-3d63-4ea5-afd3-f3ee6a72af44" providerId="AD" clId="Web-{87B8BB50-CBCC-F508-79EB-117DDE52664E}" dt="2021-11-30T03:15:39.955" v="1239"/>
        <pc:sldMkLst>
          <pc:docMk/>
          <pc:sldMk cId="4224661660" sldId="287"/>
        </pc:sldMkLst>
        <pc:picChg chg="add">
          <ac:chgData name="Lopez, Noe A" userId="S::nlopez22@calstatela.edu::d2ac2549-3d63-4ea5-afd3-f3ee6a72af44" providerId="AD" clId="Web-{87B8BB50-CBCC-F508-79EB-117DDE52664E}" dt="2021-11-30T03:15:39.955" v="1239"/>
          <ac:picMkLst>
            <pc:docMk/>
            <pc:sldMk cId="4224661660" sldId="287"/>
            <ac:picMk id="10" creationId="{3D04986F-1937-48BD-B782-AEA58E7FCACF}"/>
          </ac:picMkLst>
        </pc:picChg>
      </pc:sldChg>
      <pc:sldChg chg="ord">
        <pc:chgData name="Lopez, Noe A" userId="S::nlopez22@calstatela.edu::d2ac2549-3d63-4ea5-afd3-f3ee6a72af44" providerId="AD" clId="Web-{87B8BB50-CBCC-F508-79EB-117DDE52664E}" dt="2021-11-30T03:16:40.659" v="1240"/>
        <pc:sldMkLst>
          <pc:docMk/>
          <pc:sldMk cId="3076932979" sldId="288"/>
        </pc:sldMkLst>
      </pc:sldChg>
      <pc:sldChg chg="modSp new">
        <pc:chgData name="Lopez, Noe A" userId="S::nlopez22@calstatela.edu::d2ac2549-3d63-4ea5-afd3-f3ee6a72af44" providerId="AD" clId="Web-{87B8BB50-CBCC-F508-79EB-117DDE52664E}" dt="2021-11-30T03:22:31.621" v="1367" actId="20577"/>
        <pc:sldMkLst>
          <pc:docMk/>
          <pc:sldMk cId="1109407847" sldId="292"/>
        </pc:sldMkLst>
        <pc:spChg chg="mod">
          <ac:chgData name="Lopez, Noe A" userId="S::nlopez22@calstatela.edu::d2ac2549-3d63-4ea5-afd3-f3ee6a72af44" providerId="AD" clId="Web-{87B8BB50-CBCC-F508-79EB-117DDE52664E}" dt="2021-11-30T03:22:31.621" v="1367" actId="20577"/>
          <ac:spMkLst>
            <pc:docMk/>
            <pc:sldMk cId="1109407847" sldId="292"/>
            <ac:spMk id="2" creationId="{46E4BFC1-D20B-41DF-8089-D765C8F5241C}"/>
          </ac:spMkLst>
        </pc:spChg>
      </pc:sldChg>
      <pc:sldChg chg="modSp">
        <pc:chgData name="Lopez, Noe A" userId="S::nlopez22@calstatela.edu::d2ac2549-3d63-4ea5-afd3-f3ee6a72af44" providerId="AD" clId="Web-{87B8BB50-CBCC-F508-79EB-117DDE52664E}" dt="2021-11-30T03:39:20.348" v="1495" actId="20577"/>
        <pc:sldMkLst>
          <pc:docMk/>
          <pc:sldMk cId="3805156362" sldId="292"/>
        </pc:sldMkLst>
        <pc:spChg chg="mod">
          <ac:chgData name="Lopez, Noe A" userId="S::nlopez22@calstatela.edu::d2ac2549-3d63-4ea5-afd3-f3ee6a72af44" providerId="AD" clId="Web-{87B8BB50-CBCC-F508-79EB-117DDE52664E}" dt="2021-11-30T03:39:20.348" v="1495" actId="20577"/>
          <ac:spMkLst>
            <pc:docMk/>
            <pc:sldMk cId="3805156362" sldId="292"/>
            <ac:spMk id="3" creationId="{5A5C6CDA-0F6E-46B9-AC7D-3E5C6F109350}"/>
          </ac:spMkLst>
        </pc:spChg>
      </pc:sldChg>
    </pc:docChg>
  </pc:docChgLst>
  <pc:docChgLst>
    <pc:chgData name="Khan, Sameen Y" userId="S::skhan3@calstatela.edu::0428f573-2bb8-4e30-811a-e3295614aee8" providerId="AD" clId="Web-{4D336F13-820E-DF9B-805A-AB25B46323EE}"/>
    <pc:docChg chg="addSld delSld modSld">
      <pc:chgData name="Khan, Sameen Y" userId="S::skhan3@calstatela.edu::0428f573-2bb8-4e30-811a-e3295614aee8" providerId="AD" clId="Web-{4D336F13-820E-DF9B-805A-AB25B46323EE}" dt="2021-11-30T02:33:17.367" v="22" actId="20577"/>
      <pc:docMkLst>
        <pc:docMk/>
      </pc:docMkLst>
      <pc:sldChg chg="modSp">
        <pc:chgData name="Khan, Sameen Y" userId="S::skhan3@calstatela.edu::0428f573-2bb8-4e30-811a-e3295614aee8" providerId="AD" clId="Web-{4D336F13-820E-DF9B-805A-AB25B46323EE}" dt="2021-11-30T02:21:59.580" v="1" actId="1076"/>
        <pc:sldMkLst>
          <pc:docMk/>
          <pc:sldMk cId="2740703642" sldId="256"/>
        </pc:sldMkLst>
        <pc:spChg chg="mod">
          <ac:chgData name="Khan, Sameen Y" userId="S::skhan3@calstatela.edu::0428f573-2bb8-4e30-811a-e3295614aee8" providerId="AD" clId="Web-{4D336F13-820E-DF9B-805A-AB25B46323EE}" dt="2021-11-30T02:21:57.846" v="0" actId="14100"/>
          <ac:spMkLst>
            <pc:docMk/>
            <pc:sldMk cId="2740703642" sldId="256"/>
            <ac:spMk id="2" creationId="{4DAE49DA-564C-4338-B218-630822057F3F}"/>
          </ac:spMkLst>
        </pc:spChg>
        <pc:spChg chg="mod">
          <ac:chgData name="Khan, Sameen Y" userId="S::skhan3@calstatela.edu::0428f573-2bb8-4e30-811a-e3295614aee8" providerId="AD" clId="Web-{4D336F13-820E-DF9B-805A-AB25B46323EE}" dt="2021-11-30T02:21:59.580" v="1" actId="1076"/>
          <ac:spMkLst>
            <pc:docMk/>
            <pc:sldMk cId="2740703642" sldId="256"/>
            <ac:spMk id="3" creationId="{E745D308-F26B-4604-9867-36200D2091D8}"/>
          </ac:spMkLst>
        </pc:spChg>
      </pc:sldChg>
      <pc:sldChg chg="modSp new del">
        <pc:chgData name="Khan, Sameen Y" userId="S::skhan3@calstatela.edu::0428f573-2bb8-4e30-811a-e3295614aee8" providerId="AD" clId="Web-{4D336F13-820E-DF9B-805A-AB25B46323EE}" dt="2021-11-30T02:28:05.991" v="6"/>
        <pc:sldMkLst>
          <pc:docMk/>
          <pc:sldMk cId="2352769072" sldId="271"/>
        </pc:sldMkLst>
        <pc:spChg chg="mod">
          <ac:chgData name="Khan, Sameen Y" userId="S::skhan3@calstatela.edu::0428f573-2bb8-4e30-811a-e3295614aee8" providerId="AD" clId="Web-{4D336F13-820E-DF9B-805A-AB25B46323EE}" dt="2021-11-30T02:27:16.801" v="4" actId="20577"/>
          <ac:spMkLst>
            <pc:docMk/>
            <pc:sldMk cId="2352769072" sldId="271"/>
            <ac:spMk id="2" creationId="{13FB7AC2-C1D6-463F-B677-39C811FAB199}"/>
          </ac:spMkLst>
        </pc:spChg>
      </pc:sldChg>
      <pc:sldChg chg="modSp new">
        <pc:chgData name="Khan, Sameen Y" userId="S::skhan3@calstatela.edu::0428f573-2bb8-4e30-811a-e3295614aee8" providerId="AD" clId="Web-{4D336F13-820E-DF9B-805A-AB25B46323EE}" dt="2021-11-30T02:33:17.367" v="22" actId="20577"/>
        <pc:sldMkLst>
          <pc:docMk/>
          <pc:sldMk cId="2404332264" sldId="272"/>
        </pc:sldMkLst>
        <pc:spChg chg="mod">
          <ac:chgData name="Khan, Sameen Y" userId="S::skhan3@calstatela.edu::0428f573-2bb8-4e30-811a-e3295614aee8" providerId="AD" clId="Web-{4D336F13-820E-DF9B-805A-AB25B46323EE}" dt="2021-11-30T02:33:17.367" v="22" actId="20577"/>
          <ac:spMkLst>
            <pc:docMk/>
            <pc:sldMk cId="2404332264" sldId="272"/>
            <ac:spMk id="2" creationId="{B4A0EAB7-0DF4-4625-AB81-A2CF697849CF}"/>
          </ac:spMkLst>
        </pc:spChg>
        <pc:spChg chg="mod">
          <ac:chgData name="Khan, Sameen Y" userId="S::skhan3@calstatela.edu::0428f573-2bb8-4e30-811a-e3295614aee8" providerId="AD" clId="Web-{4D336F13-820E-DF9B-805A-AB25B46323EE}" dt="2021-11-30T02:29:18.870" v="19" actId="14100"/>
          <ac:spMkLst>
            <pc:docMk/>
            <pc:sldMk cId="2404332264" sldId="272"/>
            <ac:spMk id="3" creationId="{80BB9568-7782-442B-A9FF-CE2F93FDFBEE}"/>
          </ac:spMkLst>
        </pc:spChg>
      </pc:sldChg>
    </pc:docChg>
  </pc:docChgLst>
  <pc:docChgLst>
    <pc:chgData name="Mierzejewski, Jose E" userId="S::jmierze@calstatela.edu::d87a4eb1-d299-42d2-95bf-238420ef8285" providerId="AD" clId="Web-{DCA3A770-AAB7-ED65-00EE-74E950EA9985}"/>
    <pc:docChg chg="modSld">
      <pc:chgData name="Mierzejewski, Jose E" userId="S::jmierze@calstatela.edu::d87a4eb1-d299-42d2-95bf-238420ef8285" providerId="AD" clId="Web-{DCA3A770-AAB7-ED65-00EE-74E950EA9985}" dt="2021-12-02T22:40:42.911" v="62" actId="20577"/>
      <pc:docMkLst>
        <pc:docMk/>
      </pc:docMkLst>
      <pc:sldChg chg="modSp">
        <pc:chgData name="Mierzejewski, Jose E" userId="S::jmierze@calstatela.edu::d87a4eb1-d299-42d2-95bf-238420ef8285" providerId="AD" clId="Web-{DCA3A770-AAB7-ED65-00EE-74E950EA9985}" dt="2021-12-02T22:39:46.032" v="51" actId="20577"/>
        <pc:sldMkLst>
          <pc:docMk/>
          <pc:sldMk cId="3779957031" sldId="347"/>
        </pc:sldMkLst>
        <pc:spChg chg="mod">
          <ac:chgData name="Mierzejewski, Jose E" userId="S::jmierze@calstatela.edu::d87a4eb1-d299-42d2-95bf-238420ef8285" providerId="AD" clId="Web-{DCA3A770-AAB7-ED65-00EE-74E950EA9985}" dt="2021-12-02T22:38:17.293" v="47" actId="20577"/>
          <ac:spMkLst>
            <pc:docMk/>
            <pc:sldMk cId="3779957031" sldId="347"/>
            <ac:spMk id="9" creationId="{835118BB-931C-47B4-9BD9-9F7C959F954D}"/>
          </ac:spMkLst>
        </pc:spChg>
        <pc:spChg chg="mod">
          <ac:chgData name="Mierzejewski, Jose E" userId="S::jmierze@calstatela.edu::d87a4eb1-d299-42d2-95bf-238420ef8285" providerId="AD" clId="Web-{DCA3A770-AAB7-ED65-00EE-74E950EA9985}" dt="2021-12-02T22:39:46.032" v="51" actId="20577"/>
          <ac:spMkLst>
            <pc:docMk/>
            <pc:sldMk cId="3779957031" sldId="347"/>
            <ac:spMk id="10" creationId="{8A09DFED-982A-42CB-9A02-FA9723986B68}"/>
          </ac:spMkLst>
        </pc:spChg>
      </pc:sldChg>
      <pc:sldChg chg="modSp">
        <pc:chgData name="Mierzejewski, Jose E" userId="S::jmierze@calstatela.edu::d87a4eb1-d299-42d2-95bf-238420ef8285" providerId="AD" clId="Web-{DCA3A770-AAB7-ED65-00EE-74E950EA9985}" dt="2021-12-02T22:40:42.911" v="62" actId="20577"/>
        <pc:sldMkLst>
          <pc:docMk/>
          <pc:sldMk cId="864680324" sldId="355"/>
        </pc:sldMkLst>
        <pc:spChg chg="mod">
          <ac:chgData name="Mierzejewski, Jose E" userId="S::jmierze@calstatela.edu::d87a4eb1-d299-42d2-95bf-238420ef8285" providerId="AD" clId="Web-{DCA3A770-AAB7-ED65-00EE-74E950EA9985}" dt="2021-12-02T22:40:42.911" v="62" actId="20577"/>
          <ac:spMkLst>
            <pc:docMk/>
            <pc:sldMk cId="864680324" sldId="355"/>
            <ac:spMk id="10" creationId="{8A09DFED-982A-42CB-9A02-FA9723986B68}"/>
          </ac:spMkLst>
        </pc:spChg>
      </pc:sldChg>
    </pc:docChg>
  </pc:docChgLst>
  <pc:docChgLst>
    <pc:chgData name="Alwabel, Abdullah H" userId="S::aalwabe2@calstatela.edu::613befdd-eaa2-47e0-87c5-7fc547ffcad2" providerId="AD" clId="Web-{AF53A63D-4E4B-1CF0-8EC7-EF0068385D40}"/>
    <pc:docChg chg="modSld">
      <pc:chgData name="Alwabel, Abdullah H" userId="S::aalwabe2@calstatela.edu::613befdd-eaa2-47e0-87c5-7fc547ffcad2" providerId="AD" clId="Web-{AF53A63D-4E4B-1CF0-8EC7-EF0068385D40}" dt="2021-12-01T18:34:46.141" v="16" actId="20577"/>
      <pc:docMkLst>
        <pc:docMk/>
      </pc:docMkLst>
      <pc:sldChg chg="modSp">
        <pc:chgData name="Alwabel, Abdullah H" userId="S::aalwabe2@calstatela.edu::613befdd-eaa2-47e0-87c5-7fc547ffcad2" providerId="AD" clId="Web-{AF53A63D-4E4B-1CF0-8EC7-EF0068385D40}" dt="2021-12-01T18:34:46.141" v="16" actId="20577"/>
        <pc:sldMkLst>
          <pc:docMk/>
          <pc:sldMk cId="3076932979" sldId="288"/>
        </pc:sldMkLst>
        <pc:spChg chg="mod">
          <ac:chgData name="Alwabel, Abdullah H" userId="S::aalwabe2@calstatela.edu::613befdd-eaa2-47e0-87c5-7fc547ffcad2" providerId="AD" clId="Web-{AF53A63D-4E4B-1CF0-8EC7-EF0068385D40}" dt="2021-12-01T18:34:46.141" v="16" actId="20577"/>
          <ac:spMkLst>
            <pc:docMk/>
            <pc:sldMk cId="3076932979" sldId="288"/>
            <ac:spMk id="3" creationId="{E4AB29EC-D01F-4399-940F-A1BC11B0CA28}"/>
          </ac:spMkLst>
        </pc:spChg>
      </pc:sldChg>
    </pc:docChg>
  </pc:docChgLst>
  <pc:docChgLst>
    <pc:chgData name="Mierzejewski, Jose E" userId="S::jmierze@calstatela.edu::d87a4eb1-d299-42d2-95bf-238420ef8285" providerId="AD" clId="Web-{B99334D6-9963-8ADA-2A12-4B21A3E03203}"/>
    <pc:docChg chg="addSld delSld modSld sldOrd">
      <pc:chgData name="Mierzejewski, Jose E" userId="S::jmierze@calstatela.edu::d87a4eb1-d299-42d2-95bf-238420ef8285" providerId="AD" clId="Web-{B99334D6-9963-8ADA-2A12-4B21A3E03203}" dt="2021-11-30T03:27:38.339" v="209"/>
      <pc:docMkLst>
        <pc:docMk/>
      </pc:docMkLst>
      <pc:sldChg chg="new">
        <pc:chgData name="Mierzejewski, Jose E" userId="S::jmierze@calstatela.edu::d87a4eb1-d299-42d2-95bf-238420ef8285" providerId="AD" clId="Web-{B99334D6-9963-8ADA-2A12-4B21A3E03203}" dt="2021-11-30T02:15:43.849" v="0"/>
        <pc:sldMkLst>
          <pc:docMk/>
          <pc:sldMk cId="3424908263" sldId="257"/>
        </pc:sldMkLst>
      </pc:sldChg>
      <pc:sldChg chg="addSp modSp del">
        <pc:chgData name="Mierzejewski, Jose E" userId="S::jmierze@calstatela.edu::d87a4eb1-d299-42d2-95bf-238420ef8285" providerId="AD" clId="Web-{B99334D6-9963-8ADA-2A12-4B21A3E03203}" dt="2021-11-30T02:46:00.287" v="119"/>
        <pc:sldMkLst>
          <pc:docMk/>
          <pc:sldMk cId="3424908263" sldId="258"/>
        </pc:sldMkLst>
        <pc:spChg chg="mod">
          <ac:chgData name="Mierzejewski, Jose E" userId="S::jmierze@calstatela.edu::d87a4eb1-d299-42d2-95bf-238420ef8285" providerId="AD" clId="Web-{B99334D6-9963-8ADA-2A12-4B21A3E03203}" dt="2021-11-30T02:36:10.393" v="108" actId="20577"/>
          <ac:spMkLst>
            <pc:docMk/>
            <pc:sldMk cId="3424908263" sldId="258"/>
            <ac:spMk id="2" creationId="{D88BB750-B4E5-443A-89E9-45185A8E9778}"/>
          </ac:spMkLst>
        </pc:spChg>
        <pc:spChg chg="mod">
          <ac:chgData name="Mierzejewski, Jose E" userId="S::jmierze@calstatela.edu::d87a4eb1-d299-42d2-95bf-238420ef8285" providerId="AD" clId="Web-{B99334D6-9963-8ADA-2A12-4B21A3E03203}" dt="2021-11-30T02:18:18.640" v="77" actId="20577"/>
          <ac:spMkLst>
            <pc:docMk/>
            <pc:sldMk cId="3424908263" sldId="258"/>
            <ac:spMk id="3" creationId="{EBBAFABB-12CC-48C3-BACE-9953DD336D6E}"/>
          </ac:spMkLst>
        </pc:spChg>
        <pc:spChg chg="add mod">
          <ac:chgData name="Mierzejewski, Jose E" userId="S::jmierze@calstatela.edu::d87a4eb1-d299-42d2-95bf-238420ef8285" providerId="AD" clId="Web-{B99334D6-9963-8ADA-2A12-4B21A3E03203}" dt="2021-11-30T02:26:14.857" v="106" actId="14100"/>
          <ac:spMkLst>
            <pc:docMk/>
            <pc:sldMk cId="3424908263" sldId="258"/>
            <ac:spMk id="4" creationId="{ADD9724B-7755-4B0D-AC68-4DE03EB719A7}"/>
          </ac:spMkLst>
        </pc:spChg>
      </pc:sldChg>
      <pc:sldChg chg="new ord">
        <pc:chgData name="Mierzejewski, Jose E" userId="S::jmierze@calstatela.edu::d87a4eb1-d299-42d2-95bf-238420ef8285" providerId="AD" clId="Web-{B99334D6-9963-8ADA-2A12-4B21A3E03203}" dt="2021-11-30T02:45:15.518" v="110"/>
        <pc:sldMkLst>
          <pc:docMk/>
          <pc:sldMk cId="978245053" sldId="286"/>
        </pc:sldMkLst>
      </pc:sldChg>
      <pc:sldChg chg="new del">
        <pc:chgData name="Mierzejewski, Jose E" userId="S::jmierze@calstatela.edu::d87a4eb1-d299-42d2-95bf-238420ef8285" providerId="AD" clId="Web-{B99334D6-9963-8ADA-2A12-4B21A3E03203}" dt="2021-11-30T02:45:27.488" v="114"/>
        <pc:sldMkLst>
          <pc:docMk/>
          <pc:sldMk cId="3150075452" sldId="287"/>
        </pc:sldMkLst>
      </pc:sldChg>
      <pc:sldChg chg="addSp delSp modSp add replId">
        <pc:chgData name="Mierzejewski, Jose E" userId="S::jmierze@calstatela.edu::d87a4eb1-d299-42d2-95bf-238420ef8285" providerId="AD" clId="Web-{B99334D6-9963-8ADA-2A12-4B21A3E03203}" dt="2021-11-30T03:27:38.339" v="209"/>
        <pc:sldMkLst>
          <pc:docMk/>
          <pc:sldMk cId="4224661660" sldId="287"/>
        </pc:sldMkLst>
        <pc:spChg chg="mod">
          <ac:chgData name="Mierzejewski, Jose E" userId="S::jmierze@calstatela.edu::d87a4eb1-d299-42d2-95bf-238420ef8285" providerId="AD" clId="Web-{B99334D6-9963-8ADA-2A12-4B21A3E03203}" dt="2021-11-30T02:45:47.473" v="116" actId="20577"/>
          <ac:spMkLst>
            <pc:docMk/>
            <pc:sldMk cId="4224661660" sldId="287"/>
            <ac:spMk id="2" creationId="{1A8ADECE-2F28-4EC0-AEE9-7FCC8879E248}"/>
          </ac:spMkLst>
        </pc:spChg>
        <pc:spChg chg="mod">
          <ac:chgData name="Mierzejewski, Jose E" userId="S::jmierze@calstatela.edu::d87a4eb1-d299-42d2-95bf-238420ef8285" providerId="AD" clId="Web-{B99334D6-9963-8ADA-2A12-4B21A3E03203}" dt="2021-11-30T02:45:51.614" v="117" actId="20577"/>
          <ac:spMkLst>
            <pc:docMk/>
            <pc:sldMk cId="4224661660" sldId="287"/>
            <ac:spMk id="3" creationId="{86117F36-BBD8-4264-A175-B8C453F63065}"/>
          </ac:spMkLst>
        </pc:spChg>
        <pc:spChg chg="add del mod">
          <ac:chgData name="Mierzejewski, Jose E" userId="S::jmierze@calstatela.edu::d87a4eb1-d299-42d2-95bf-238420ef8285" providerId="AD" clId="Web-{B99334D6-9963-8ADA-2A12-4B21A3E03203}" dt="2021-11-30T03:27:35.636" v="208"/>
          <ac:spMkLst>
            <pc:docMk/>
            <pc:sldMk cId="4224661660" sldId="287"/>
            <ac:spMk id="4" creationId="{3A5276BF-E2FB-44FD-BF2A-B0AAD256F9BD}"/>
          </ac:spMkLst>
        </pc:spChg>
        <pc:spChg chg="add mod">
          <ac:chgData name="Mierzejewski, Jose E" userId="S::jmierze@calstatela.edu::d87a4eb1-d299-42d2-95bf-238420ef8285" providerId="AD" clId="Web-{B99334D6-9963-8ADA-2A12-4B21A3E03203}" dt="2021-11-30T03:27:31.417" v="206" actId="20577"/>
          <ac:spMkLst>
            <pc:docMk/>
            <pc:sldMk cId="4224661660" sldId="287"/>
            <ac:spMk id="8" creationId="{3DB3B38F-3371-43FF-9DEF-B4DFCE2DEC19}"/>
          </ac:spMkLst>
        </pc:spChg>
        <pc:spChg chg="add mod">
          <ac:chgData name="Mierzejewski, Jose E" userId="S::jmierze@calstatela.edu::d87a4eb1-d299-42d2-95bf-238420ef8285" providerId="AD" clId="Web-{B99334D6-9963-8ADA-2A12-4B21A3E03203}" dt="2021-11-30T03:06:04.625" v="158" actId="20577"/>
          <ac:spMkLst>
            <pc:docMk/>
            <pc:sldMk cId="4224661660" sldId="287"/>
            <ac:spMk id="13" creationId="{5C88B6A6-D708-43A1-9ACE-315D4115A536}"/>
          </ac:spMkLst>
        </pc:spChg>
        <pc:spChg chg="add mod">
          <ac:chgData name="Mierzejewski, Jose E" userId="S::jmierze@calstatela.edu::d87a4eb1-d299-42d2-95bf-238420ef8285" providerId="AD" clId="Web-{B99334D6-9963-8ADA-2A12-4B21A3E03203}" dt="2021-11-30T03:15:34.173" v="188" actId="14100"/>
          <ac:spMkLst>
            <pc:docMk/>
            <pc:sldMk cId="4224661660" sldId="287"/>
            <ac:spMk id="14" creationId="{5DEF6D63-99DF-45AF-A5FE-9C1590AA3093}"/>
          </ac:spMkLst>
        </pc:spChg>
        <pc:picChg chg="del mod">
          <ac:chgData name="Mierzejewski, Jose E" userId="S::jmierze@calstatela.edu::d87a4eb1-d299-42d2-95bf-238420ef8285" providerId="AD" clId="Web-{B99334D6-9963-8ADA-2A12-4B21A3E03203}" dt="2021-11-30T03:27:38.339" v="209"/>
          <ac:picMkLst>
            <pc:docMk/>
            <pc:sldMk cId="4224661660" sldId="287"/>
            <ac:picMk id="10" creationId="{3D04986F-1937-48BD-B782-AEA58E7FCACF}"/>
          </ac:picMkLst>
        </pc:picChg>
      </pc:sldChg>
      <pc:sldChg chg="new del">
        <pc:chgData name="Mierzejewski, Jose E" userId="S::jmierze@calstatela.edu::d87a4eb1-d299-42d2-95bf-238420ef8285" providerId="AD" clId="Web-{B99334D6-9963-8ADA-2A12-4B21A3E03203}" dt="2021-11-30T02:45:26.269" v="113"/>
        <pc:sldMkLst>
          <pc:docMk/>
          <pc:sldMk cId="1336808150" sldId="288"/>
        </pc:sldMkLst>
      </pc:sldChg>
    </pc:docChg>
  </pc:docChgLst>
  <pc:docChgLst>
    <pc:chgData name="Alwabel, Abdullah H" userId="S::aalwabe2@calstatela.edu::613befdd-eaa2-47e0-87c5-7fc547ffcad2" providerId="AD" clId="Web-{40E42A8C-4301-416D-3011-E3E48ABF64FC}"/>
    <pc:docChg chg="addSld delSld modSld">
      <pc:chgData name="Alwabel, Abdullah H" userId="S::aalwabe2@calstatela.edu::613befdd-eaa2-47e0-87c5-7fc547ffcad2" providerId="AD" clId="Web-{40E42A8C-4301-416D-3011-E3E48ABF64FC}" dt="2021-11-30T03:32:09.505" v="188" actId="20577"/>
      <pc:docMkLst>
        <pc:docMk/>
      </pc:docMkLst>
      <pc:sldChg chg="modSp new del">
        <pc:chgData name="Alwabel, Abdullah H" userId="S::aalwabe2@calstatela.edu::613befdd-eaa2-47e0-87c5-7fc547ffcad2" providerId="AD" clId="Web-{40E42A8C-4301-416D-3011-E3E48ABF64FC}" dt="2021-11-30T02:29:54.451" v="4"/>
        <pc:sldMkLst>
          <pc:docMk/>
          <pc:sldMk cId="4274871502" sldId="275"/>
        </pc:sldMkLst>
        <pc:spChg chg="mod">
          <ac:chgData name="Alwabel, Abdullah H" userId="S::aalwabe2@calstatela.edu::613befdd-eaa2-47e0-87c5-7fc547ffcad2" providerId="AD" clId="Web-{40E42A8C-4301-416D-3011-E3E48ABF64FC}" dt="2021-11-30T02:29:37.216" v="2" actId="20577"/>
          <ac:spMkLst>
            <pc:docMk/>
            <pc:sldMk cId="4274871502" sldId="275"/>
            <ac:spMk id="2" creationId="{94D32A02-4061-4443-A017-16CE11353CFC}"/>
          </ac:spMkLst>
        </pc:spChg>
      </pc:sldChg>
      <pc:sldChg chg="modSp new">
        <pc:chgData name="Alwabel, Abdullah H" userId="S::aalwabe2@calstatela.edu::613befdd-eaa2-47e0-87c5-7fc547ffcad2" providerId="AD" clId="Web-{40E42A8C-4301-416D-3011-E3E48ABF64FC}" dt="2021-11-30T02:32:04.005" v="30" actId="20577"/>
        <pc:sldMkLst>
          <pc:docMk/>
          <pc:sldMk cId="2065393398" sldId="276"/>
        </pc:sldMkLst>
        <pc:spChg chg="mod">
          <ac:chgData name="Alwabel, Abdullah H" userId="S::aalwabe2@calstatela.edu::613befdd-eaa2-47e0-87c5-7fc547ffcad2" providerId="AD" clId="Web-{40E42A8C-4301-416D-3011-E3E48ABF64FC}" dt="2021-11-30T02:29:57.780" v="5" actId="20577"/>
          <ac:spMkLst>
            <pc:docMk/>
            <pc:sldMk cId="2065393398" sldId="276"/>
            <ac:spMk id="2" creationId="{EECC19A2-BF60-4AC2-AD8B-CB000CB76848}"/>
          </ac:spMkLst>
        </pc:spChg>
        <pc:spChg chg="mod">
          <ac:chgData name="Alwabel, Abdullah H" userId="S::aalwabe2@calstatela.edu::613befdd-eaa2-47e0-87c5-7fc547ffcad2" providerId="AD" clId="Web-{40E42A8C-4301-416D-3011-E3E48ABF64FC}" dt="2021-11-30T02:32:04.005" v="30" actId="20577"/>
          <ac:spMkLst>
            <pc:docMk/>
            <pc:sldMk cId="2065393398" sldId="276"/>
            <ac:spMk id="3" creationId="{E4AB29EC-D01F-4399-940F-A1BC11B0CA28}"/>
          </ac:spMkLst>
        </pc:spChg>
      </pc:sldChg>
      <pc:sldChg chg="modSp new del">
        <pc:chgData name="Alwabel, Abdullah H" userId="S::aalwabe2@calstatela.edu::613befdd-eaa2-47e0-87c5-7fc547ffcad2" providerId="AD" clId="Web-{40E42A8C-4301-416D-3011-E3E48ABF64FC}" dt="2021-11-30T02:35:43.141" v="35"/>
        <pc:sldMkLst>
          <pc:docMk/>
          <pc:sldMk cId="1026339894" sldId="278"/>
        </pc:sldMkLst>
        <pc:spChg chg="mod">
          <ac:chgData name="Alwabel, Abdullah H" userId="S::aalwabe2@calstatela.edu::613befdd-eaa2-47e0-87c5-7fc547ffcad2" providerId="AD" clId="Web-{40E42A8C-4301-416D-3011-E3E48ABF64FC}" dt="2021-11-30T02:35:14.108" v="34" actId="20577"/>
          <ac:spMkLst>
            <pc:docMk/>
            <pc:sldMk cId="1026339894" sldId="278"/>
            <ac:spMk id="2" creationId="{7578CE4C-5F4D-4178-B8A5-95E582EBB2E5}"/>
          </ac:spMkLst>
        </pc:spChg>
      </pc:sldChg>
      <pc:sldChg chg="new del">
        <pc:chgData name="Alwabel, Abdullah H" userId="S::aalwabe2@calstatela.edu::613befdd-eaa2-47e0-87c5-7fc547ffcad2" providerId="AD" clId="Web-{40E42A8C-4301-416D-3011-E3E48ABF64FC}" dt="2021-11-30T02:33:12.649" v="32"/>
        <pc:sldMkLst>
          <pc:docMk/>
          <pc:sldMk cId="1703474992" sldId="278"/>
        </pc:sldMkLst>
      </pc:sldChg>
      <pc:sldChg chg="modSp add replId">
        <pc:chgData name="Alwabel, Abdullah H" userId="S::aalwabe2@calstatela.edu::613befdd-eaa2-47e0-87c5-7fc547ffcad2" providerId="AD" clId="Web-{40E42A8C-4301-416D-3011-E3E48ABF64FC}" dt="2021-11-30T02:39:30.106" v="60" actId="20577"/>
        <pc:sldMkLst>
          <pc:docMk/>
          <pc:sldMk cId="582183603" sldId="280"/>
        </pc:sldMkLst>
        <pc:spChg chg="mod">
          <ac:chgData name="Alwabel, Abdullah H" userId="S::aalwabe2@calstatela.edu::613befdd-eaa2-47e0-87c5-7fc547ffcad2" providerId="AD" clId="Web-{40E42A8C-4301-416D-3011-E3E48ABF64FC}" dt="2021-11-30T02:36:00.439" v="37" actId="20577"/>
          <ac:spMkLst>
            <pc:docMk/>
            <pc:sldMk cId="582183603" sldId="280"/>
            <ac:spMk id="2" creationId="{EECC19A2-BF60-4AC2-AD8B-CB000CB76848}"/>
          </ac:spMkLst>
        </pc:spChg>
        <pc:spChg chg="mod">
          <ac:chgData name="Alwabel, Abdullah H" userId="S::aalwabe2@calstatela.edu::613befdd-eaa2-47e0-87c5-7fc547ffcad2" providerId="AD" clId="Web-{40E42A8C-4301-416D-3011-E3E48ABF64FC}" dt="2021-11-30T02:39:30.106" v="60" actId="20577"/>
          <ac:spMkLst>
            <pc:docMk/>
            <pc:sldMk cId="582183603" sldId="280"/>
            <ac:spMk id="3" creationId="{E4AB29EC-D01F-4399-940F-A1BC11B0CA28}"/>
          </ac:spMkLst>
        </pc:spChg>
      </pc:sldChg>
      <pc:sldChg chg="modSp add replId">
        <pc:chgData name="Alwabel, Abdullah H" userId="S::aalwabe2@calstatela.edu::613befdd-eaa2-47e0-87c5-7fc547ffcad2" providerId="AD" clId="Web-{40E42A8C-4301-416D-3011-E3E48ABF64FC}" dt="2021-11-30T02:40:49.954" v="74" actId="20577"/>
        <pc:sldMkLst>
          <pc:docMk/>
          <pc:sldMk cId="1919019072" sldId="282"/>
        </pc:sldMkLst>
        <pc:spChg chg="mod">
          <ac:chgData name="Alwabel, Abdullah H" userId="S::aalwabe2@calstatela.edu::613befdd-eaa2-47e0-87c5-7fc547ffcad2" providerId="AD" clId="Web-{40E42A8C-4301-416D-3011-E3E48ABF64FC}" dt="2021-11-30T02:40:01.858" v="62" actId="20577"/>
          <ac:spMkLst>
            <pc:docMk/>
            <pc:sldMk cId="1919019072" sldId="282"/>
            <ac:spMk id="2" creationId="{EECC19A2-BF60-4AC2-AD8B-CB000CB76848}"/>
          </ac:spMkLst>
        </pc:spChg>
        <pc:spChg chg="mod">
          <ac:chgData name="Alwabel, Abdullah H" userId="S::aalwabe2@calstatela.edu::613befdd-eaa2-47e0-87c5-7fc547ffcad2" providerId="AD" clId="Web-{40E42A8C-4301-416D-3011-E3E48ABF64FC}" dt="2021-11-30T02:40:49.954" v="74" actId="20577"/>
          <ac:spMkLst>
            <pc:docMk/>
            <pc:sldMk cId="1919019072" sldId="282"/>
            <ac:spMk id="3" creationId="{E4AB29EC-D01F-4399-940F-A1BC11B0CA28}"/>
          </ac:spMkLst>
        </pc:spChg>
      </pc:sldChg>
      <pc:sldChg chg="modSp add replId">
        <pc:chgData name="Alwabel, Abdullah H" userId="S::aalwabe2@calstatela.edu::613befdd-eaa2-47e0-87c5-7fc547ffcad2" providerId="AD" clId="Web-{40E42A8C-4301-416D-3011-E3E48ABF64FC}" dt="2021-11-30T03:32:09.505" v="188" actId="20577"/>
        <pc:sldMkLst>
          <pc:docMk/>
          <pc:sldMk cId="3076932979" sldId="288"/>
        </pc:sldMkLst>
        <pc:spChg chg="mod">
          <ac:chgData name="Alwabel, Abdullah H" userId="S::aalwabe2@calstatela.edu::613befdd-eaa2-47e0-87c5-7fc547ffcad2" providerId="AD" clId="Web-{40E42A8C-4301-416D-3011-E3E48ABF64FC}" dt="2021-11-30T02:47:55.085" v="78" actId="20577"/>
          <ac:spMkLst>
            <pc:docMk/>
            <pc:sldMk cId="3076932979" sldId="288"/>
            <ac:spMk id="2" creationId="{EECC19A2-BF60-4AC2-AD8B-CB000CB76848}"/>
          </ac:spMkLst>
        </pc:spChg>
        <pc:spChg chg="mod">
          <ac:chgData name="Alwabel, Abdullah H" userId="S::aalwabe2@calstatela.edu::613befdd-eaa2-47e0-87c5-7fc547ffcad2" providerId="AD" clId="Web-{40E42A8C-4301-416D-3011-E3E48ABF64FC}" dt="2021-11-30T03:32:09.505" v="188" actId="20577"/>
          <ac:spMkLst>
            <pc:docMk/>
            <pc:sldMk cId="3076932979" sldId="288"/>
            <ac:spMk id="3" creationId="{E4AB29EC-D01F-4399-940F-A1BC11B0CA28}"/>
          </ac:spMkLst>
        </pc:spChg>
      </pc:sldChg>
    </pc:docChg>
  </pc:docChgLst>
  <pc:docChgLst>
    <pc:chgData name="Daniel Ibanez" userId="a2852817-0360-45b5-bf7e-68729e5a4633" providerId="ADAL" clId="{994D97FA-0355-4282-98C2-A09743EAFAA4}"/>
    <pc:docChg chg="undo redo custSel addSld delSld modSld sldOrd">
      <pc:chgData name="Daniel Ibanez" userId="a2852817-0360-45b5-bf7e-68729e5a4633" providerId="ADAL" clId="{994D97FA-0355-4282-98C2-A09743EAFAA4}" dt="2021-12-02T08:09:01.335" v="643" actId="2696"/>
      <pc:docMkLst>
        <pc:docMk/>
      </pc:docMkLst>
      <pc:sldChg chg="del">
        <pc:chgData name="Daniel Ibanez" userId="a2852817-0360-45b5-bf7e-68729e5a4633" providerId="ADAL" clId="{994D97FA-0355-4282-98C2-A09743EAFAA4}" dt="2021-12-02T07:49:05.084" v="353" actId="2696"/>
        <pc:sldMkLst>
          <pc:docMk/>
          <pc:sldMk cId="1184196863" sldId="270"/>
        </pc:sldMkLst>
      </pc:sldChg>
      <pc:sldChg chg="del">
        <pc:chgData name="Daniel Ibanez" userId="a2852817-0360-45b5-bf7e-68729e5a4633" providerId="ADAL" clId="{994D97FA-0355-4282-98C2-A09743EAFAA4}" dt="2021-12-02T07:49:07.220" v="354" actId="2696"/>
        <pc:sldMkLst>
          <pc:docMk/>
          <pc:sldMk cId="1586397050" sldId="277"/>
        </pc:sldMkLst>
      </pc:sldChg>
      <pc:sldChg chg="del">
        <pc:chgData name="Daniel Ibanez" userId="a2852817-0360-45b5-bf7e-68729e5a4633" providerId="ADAL" clId="{994D97FA-0355-4282-98C2-A09743EAFAA4}" dt="2021-12-02T07:49:09.896" v="355" actId="2696"/>
        <pc:sldMkLst>
          <pc:docMk/>
          <pc:sldMk cId="2364502674" sldId="281"/>
        </pc:sldMkLst>
      </pc:sldChg>
      <pc:sldChg chg="add del">
        <pc:chgData name="Daniel Ibanez" userId="a2852817-0360-45b5-bf7e-68729e5a4633" providerId="ADAL" clId="{994D97FA-0355-4282-98C2-A09743EAFAA4}" dt="2021-12-02T06:13:11.952" v="15" actId="2696"/>
        <pc:sldMkLst>
          <pc:docMk/>
          <pc:sldMk cId="4175867862" sldId="289"/>
        </pc:sldMkLst>
      </pc:sldChg>
      <pc:sldChg chg="del">
        <pc:chgData name="Daniel Ibanez" userId="a2852817-0360-45b5-bf7e-68729e5a4633" providerId="ADAL" clId="{994D97FA-0355-4282-98C2-A09743EAFAA4}" dt="2021-12-02T08:02:46.131" v="570" actId="2696"/>
        <pc:sldMkLst>
          <pc:docMk/>
          <pc:sldMk cId="2621784656" sldId="293"/>
        </pc:sldMkLst>
      </pc:sldChg>
      <pc:sldChg chg="modSp del">
        <pc:chgData name="Daniel Ibanez" userId="a2852817-0360-45b5-bf7e-68729e5a4633" providerId="ADAL" clId="{994D97FA-0355-4282-98C2-A09743EAFAA4}" dt="2021-12-02T08:06:23.318" v="606" actId="2696"/>
        <pc:sldMkLst>
          <pc:docMk/>
          <pc:sldMk cId="1447412112" sldId="296"/>
        </pc:sldMkLst>
        <pc:graphicFrameChg chg="mod">
          <ac:chgData name="Daniel Ibanez" userId="a2852817-0360-45b5-bf7e-68729e5a4633" providerId="ADAL" clId="{994D97FA-0355-4282-98C2-A09743EAFAA4}" dt="2021-12-02T08:05:21.202" v="601"/>
          <ac:graphicFrameMkLst>
            <pc:docMk/>
            <pc:sldMk cId="1447412112" sldId="296"/>
            <ac:graphicFrameMk id="5" creationId="{FEA48B82-AF91-4643-868F-D9F6476B9D09}"/>
          </ac:graphicFrameMkLst>
        </pc:graphicFrameChg>
      </pc:sldChg>
      <pc:sldChg chg="del">
        <pc:chgData name="Daniel Ibanez" userId="a2852817-0360-45b5-bf7e-68729e5a4633" providerId="ADAL" clId="{994D97FA-0355-4282-98C2-A09743EAFAA4}" dt="2021-12-02T08:09:01.335" v="643" actId="2696"/>
        <pc:sldMkLst>
          <pc:docMk/>
          <pc:sldMk cId="2717361366" sldId="297"/>
        </pc:sldMkLst>
      </pc:sldChg>
      <pc:sldChg chg="add del">
        <pc:chgData name="Daniel Ibanez" userId="a2852817-0360-45b5-bf7e-68729e5a4633" providerId="ADAL" clId="{994D97FA-0355-4282-98C2-A09743EAFAA4}" dt="2021-12-02T06:13:14.882" v="16" actId="2696"/>
        <pc:sldMkLst>
          <pc:docMk/>
          <pc:sldMk cId="1103017321" sldId="300"/>
        </pc:sldMkLst>
      </pc:sldChg>
      <pc:sldChg chg="addSp delSp add del mod ord">
        <pc:chgData name="Daniel Ibanez" userId="a2852817-0360-45b5-bf7e-68729e5a4633" providerId="ADAL" clId="{994D97FA-0355-4282-98C2-A09743EAFAA4}" dt="2021-12-02T06:12:13.837" v="11" actId="2696"/>
        <pc:sldMkLst>
          <pc:docMk/>
          <pc:sldMk cId="142867004" sldId="343"/>
        </pc:sldMkLst>
        <pc:graphicFrameChg chg="add del">
          <ac:chgData name="Daniel Ibanez" userId="a2852817-0360-45b5-bf7e-68729e5a4633" providerId="ADAL" clId="{994D97FA-0355-4282-98C2-A09743EAFAA4}" dt="2021-12-02T06:12:06.041" v="8" actId="478"/>
          <ac:graphicFrameMkLst>
            <pc:docMk/>
            <pc:sldMk cId="142867004" sldId="343"/>
            <ac:graphicFrameMk id="136" creationId="{293CAAA7-873B-4D8D-A5BF-D4CA2DD368FB}"/>
          </ac:graphicFrameMkLst>
        </pc:graphicFrameChg>
      </pc:sldChg>
      <pc:sldChg chg="addSp delSp modSp add del mod ord setBg addAnim delAnim setClrOvrMap">
        <pc:chgData name="Daniel Ibanez" userId="a2852817-0360-45b5-bf7e-68729e5a4633" providerId="ADAL" clId="{994D97FA-0355-4282-98C2-A09743EAFAA4}" dt="2021-12-02T06:30:38.960" v="186" actId="2696"/>
        <pc:sldMkLst>
          <pc:docMk/>
          <pc:sldMk cId="2930960996" sldId="343"/>
        </pc:sldMkLst>
        <pc:spChg chg="add mod">
          <ac:chgData name="Daniel Ibanez" userId="a2852817-0360-45b5-bf7e-68729e5a4633" providerId="ADAL" clId="{994D97FA-0355-4282-98C2-A09743EAFAA4}" dt="2021-12-02T06:27:13.295" v="145" actId="403"/>
          <ac:spMkLst>
            <pc:docMk/>
            <pc:sldMk cId="2930960996" sldId="343"/>
            <ac:spMk id="2" creationId="{1410D365-FB7D-45D8-9A77-5D668BDC3510}"/>
          </ac:spMkLst>
        </pc:spChg>
        <pc:spChg chg="add del mod">
          <ac:chgData name="Daniel Ibanez" userId="a2852817-0360-45b5-bf7e-68729e5a4633" providerId="ADAL" clId="{994D97FA-0355-4282-98C2-A09743EAFAA4}" dt="2021-12-02T06:27:30.066" v="148"/>
          <ac:spMkLst>
            <pc:docMk/>
            <pc:sldMk cId="2930960996" sldId="343"/>
            <ac:spMk id="3" creationId="{1406B538-FE52-4151-AF27-817D421A1687}"/>
          </ac:spMkLst>
        </pc:spChg>
        <pc:spChg chg="add mod">
          <ac:chgData name="Daniel Ibanez" userId="a2852817-0360-45b5-bf7e-68729e5a4633" providerId="ADAL" clId="{994D97FA-0355-4282-98C2-A09743EAFAA4}" dt="2021-12-02T06:28:16.302" v="158" actId="20577"/>
          <ac:spMkLst>
            <pc:docMk/>
            <pc:sldMk cId="2930960996" sldId="343"/>
            <ac:spMk id="4" creationId="{58CE9D7B-1D79-4B3F-A6E2-072785710A02}"/>
          </ac:spMkLst>
        </pc:spChg>
        <pc:spChg chg="add mod">
          <ac:chgData name="Daniel Ibanez" userId="a2852817-0360-45b5-bf7e-68729e5a4633" providerId="ADAL" clId="{994D97FA-0355-4282-98C2-A09743EAFAA4}" dt="2021-12-02T06:29:22.177" v="183" actId="20577"/>
          <ac:spMkLst>
            <pc:docMk/>
            <pc:sldMk cId="2930960996" sldId="343"/>
            <ac:spMk id="5" creationId="{24CC20CC-274A-4060-844A-7578AC1BDD70}"/>
          </ac:spMkLst>
        </pc:spChg>
        <pc:spChg chg="del mod">
          <ac:chgData name="Daniel Ibanez" userId="a2852817-0360-45b5-bf7e-68729e5a4633" providerId="ADAL" clId="{994D97FA-0355-4282-98C2-A09743EAFAA4}" dt="2021-12-02T06:24:25.401" v="117" actId="26606"/>
          <ac:spMkLst>
            <pc:docMk/>
            <pc:sldMk cId="2930960996" sldId="343"/>
            <ac:spMk id="9" creationId="{835118BB-931C-47B4-9BD9-9F7C959F954D}"/>
          </ac:spMkLst>
        </pc:spChg>
        <pc:spChg chg="del mod">
          <ac:chgData name="Daniel Ibanez" userId="a2852817-0360-45b5-bf7e-68729e5a4633" providerId="ADAL" clId="{994D97FA-0355-4282-98C2-A09743EAFAA4}" dt="2021-12-02T06:24:25.401" v="117" actId="26606"/>
          <ac:spMkLst>
            <pc:docMk/>
            <pc:sldMk cId="2930960996" sldId="343"/>
            <ac:spMk id="10" creationId="{8A09DFED-982A-42CB-9A02-FA9723986B68}"/>
          </ac:spMkLst>
        </pc:spChg>
        <pc:spChg chg="add">
          <ac:chgData name="Daniel Ibanez" userId="a2852817-0360-45b5-bf7e-68729e5a4633" providerId="ADAL" clId="{994D97FA-0355-4282-98C2-A09743EAFAA4}" dt="2021-12-02T06:29:52.294" v="184" actId="22"/>
          <ac:spMkLst>
            <pc:docMk/>
            <pc:sldMk cId="2930960996" sldId="343"/>
            <ac:spMk id="62" creationId="{D8AE85CF-8F61-443D-8EE7-89B744A4479A}"/>
          </ac:spMkLst>
        </pc:spChg>
        <pc:spChg chg="add del">
          <ac:chgData name="Daniel Ibanez" userId="a2852817-0360-45b5-bf7e-68729e5a4633" providerId="ADAL" clId="{994D97FA-0355-4282-98C2-A09743EAFAA4}" dt="2021-12-02T06:24:25.401" v="117" actId="26606"/>
          <ac:spMkLst>
            <pc:docMk/>
            <pc:sldMk cId="2930960996" sldId="343"/>
            <ac:spMk id="124" creationId="{C6870151-9189-4C3A-8379-EF3D95827A0A}"/>
          </ac:spMkLst>
        </pc:spChg>
        <pc:spChg chg="add del">
          <ac:chgData name="Daniel Ibanez" userId="a2852817-0360-45b5-bf7e-68729e5a4633" providerId="ADAL" clId="{994D97FA-0355-4282-98C2-A09743EAFAA4}" dt="2021-12-02T06:24:25.401" v="117" actId="26606"/>
          <ac:spMkLst>
            <pc:docMk/>
            <pc:sldMk cId="2930960996" sldId="343"/>
            <ac:spMk id="126" creationId="{123EA69C-102A-4DD0-9547-05DCD271D159}"/>
          </ac:spMkLst>
        </pc:spChg>
        <pc:spChg chg="add del">
          <ac:chgData name="Daniel Ibanez" userId="a2852817-0360-45b5-bf7e-68729e5a4633" providerId="ADAL" clId="{994D97FA-0355-4282-98C2-A09743EAFAA4}" dt="2021-12-02T06:24:25.401" v="117" actId="26606"/>
          <ac:spMkLst>
            <pc:docMk/>
            <pc:sldMk cId="2930960996" sldId="343"/>
            <ac:spMk id="128" creationId="{6A862265-5CA3-4C40-8582-7534C3B03C2A}"/>
          </ac:spMkLst>
        </pc:spChg>
        <pc:spChg chg="add del">
          <ac:chgData name="Daniel Ibanez" userId="a2852817-0360-45b5-bf7e-68729e5a4633" providerId="ADAL" clId="{994D97FA-0355-4282-98C2-A09743EAFAA4}" dt="2021-12-02T06:24:25.401" v="117" actId="26606"/>
          <ac:spMkLst>
            <pc:docMk/>
            <pc:sldMk cId="2930960996" sldId="343"/>
            <ac:spMk id="130" creationId="{600EF80B-0391-4082-9AF5-F15B091B4CE9}"/>
          </ac:spMkLst>
        </pc:spChg>
        <pc:spChg chg="add del">
          <ac:chgData name="Daniel Ibanez" userId="a2852817-0360-45b5-bf7e-68729e5a4633" providerId="ADAL" clId="{994D97FA-0355-4282-98C2-A09743EAFAA4}" dt="2021-12-02T06:24:25.401" v="117" actId="26606"/>
          <ac:spMkLst>
            <pc:docMk/>
            <pc:sldMk cId="2930960996" sldId="343"/>
            <ac:spMk id="134" creationId="{3FBF03E8-C602-4192-9C52-F84B29FDCC88}"/>
          </ac:spMkLst>
        </pc:spChg>
        <pc:spChg chg="add">
          <ac:chgData name="Daniel Ibanez" userId="a2852817-0360-45b5-bf7e-68729e5a4633" providerId="ADAL" clId="{994D97FA-0355-4282-98C2-A09743EAFAA4}" dt="2021-12-02T06:24:25.401" v="117" actId="26606"/>
          <ac:spMkLst>
            <pc:docMk/>
            <pc:sldMk cId="2930960996" sldId="343"/>
            <ac:spMk id="136" creationId="{6738F172-08B9-4BA5-B753-7D93472C0B11}"/>
          </ac:spMkLst>
        </pc:spChg>
        <pc:spChg chg="add del">
          <ac:chgData name="Daniel Ibanez" userId="a2852817-0360-45b5-bf7e-68729e5a4633" providerId="ADAL" clId="{994D97FA-0355-4282-98C2-A09743EAFAA4}" dt="2021-12-02T06:16:14.962" v="23" actId="26606"/>
          <ac:spMkLst>
            <pc:docMk/>
            <pc:sldMk cId="2930960996" sldId="343"/>
            <ac:spMk id="139" creationId="{1CE580D1-F917-4567-AFB4-99AA9B52ADF0}"/>
          </ac:spMkLst>
        </pc:spChg>
        <pc:spChg chg="add del">
          <ac:chgData name="Daniel Ibanez" userId="a2852817-0360-45b5-bf7e-68729e5a4633" providerId="ADAL" clId="{994D97FA-0355-4282-98C2-A09743EAFAA4}" dt="2021-12-02T06:16:14.962" v="23" actId="26606"/>
          <ac:spMkLst>
            <pc:docMk/>
            <pc:sldMk cId="2930960996" sldId="343"/>
            <ac:spMk id="147" creationId="{65513E21-21B0-48DB-8CF1-35E43B33A477}"/>
          </ac:spMkLst>
        </pc:spChg>
        <pc:spChg chg="add del">
          <ac:chgData name="Daniel Ibanez" userId="a2852817-0360-45b5-bf7e-68729e5a4633" providerId="ADAL" clId="{994D97FA-0355-4282-98C2-A09743EAFAA4}" dt="2021-12-02T06:16:19.497" v="25" actId="26606"/>
          <ac:spMkLst>
            <pc:docMk/>
            <pc:sldMk cId="2930960996" sldId="343"/>
            <ac:spMk id="151" creationId="{F2AF0D79-4A1A-4F27-B9F0-CF252C4AC91C}"/>
          </ac:spMkLst>
        </pc:spChg>
        <pc:spChg chg="add del">
          <ac:chgData name="Daniel Ibanez" userId="a2852817-0360-45b5-bf7e-68729e5a4633" providerId="ADAL" clId="{994D97FA-0355-4282-98C2-A09743EAFAA4}" dt="2021-12-02T06:16:20.680" v="27" actId="26606"/>
          <ac:spMkLst>
            <pc:docMk/>
            <pc:sldMk cId="2930960996" sldId="343"/>
            <ac:spMk id="156" creationId="{0CABCAE3-64FC-4149-819F-2C1812824154}"/>
          </ac:spMkLst>
        </pc:spChg>
        <pc:spChg chg="add del">
          <ac:chgData name="Daniel Ibanez" userId="a2852817-0360-45b5-bf7e-68729e5a4633" providerId="ADAL" clId="{994D97FA-0355-4282-98C2-A09743EAFAA4}" dt="2021-12-02T06:16:20.680" v="27" actId="26606"/>
          <ac:spMkLst>
            <pc:docMk/>
            <pc:sldMk cId="2930960996" sldId="343"/>
            <ac:spMk id="157" creationId="{622F7FD7-8884-4FD5-95AB-0B5C6033ADF7}"/>
          </ac:spMkLst>
        </pc:spChg>
        <pc:spChg chg="add del">
          <ac:chgData name="Daniel Ibanez" userId="a2852817-0360-45b5-bf7e-68729e5a4633" providerId="ADAL" clId="{994D97FA-0355-4282-98C2-A09743EAFAA4}" dt="2021-12-02T06:16:20.680" v="27" actId="26606"/>
          <ac:spMkLst>
            <pc:docMk/>
            <pc:sldMk cId="2930960996" sldId="343"/>
            <ac:spMk id="163" creationId="{2FA7AD0A-1871-4DF8-9235-F49D0513B9C1}"/>
          </ac:spMkLst>
        </pc:spChg>
        <pc:spChg chg="add del">
          <ac:chgData name="Daniel Ibanez" userId="a2852817-0360-45b5-bf7e-68729e5a4633" providerId="ADAL" clId="{994D97FA-0355-4282-98C2-A09743EAFAA4}" dt="2021-12-02T06:16:20.680" v="27" actId="26606"/>
          <ac:spMkLst>
            <pc:docMk/>
            <pc:sldMk cId="2930960996" sldId="343"/>
            <ac:spMk id="164" creationId="{36B04CFB-FAE5-47DD-9B3E-4E9BA7A89CC1}"/>
          </ac:spMkLst>
        </pc:spChg>
        <pc:spChg chg="add del">
          <ac:chgData name="Daniel Ibanez" userId="a2852817-0360-45b5-bf7e-68729e5a4633" providerId="ADAL" clId="{994D97FA-0355-4282-98C2-A09743EAFAA4}" dt="2021-12-02T06:16:29.547" v="29" actId="26606"/>
          <ac:spMkLst>
            <pc:docMk/>
            <pc:sldMk cId="2930960996" sldId="343"/>
            <ac:spMk id="167" creationId="{021A4066-B261-49FE-952E-A0FE3EE75CD2}"/>
          </ac:spMkLst>
        </pc:spChg>
        <pc:spChg chg="add del">
          <ac:chgData name="Daniel Ibanez" userId="a2852817-0360-45b5-bf7e-68729e5a4633" providerId="ADAL" clId="{994D97FA-0355-4282-98C2-A09743EAFAA4}" dt="2021-12-02T06:16:29.547" v="29" actId="26606"/>
          <ac:spMkLst>
            <pc:docMk/>
            <pc:sldMk cId="2930960996" sldId="343"/>
            <ac:spMk id="169" creationId="{81958111-BC13-4D45-AB27-0C2C83F9BA64}"/>
          </ac:spMkLst>
        </pc:spChg>
        <pc:spChg chg="add del">
          <ac:chgData name="Daniel Ibanez" userId="a2852817-0360-45b5-bf7e-68729e5a4633" providerId="ADAL" clId="{994D97FA-0355-4282-98C2-A09743EAFAA4}" dt="2021-12-02T06:16:38.378" v="31" actId="26606"/>
          <ac:spMkLst>
            <pc:docMk/>
            <pc:sldMk cId="2930960996" sldId="343"/>
            <ac:spMk id="175" creationId="{1CE580D1-F917-4567-AFB4-99AA9B52ADF0}"/>
          </ac:spMkLst>
        </pc:spChg>
        <pc:spChg chg="add del">
          <ac:chgData name="Daniel Ibanez" userId="a2852817-0360-45b5-bf7e-68729e5a4633" providerId="ADAL" clId="{994D97FA-0355-4282-98C2-A09743EAFAA4}" dt="2021-12-02T06:16:38.378" v="31" actId="26606"/>
          <ac:spMkLst>
            <pc:docMk/>
            <pc:sldMk cId="2930960996" sldId="343"/>
            <ac:spMk id="179" creationId="{6A0FFA78-985C-4F50-B21A-77045C7DF657}"/>
          </ac:spMkLst>
        </pc:spChg>
        <pc:spChg chg="add del">
          <ac:chgData name="Daniel Ibanez" userId="a2852817-0360-45b5-bf7e-68729e5a4633" providerId="ADAL" clId="{994D97FA-0355-4282-98C2-A09743EAFAA4}" dt="2021-12-02T06:16:44.570" v="33" actId="26606"/>
          <ac:spMkLst>
            <pc:docMk/>
            <pc:sldMk cId="2930960996" sldId="343"/>
            <ac:spMk id="182" creationId="{1CE580D1-F917-4567-AFB4-99AA9B52ADF0}"/>
          </ac:spMkLst>
        </pc:spChg>
        <pc:spChg chg="add del">
          <ac:chgData name="Daniel Ibanez" userId="a2852817-0360-45b5-bf7e-68729e5a4633" providerId="ADAL" clId="{994D97FA-0355-4282-98C2-A09743EAFAA4}" dt="2021-12-02T06:16:44.570" v="33" actId="26606"/>
          <ac:spMkLst>
            <pc:docMk/>
            <pc:sldMk cId="2930960996" sldId="343"/>
            <ac:spMk id="186" creationId="{A4092ECB-D375-4A85-AD6E-85644D2A99E5}"/>
          </ac:spMkLst>
        </pc:spChg>
        <pc:spChg chg="add del">
          <ac:chgData name="Daniel Ibanez" userId="a2852817-0360-45b5-bf7e-68729e5a4633" providerId="ADAL" clId="{994D97FA-0355-4282-98C2-A09743EAFAA4}" dt="2021-12-02T06:20:44.594" v="63" actId="26606"/>
          <ac:spMkLst>
            <pc:docMk/>
            <pc:sldMk cId="2930960996" sldId="343"/>
            <ac:spMk id="189" creationId="{F2AF0D79-4A1A-4F27-B9F0-CF252C4AC91C}"/>
          </ac:spMkLst>
        </pc:spChg>
        <pc:grpChg chg="add del">
          <ac:chgData name="Daniel Ibanez" userId="a2852817-0360-45b5-bf7e-68729e5a4633" providerId="ADAL" clId="{994D97FA-0355-4282-98C2-A09743EAFAA4}" dt="2021-12-02T06:16:20.680" v="27" actId="26606"/>
          <ac:grpSpMkLst>
            <pc:docMk/>
            <pc:sldMk cId="2930960996" sldId="343"/>
            <ac:grpSpMk id="153" creationId="{E8ACF89C-CFC3-4D68-B3C4-2BEFB7BBE5F7}"/>
          </ac:grpSpMkLst>
        </pc:grpChg>
        <pc:grpChg chg="add del">
          <ac:chgData name="Daniel Ibanez" userId="a2852817-0360-45b5-bf7e-68729e5a4633" providerId="ADAL" clId="{994D97FA-0355-4282-98C2-A09743EAFAA4}" dt="2021-12-02T06:16:29.547" v="29" actId="26606"/>
          <ac:grpSpMkLst>
            <pc:docMk/>
            <pc:sldMk cId="2930960996" sldId="343"/>
            <ac:grpSpMk id="170" creationId="{82188758-E18A-4CE5-9D03-F4BF5D887C3F}"/>
          </ac:grpSpMkLst>
        </pc:grpChg>
        <pc:picChg chg="mod ord">
          <ac:chgData name="Daniel Ibanez" userId="a2852817-0360-45b5-bf7e-68729e5a4633" providerId="ADAL" clId="{994D97FA-0355-4282-98C2-A09743EAFAA4}" dt="2021-12-02T06:30:04.234" v="185" actId="1076"/>
          <ac:picMkLst>
            <pc:docMk/>
            <pc:sldMk cId="2930960996" sldId="343"/>
            <ac:picMk id="99" creationId="{9A517A43-FC66-4662-8CE2-4E522D347951}"/>
          </ac:picMkLst>
        </pc:picChg>
        <pc:picChg chg="add">
          <ac:chgData name="Daniel Ibanez" userId="a2852817-0360-45b5-bf7e-68729e5a4633" providerId="ADAL" clId="{994D97FA-0355-4282-98C2-A09743EAFAA4}" dt="2021-12-02T06:24:25.401" v="117" actId="26606"/>
          <ac:picMkLst>
            <pc:docMk/>
            <pc:sldMk cId="2930960996" sldId="343"/>
            <ac:picMk id="137" creationId="{C900681B-C4FD-40B3-B5BC-C33231614C91}"/>
          </ac:picMkLst>
        </pc:picChg>
        <pc:picChg chg="add del">
          <ac:chgData name="Daniel Ibanez" userId="a2852817-0360-45b5-bf7e-68729e5a4633" providerId="ADAL" clId="{994D97FA-0355-4282-98C2-A09743EAFAA4}" dt="2021-12-02T06:16:14.962" v="23" actId="26606"/>
          <ac:picMkLst>
            <pc:docMk/>
            <pc:sldMk cId="2930960996" sldId="343"/>
            <ac:picMk id="141" creationId="{1F5620B8-A2D8-4568-B566-F0453A0D9167}"/>
          </ac:picMkLst>
        </pc:picChg>
        <pc:picChg chg="add del">
          <ac:chgData name="Daniel Ibanez" userId="a2852817-0360-45b5-bf7e-68729e5a4633" providerId="ADAL" clId="{994D97FA-0355-4282-98C2-A09743EAFAA4}" dt="2021-12-02T06:16:20.680" v="27" actId="26606"/>
          <ac:picMkLst>
            <pc:docMk/>
            <pc:sldMk cId="2930960996" sldId="343"/>
            <ac:picMk id="158" creationId="{012FDCFE-9AD2-4D8A-8CBF-B3AA37EBF6DD}"/>
          </ac:picMkLst>
        </pc:picChg>
        <pc:picChg chg="add del">
          <ac:chgData name="Daniel Ibanez" userId="a2852817-0360-45b5-bf7e-68729e5a4633" providerId="ADAL" clId="{994D97FA-0355-4282-98C2-A09743EAFAA4}" dt="2021-12-02T06:16:20.680" v="27" actId="26606"/>
          <ac:picMkLst>
            <pc:docMk/>
            <pc:sldMk cId="2930960996" sldId="343"/>
            <ac:picMk id="159" creationId="{16EFE474-4FE0-4E8F-8F09-5ED2C9E76A84}"/>
          </ac:picMkLst>
        </pc:picChg>
        <pc:picChg chg="add del">
          <ac:chgData name="Daniel Ibanez" userId="a2852817-0360-45b5-bf7e-68729e5a4633" providerId="ADAL" clId="{994D97FA-0355-4282-98C2-A09743EAFAA4}" dt="2021-12-02T06:16:29.547" v="29" actId="26606"/>
          <ac:picMkLst>
            <pc:docMk/>
            <pc:sldMk cId="2930960996" sldId="343"/>
            <ac:picMk id="172" creationId="{D42F4933-2ECF-4EE5-BCE4-F19E3CA609FE}"/>
          </ac:picMkLst>
        </pc:picChg>
        <pc:picChg chg="add del">
          <ac:chgData name="Daniel Ibanez" userId="a2852817-0360-45b5-bf7e-68729e5a4633" providerId="ADAL" clId="{994D97FA-0355-4282-98C2-A09743EAFAA4}" dt="2021-12-02T06:16:38.378" v="31" actId="26606"/>
          <ac:picMkLst>
            <pc:docMk/>
            <pc:sldMk cId="2930960996" sldId="343"/>
            <ac:picMk id="176" creationId="{1F5620B8-A2D8-4568-B566-F0453A0D9167}"/>
          </ac:picMkLst>
        </pc:picChg>
        <pc:picChg chg="add del">
          <ac:chgData name="Daniel Ibanez" userId="a2852817-0360-45b5-bf7e-68729e5a4633" providerId="ADAL" clId="{994D97FA-0355-4282-98C2-A09743EAFAA4}" dt="2021-12-02T06:16:44.570" v="33" actId="26606"/>
          <ac:picMkLst>
            <pc:docMk/>
            <pc:sldMk cId="2930960996" sldId="343"/>
            <ac:picMk id="183" creationId="{1F5620B8-A2D8-4568-B566-F0453A0D9167}"/>
          </ac:picMkLst>
        </pc:picChg>
        <pc:cxnChg chg="add del">
          <ac:chgData name="Daniel Ibanez" userId="a2852817-0360-45b5-bf7e-68729e5a4633" providerId="ADAL" clId="{994D97FA-0355-4282-98C2-A09743EAFAA4}" dt="2021-12-02T06:24:25.401" v="117" actId="26606"/>
          <ac:cxnSpMkLst>
            <pc:docMk/>
            <pc:sldMk cId="2930960996" sldId="343"/>
            <ac:cxnSpMk id="132" creationId="{D33AC32D-5F44-45F7-A0BD-7C11A86BED57}"/>
          </ac:cxnSpMkLst>
        </pc:cxnChg>
        <pc:cxnChg chg="add">
          <ac:chgData name="Daniel Ibanez" userId="a2852817-0360-45b5-bf7e-68729e5a4633" providerId="ADAL" clId="{994D97FA-0355-4282-98C2-A09743EAFAA4}" dt="2021-12-02T06:24:25.401" v="117" actId="26606"/>
          <ac:cxnSpMkLst>
            <pc:docMk/>
            <pc:sldMk cId="2930960996" sldId="343"/>
            <ac:cxnSpMk id="138" creationId="{FEAACD67-2FB5-4530-9B74-8D946F1CE9E3}"/>
          </ac:cxnSpMkLst>
        </pc:cxnChg>
        <pc:cxnChg chg="add del">
          <ac:chgData name="Daniel Ibanez" userId="a2852817-0360-45b5-bf7e-68729e5a4633" providerId="ADAL" clId="{994D97FA-0355-4282-98C2-A09743EAFAA4}" dt="2021-12-02T06:16:14.962" v="23" actId="26606"/>
          <ac:cxnSpMkLst>
            <pc:docMk/>
            <pc:sldMk cId="2930960996" sldId="343"/>
            <ac:cxnSpMk id="143" creationId="{1C7D2BA4-4B7A-4596-8BCC-5CF715423894}"/>
          </ac:cxnSpMkLst>
        </pc:cxnChg>
        <pc:cxnChg chg="add del">
          <ac:chgData name="Daniel Ibanez" userId="a2852817-0360-45b5-bf7e-68729e5a4633" providerId="ADAL" clId="{994D97FA-0355-4282-98C2-A09743EAFAA4}" dt="2021-12-02T06:16:14.962" v="23" actId="26606"/>
          <ac:cxnSpMkLst>
            <pc:docMk/>
            <pc:sldMk cId="2930960996" sldId="343"/>
            <ac:cxnSpMk id="145" creationId="{4977F1E1-2B6F-4BB6-899F-67D8764D83C5}"/>
          </ac:cxnSpMkLst>
        </pc:cxnChg>
        <pc:cxnChg chg="add del">
          <ac:chgData name="Daniel Ibanez" userId="a2852817-0360-45b5-bf7e-68729e5a4633" providerId="ADAL" clId="{994D97FA-0355-4282-98C2-A09743EAFAA4}" dt="2021-12-02T06:16:14.962" v="23" actId="26606"/>
          <ac:cxnSpMkLst>
            <pc:docMk/>
            <pc:sldMk cId="2930960996" sldId="343"/>
            <ac:cxnSpMk id="149" creationId="{580B8A35-DEA7-4D43-9DF8-90B4681D0FAD}"/>
          </ac:cxnSpMkLst>
        </pc:cxnChg>
        <pc:cxnChg chg="add del">
          <ac:chgData name="Daniel Ibanez" userId="a2852817-0360-45b5-bf7e-68729e5a4633" providerId="ADAL" clId="{994D97FA-0355-4282-98C2-A09743EAFAA4}" dt="2021-12-02T06:16:19.497" v="25" actId="26606"/>
          <ac:cxnSpMkLst>
            <pc:docMk/>
            <pc:sldMk cId="2930960996" sldId="343"/>
            <ac:cxnSpMk id="152" creationId="{8E83266B-97F8-4AB9-818F-3A70E8D8580D}"/>
          </ac:cxnSpMkLst>
        </pc:cxnChg>
        <pc:cxnChg chg="add del">
          <ac:chgData name="Daniel Ibanez" userId="a2852817-0360-45b5-bf7e-68729e5a4633" providerId="ADAL" clId="{994D97FA-0355-4282-98C2-A09743EAFAA4}" dt="2021-12-02T06:16:20.680" v="27" actId="26606"/>
          <ac:cxnSpMkLst>
            <pc:docMk/>
            <pc:sldMk cId="2930960996" sldId="343"/>
            <ac:cxnSpMk id="160" creationId="{FBD463FC-4CA8-4FF4-85A3-AF9F4B98D210}"/>
          </ac:cxnSpMkLst>
        </pc:cxnChg>
        <pc:cxnChg chg="add del">
          <ac:chgData name="Daniel Ibanez" userId="a2852817-0360-45b5-bf7e-68729e5a4633" providerId="ADAL" clId="{994D97FA-0355-4282-98C2-A09743EAFAA4}" dt="2021-12-02T06:16:20.680" v="27" actId="26606"/>
          <ac:cxnSpMkLst>
            <pc:docMk/>
            <pc:sldMk cId="2930960996" sldId="343"/>
            <ac:cxnSpMk id="161" creationId="{CF8B8C81-54DC-4AF5-B682-3A2C70A6B55C}"/>
          </ac:cxnSpMkLst>
        </pc:cxnChg>
        <pc:cxnChg chg="add del">
          <ac:chgData name="Daniel Ibanez" userId="a2852817-0360-45b5-bf7e-68729e5a4633" providerId="ADAL" clId="{994D97FA-0355-4282-98C2-A09743EAFAA4}" dt="2021-12-02T06:16:20.680" v="27" actId="26606"/>
          <ac:cxnSpMkLst>
            <pc:docMk/>
            <pc:sldMk cId="2930960996" sldId="343"/>
            <ac:cxnSpMk id="162" creationId="{BECF35C3-8B44-4F4B-BD25-4C01823DB22A}"/>
          </ac:cxnSpMkLst>
        </pc:cxnChg>
        <pc:cxnChg chg="add del">
          <ac:chgData name="Daniel Ibanez" userId="a2852817-0360-45b5-bf7e-68729e5a4633" providerId="ADAL" clId="{994D97FA-0355-4282-98C2-A09743EAFAA4}" dt="2021-12-02T06:16:20.680" v="27" actId="26606"/>
          <ac:cxnSpMkLst>
            <pc:docMk/>
            <pc:sldMk cId="2930960996" sldId="343"/>
            <ac:cxnSpMk id="165" creationId="{EE68D41B-9286-479F-9AB7-678C8E348D71}"/>
          </ac:cxnSpMkLst>
        </pc:cxnChg>
        <pc:cxnChg chg="add del">
          <ac:chgData name="Daniel Ibanez" userId="a2852817-0360-45b5-bf7e-68729e5a4633" providerId="ADAL" clId="{994D97FA-0355-4282-98C2-A09743EAFAA4}" dt="2021-12-02T06:16:29.547" v="29" actId="26606"/>
          <ac:cxnSpMkLst>
            <pc:docMk/>
            <pc:sldMk cId="2930960996" sldId="343"/>
            <ac:cxnSpMk id="168" creationId="{381B4579-E2EA-4BD7-94FF-0A0BEE135C6B}"/>
          </ac:cxnSpMkLst>
        </pc:cxnChg>
        <pc:cxnChg chg="add del">
          <ac:chgData name="Daniel Ibanez" userId="a2852817-0360-45b5-bf7e-68729e5a4633" providerId="ADAL" clId="{994D97FA-0355-4282-98C2-A09743EAFAA4}" dt="2021-12-02T06:16:29.547" v="29" actId="26606"/>
          <ac:cxnSpMkLst>
            <pc:docMk/>
            <pc:sldMk cId="2930960996" sldId="343"/>
            <ac:cxnSpMk id="173" creationId="{C6FAC23C-014D-4AC5-AD1B-36F7D0E7EF32}"/>
          </ac:cxnSpMkLst>
        </pc:cxnChg>
        <pc:cxnChg chg="add del">
          <ac:chgData name="Daniel Ibanez" userId="a2852817-0360-45b5-bf7e-68729e5a4633" providerId="ADAL" clId="{994D97FA-0355-4282-98C2-A09743EAFAA4}" dt="2021-12-02T06:16:38.378" v="31" actId="26606"/>
          <ac:cxnSpMkLst>
            <pc:docMk/>
            <pc:sldMk cId="2930960996" sldId="343"/>
            <ac:cxnSpMk id="177" creationId="{1C7D2BA4-4B7A-4596-8BCC-5CF715423894}"/>
          </ac:cxnSpMkLst>
        </pc:cxnChg>
        <pc:cxnChg chg="add del">
          <ac:chgData name="Daniel Ibanez" userId="a2852817-0360-45b5-bf7e-68729e5a4633" providerId="ADAL" clId="{994D97FA-0355-4282-98C2-A09743EAFAA4}" dt="2021-12-02T06:16:38.378" v="31" actId="26606"/>
          <ac:cxnSpMkLst>
            <pc:docMk/>
            <pc:sldMk cId="2930960996" sldId="343"/>
            <ac:cxnSpMk id="178" creationId="{4977F1E1-2B6F-4BB6-899F-67D8764D83C5}"/>
          </ac:cxnSpMkLst>
        </pc:cxnChg>
        <pc:cxnChg chg="add del">
          <ac:chgData name="Daniel Ibanez" userId="a2852817-0360-45b5-bf7e-68729e5a4633" providerId="ADAL" clId="{994D97FA-0355-4282-98C2-A09743EAFAA4}" dt="2021-12-02T06:16:38.378" v="31" actId="26606"/>
          <ac:cxnSpMkLst>
            <pc:docMk/>
            <pc:sldMk cId="2930960996" sldId="343"/>
            <ac:cxnSpMk id="180" creationId="{65409EC7-69B1-45CC-8FB7-1964C1AB6720}"/>
          </ac:cxnSpMkLst>
        </pc:cxnChg>
        <pc:cxnChg chg="add del">
          <ac:chgData name="Daniel Ibanez" userId="a2852817-0360-45b5-bf7e-68729e5a4633" providerId="ADAL" clId="{994D97FA-0355-4282-98C2-A09743EAFAA4}" dt="2021-12-02T06:16:44.570" v="33" actId="26606"/>
          <ac:cxnSpMkLst>
            <pc:docMk/>
            <pc:sldMk cId="2930960996" sldId="343"/>
            <ac:cxnSpMk id="184" creationId="{1C7D2BA4-4B7A-4596-8BCC-5CF715423894}"/>
          </ac:cxnSpMkLst>
        </pc:cxnChg>
        <pc:cxnChg chg="add del">
          <ac:chgData name="Daniel Ibanez" userId="a2852817-0360-45b5-bf7e-68729e5a4633" providerId="ADAL" clId="{994D97FA-0355-4282-98C2-A09743EAFAA4}" dt="2021-12-02T06:16:44.570" v="33" actId="26606"/>
          <ac:cxnSpMkLst>
            <pc:docMk/>
            <pc:sldMk cId="2930960996" sldId="343"/>
            <ac:cxnSpMk id="185" creationId="{4977F1E1-2B6F-4BB6-899F-67D8764D83C5}"/>
          </ac:cxnSpMkLst>
        </pc:cxnChg>
        <pc:cxnChg chg="add del">
          <ac:chgData name="Daniel Ibanez" userId="a2852817-0360-45b5-bf7e-68729e5a4633" providerId="ADAL" clId="{994D97FA-0355-4282-98C2-A09743EAFAA4}" dt="2021-12-02T06:16:44.570" v="33" actId="26606"/>
          <ac:cxnSpMkLst>
            <pc:docMk/>
            <pc:sldMk cId="2930960996" sldId="343"/>
            <ac:cxnSpMk id="187" creationId="{B6C1711D-6DAC-4FE1-B7B6-AC8A81B84C08}"/>
          </ac:cxnSpMkLst>
        </pc:cxnChg>
        <pc:cxnChg chg="add del">
          <ac:chgData name="Daniel Ibanez" userId="a2852817-0360-45b5-bf7e-68729e5a4633" providerId="ADAL" clId="{994D97FA-0355-4282-98C2-A09743EAFAA4}" dt="2021-12-02T06:20:44.594" v="63" actId="26606"/>
          <ac:cxnSpMkLst>
            <pc:docMk/>
            <pc:sldMk cId="2930960996" sldId="343"/>
            <ac:cxnSpMk id="190" creationId="{8E83266B-97F8-4AB9-818F-3A70E8D8580D}"/>
          </ac:cxnSpMkLst>
        </pc:cxnChg>
      </pc:sldChg>
      <pc:sldChg chg="addSp delSp modSp add mod ord setBg setClrOvrMap">
        <pc:chgData name="Daniel Ibanez" userId="a2852817-0360-45b5-bf7e-68729e5a4633" providerId="ADAL" clId="{994D97FA-0355-4282-98C2-A09743EAFAA4}" dt="2021-12-02T07:53:31.372" v="385" actId="26606"/>
        <pc:sldMkLst>
          <pc:docMk/>
          <pc:sldMk cId="4274847275" sldId="343"/>
        </pc:sldMkLst>
        <pc:spChg chg="mod">
          <ac:chgData name="Daniel Ibanez" userId="a2852817-0360-45b5-bf7e-68729e5a4633" providerId="ADAL" clId="{994D97FA-0355-4282-98C2-A09743EAFAA4}" dt="2021-12-02T07:53:31.372" v="384" actId="26606"/>
          <ac:spMkLst>
            <pc:docMk/>
            <pc:sldMk cId="4274847275" sldId="343"/>
            <ac:spMk id="9" creationId="{835118BB-931C-47B4-9BD9-9F7C959F954D}"/>
          </ac:spMkLst>
        </pc:spChg>
        <pc:spChg chg="mod">
          <ac:chgData name="Daniel Ibanez" userId="a2852817-0360-45b5-bf7e-68729e5a4633" providerId="ADAL" clId="{994D97FA-0355-4282-98C2-A09743EAFAA4}" dt="2021-12-02T07:53:31.372" v="384" actId="26606"/>
          <ac:spMkLst>
            <pc:docMk/>
            <pc:sldMk cId="4274847275" sldId="343"/>
            <ac:spMk id="10" creationId="{8A09DFED-982A-42CB-9A02-FA9723986B68}"/>
          </ac:spMkLst>
        </pc:spChg>
        <pc:spChg chg="add del">
          <ac:chgData name="Daniel Ibanez" userId="a2852817-0360-45b5-bf7e-68729e5a4633" providerId="ADAL" clId="{994D97FA-0355-4282-98C2-A09743EAFAA4}" dt="2021-12-02T07:51:04.155" v="363" actId="26606"/>
          <ac:spMkLst>
            <pc:docMk/>
            <pc:sldMk cId="4274847275" sldId="343"/>
            <ac:spMk id="124" creationId="{C6870151-9189-4C3A-8379-EF3D95827A0A}"/>
          </ac:spMkLst>
        </pc:spChg>
        <pc:spChg chg="add del">
          <ac:chgData name="Daniel Ibanez" userId="a2852817-0360-45b5-bf7e-68729e5a4633" providerId="ADAL" clId="{994D97FA-0355-4282-98C2-A09743EAFAA4}" dt="2021-12-02T07:51:04.155" v="363" actId="26606"/>
          <ac:spMkLst>
            <pc:docMk/>
            <pc:sldMk cId="4274847275" sldId="343"/>
            <ac:spMk id="126" creationId="{123EA69C-102A-4DD0-9547-05DCD271D159}"/>
          </ac:spMkLst>
        </pc:spChg>
        <pc:spChg chg="add del">
          <ac:chgData name="Daniel Ibanez" userId="a2852817-0360-45b5-bf7e-68729e5a4633" providerId="ADAL" clId="{994D97FA-0355-4282-98C2-A09743EAFAA4}" dt="2021-12-02T07:51:04.155" v="363" actId="26606"/>
          <ac:spMkLst>
            <pc:docMk/>
            <pc:sldMk cId="4274847275" sldId="343"/>
            <ac:spMk id="128" creationId="{6A862265-5CA3-4C40-8582-7534C3B03C2A}"/>
          </ac:spMkLst>
        </pc:spChg>
        <pc:spChg chg="add del">
          <ac:chgData name="Daniel Ibanez" userId="a2852817-0360-45b5-bf7e-68729e5a4633" providerId="ADAL" clId="{994D97FA-0355-4282-98C2-A09743EAFAA4}" dt="2021-12-02T07:51:04.155" v="363" actId="26606"/>
          <ac:spMkLst>
            <pc:docMk/>
            <pc:sldMk cId="4274847275" sldId="343"/>
            <ac:spMk id="130" creationId="{600EF80B-0391-4082-9AF5-F15B091B4CE9}"/>
          </ac:spMkLst>
        </pc:spChg>
        <pc:spChg chg="add del">
          <ac:chgData name="Daniel Ibanez" userId="a2852817-0360-45b5-bf7e-68729e5a4633" providerId="ADAL" clId="{994D97FA-0355-4282-98C2-A09743EAFAA4}" dt="2021-12-02T07:51:04.155" v="363" actId="26606"/>
          <ac:spMkLst>
            <pc:docMk/>
            <pc:sldMk cId="4274847275" sldId="343"/>
            <ac:spMk id="134" creationId="{3FBF03E8-C602-4192-9C52-F84B29FDCC88}"/>
          </ac:spMkLst>
        </pc:spChg>
        <pc:spChg chg="add del">
          <ac:chgData name="Daniel Ibanez" userId="a2852817-0360-45b5-bf7e-68729e5a4633" providerId="ADAL" clId="{994D97FA-0355-4282-98C2-A09743EAFAA4}" dt="2021-12-02T07:49:32.133" v="357" actId="26606"/>
          <ac:spMkLst>
            <pc:docMk/>
            <pc:sldMk cId="4274847275" sldId="343"/>
            <ac:spMk id="139" creationId="{F2AF0D79-4A1A-4F27-B9F0-CF252C4AC91C}"/>
          </ac:spMkLst>
        </pc:spChg>
        <pc:spChg chg="add del">
          <ac:chgData name="Daniel Ibanez" userId="a2852817-0360-45b5-bf7e-68729e5a4633" providerId="ADAL" clId="{994D97FA-0355-4282-98C2-A09743EAFAA4}" dt="2021-12-02T07:49:34.369" v="359" actId="26606"/>
          <ac:spMkLst>
            <pc:docMk/>
            <pc:sldMk cId="4274847275" sldId="343"/>
            <ac:spMk id="143" creationId="{368B8211-0B9F-4516-8771-3316E00DB965}"/>
          </ac:spMkLst>
        </pc:spChg>
        <pc:spChg chg="add del">
          <ac:chgData name="Daniel Ibanez" userId="a2852817-0360-45b5-bf7e-68729e5a4633" providerId="ADAL" clId="{994D97FA-0355-4282-98C2-A09743EAFAA4}" dt="2021-12-02T07:53:31.372" v="385" actId="26606"/>
          <ac:spMkLst>
            <pc:docMk/>
            <pc:sldMk cId="4274847275" sldId="343"/>
            <ac:spMk id="146" creationId="{F2AF0D79-4A1A-4F27-B9F0-CF252C4AC91C}"/>
          </ac:spMkLst>
        </pc:spChg>
        <pc:spChg chg="add del">
          <ac:chgData name="Daniel Ibanez" userId="a2852817-0360-45b5-bf7e-68729e5a4633" providerId="ADAL" clId="{994D97FA-0355-4282-98C2-A09743EAFAA4}" dt="2021-12-02T07:53:31.372" v="384" actId="26606"/>
          <ac:spMkLst>
            <pc:docMk/>
            <pc:sldMk cId="4274847275" sldId="343"/>
            <ac:spMk id="152" creationId="{C6870151-9189-4C3A-8379-EF3D95827A0A}"/>
          </ac:spMkLst>
        </pc:spChg>
        <pc:spChg chg="add del">
          <ac:chgData name="Daniel Ibanez" userId="a2852817-0360-45b5-bf7e-68729e5a4633" providerId="ADAL" clId="{994D97FA-0355-4282-98C2-A09743EAFAA4}" dt="2021-12-02T07:53:31.372" v="384" actId="26606"/>
          <ac:spMkLst>
            <pc:docMk/>
            <pc:sldMk cId="4274847275" sldId="343"/>
            <ac:spMk id="154" creationId="{123EA69C-102A-4DD0-9547-05DCD271D159}"/>
          </ac:spMkLst>
        </pc:spChg>
        <pc:spChg chg="add del">
          <ac:chgData name="Daniel Ibanez" userId="a2852817-0360-45b5-bf7e-68729e5a4633" providerId="ADAL" clId="{994D97FA-0355-4282-98C2-A09743EAFAA4}" dt="2021-12-02T07:53:31.372" v="384" actId="26606"/>
          <ac:spMkLst>
            <pc:docMk/>
            <pc:sldMk cId="4274847275" sldId="343"/>
            <ac:spMk id="156" creationId="{6A862265-5CA3-4C40-8582-7534C3B03C2A}"/>
          </ac:spMkLst>
        </pc:spChg>
        <pc:spChg chg="add del">
          <ac:chgData name="Daniel Ibanez" userId="a2852817-0360-45b5-bf7e-68729e5a4633" providerId="ADAL" clId="{994D97FA-0355-4282-98C2-A09743EAFAA4}" dt="2021-12-02T07:53:31.372" v="384" actId="26606"/>
          <ac:spMkLst>
            <pc:docMk/>
            <pc:sldMk cId="4274847275" sldId="343"/>
            <ac:spMk id="158" creationId="{600EF80B-0391-4082-9AF5-F15B091B4CE9}"/>
          </ac:spMkLst>
        </pc:spChg>
        <pc:spChg chg="add del">
          <ac:chgData name="Daniel Ibanez" userId="a2852817-0360-45b5-bf7e-68729e5a4633" providerId="ADAL" clId="{994D97FA-0355-4282-98C2-A09743EAFAA4}" dt="2021-12-02T07:53:31.372" v="384" actId="26606"/>
          <ac:spMkLst>
            <pc:docMk/>
            <pc:sldMk cId="4274847275" sldId="343"/>
            <ac:spMk id="162" creationId="{3FBF03E8-C602-4192-9C52-F84B29FDCC88}"/>
          </ac:spMkLst>
        </pc:spChg>
        <pc:spChg chg="add">
          <ac:chgData name="Daniel Ibanez" userId="a2852817-0360-45b5-bf7e-68729e5a4633" providerId="ADAL" clId="{994D97FA-0355-4282-98C2-A09743EAFAA4}" dt="2021-12-02T07:53:31.372" v="385" actId="26606"/>
          <ac:spMkLst>
            <pc:docMk/>
            <pc:sldMk cId="4274847275" sldId="343"/>
            <ac:spMk id="164" creationId="{F2AF0D79-4A1A-4F27-B9F0-CF252C4AC91C}"/>
          </ac:spMkLst>
        </pc:spChg>
        <pc:picChg chg="mod">
          <ac:chgData name="Daniel Ibanez" userId="a2852817-0360-45b5-bf7e-68729e5a4633" providerId="ADAL" clId="{994D97FA-0355-4282-98C2-A09743EAFAA4}" dt="2021-12-02T07:53:31.372" v="384" actId="26606"/>
          <ac:picMkLst>
            <pc:docMk/>
            <pc:sldMk cId="4274847275" sldId="343"/>
            <ac:picMk id="99" creationId="{9A517A43-FC66-4662-8CE2-4E522D347951}"/>
          </ac:picMkLst>
        </pc:picChg>
        <pc:cxnChg chg="add del">
          <ac:chgData name="Daniel Ibanez" userId="a2852817-0360-45b5-bf7e-68729e5a4633" providerId="ADAL" clId="{994D97FA-0355-4282-98C2-A09743EAFAA4}" dt="2021-12-02T07:51:04.155" v="363" actId="26606"/>
          <ac:cxnSpMkLst>
            <pc:docMk/>
            <pc:sldMk cId="4274847275" sldId="343"/>
            <ac:cxnSpMk id="132" creationId="{D33AC32D-5F44-45F7-A0BD-7C11A86BED57}"/>
          </ac:cxnSpMkLst>
        </pc:cxnChg>
        <pc:cxnChg chg="add del">
          <ac:chgData name="Daniel Ibanez" userId="a2852817-0360-45b5-bf7e-68729e5a4633" providerId="ADAL" clId="{994D97FA-0355-4282-98C2-A09743EAFAA4}" dt="2021-12-02T07:49:32.133" v="357" actId="26606"/>
          <ac:cxnSpMkLst>
            <pc:docMk/>
            <pc:sldMk cId="4274847275" sldId="343"/>
            <ac:cxnSpMk id="141" creationId="{8E83266B-97F8-4AB9-818F-3A70E8D8580D}"/>
          </ac:cxnSpMkLst>
        </pc:cxnChg>
        <pc:cxnChg chg="add del">
          <ac:chgData name="Daniel Ibanez" userId="a2852817-0360-45b5-bf7e-68729e5a4633" providerId="ADAL" clId="{994D97FA-0355-4282-98C2-A09743EAFAA4}" dt="2021-12-02T07:49:34.369" v="359" actId="26606"/>
          <ac:cxnSpMkLst>
            <pc:docMk/>
            <pc:sldMk cId="4274847275" sldId="343"/>
            <ac:cxnSpMk id="144" creationId="{B7582E73-8B46-4A0E-944E-58357C80883F}"/>
          </ac:cxnSpMkLst>
        </pc:cxnChg>
        <pc:cxnChg chg="add del">
          <ac:chgData name="Daniel Ibanez" userId="a2852817-0360-45b5-bf7e-68729e5a4633" providerId="ADAL" clId="{994D97FA-0355-4282-98C2-A09743EAFAA4}" dt="2021-12-02T07:53:31.372" v="385" actId="26606"/>
          <ac:cxnSpMkLst>
            <pc:docMk/>
            <pc:sldMk cId="4274847275" sldId="343"/>
            <ac:cxnSpMk id="147" creationId="{8E83266B-97F8-4AB9-818F-3A70E8D8580D}"/>
          </ac:cxnSpMkLst>
        </pc:cxnChg>
        <pc:cxnChg chg="add del">
          <ac:chgData name="Daniel Ibanez" userId="a2852817-0360-45b5-bf7e-68729e5a4633" providerId="ADAL" clId="{994D97FA-0355-4282-98C2-A09743EAFAA4}" dt="2021-12-02T07:53:31.372" v="384" actId="26606"/>
          <ac:cxnSpMkLst>
            <pc:docMk/>
            <pc:sldMk cId="4274847275" sldId="343"/>
            <ac:cxnSpMk id="160" creationId="{D33AC32D-5F44-45F7-A0BD-7C11A86BED57}"/>
          </ac:cxnSpMkLst>
        </pc:cxnChg>
        <pc:cxnChg chg="add">
          <ac:chgData name="Daniel Ibanez" userId="a2852817-0360-45b5-bf7e-68729e5a4633" providerId="ADAL" clId="{994D97FA-0355-4282-98C2-A09743EAFAA4}" dt="2021-12-02T07:53:31.372" v="385" actId="26606"/>
          <ac:cxnSpMkLst>
            <pc:docMk/>
            <pc:sldMk cId="4274847275" sldId="343"/>
            <ac:cxnSpMk id="165" creationId="{8E83266B-97F8-4AB9-818F-3A70E8D8580D}"/>
          </ac:cxnSpMkLst>
        </pc:cxnChg>
      </pc:sldChg>
      <pc:sldChg chg="addSp delSp modSp add mod setBg setClrOvrMap">
        <pc:chgData name="Daniel Ibanez" userId="a2852817-0360-45b5-bf7e-68729e5a4633" providerId="ADAL" clId="{994D97FA-0355-4282-98C2-A09743EAFAA4}" dt="2021-12-02T08:01:43.526" v="569" actId="26606"/>
        <pc:sldMkLst>
          <pc:docMk/>
          <pc:sldMk cId="793344140" sldId="344"/>
        </pc:sldMkLst>
        <pc:spChg chg="mod">
          <ac:chgData name="Daniel Ibanez" userId="a2852817-0360-45b5-bf7e-68729e5a4633" providerId="ADAL" clId="{994D97FA-0355-4282-98C2-A09743EAFAA4}" dt="2021-12-02T08:01:43.526" v="569" actId="26606"/>
          <ac:spMkLst>
            <pc:docMk/>
            <pc:sldMk cId="793344140" sldId="344"/>
            <ac:spMk id="9" creationId="{835118BB-931C-47B4-9BD9-9F7C959F954D}"/>
          </ac:spMkLst>
        </pc:spChg>
        <pc:spChg chg="mod">
          <ac:chgData name="Daniel Ibanez" userId="a2852817-0360-45b5-bf7e-68729e5a4633" providerId="ADAL" clId="{994D97FA-0355-4282-98C2-A09743EAFAA4}" dt="2021-12-02T08:01:43.526" v="569" actId="26606"/>
          <ac:spMkLst>
            <pc:docMk/>
            <pc:sldMk cId="793344140" sldId="344"/>
            <ac:spMk id="10" creationId="{8A09DFED-982A-42CB-9A02-FA9723986B68}"/>
          </ac:spMkLst>
        </pc:spChg>
        <pc:spChg chg="add del">
          <ac:chgData name="Daniel Ibanez" userId="a2852817-0360-45b5-bf7e-68729e5a4633" providerId="ADAL" clId="{994D97FA-0355-4282-98C2-A09743EAFAA4}" dt="2021-12-02T07:53:49.373" v="396" actId="26606"/>
          <ac:spMkLst>
            <pc:docMk/>
            <pc:sldMk cId="793344140" sldId="344"/>
            <ac:spMk id="146" creationId="{F2AF0D79-4A1A-4F27-B9F0-CF252C4AC91C}"/>
          </ac:spMkLst>
        </pc:spChg>
        <pc:spChg chg="add del">
          <ac:chgData name="Daniel Ibanez" userId="a2852817-0360-45b5-bf7e-68729e5a4633" providerId="ADAL" clId="{994D97FA-0355-4282-98C2-A09743EAFAA4}" dt="2021-12-02T07:53:41.371" v="387" actId="26606"/>
          <ac:spMkLst>
            <pc:docMk/>
            <pc:sldMk cId="793344140" sldId="344"/>
            <ac:spMk id="152" creationId="{C6870151-9189-4C3A-8379-EF3D95827A0A}"/>
          </ac:spMkLst>
        </pc:spChg>
        <pc:spChg chg="add del">
          <ac:chgData name="Daniel Ibanez" userId="a2852817-0360-45b5-bf7e-68729e5a4633" providerId="ADAL" clId="{994D97FA-0355-4282-98C2-A09743EAFAA4}" dt="2021-12-02T07:53:41.371" v="387" actId="26606"/>
          <ac:spMkLst>
            <pc:docMk/>
            <pc:sldMk cId="793344140" sldId="344"/>
            <ac:spMk id="154" creationId="{123EA69C-102A-4DD0-9547-05DCD271D159}"/>
          </ac:spMkLst>
        </pc:spChg>
        <pc:spChg chg="add del">
          <ac:chgData name="Daniel Ibanez" userId="a2852817-0360-45b5-bf7e-68729e5a4633" providerId="ADAL" clId="{994D97FA-0355-4282-98C2-A09743EAFAA4}" dt="2021-12-02T07:53:41.371" v="387" actId="26606"/>
          <ac:spMkLst>
            <pc:docMk/>
            <pc:sldMk cId="793344140" sldId="344"/>
            <ac:spMk id="156" creationId="{6A862265-5CA3-4C40-8582-7534C3B03C2A}"/>
          </ac:spMkLst>
        </pc:spChg>
        <pc:spChg chg="add del">
          <ac:chgData name="Daniel Ibanez" userId="a2852817-0360-45b5-bf7e-68729e5a4633" providerId="ADAL" clId="{994D97FA-0355-4282-98C2-A09743EAFAA4}" dt="2021-12-02T07:53:41.371" v="387" actId="26606"/>
          <ac:spMkLst>
            <pc:docMk/>
            <pc:sldMk cId="793344140" sldId="344"/>
            <ac:spMk id="158" creationId="{600EF80B-0391-4082-9AF5-F15B091B4CE9}"/>
          </ac:spMkLst>
        </pc:spChg>
        <pc:spChg chg="add del">
          <ac:chgData name="Daniel Ibanez" userId="a2852817-0360-45b5-bf7e-68729e5a4633" providerId="ADAL" clId="{994D97FA-0355-4282-98C2-A09743EAFAA4}" dt="2021-12-02T07:53:41.371" v="387" actId="26606"/>
          <ac:spMkLst>
            <pc:docMk/>
            <pc:sldMk cId="793344140" sldId="344"/>
            <ac:spMk id="162" creationId="{3FBF03E8-C602-4192-9C52-F84B29FDCC88}"/>
          </ac:spMkLst>
        </pc:spChg>
        <pc:spChg chg="add del">
          <ac:chgData name="Daniel Ibanez" userId="a2852817-0360-45b5-bf7e-68729e5a4633" providerId="ADAL" clId="{994D97FA-0355-4282-98C2-A09743EAFAA4}" dt="2021-12-02T07:53:43.175" v="389" actId="26606"/>
          <ac:spMkLst>
            <pc:docMk/>
            <pc:sldMk cId="793344140" sldId="344"/>
            <ac:spMk id="164" creationId="{F2AF0D79-4A1A-4F27-B9F0-CF252C4AC91C}"/>
          </ac:spMkLst>
        </pc:spChg>
        <pc:spChg chg="add del">
          <ac:chgData name="Daniel Ibanez" userId="a2852817-0360-45b5-bf7e-68729e5a4633" providerId="ADAL" clId="{994D97FA-0355-4282-98C2-A09743EAFAA4}" dt="2021-12-02T07:53:44.176" v="391" actId="26606"/>
          <ac:spMkLst>
            <pc:docMk/>
            <pc:sldMk cId="793344140" sldId="344"/>
            <ac:spMk id="167" creationId="{368B8211-0B9F-4516-8771-3316E00DB965}"/>
          </ac:spMkLst>
        </pc:spChg>
        <pc:spChg chg="add del">
          <ac:chgData name="Daniel Ibanez" userId="a2852817-0360-45b5-bf7e-68729e5a4633" providerId="ADAL" clId="{994D97FA-0355-4282-98C2-A09743EAFAA4}" dt="2021-12-02T07:53:45.077" v="393" actId="26606"/>
          <ac:spMkLst>
            <pc:docMk/>
            <pc:sldMk cId="793344140" sldId="344"/>
            <ac:spMk id="170" creationId="{C6870151-9189-4C3A-8379-EF3D95827A0A}"/>
          </ac:spMkLst>
        </pc:spChg>
        <pc:spChg chg="add del">
          <ac:chgData name="Daniel Ibanez" userId="a2852817-0360-45b5-bf7e-68729e5a4633" providerId="ADAL" clId="{994D97FA-0355-4282-98C2-A09743EAFAA4}" dt="2021-12-02T07:53:45.077" v="393" actId="26606"/>
          <ac:spMkLst>
            <pc:docMk/>
            <pc:sldMk cId="793344140" sldId="344"/>
            <ac:spMk id="171" creationId="{123EA69C-102A-4DD0-9547-05DCD271D159}"/>
          </ac:spMkLst>
        </pc:spChg>
        <pc:spChg chg="add del">
          <ac:chgData name="Daniel Ibanez" userId="a2852817-0360-45b5-bf7e-68729e5a4633" providerId="ADAL" clId="{994D97FA-0355-4282-98C2-A09743EAFAA4}" dt="2021-12-02T07:53:45.077" v="393" actId="26606"/>
          <ac:spMkLst>
            <pc:docMk/>
            <pc:sldMk cId="793344140" sldId="344"/>
            <ac:spMk id="172" creationId="{6A862265-5CA3-4C40-8582-7534C3B03C2A}"/>
          </ac:spMkLst>
        </pc:spChg>
        <pc:spChg chg="add del">
          <ac:chgData name="Daniel Ibanez" userId="a2852817-0360-45b5-bf7e-68729e5a4633" providerId="ADAL" clId="{994D97FA-0355-4282-98C2-A09743EAFAA4}" dt="2021-12-02T07:53:45.077" v="393" actId="26606"/>
          <ac:spMkLst>
            <pc:docMk/>
            <pc:sldMk cId="793344140" sldId="344"/>
            <ac:spMk id="173" creationId="{600EF80B-0391-4082-9AF5-F15B091B4CE9}"/>
          </ac:spMkLst>
        </pc:spChg>
        <pc:spChg chg="add del">
          <ac:chgData name="Daniel Ibanez" userId="a2852817-0360-45b5-bf7e-68729e5a4633" providerId="ADAL" clId="{994D97FA-0355-4282-98C2-A09743EAFAA4}" dt="2021-12-02T07:53:45.077" v="393" actId="26606"/>
          <ac:spMkLst>
            <pc:docMk/>
            <pc:sldMk cId="793344140" sldId="344"/>
            <ac:spMk id="175" creationId="{3FBF03E8-C602-4192-9C52-F84B29FDCC88}"/>
          </ac:spMkLst>
        </pc:spChg>
        <pc:spChg chg="add del">
          <ac:chgData name="Daniel Ibanez" userId="a2852817-0360-45b5-bf7e-68729e5a4633" providerId="ADAL" clId="{994D97FA-0355-4282-98C2-A09743EAFAA4}" dt="2021-12-02T07:53:49.350" v="395" actId="26606"/>
          <ac:spMkLst>
            <pc:docMk/>
            <pc:sldMk cId="793344140" sldId="344"/>
            <ac:spMk id="177" creationId="{C6870151-9189-4C3A-8379-EF3D95827A0A}"/>
          </ac:spMkLst>
        </pc:spChg>
        <pc:spChg chg="add del">
          <ac:chgData name="Daniel Ibanez" userId="a2852817-0360-45b5-bf7e-68729e5a4633" providerId="ADAL" clId="{994D97FA-0355-4282-98C2-A09743EAFAA4}" dt="2021-12-02T07:53:49.350" v="395" actId="26606"/>
          <ac:spMkLst>
            <pc:docMk/>
            <pc:sldMk cId="793344140" sldId="344"/>
            <ac:spMk id="178" creationId="{123EA69C-102A-4DD0-9547-05DCD271D159}"/>
          </ac:spMkLst>
        </pc:spChg>
        <pc:spChg chg="add del">
          <ac:chgData name="Daniel Ibanez" userId="a2852817-0360-45b5-bf7e-68729e5a4633" providerId="ADAL" clId="{994D97FA-0355-4282-98C2-A09743EAFAA4}" dt="2021-12-02T07:53:49.350" v="395" actId="26606"/>
          <ac:spMkLst>
            <pc:docMk/>
            <pc:sldMk cId="793344140" sldId="344"/>
            <ac:spMk id="179" creationId="{6A862265-5CA3-4C40-8582-7534C3B03C2A}"/>
          </ac:spMkLst>
        </pc:spChg>
        <pc:spChg chg="add del">
          <ac:chgData name="Daniel Ibanez" userId="a2852817-0360-45b5-bf7e-68729e5a4633" providerId="ADAL" clId="{994D97FA-0355-4282-98C2-A09743EAFAA4}" dt="2021-12-02T07:53:49.350" v="395" actId="26606"/>
          <ac:spMkLst>
            <pc:docMk/>
            <pc:sldMk cId="793344140" sldId="344"/>
            <ac:spMk id="180" creationId="{600EF80B-0391-4082-9AF5-F15B091B4CE9}"/>
          </ac:spMkLst>
        </pc:spChg>
        <pc:spChg chg="add del">
          <ac:chgData name="Daniel Ibanez" userId="a2852817-0360-45b5-bf7e-68729e5a4633" providerId="ADAL" clId="{994D97FA-0355-4282-98C2-A09743EAFAA4}" dt="2021-12-02T07:53:49.350" v="395" actId="26606"/>
          <ac:spMkLst>
            <pc:docMk/>
            <pc:sldMk cId="793344140" sldId="344"/>
            <ac:spMk id="182" creationId="{3FBF03E8-C602-4192-9C52-F84B29FDCC88}"/>
          </ac:spMkLst>
        </pc:spChg>
        <pc:spChg chg="add del">
          <ac:chgData name="Daniel Ibanez" userId="a2852817-0360-45b5-bf7e-68729e5a4633" providerId="ADAL" clId="{994D97FA-0355-4282-98C2-A09743EAFAA4}" dt="2021-12-02T08:01:24.521" v="568" actId="26606"/>
          <ac:spMkLst>
            <pc:docMk/>
            <pc:sldMk cId="793344140" sldId="344"/>
            <ac:spMk id="184" creationId="{F2AF0D79-4A1A-4F27-B9F0-CF252C4AC91C}"/>
          </ac:spMkLst>
        </pc:spChg>
        <pc:spChg chg="add del">
          <ac:chgData name="Daniel Ibanez" userId="a2852817-0360-45b5-bf7e-68729e5a4633" providerId="ADAL" clId="{994D97FA-0355-4282-98C2-A09743EAFAA4}" dt="2021-12-02T08:01:09.372" v="561" actId="26606"/>
          <ac:spMkLst>
            <pc:docMk/>
            <pc:sldMk cId="793344140" sldId="344"/>
            <ac:spMk id="190" creationId="{F2AF0D79-4A1A-4F27-B9F0-CF252C4AC91C}"/>
          </ac:spMkLst>
        </pc:spChg>
        <pc:spChg chg="add del">
          <ac:chgData name="Daniel Ibanez" userId="a2852817-0360-45b5-bf7e-68729e5a4633" providerId="ADAL" clId="{994D97FA-0355-4282-98C2-A09743EAFAA4}" dt="2021-12-02T08:01:11.582" v="563" actId="26606"/>
          <ac:spMkLst>
            <pc:docMk/>
            <pc:sldMk cId="793344140" sldId="344"/>
            <ac:spMk id="194" creationId="{6A862265-5CA3-4C40-8582-7534C3B03C2A}"/>
          </ac:spMkLst>
        </pc:spChg>
        <pc:spChg chg="add del">
          <ac:chgData name="Daniel Ibanez" userId="a2852817-0360-45b5-bf7e-68729e5a4633" providerId="ADAL" clId="{994D97FA-0355-4282-98C2-A09743EAFAA4}" dt="2021-12-02T08:01:11.582" v="563" actId="26606"/>
          <ac:spMkLst>
            <pc:docMk/>
            <pc:sldMk cId="793344140" sldId="344"/>
            <ac:spMk id="195" creationId="{C6870151-9189-4C3A-8379-EF3D95827A0A}"/>
          </ac:spMkLst>
        </pc:spChg>
        <pc:spChg chg="add del">
          <ac:chgData name="Daniel Ibanez" userId="a2852817-0360-45b5-bf7e-68729e5a4633" providerId="ADAL" clId="{994D97FA-0355-4282-98C2-A09743EAFAA4}" dt="2021-12-02T08:01:11.582" v="563" actId="26606"/>
          <ac:spMkLst>
            <pc:docMk/>
            <pc:sldMk cId="793344140" sldId="344"/>
            <ac:spMk id="196" creationId="{600EF80B-0391-4082-9AF5-F15B091B4CE9}"/>
          </ac:spMkLst>
        </pc:spChg>
        <pc:spChg chg="add del">
          <ac:chgData name="Daniel Ibanez" userId="a2852817-0360-45b5-bf7e-68729e5a4633" providerId="ADAL" clId="{994D97FA-0355-4282-98C2-A09743EAFAA4}" dt="2021-12-02T08:01:11.582" v="563" actId="26606"/>
          <ac:spMkLst>
            <pc:docMk/>
            <pc:sldMk cId="793344140" sldId="344"/>
            <ac:spMk id="197" creationId="{123EA69C-102A-4DD0-9547-05DCD271D159}"/>
          </ac:spMkLst>
        </pc:spChg>
        <pc:spChg chg="add del">
          <ac:chgData name="Daniel Ibanez" userId="a2852817-0360-45b5-bf7e-68729e5a4633" providerId="ADAL" clId="{994D97FA-0355-4282-98C2-A09743EAFAA4}" dt="2021-12-02T08:01:11.582" v="563" actId="26606"/>
          <ac:spMkLst>
            <pc:docMk/>
            <pc:sldMk cId="793344140" sldId="344"/>
            <ac:spMk id="200" creationId="{3FBF03E8-C602-4192-9C52-F84B29FDCC88}"/>
          </ac:spMkLst>
        </pc:spChg>
        <pc:spChg chg="add del">
          <ac:chgData name="Daniel Ibanez" userId="a2852817-0360-45b5-bf7e-68729e5a4633" providerId="ADAL" clId="{994D97FA-0355-4282-98C2-A09743EAFAA4}" dt="2021-12-02T08:01:18.669" v="565" actId="26606"/>
          <ac:spMkLst>
            <pc:docMk/>
            <pc:sldMk cId="793344140" sldId="344"/>
            <ac:spMk id="202" creationId="{368B8211-0B9F-4516-8771-3316E00DB965}"/>
          </ac:spMkLst>
        </pc:spChg>
        <pc:spChg chg="add del">
          <ac:chgData name="Daniel Ibanez" userId="a2852817-0360-45b5-bf7e-68729e5a4633" providerId="ADAL" clId="{994D97FA-0355-4282-98C2-A09743EAFAA4}" dt="2021-12-02T08:01:24.515" v="567" actId="26606"/>
          <ac:spMkLst>
            <pc:docMk/>
            <pc:sldMk cId="793344140" sldId="344"/>
            <ac:spMk id="205" creationId="{C6870151-9189-4C3A-8379-EF3D95827A0A}"/>
          </ac:spMkLst>
        </pc:spChg>
        <pc:spChg chg="add del">
          <ac:chgData name="Daniel Ibanez" userId="a2852817-0360-45b5-bf7e-68729e5a4633" providerId="ADAL" clId="{994D97FA-0355-4282-98C2-A09743EAFAA4}" dt="2021-12-02T08:01:24.515" v="567" actId="26606"/>
          <ac:spMkLst>
            <pc:docMk/>
            <pc:sldMk cId="793344140" sldId="344"/>
            <ac:spMk id="206" creationId="{123EA69C-102A-4DD0-9547-05DCD271D159}"/>
          </ac:spMkLst>
        </pc:spChg>
        <pc:spChg chg="add del">
          <ac:chgData name="Daniel Ibanez" userId="a2852817-0360-45b5-bf7e-68729e5a4633" providerId="ADAL" clId="{994D97FA-0355-4282-98C2-A09743EAFAA4}" dt="2021-12-02T08:01:24.515" v="567" actId="26606"/>
          <ac:spMkLst>
            <pc:docMk/>
            <pc:sldMk cId="793344140" sldId="344"/>
            <ac:spMk id="207" creationId="{6A862265-5CA3-4C40-8582-7534C3B03C2A}"/>
          </ac:spMkLst>
        </pc:spChg>
        <pc:spChg chg="add del">
          <ac:chgData name="Daniel Ibanez" userId="a2852817-0360-45b5-bf7e-68729e5a4633" providerId="ADAL" clId="{994D97FA-0355-4282-98C2-A09743EAFAA4}" dt="2021-12-02T08:01:24.515" v="567" actId="26606"/>
          <ac:spMkLst>
            <pc:docMk/>
            <pc:sldMk cId="793344140" sldId="344"/>
            <ac:spMk id="208" creationId="{600EF80B-0391-4082-9AF5-F15B091B4CE9}"/>
          </ac:spMkLst>
        </pc:spChg>
        <pc:spChg chg="add del">
          <ac:chgData name="Daniel Ibanez" userId="a2852817-0360-45b5-bf7e-68729e5a4633" providerId="ADAL" clId="{994D97FA-0355-4282-98C2-A09743EAFAA4}" dt="2021-12-02T08:01:24.515" v="567" actId="26606"/>
          <ac:spMkLst>
            <pc:docMk/>
            <pc:sldMk cId="793344140" sldId="344"/>
            <ac:spMk id="210" creationId="{3FBF03E8-C602-4192-9C52-F84B29FDCC88}"/>
          </ac:spMkLst>
        </pc:spChg>
        <pc:spChg chg="add">
          <ac:chgData name="Daniel Ibanez" userId="a2852817-0360-45b5-bf7e-68729e5a4633" providerId="ADAL" clId="{994D97FA-0355-4282-98C2-A09743EAFAA4}" dt="2021-12-02T08:01:43.526" v="569" actId="26606"/>
          <ac:spMkLst>
            <pc:docMk/>
            <pc:sldMk cId="793344140" sldId="344"/>
            <ac:spMk id="218" creationId="{F2AF0D79-4A1A-4F27-B9F0-CF252C4AC91C}"/>
          </ac:spMkLst>
        </pc:spChg>
        <pc:grpChg chg="add del">
          <ac:chgData name="Daniel Ibanez" userId="a2852817-0360-45b5-bf7e-68729e5a4633" providerId="ADAL" clId="{994D97FA-0355-4282-98C2-A09743EAFAA4}" dt="2021-12-02T08:01:43.526" v="569" actId="26606"/>
          <ac:grpSpMkLst>
            <pc:docMk/>
            <pc:sldMk cId="793344140" sldId="344"/>
            <ac:grpSpMk id="212" creationId="{FEB7DF70-0A31-4A61-9C8B-3333776A15B8}"/>
          </ac:grpSpMkLst>
        </pc:grpChg>
        <pc:picChg chg="mod ord">
          <ac:chgData name="Daniel Ibanez" userId="a2852817-0360-45b5-bf7e-68729e5a4633" providerId="ADAL" clId="{994D97FA-0355-4282-98C2-A09743EAFAA4}" dt="2021-12-02T08:01:43.526" v="569" actId="26606"/>
          <ac:picMkLst>
            <pc:docMk/>
            <pc:sldMk cId="793344140" sldId="344"/>
            <ac:picMk id="99" creationId="{9A517A43-FC66-4662-8CE2-4E522D347951}"/>
          </ac:picMkLst>
        </pc:picChg>
        <pc:cxnChg chg="add del">
          <ac:chgData name="Daniel Ibanez" userId="a2852817-0360-45b5-bf7e-68729e5a4633" providerId="ADAL" clId="{994D97FA-0355-4282-98C2-A09743EAFAA4}" dt="2021-12-02T07:53:49.373" v="396" actId="26606"/>
          <ac:cxnSpMkLst>
            <pc:docMk/>
            <pc:sldMk cId="793344140" sldId="344"/>
            <ac:cxnSpMk id="147" creationId="{8E83266B-97F8-4AB9-818F-3A70E8D8580D}"/>
          </ac:cxnSpMkLst>
        </pc:cxnChg>
        <pc:cxnChg chg="add del">
          <ac:chgData name="Daniel Ibanez" userId="a2852817-0360-45b5-bf7e-68729e5a4633" providerId="ADAL" clId="{994D97FA-0355-4282-98C2-A09743EAFAA4}" dt="2021-12-02T07:53:41.371" v="387" actId="26606"/>
          <ac:cxnSpMkLst>
            <pc:docMk/>
            <pc:sldMk cId="793344140" sldId="344"/>
            <ac:cxnSpMk id="160" creationId="{D33AC32D-5F44-45F7-A0BD-7C11A86BED57}"/>
          </ac:cxnSpMkLst>
        </pc:cxnChg>
        <pc:cxnChg chg="add del">
          <ac:chgData name="Daniel Ibanez" userId="a2852817-0360-45b5-bf7e-68729e5a4633" providerId="ADAL" clId="{994D97FA-0355-4282-98C2-A09743EAFAA4}" dt="2021-12-02T07:53:43.175" v="389" actId="26606"/>
          <ac:cxnSpMkLst>
            <pc:docMk/>
            <pc:sldMk cId="793344140" sldId="344"/>
            <ac:cxnSpMk id="165" creationId="{8E83266B-97F8-4AB9-818F-3A70E8D8580D}"/>
          </ac:cxnSpMkLst>
        </pc:cxnChg>
        <pc:cxnChg chg="add del">
          <ac:chgData name="Daniel Ibanez" userId="a2852817-0360-45b5-bf7e-68729e5a4633" providerId="ADAL" clId="{994D97FA-0355-4282-98C2-A09743EAFAA4}" dt="2021-12-02T07:53:44.176" v="391" actId="26606"/>
          <ac:cxnSpMkLst>
            <pc:docMk/>
            <pc:sldMk cId="793344140" sldId="344"/>
            <ac:cxnSpMk id="168" creationId="{B7582E73-8B46-4A0E-944E-58357C80883F}"/>
          </ac:cxnSpMkLst>
        </pc:cxnChg>
        <pc:cxnChg chg="add del">
          <ac:chgData name="Daniel Ibanez" userId="a2852817-0360-45b5-bf7e-68729e5a4633" providerId="ADAL" clId="{994D97FA-0355-4282-98C2-A09743EAFAA4}" dt="2021-12-02T07:53:45.077" v="393" actId="26606"/>
          <ac:cxnSpMkLst>
            <pc:docMk/>
            <pc:sldMk cId="793344140" sldId="344"/>
            <ac:cxnSpMk id="174" creationId="{D33AC32D-5F44-45F7-A0BD-7C11A86BED57}"/>
          </ac:cxnSpMkLst>
        </pc:cxnChg>
        <pc:cxnChg chg="add del">
          <ac:chgData name="Daniel Ibanez" userId="a2852817-0360-45b5-bf7e-68729e5a4633" providerId="ADAL" clId="{994D97FA-0355-4282-98C2-A09743EAFAA4}" dt="2021-12-02T07:53:49.350" v="395" actId="26606"/>
          <ac:cxnSpMkLst>
            <pc:docMk/>
            <pc:sldMk cId="793344140" sldId="344"/>
            <ac:cxnSpMk id="181" creationId="{D33AC32D-5F44-45F7-A0BD-7C11A86BED57}"/>
          </ac:cxnSpMkLst>
        </pc:cxnChg>
        <pc:cxnChg chg="add del">
          <ac:chgData name="Daniel Ibanez" userId="a2852817-0360-45b5-bf7e-68729e5a4633" providerId="ADAL" clId="{994D97FA-0355-4282-98C2-A09743EAFAA4}" dt="2021-12-02T08:01:24.521" v="568" actId="26606"/>
          <ac:cxnSpMkLst>
            <pc:docMk/>
            <pc:sldMk cId="793344140" sldId="344"/>
            <ac:cxnSpMk id="185" creationId="{8E83266B-97F8-4AB9-818F-3A70E8D8580D}"/>
          </ac:cxnSpMkLst>
        </pc:cxnChg>
        <pc:cxnChg chg="add del">
          <ac:chgData name="Daniel Ibanez" userId="a2852817-0360-45b5-bf7e-68729e5a4633" providerId="ADAL" clId="{994D97FA-0355-4282-98C2-A09743EAFAA4}" dt="2021-12-02T08:01:09.372" v="561" actId="26606"/>
          <ac:cxnSpMkLst>
            <pc:docMk/>
            <pc:sldMk cId="793344140" sldId="344"/>
            <ac:cxnSpMk id="192" creationId="{8E83266B-97F8-4AB9-818F-3A70E8D8580D}"/>
          </ac:cxnSpMkLst>
        </pc:cxnChg>
        <pc:cxnChg chg="add del">
          <ac:chgData name="Daniel Ibanez" userId="a2852817-0360-45b5-bf7e-68729e5a4633" providerId="ADAL" clId="{994D97FA-0355-4282-98C2-A09743EAFAA4}" dt="2021-12-02T08:01:11.582" v="563" actId="26606"/>
          <ac:cxnSpMkLst>
            <pc:docMk/>
            <pc:sldMk cId="793344140" sldId="344"/>
            <ac:cxnSpMk id="198" creationId="{D33AC32D-5F44-45F7-A0BD-7C11A86BED57}"/>
          </ac:cxnSpMkLst>
        </pc:cxnChg>
        <pc:cxnChg chg="add del">
          <ac:chgData name="Daniel Ibanez" userId="a2852817-0360-45b5-bf7e-68729e5a4633" providerId="ADAL" clId="{994D97FA-0355-4282-98C2-A09743EAFAA4}" dt="2021-12-02T08:01:18.669" v="565" actId="26606"/>
          <ac:cxnSpMkLst>
            <pc:docMk/>
            <pc:sldMk cId="793344140" sldId="344"/>
            <ac:cxnSpMk id="203" creationId="{B7582E73-8B46-4A0E-944E-58357C80883F}"/>
          </ac:cxnSpMkLst>
        </pc:cxnChg>
        <pc:cxnChg chg="add del">
          <ac:chgData name="Daniel Ibanez" userId="a2852817-0360-45b5-bf7e-68729e5a4633" providerId="ADAL" clId="{994D97FA-0355-4282-98C2-A09743EAFAA4}" dt="2021-12-02T08:01:24.515" v="567" actId="26606"/>
          <ac:cxnSpMkLst>
            <pc:docMk/>
            <pc:sldMk cId="793344140" sldId="344"/>
            <ac:cxnSpMk id="209" creationId="{D33AC32D-5F44-45F7-A0BD-7C11A86BED57}"/>
          </ac:cxnSpMkLst>
        </pc:cxnChg>
        <pc:cxnChg chg="add">
          <ac:chgData name="Daniel Ibanez" userId="a2852817-0360-45b5-bf7e-68729e5a4633" providerId="ADAL" clId="{994D97FA-0355-4282-98C2-A09743EAFAA4}" dt="2021-12-02T08:01:43.526" v="569" actId="26606"/>
          <ac:cxnSpMkLst>
            <pc:docMk/>
            <pc:sldMk cId="793344140" sldId="344"/>
            <ac:cxnSpMk id="220" creationId="{8E83266B-97F8-4AB9-818F-3A70E8D8580D}"/>
          </ac:cxnSpMkLst>
        </pc:cxnChg>
      </pc:sldChg>
      <pc:sldChg chg="add del">
        <pc:chgData name="Daniel Ibanez" userId="a2852817-0360-45b5-bf7e-68729e5a4633" providerId="ADAL" clId="{994D97FA-0355-4282-98C2-A09743EAFAA4}" dt="2021-12-02T06:23:07.859" v="97" actId="2696"/>
        <pc:sldMkLst>
          <pc:docMk/>
          <pc:sldMk cId="1891955737" sldId="344"/>
        </pc:sldMkLst>
      </pc:sldChg>
      <pc:sldChg chg="addSp delSp modSp add mod">
        <pc:chgData name="Daniel Ibanez" userId="a2852817-0360-45b5-bf7e-68729e5a4633" providerId="ADAL" clId="{994D97FA-0355-4282-98C2-A09743EAFAA4}" dt="2021-12-02T08:07:29.071" v="633" actId="26606"/>
        <pc:sldMkLst>
          <pc:docMk/>
          <pc:sldMk cId="1198000822" sldId="345"/>
        </pc:sldMkLst>
        <pc:spChg chg="add del mod">
          <ac:chgData name="Daniel Ibanez" userId="a2852817-0360-45b5-bf7e-68729e5a4633" providerId="ADAL" clId="{994D97FA-0355-4282-98C2-A09743EAFAA4}" dt="2021-12-02T08:04:36.011" v="597"/>
          <ac:spMkLst>
            <pc:docMk/>
            <pc:sldMk cId="1198000822" sldId="345"/>
            <ac:spMk id="3" creationId="{EF5D387C-973A-43B4-8ADB-58B60C19D359}"/>
          </ac:spMkLst>
        </pc:spChg>
        <pc:spChg chg="mod">
          <ac:chgData name="Daniel Ibanez" userId="a2852817-0360-45b5-bf7e-68729e5a4633" providerId="ADAL" clId="{994D97FA-0355-4282-98C2-A09743EAFAA4}" dt="2021-12-02T08:03:29.536" v="595" actId="20577"/>
          <ac:spMkLst>
            <pc:docMk/>
            <pc:sldMk cId="1198000822" sldId="345"/>
            <ac:spMk id="9" creationId="{835118BB-931C-47B4-9BD9-9F7C959F954D}"/>
          </ac:spMkLst>
        </pc:spChg>
        <pc:spChg chg="del">
          <ac:chgData name="Daniel Ibanez" userId="a2852817-0360-45b5-bf7e-68729e5a4633" providerId="ADAL" clId="{994D97FA-0355-4282-98C2-A09743EAFAA4}" dt="2021-12-02T08:04:11.849" v="596" actId="478"/>
          <ac:spMkLst>
            <pc:docMk/>
            <pc:sldMk cId="1198000822" sldId="345"/>
            <ac:spMk id="10" creationId="{8A09DFED-982A-42CB-9A02-FA9723986B68}"/>
          </ac:spMkLst>
        </pc:spChg>
        <pc:spChg chg="add del mod">
          <ac:chgData name="Daniel Ibanez" userId="a2852817-0360-45b5-bf7e-68729e5a4633" providerId="ADAL" clId="{994D97FA-0355-4282-98C2-A09743EAFAA4}" dt="2021-12-02T08:04:46.392" v="599" actId="478"/>
          <ac:spMkLst>
            <pc:docMk/>
            <pc:sldMk cId="1198000822" sldId="345"/>
            <ac:spMk id="11" creationId="{46A33177-25A2-41BA-8CFA-73C7304E7233}"/>
          </ac:spMkLst>
        </pc:spChg>
        <pc:graphicFrameChg chg="add mod modGraphic">
          <ac:chgData name="Daniel Ibanez" userId="a2852817-0360-45b5-bf7e-68729e5a4633" providerId="ADAL" clId="{994D97FA-0355-4282-98C2-A09743EAFAA4}" dt="2021-12-02T08:07:29.071" v="633" actId="26606"/>
          <ac:graphicFrameMkLst>
            <pc:docMk/>
            <pc:sldMk cId="1198000822" sldId="345"/>
            <ac:graphicFrameMk id="12" creationId="{94509B5A-AC4A-4B3A-91E8-A2A8B7AAA83C}"/>
          </ac:graphicFrameMkLst>
        </pc:graphicFrameChg>
      </pc:sldChg>
      <pc:sldChg chg="addSp modSp add mod ord">
        <pc:chgData name="Daniel Ibanez" userId="a2852817-0360-45b5-bf7e-68729e5a4633" providerId="ADAL" clId="{994D97FA-0355-4282-98C2-A09743EAFAA4}" dt="2021-12-02T08:08:34.618" v="642" actId="207"/>
        <pc:sldMkLst>
          <pc:docMk/>
          <pc:sldMk cId="2777826868" sldId="346"/>
        </pc:sldMkLst>
        <pc:spChg chg="mod">
          <ac:chgData name="Daniel Ibanez" userId="a2852817-0360-45b5-bf7e-68729e5a4633" providerId="ADAL" clId="{994D97FA-0355-4282-98C2-A09743EAFAA4}" dt="2021-12-02T08:06:46.064" v="624" actId="20577"/>
          <ac:spMkLst>
            <pc:docMk/>
            <pc:sldMk cId="2777826868" sldId="346"/>
            <ac:spMk id="9" creationId="{835118BB-931C-47B4-9BD9-9F7C959F954D}"/>
          </ac:spMkLst>
        </pc:spChg>
        <pc:spChg chg="mod">
          <ac:chgData name="Daniel Ibanez" userId="a2852817-0360-45b5-bf7e-68729e5a4633" providerId="ADAL" clId="{994D97FA-0355-4282-98C2-A09743EAFAA4}" dt="2021-12-02T08:07:42.276" v="634" actId="20577"/>
          <ac:spMkLst>
            <pc:docMk/>
            <pc:sldMk cId="2777826868" sldId="346"/>
            <ac:spMk id="10" creationId="{8A09DFED-982A-42CB-9A02-FA9723986B68}"/>
          </ac:spMkLst>
        </pc:spChg>
        <pc:graphicFrameChg chg="add mod modGraphic">
          <ac:chgData name="Daniel Ibanez" userId="a2852817-0360-45b5-bf7e-68729e5a4633" providerId="ADAL" clId="{994D97FA-0355-4282-98C2-A09743EAFAA4}" dt="2021-12-02T08:08:34.618" v="642" actId="207"/>
          <ac:graphicFrameMkLst>
            <pc:docMk/>
            <pc:sldMk cId="2777826868" sldId="346"/>
            <ac:graphicFrameMk id="7" creationId="{0957CB54-5400-4AD1-8E08-FACFA4217322}"/>
          </ac:graphicFrameMkLst>
        </pc:graphicFrameChg>
      </pc:sldChg>
    </pc:docChg>
  </pc:docChgLst>
  <pc:docChgLst>
    <pc:chgData name="Tobar, Wilson A" userId="S::wtobar2@calstatela.edu::acd704fe-9cf5-4956-bc2c-3c27396db67c" providerId="AD" clId="Web-{1A2E043E-0FF6-D563-3681-61A97E3297F9}"/>
    <pc:docChg chg="addSld delSld modSld sldOrd">
      <pc:chgData name="Tobar, Wilson A" userId="S::wtobar2@calstatela.edu::acd704fe-9cf5-4956-bc2c-3c27396db67c" providerId="AD" clId="Web-{1A2E043E-0FF6-D563-3681-61A97E3297F9}" dt="2021-12-02T04:17:20.773" v="494"/>
      <pc:docMkLst>
        <pc:docMk/>
      </pc:docMkLst>
      <pc:sldChg chg="addSp delSp modSp del mod ord setBg setClrOvrMap">
        <pc:chgData name="Tobar, Wilson A" userId="S::wtobar2@calstatela.edu::acd704fe-9cf5-4956-bc2c-3c27396db67c" providerId="AD" clId="Web-{1A2E043E-0FF6-D563-3681-61A97E3297F9}" dt="2021-12-02T04:01:11.005" v="197"/>
        <pc:sldMkLst>
          <pc:docMk/>
          <pc:sldMk cId="465949140" sldId="265"/>
        </pc:sldMkLst>
        <pc:spChg chg="mod">
          <ac:chgData name="Tobar, Wilson A" userId="S::wtobar2@calstatela.edu::acd704fe-9cf5-4956-bc2c-3c27396db67c" providerId="AD" clId="Web-{1A2E043E-0FF6-D563-3681-61A97E3297F9}" dt="2021-12-02T03:23:07.741" v="2"/>
          <ac:spMkLst>
            <pc:docMk/>
            <pc:sldMk cId="465949140" sldId="265"/>
            <ac:spMk id="2" creationId="{2921692F-FE3B-4E91-B04E-3707783E8BE7}"/>
          </ac:spMkLst>
        </pc:spChg>
        <pc:spChg chg="add del">
          <ac:chgData name="Tobar, Wilson A" userId="S::wtobar2@calstatela.edu::acd704fe-9cf5-4956-bc2c-3c27396db67c" providerId="AD" clId="Web-{1A2E043E-0FF6-D563-3681-61A97E3297F9}" dt="2021-12-02T03:23:07.741" v="2"/>
          <ac:spMkLst>
            <pc:docMk/>
            <pc:sldMk cId="465949140" sldId="265"/>
            <ac:spMk id="21" creationId="{482E7304-2AC2-4A5C-924D-A6AC3FFC5EAC}"/>
          </ac:spMkLst>
        </pc:spChg>
        <pc:spChg chg="add del">
          <ac:chgData name="Tobar, Wilson A" userId="S::wtobar2@calstatela.edu::acd704fe-9cf5-4956-bc2c-3c27396db67c" providerId="AD" clId="Web-{1A2E043E-0FF6-D563-3681-61A97E3297F9}" dt="2021-12-02T03:23:07.741" v="2"/>
          <ac:spMkLst>
            <pc:docMk/>
            <pc:sldMk cId="465949140" sldId="265"/>
            <ac:spMk id="25" creationId="{A3C183B1-1D4B-4E3D-A02E-A426E3BFA016}"/>
          </ac:spMkLst>
        </pc:spChg>
        <pc:spChg chg="add del">
          <ac:chgData name="Tobar, Wilson A" userId="S::wtobar2@calstatela.edu::acd704fe-9cf5-4956-bc2c-3c27396db67c" providerId="AD" clId="Web-{1A2E043E-0FF6-D563-3681-61A97E3297F9}" dt="2021-12-02T03:23:07.741" v="2"/>
          <ac:spMkLst>
            <pc:docMk/>
            <pc:sldMk cId="465949140" sldId="265"/>
            <ac:spMk id="30" creationId="{C6870151-9189-4C3A-8379-EF3D95827A0A}"/>
          </ac:spMkLst>
        </pc:spChg>
        <pc:spChg chg="add del">
          <ac:chgData name="Tobar, Wilson A" userId="S::wtobar2@calstatela.edu::acd704fe-9cf5-4956-bc2c-3c27396db67c" providerId="AD" clId="Web-{1A2E043E-0FF6-D563-3681-61A97E3297F9}" dt="2021-12-02T03:23:07.741" v="2"/>
          <ac:spMkLst>
            <pc:docMk/>
            <pc:sldMk cId="465949140" sldId="265"/>
            <ac:spMk id="32" creationId="{123EA69C-102A-4DD0-9547-05DCD271D159}"/>
          </ac:spMkLst>
        </pc:spChg>
        <pc:spChg chg="add del">
          <ac:chgData name="Tobar, Wilson A" userId="S::wtobar2@calstatela.edu::acd704fe-9cf5-4956-bc2c-3c27396db67c" providerId="AD" clId="Web-{1A2E043E-0FF6-D563-3681-61A97E3297F9}" dt="2021-12-02T03:23:07.741" v="2"/>
          <ac:spMkLst>
            <pc:docMk/>
            <pc:sldMk cId="465949140" sldId="265"/>
            <ac:spMk id="34" creationId="{6A862265-5CA3-4C40-8582-7534C3B03C2A}"/>
          </ac:spMkLst>
        </pc:spChg>
        <pc:spChg chg="add del">
          <ac:chgData name="Tobar, Wilson A" userId="S::wtobar2@calstatela.edu::acd704fe-9cf5-4956-bc2c-3c27396db67c" providerId="AD" clId="Web-{1A2E043E-0FF6-D563-3681-61A97E3297F9}" dt="2021-12-02T03:23:07.741" v="2"/>
          <ac:spMkLst>
            <pc:docMk/>
            <pc:sldMk cId="465949140" sldId="265"/>
            <ac:spMk id="36" creationId="{600EF80B-0391-4082-9AF5-F15B091B4CE9}"/>
          </ac:spMkLst>
        </pc:spChg>
        <pc:spChg chg="add del">
          <ac:chgData name="Tobar, Wilson A" userId="S::wtobar2@calstatela.edu::acd704fe-9cf5-4956-bc2c-3c27396db67c" providerId="AD" clId="Web-{1A2E043E-0FF6-D563-3681-61A97E3297F9}" dt="2021-12-02T03:23:07.741" v="2"/>
          <ac:spMkLst>
            <pc:docMk/>
            <pc:sldMk cId="465949140" sldId="265"/>
            <ac:spMk id="40" creationId="{3FBF03E8-C602-4192-9C52-F84B29FDCC88}"/>
          </ac:spMkLst>
        </pc:spChg>
        <pc:graphicFrameChg chg="mod modGraphic">
          <ac:chgData name="Tobar, Wilson A" userId="S::wtobar2@calstatela.edu::acd704fe-9cf5-4956-bc2c-3c27396db67c" providerId="AD" clId="Web-{1A2E043E-0FF6-D563-3681-61A97E3297F9}" dt="2021-12-02T03:23:07.741" v="2"/>
          <ac:graphicFrameMkLst>
            <pc:docMk/>
            <pc:sldMk cId="465949140" sldId="265"/>
            <ac:graphicFrameMk id="11" creationId="{78C4B28E-8639-4883-BB2C-8BC44190B2C3}"/>
          </ac:graphicFrameMkLst>
        </pc:graphicFrameChg>
        <pc:picChg chg="add del mod ord">
          <ac:chgData name="Tobar, Wilson A" userId="S::wtobar2@calstatela.edu::acd704fe-9cf5-4956-bc2c-3c27396db67c" providerId="AD" clId="Web-{1A2E043E-0FF6-D563-3681-61A97E3297F9}" dt="2021-12-02T03:23:11.881" v="3"/>
          <ac:picMkLst>
            <pc:docMk/>
            <pc:sldMk cId="465949140" sldId="265"/>
            <ac:picMk id="24" creationId="{41807A14-A8CC-48FC-97BA-58844C6E2A07}"/>
          </ac:picMkLst>
        </pc:picChg>
        <pc:cxnChg chg="add del">
          <ac:chgData name="Tobar, Wilson A" userId="S::wtobar2@calstatela.edu::acd704fe-9cf5-4956-bc2c-3c27396db67c" providerId="AD" clId="Web-{1A2E043E-0FF6-D563-3681-61A97E3297F9}" dt="2021-12-02T03:23:07.741" v="2"/>
          <ac:cxnSpMkLst>
            <pc:docMk/>
            <pc:sldMk cId="465949140" sldId="265"/>
            <ac:cxnSpMk id="23" creationId="{D259FEF2-F6A5-442F-BA10-4E39EECD0ABE}"/>
          </ac:cxnSpMkLst>
        </pc:cxnChg>
        <pc:cxnChg chg="add del">
          <ac:chgData name="Tobar, Wilson A" userId="S::wtobar2@calstatela.edu::acd704fe-9cf5-4956-bc2c-3c27396db67c" providerId="AD" clId="Web-{1A2E043E-0FF6-D563-3681-61A97E3297F9}" dt="2021-12-02T03:23:07.741" v="2"/>
          <ac:cxnSpMkLst>
            <pc:docMk/>
            <pc:sldMk cId="465949140" sldId="265"/>
            <ac:cxnSpMk id="38" creationId="{D33AC32D-5F44-45F7-A0BD-7C11A86BED57}"/>
          </ac:cxnSpMkLst>
        </pc:cxnChg>
      </pc:sldChg>
      <pc:sldChg chg="del">
        <pc:chgData name="Tobar, Wilson A" userId="S::wtobar2@calstatela.edu::acd704fe-9cf5-4956-bc2c-3c27396db67c" providerId="AD" clId="Web-{1A2E043E-0FF6-D563-3681-61A97E3297F9}" dt="2021-12-02T04:06:53.257" v="298"/>
        <pc:sldMkLst>
          <pc:docMk/>
          <pc:sldMk cId="3913729396" sldId="314"/>
        </pc:sldMkLst>
      </pc:sldChg>
      <pc:sldChg chg="addSp add del ord replId">
        <pc:chgData name="Tobar, Wilson A" userId="S::wtobar2@calstatela.edu::acd704fe-9cf5-4956-bc2c-3c27396db67c" providerId="AD" clId="Web-{1A2E043E-0FF6-D563-3681-61A97E3297F9}" dt="2021-12-02T03:29:46.011" v="11"/>
        <pc:sldMkLst>
          <pc:docMk/>
          <pc:sldMk cId="136851089" sldId="334"/>
        </pc:sldMkLst>
        <pc:spChg chg="add">
          <ac:chgData name="Tobar, Wilson A" userId="S::wtobar2@calstatela.edu::acd704fe-9cf5-4956-bc2c-3c27396db67c" providerId="AD" clId="Web-{1A2E043E-0FF6-D563-3681-61A97E3297F9}" dt="2021-12-02T03:29:38.589" v="10"/>
          <ac:spMkLst>
            <pc:docMk/>
            <pc:sldMk cId="136851089" sldId="334"/>
            <ac:spMk id="2" creationId="{91AA7EF2-C672-4D00-9EEC-EBEEE1C53EDF}"/>
          </ac:spMkLst>
        </pc:spChg>
      </pc:sldChg>
      <pc:sldChg chg="addSp modSp add del replId">
        <pc:chgData name="Tobar, Wilson A" userId="S::wtobar2@calstatela.edu::acd704fe-9cf5-4956-bc2c-3c27396db67c" providerId="AD" clId="Web-{1A2E043E-0FF6-D563-3681-61A97E3297F9}" dt="2021-12-02T03:28:39.523" v="7"/>
        <pc:sldMkLst>
          <pc:docMk/>
          <pc:sldMk cId="3415984731" sldId="334"/>
        </pc:sldMkLst>
        <pc:spChg chg="add mod">
          <ac:chgData name="Tobar, Wilson A" userId="S::wtobar2@calstatela.edu::acd704fe-9cf5-4956-bc2c-3c27396db67c" providerId="AD" clId="Web-{1A2E043E-0FF6-D563-3681-61A97E3297F9}" dt="2021-12-02T03:27:46.443" v="5"/>
          <ac:spMkLst>
            <pc:docMk/>
            <pc:sldMk cId="3415984731" sldId="334"/>
            <ac:spMk id="2" creationId="{82768B2A-92B2-4BC6-949F-D0EA82A2CECD}"/>
          </ac:spMkLst>
        </pc:spChg>
        <pc:graphicFrameChg chg="add mod">
          <ac:chgData name="Tobar, Wilson A" userId="S::wtobar2@calstatela.edu::acd704fe-9cf5-4956-bc2c-3c27396db67c" providerId="AD" clId="Web-{1A2E043E-0FF6-D563-3681-61A97E3297F9}" dt="2021-12-02T03:27:59.881" v="6"/>
          <ac:graphicFrameMkLst>
            <pc:docMk/>
            <pc:sldMk cId="3415984731" sldId="334"/>
            <ac:graphicFrameMk id="3" creationId="{6C10B3B0-313C-4116-9993-306FCC4A3AF5}"/>
          </ac:graphicFrameMkLst>
        </pc:graphicFrameChg>
      </pc:sldChg>
      <pc:sldChg chg="addSp delSp modSp add del mod replId setBg setClrOvrMap">
        <pc:chgData name="Tobar, Wilson A" userId="S::wtobar2@calstatela.edu::acd704fe-9cf5-4956-bc2c-3c27396db67c" providerId="AD" clId="Web-{1A2E043E-0FF6-D563-3681-61A97E3297F9}" dt="2021-12-02T03:51:06.705" v="85"/>
        <pc:sldMkLst>
          <pc:docMk/>
          <pc:sldMk cId="3983641073" sldId="334"/>
        </pc:sldMkLst>
        <pc:spChg chg="mod">
          <ac:chgData name="Tobar, Wilson A" userId="S::wtobar2@calstatela.edu::acd704fe-9cf5-4956-bc2c-3c27396db67c" providerId="AD" clId="Web-{1A2E043E-0FF6-D563-3681-61A97E3297F9}" dt="2021-12-02T03:49:51.998" v="81" actId="20577"/>
          <ac:spMkLst>
            <pc:docMk/>
            <pc:sldMk cId="3983641073" sldId="334"/>
            <ac:spMk id="40" creationId="{B866F0DF-4A98-4230-9441-3183321DB9D0}"/>
          </ac:spMkLst>
        </pc:spChg>
        <pc:spChg chg="add del">
          <ac:chgData name="Tobar, Wilson A" userId="S::wtobar2@calstatela.edu::acd704fe-9cf5-4956-bc2c-3c27396db67c" providerId="AD" clId="Web-{1A2E043E-0FF6-D563-3681-61A97E3297F9}" dt="2021-12-02T03:31:59.737" v="36"/>
          <ac:spMkLst>
            <pc:docMk/>
            <pc:sldMk cId="3983641073" sldId="334"/>
            <ac:spMk id="78" creationId="{62DBA59D-8FE7-4754-8E42-0FD8E84B481E}"/>
          </ac:spMkLst>
        </pc:spChg>
        <pc:spChg chg="add del">
          <ac:chgData name="Tobar, Wilson A" userId="S::wtobar2@calstatela.edu::acd704fe-9cf5-4956-bc2c-3c27396db67c" providerId="AD" clId="Web-{1A2E043E-0FF6-D563-3681-61A97E3297F9}" dt="2021-12-02T03:44:45.013" v="63"/>
          <ac:spMkLst>
            <pc:docMk/>
            <pc:sldMk cId="3983641073" sldId="334"/>
            <ac:spMk id="124" creationId="{C6870151-9189-4C3A-8379-EF3D95827A0A}"/>
          </ac:spMkLst>
        </pc:spChg>
        <pc:spChg chg="add del">
          <ac:chgData name="Tobar, Wilson A" userId="S::wtobar2@calstatela.edu::acd704fe-9cf5-4956-bc2c-3c27396db67c" providerId="AD" clId="Web-{1A2E043E-0FF6-D563-3681-61A97E3297F9}" dt="2021-12-02T03:44:45.013" v="63"/>
          <ac:spMkLst>
            <pc:docMk/>
            <pc:sldMk cId="3983641073" sldId="334"/>
            <ac:spMk id="126" creationId="{123EA69C-102A-4DD0-9547-05DCD271D159}"/>
          </ac:spMkLst>
        </pc:spChg>
        <pc:spChg chg="add del">
          <ac:chgData name="Tobar, Wilson A" userId="S::wtobar2@calstatela.edu::acd704fe-9cf5-4956-bc2c-3c27396db67c" providerId="AD" clId="Web-{1A2E043E-0FF6-D563-3681-61A97E3297F9}" dt="2021-12-02T03:44:45.013" v="63"/>
          <ac:spMkLst>
            <pc:docMk/>
            <pc:sldMk cId="3983641073" sldId="334"/>
            <ac:spMk id="128" creationId="{6A862265-5CA3-4C40-8582-7534C3B03C2A}"/>
          </ac:spMkLst>
        </pc:spChg>
        <pc:spChg chg="add del">
          <ac:chgData name="Tobar, Wilson A" userId="S::wtobar2@calstatela.edu::acd704fe-9cf5-4956-bc2c-3c27396db67c" providerId="AD" clId="Web-{1A2E043E-0FF6-D563-3681-61A97E3297F9}" dt="2021-12-02T03:44:45.013" v="63"/>
          <ac:spMkLst>
            <pc:docMk/>
            <pc:sldMk cId="3983641073" sldId="334"/>
            <ac:spMk id="130" creationId="{600EF80B-0391-4082-9AF5-F15B091B4CE9}"/>
          </ac:spMkLst>
        </pc:spChg>
        <pc:spChg chg="add del">
          <ac:chgData name="Tobar, Wilson A" userId="S::wtobar2@calstatela.edu::acd704fe-9cf5-4956-bc2c-3c27396db67c" providerId="AD" clId="Web-{1A2E043E-0FF6-D563-3681-61A97E3297F9}" dt="2021-12-02T03:44:45.013" v="63"/>
          <ac:spMkLst>
            <pc:docMk/>
            <pc:sldMk cId="3983641073" sldId="334"/>
            <ac:spMk id="134" creationId="{3FBF03E8-C602-4192-9C52-F84B29FDCC88}"/>
          </ac:spMkLst>
        </pc:spChg>
        <pc:spChg chg="add del">
          <ac:chgData name="Tobar, Wilson A" userId="S::wtobar2@calstatela.edu::acd704fe-9cf5-4956-bc2c-3c27396db67c" providerId="AD" clId="Web-{1A2E043E-0FF6-D563-3681-61A97E3297F9}" dt="2021-12-02T03:42:09.521" v="58"/>
          <ac:spMkLst>
            <pc:docMk/>
            <pc:sldMk cId="3983641073" sldId="334"/>
            <ac:spMk id="142" creationId="{F2AF0D79-4A1A-4F27-B9F0-CF252C4AC91C}"/>
          </ac:spMkLst>
        </pc:spChg>
        <pc:spChg chg="add del">
          <ac:chgData name="Tobar, Wilson A" userId="S::wtobar2@calstatela.edu::acd704fe-9cf5-4956-bc2c-3c27396db67c" providerId="AD" clId="Web-{1A2E043E-0FF6-D563-3681-61A97E3297F9}" dt="2021-12-02T03:45:49.751" v="65"/>
          <ac:spMkLst>
            <pc:docMk/>
            <pc:sldMk cId="3983641073" sldId="334"/>
            <ac:spMk id="144" creationId="{482E7304-2AC2-4A5C-924D-A6AC3FFC5EAC}"/>
          </ac:spMkLst>
        </pc:spChg>
        <pc:spChg chg="add del">
          <ac:chgData name="Tobar, Wilson A" userId="S::wtobar2@calstatela.edu::acd704fe-9cf5-4956-bc2c-3c27396db67c" providerId="AD" clId="Web-{1A2E043E-0FF6-D563-3681-61A97E3297F9}" dt="2021-12-02T03:41:57.176" v="56"/>
          <ac:spMkLst>
            <pc:docMk/>
            <pc:sldMk cId="3983641073" sldId="334"/>
            <ac:spMk id="145" creationId="{C6870151-9189-4C3A-8379-EF3D95827A0A}"/>
          </ac:spMkLst>
        </pc:spChg>
        <pc:spChg chg="add del">
          <ac:chgData name="Tobar, Wilson A" userId="S::wtobar2@calstatela.edu::acd704fe-9cf5-4956-bc2c-3c27396db67c" providerId="AD" clId="Web-{1A2E043E-0FF6-D563-3681-61A97E3297F9}" dt="2021-12-02T03:41:57.176" v="56"/>
          <ac:spMkLst>
            <pc:docMk/>
            <pc:sldMk cId="3983641073" sldId="334"/>
            <ac:spMk id="147" creationId="{123EA69C-102A-4DD0-9547-05DCD271D159}"/>
          </ac:spMkLst>
        </pc:spChg>
        <pc:spChg chg="add del">
          <ac:chgData name="Tobar, Wilson A" userId="S::wtobar2@calstatela.edu::acd704fe-9cf5-4956-bc2c-3c27396db67c" providerId="AD" clId="Web-{1A2E043E-0FF6-D563-3681-61A97E3297F9}" dt="2021-12-02T03:45:49.751" v="65"/>
          <ac:spMkLst>
            <pc:docMk/>
            <pc:sldMk cId="3983641073" sldId="334"/>
            <ac:spMk id="148" creationId="{A3C183B1-1D4B-4E3D-A02E-A426E3BFA016}"/>
          </ac:spMkLst>
        </pc:spChg>
        <pc:spChg chg="add del">
          <ac:chgData name="Tobar, Wilson A" userId="S::wtobar2@calstatela.edu::acd704fe-9cf5-4956-bc2c-3c27396db67c" providerId="AD" clId="Web-{1A2E043E-0FF6-D563-3681-61A97E3297F9}" dt="2021-12-02T03:41:57.176" v="56"/>
          <ac:spMkLst>
            <pc:docMk/>
            <pc:sldMk cId="3983641073" sldId="334"/>
            <ac:spMk id="149" creationId="{6A862265-5CA3-4C40-8582-7534C3B03C2A}"/>
          </ac:spMkLst>
        </pc:spChg>
        <pc:spChg chg="add del">
          <ac:chgData name="Tobar, Wilson A" userId="S::wtobar2@calstatela.edu::acd704fe-9cf5-4956-bc2c-3c27396db67c" providerId="AD" clId="Web-{1A2E043E-0FF6-D563-3681-61A97E3297F9}" dt="2021-12-02T03:41:57.176" v="56"/>
          <ac:spMkLst>
            <pc:docMk/>
            <pc:sldMk cId="3983641073" sldId="334"/>
            <ac:spMk id="151" creationId="{600EF80B-0391-4082-9AF5-F15B091B4CE9}"/>
          </ac:spMkLst>
        </pc:spChg>
        <pc:spChg chg="add del">
          <ac:chgData name="Tobar, Wilson A" userId="S::wtobar2@calstatela.edu::acd704fe-9cf5-4956-bc2c-3c27396db67c" providerId="AD" clId="Web-{1A2E043E-0FF6-D563-3681-61A97E3297F9}" dt="2021-12-02T03:41:57.176" v="56"/>
          <ac:spMkLst>
            <pc:docMk/>
            <pc:sldMk cId="3983641073" sldId="334"/>
            <ac:spMk id="155" creationId="{3FBF03E8-C602-4192-9C52-F84B29FDCC88}"/>
          </ac:spMkLst>
        </pc:spChg>
        <pc:graphicFrameChg chg="del mod ord modGraphic">
          <ac:chgData name="Tobar, Wilson A" userId="S::wtobar2@calstatela.edu::acd704fe-9cf5-4956-bc2c-3c27396db67c" providerId="AD" clId="Web-{1A2E043E-0FF6-D563-3681-61A97E3297F9}" dt="2021-12-02T03:50:58.579" v="84"/>
          <ac:graphicFrameMkLst>
            <pc:docMk/>
            <pc:sldMk cId="3983641073" sldId="334"/>
            <ac:graphicFrameMk id="140" creationId="{F24FEEC2-E9CF-481F-9735-6DD93F7C972A}"/>
          </ac:graphicFrameMkLst>
        </pc:graphicFrameChg>
        <pc:picChg chg="del">
          <ac:chgData name="Tobar, Wilson A" userId="S::wtobar2@calstatela.edu::acd704fe-9cf5-4956-bc2c-3c27396db67c" providerId="AD" clId="Web-{1A2E043E-0FF6-D563-3681-61A97E3297F9}" dt="2021-12-02T03:30:18.638" v="14"/>
          <ac:picMkLst>
            <pc:docMk/>
            <pc:sldMk cId="3983641073" sldId="334"/>
            <ac:picMk id="91" creationId="{2B6E620A-DC1E-4E57-AEF5-55C8FBF941E7}"/>
          </ac:picMkLst>
        </pc:picChg>
        <pc:picChg chg="add del mod ord">
          <ac:chgData name="Tobar, Wilson A" userId="S::wtobar2@calstatela.edu::acd704fe-9cf5-4956-bc2c-3c27396db67c" providerId="AD" clId="Web-{1A2E043E-0FF6-D563-3681-61A97E3297F9}" dt="2021-12-02T03:44:37.935" v="62"/>
          <ac:picMkLst>
            <pc:docMk/>
            <pc:sldMk cId="3983641073" sldId="334"/>
            <ac:picMk id="99" creationId="{9A517A43-FC66-4662-8CE2-4E522D347951}"/>
          </ac:picMkLst>
        </pc:picChg>
        <pc:picChg chg="add del mod ord">
          <ac:chgData name="Tobar, Wilson A" userId="S::wtobar2@calstatela.edu::acd704fe-9cf5-4956-bc2c-3c27396db67c" providerId="AD" clId="Web-{1A2E043E-0FF6-D563-3681-61A97E3297F9}" dt="2021-12-02T03:47:50.476" v="77"/>
          <ac:picMkLst>
            <pc:docMk/>
            <pc:sldMk cId="3983641073" sldId="334"/>
            <ac:picMk id="583" creationId="{51786917-7ED1-4E28-891A-3A6638BE9CBF}"/>
          </ac:picMkLst>
        </pc:picChg>
        <pc:cxnChg chg="add del">
          <ac:chgData name="Tobar, Wilson A" userId="S::wtobar2@calstatela.edu::acd704fe-9cf5-4956-bc2c-3c27396db67c" providerId="AD" clId="Web-{1A2E043E-0FF6-D563-3681-61A97E3297F9}" dt="2021-12-02T03:44:45.013" v="63"/>
          <ac:cxnSpMkLst>
            <pc:docMk/>
            <pc:sldMk cId="3983641073" sldId="334"/>
            <ac:cxnSpMk id="132" creationId="{D33AC32D-5F44-45F7-A0BD-7C11A86BED57}"/>
          </ac:cxnSpMkLst>
        </pc:cxnChg>
        <pc:cxnChg chg="add del">
          <ac:chgData name="Tobar, Wilson A" userId="S::wtobar2@calstatela.edu::acd704fe-9cf5-4956-bc2c-3c27396db67c" providerId="AD" clId="Web-{1A2E043E-0FF6-D563-3681-61A97E3297F9}" dt="2021-12-02T03:42:09.521" v="58"/>
          <ac:cxnSpMkLst>
            <pc:docMk/>
            <pc:sldMk cId="3983641073" sldId="334"/>
            <ac:cxnSpMk id="143" creationId="{8E83266B-97F8-4AB9-818F-3A70E8D8580D}"/>
          </ac:cxnSpMkLst>
        </pc:cxnChg>
        <pc:cxnChg chg="add del">
          <ac:chgData name="Tobar, Wilson A" userId="S::wtobar2@calstatela.edu::acd704fe-9cf5-4956-bc2c-3c27396db67c" providerId="AD" clId="Web-{1A2E043E-0FF6-D563-3681-61A97E3297F9}" dt="2021-12-02T03:45:49.751" v="65"/>
          <ac:cxnSpMkLst>
            <pc:docMk/>
            <pc:sldMk cId="3983641073" sldId="334"/>
            <ac:cxnSpMk id="146" creationId="{D259FEF2-F6A5-442F-BA10-4E39EECD0ABE}"/>
          </ac:cxnSpMkLst>
        </pc:cxnChg>
        <pc:cxnChg chg="add del">
          <ac:chgData name="Tobar, Wilson A" userId="S::wtobar2@calstatela.edu::acd704fe-9cf5-4956-bc2c-3c27396db67c" providerId="AD" clId="Web-{1A2E043E-0FF6-D563-3681-61A97E3297F9}" dt="2021-12-02T03:41:57.176" v="56"/>
          <ac:cxnSpMkLst>
            <pc:docMk/>
            <pc:sldMk cId="3983641073" sldId="334"/>
            <ac:cxnSpMk id="153" creationId="{D33AC32D-5F44-45F7-A0BD-7C11A86BED57}"/>
          </ac:cxnSpMkLst>
        </pc:cxnChg>
      </pc:sldChg>
      <pc:sldChg chg="addSp delSp modSp new del mod setBg setClrOvrMap">
        <pc:chgData name="Tobar, Wilson A" userId="S::wtobar2@calstatela.edu::acd704fe-9cf5-4956-bc2c-3c27396db67c" providerId="AD" clId="Web-{1A2E043E-0FF6-D563-3681-61A97E3297F9}" dt="2021-12-02T03:56:02.879" v="150"/>
        <pc:sldMkLst>
          <pc:docMk/>
          <pc:sldMk cId="141947622" sldId="340"/>
        </pc:sldMkLst>
        <pc:spChg chg="mod">
          <ac:chgData name="Tobar, Wilson A" userId="S::wtobar2@calstatela.edu::acd704fe-9cf5-4956-bc2c-3c27396db67c" providerId="AD" clId="Web-{1A2E043E-0FF6-D563-3681-61A97E3297F9}" dt="2021-12-02T03:55:11.751" v="143"/>
          <ac:spMkLst>
            <pc:docMk/>
            <pc:sldMk cId="141947622" sldId="340"/>
            <ac:spMk id="2" creationId="{F11E5CB3-2E79-4445-8A8E-0BB2A1A6F8CC}"/>
          </ac:spMkLst>
        </pc:spChg>
        <pc:spChg chg="mod">
          <ac:chgData name="Tobar, Wilson A" userId="S::wtobar2@calstatela.edu::acd704fe-9cf5-4956-bc2c-3c27396db67c" providerId="AD" clId="Web-{1A2E043E-0FF6-D563-3681-61A97E3297F9}" dt="2021-12-02T03:55:11.751" v="143"/>
          <ac:spMkLst>
            <pc:docMk/>
            <pc:sldMk cId="141947622" sldId="340"/>
            <ac:spMk id="3" creationId="{45018EF1-5D56-481C-83D0-95EB7FE4F6DD}"/>
          </ac:spMkLst>
        </pc:spChg>
        <pc:spChg chg="add del mod">
          <ac:chgData name="Tobar, Wilson A" userId="S::wtobar2@calstatela.edu::acd704fe-9cf5-4956-bc2c-3c27396db67c" providerId="AD" clId="Web-{1A2E043E-0FF6-D563-3681-61A97E3297F9}" dt="2021-12-02T03:55:23.157" v="147"/>
          <ac:spMkLst>
            <pc:docMk/>
            <pc:sldMk cId="141947622" sldId="340"/>
            <ac:spMk id="4" creationId="{E2E9E093-4F01-4434-B98B-FE4346776EE0}"/>
          </ac:spMkLst>
        </pc:spChg>
        <pc:spChg chg="add">
          <ac:chgData name="Tobar, Wilson A" userId="S::wtobar2@calstatela.edu::acd704fe-9cf5-4956-bc2c-3c27396db67c" providerId="AD" clId="Web-{1A2E043E-0FF6-D563-3681-61A97E3297F9}" dt="2021-12-02T03:55:11.751" v="143"/>
          <ac:spMkLst>
            <pc:docMk/>
            <pc:sldMk cId="141947622" sldId="340"/>
            <ac:spMk id="5" creationId="{29C51009-A09A-4689-8E6C-F8FC99E6A840}"/>
          </ac:spMkLst>
        </pc:spChg>
        <pc:spChg chg="add del">
          <ac:chgData name="Tobar, Wilson A" userId="S::wtobar2@calstatela.edu::acd704fe-9cf5-4956-bc2c-3c27396db67c" providerId="AD" clId="Web-{1A2E043E-0FF6-D563-3681-61A97E3297F9}" dt="2021-12-02T03:53:54.041" v="138"/>
          <ac:spMkLst>
            <pc:docMk/>
            <pc:sldMk cId="141947622" sldId="340"/>
            <ac:spMk id="8" creationId="{29C51009-A09A-4689-8E6C-F8FC99E6A840}"/>
          </ac:spMkLst>
        </pc:spChg>
        <pc:spChg chg="add del">
          <ac:chgData name="Tobar, Wilson A" userId="S::wtobar2@calstatela.edu::acd704fe-9cf5-4956-bc2c-3c27396db67c" providerId="AD" clId="Web-{1A2E043E-0FF6-D563-3681-61A97E3297F9}" dt="2021-12-02T03:53:54.041" v="137"/>
          <ac:spMkLst>
            <pc:docMk/>
            <pc:sldMk cId="141947622" sldId="340"/>
            <ac:spMk id="15" creationId="{A5B0BB24-CF19-4E6C-AFC4-A0F18438D8B9}"/>
          </ac:spMkLst>
        </pc:spChg>
        <pc:spChg chg="add del">
          <ac:chgData name="Tobar, Wilson A" userId="S::wtobar2@calstatela.edu::acd704fe-9cf5-4956-bc2c-3c27396db67c" providerId="AD" clId="Web-{1A2E043E-0FF6-D563-3681-61A97E3297F9}" dt="2021-12-02T03:53:54.041" v="137"/>
          <ac:spMkLst>
            <pc:docMk/>
            <pc:sldMk cId="141947622" sldId="340"/>
            <ac:spMk id="17" creationId="{3438CEF5-63E3-4928-9F1C-395224D24D7C}"/>
          </ac:spMkLst>
        </pc:spChg>
        <pc:spChg chg="add del">
          <ac:chgData name="Tobar, Wilson A" userId="S::wtobar2@calstatela.edu::acd704fe-9cf5-4956-bc2c-3c27396db67c" providerId="AD" clId="Web-{1A2E043E-0FF6-D563-3681-61A97E3297F9}" dt="2021-12-02T03:53:54.041" v="137"/>
          <ac:spMkLst>
            <pc:docMk/>
            <pc:sldMk cId="141947622" sldId="340"/>
            <ac:spMk id="21" creationId="{A72CA9B9-8D14-4AF2-934E-21FE4A339E36}"/>
          </ac:spMkLst>
        </pc:spChg>
        <pc:picChg chg="add ord">
          <ac:chgData name="Tobar, Wilson A" userId="S::wtobar2@calstatela.edu::acd704fe-9cf5-4956-bc2c-3c27396db67c" providerId="AD" clId="Web-{1A2E043E-0FF6-D563-3681-61A97E3297F9}" dt="2021-12-02T03:55:57.222" v="149"/>
          <ac:picMkLst>
            <pc:docMk/>
            <pc:sldMk cId="141947622" sldId="340"/>
            <ac:picMk id="7" creationId="{14DFC6C9-F7F3-41D3-9CE3-9F660A722609}"/>
          </ac:picMkLst>
        </pc:picChg>
        <pc:picChg chg="add del">
          <ac:chgData name="Tobar, Wilson A" userId="S::wtobar2@calstatela.edu::acd704fe-9cf5-4956-bc2c-3c27396db67c" providerId="AD" clId="Web-{1A2E043E-0FF6-D563-3681-61A97E3297F9}" dt="2021-12-02T03:54:53.078" v="142"/>
          <ac:picMkLst>
            <pc:docMk/>
            <pc:sldMk cId="141947622" sldId="340"/>
            <ac:picMk id="14" creationId="{DF0152B5-40BA-4DC1-9AFB-45644BDC3D68}"/>
          </ac:picMkLst>
        </pc:picChg>
        <pc:cxnChg chg="add">
          <ac:chgData name="Tobar, Wilson A" userId="S::wtobar2@calstatela.edu::acd704fe-9cf5-4956-bc2c-3c27396db67c" providerId="AD" clId="Web-{1A2E043E-0FF6-D563-3681-61A97E3297F9}" dt="2021-12-02T03:55:11.751" v="143"/>
          <ac:cxnSpMkLst>
            <pc:docMk/>
            <pc:sldMk cId="141947622" sldId="340"/>
            <ac:cxnSpMk id="6" creationId="{9EC65442-F244-409C-BF44-C5D6472E810A}"/>
          </ac:cxnSpMkLst>
        </pc:cxnChg>
        <pc:cxnChg chg="add del">
          <ac:chgData name="Tobar, Wilson A" userId="S::wtobar2@calstatela.edu::acd704fe-9cf5-4956-bc2c-3c27396db67c" providerId="AD" clId="Web-{1A2E043E-0FF6-D563-3681-61A97E3297F9}" dt="2021-12-02T03:53:54.041" v="138"/>
          <ac:cxnSpMkLst>
            <pc:docMk/>
            <pc:sldMk cId="141947622" sldId="340"/>
            <ac:cxnSpMk id="10" creationId="{9EC65442-F244-409C-BF44-C5D6472E810A}"/>
          </ac:cxnSpMkLst>
        </pc:cxnChg>
        <pc:cxnChg chg="add del">
          <ac:chgData name="Tobar, Wilson A" userId="S::wtobar2@calstatela.edu::acd704fe-9cf5-4956-bc2c-3c27396db67c" providerId="AD" clId="Web-{1A2E043E-0FF6-D563-3681-61A97E3297F9}" dt="2021-12-02T03:53:54.041" v="137"/>
          <ac:cxnSpMkLst>
            <pc:docMk/>
            <pc:sldMk cId="141947622" sldId="340"/>
            <ac:cxnSpMk id="19" creationId="{F328CB6C-F677-4C0B-9EE8-4D1C44DDF8DC}"/>
          </ac:cxnSpMkLst>
        </pc:cxnChg>
      </pc:sldChg>
      <pc:sldChg chg="add del replId">
        <pc:chgData name="Tobar, Wilson A" userId="S::wtobar2@calstatela.edu::acd704fe-9cf5-4956-bc2c-3c27396db67c" providerId="AD" clId="Web-{1A2E043E-0FF6-D563-3681-61A97E3297F9}" dt="2021-12-02T03:56:19.927" v="152"/>
        <pc:sldMkLst>
          <pc:docMk/>
          <pc:sldMk cId="3042604165" sldId="340"/>
        </pc:sldMkLst>
      </pc:sldChg>
      <pc:sldChg chg="addSp delSp modSp add replId">
        <pc:chgData name="Tobar, Wilson A" userId="S::wtobar2@calstatela.edu::acd704fe-9cf5-4956-bc2c-3c27396db67c" providerId="AD" clId="Web-{1A2E043E-0FF6-D563-3681-61A97E3297F9}" dt="2021-12-02T04:16:33.458" v="490"/>
        <pc:sldMkLst>
          <pc:docMk/>
          <pc:sldMk cId="3087652253" sldId="340"/>
        </pc:sldMkLst>
        <pc:spChg chg="mod">
          <ac:chgData name="Tobar, Wilson A" userId="S::wtobar2@calstatela.edu::acd704fe-9cf5-4956-bc2c-3c27396db67c" providerId="AD" clId="Web-{1A2E043E-0FF6-D563-3681-61A97E3297F9}" dt="2021-12-02T03:56:38.068" v="175" actId="20577"/>
          <ac:spMkLst>
            <pc:docMk/>
            <pc:sldMk cId="3087652253" sldId="340"/>
            <ac:spMk id="40" creationId="{B866F0DF-4A98-4230-9441-3183321DB9D0}"/>
          </ac:spMkLst>
        </pc:spChg>
        <pc:spChg chg="del">
          <ac:chgData name="Tobar, Wilson A" userId="S::wtobar2@calstatela.edu::acd704fe-9cf5-4956-bc2c-3c27396db67c" providerId="AD" clId="Web-{1A2E043E-0FF6-D563-3681-61A97E3297F9}" dt="2021-12-02T03:57:28.883" v="179"/>
          <ac:spMkLst>
            <pc:docMk/>
            <pc:sldMk cId="3087652253" sldId="340"/>
            <ac:spMk id="78" creationId="{62DBA59D-8FE7-4754-8E42-0FD8E84B481E}"/>
          </ac:spMkLst>
        </pc:spChg>
        <pc:graphicFrameChg chg="add del mod ord modGraphic">
          <ac:chgData name="Tobar, Wilson A" userId="S::wtobar2@calstatela.edu::acd704fe-9cf5-4956-bc2c-3c27396db67c" providerId="AD" clId="Web-{1A2E043E-0FF6-D563-3681-61A97E3297F9}" dt="2021-12-02T04:16:33.458" v="490"/>
          <ac:graphicFrameMkLst>
            <pc:docMk/>
            <pc:sldMk cId="3087652253" sldId="340"/>
            <ac:graphicFrameMk id="140" creationId="{F24FEEC2-E9CF-481F-9735-6DD93F7C972A}"/>
          </ac:graphicFrameMkLst>
        </pc:graphicFrameChg>
        <pc:picChg chg="del">
          <ac:chgData name="Tobar, Wilson A" userId="S::wtobar2@calstatela.edu::acd704fe-9cf5-4956-bc2c-3c27396db67c" providerId="AD" clId="Web-{1A2E043E-0FF6-D563-3681-61A97E3297F9}" dt="2021-12-02T03:57:09.039" v="177"/>
          <ac:picMkLst>
            <pc:docMk/>
            <pc:sldMk cId="3087652253" sldId="340"/>
            <ac:picMk id="91" creationId="{2B6E620A-DC1E-4E57-AEF5-55C8FBF941E7}"/>
          </ac:picMkLst>
        </pc:picChg>
        <pc:picChg chg="mod">
          <ac:chgData name="Tobar, Wilson A" userId="S::wtobar2@calstatela.edu::acd704fe-9cf5-4956-bc2c-3c27396db67c" providerId="AD" clId="Web-{1A2E043E-0FF6-D563-3681-61A97E3297F9}" dt="2021-12-02T03:59:36.734" v="191" actId="1076"/>
          <ac:picMkLst>
            <pc:docMk/>
            <pc:sldMk cId="3087652253" sldId="340"/>
            <ac:picMk id="99" creationId="{9A517A43-FC66-4662-8CE2-4E522D347951}"/>
          </ac:picMkLst>
        </pc:picChg>
      </pc:sldChg>
      <pc:sldChg chg="addSp delSp modSp add replId">
        <pc:chgData name="Tobar, Wilson A" userId="S::wtobar2@calstatela.edu::acd704fe-9cf5-4956-bc2c-3c27396db67c" providerId="AD" clId="Web-{1A2E043E-0FF6-D563-3681-61A97E3297F9}" dt="2021-12-02T04:17:00.959" v="493"/>
        <pc:sldMkLst>
          <pc:docMk/>
          <pc:sldMk cId="556662957" sldId="341"/>
        </pc:sldMkLst>
        <pc:spChg chg="mod">
          <ac:chgData name="Tobar, Wilson A" userId="S::wtobar2@calstatela.edu::acd704fe-9cf5-4956-bc2c-3c27396db67c" providerId="AD" clId="Web-{1A2E043E-0FF6-D563-3681-61A97E3297F9}" dt="2021-12-02T04:06:12.567" v="279" actId="20577"/>
          <ac:spMkLst>
            <pc:docMk/>
            <pc:sldMk cId="556662957" sldId="341"/>
            <ac:spMk id="40" creationId="{B866F0DF-4A98-4230-9441-3183321DB9D0}"/>
          </ac:spMkLst>
        </pc:spChg>
        <pc:spChg chg="del">
          <ac:chgData name="Tobar, Wilson A" userId="S::wtobar2@calstatela.edu::acd704fe-9cf5-4956-bc2c-3c27396db67c" providerId="AD" clId="Web-{1A2E043E-0FF6-D563-3681-61A97E3297F9}" dt="2021-12-02T04:02:35.556" v="201"/>
          <ac:spMkLst>
            <pc:docMk/>
            <pc:sldMk cId="556662957" sldId="341"/>
            <ac:spMk id="78" creationId="{62DBA59D-8FE7-4754-8E42-0FD8E84B481E}"/>
          </ac:spMkLst>
        </pc:spChg>
        <pc:spChg chg="del">
          <ac:chgData name="Tobar, Wilson A" userId="S::wtobar2@calstatela.edu::acd704fe-9cf5-4956-bc2c-3c27396db67c" providerId="AD" clId="Web-{1A2E043E-0FF6-D563-3681-61A97E3297F9}" dt="2021-12-02T04:03:16.949" v="222"/>
          <ac:spMkLst>
            <pc:docMk/>
            <pc:sldMk cId="556662957" sldId="341"/>
            <ac:spMk id="124" creationId="{C6870151-9189-4C3A-8379-EF3D95827A0A}"/>
          </ac:spMkLst>
        </pc:spChg>
        <pc:spChg chg="del">
          <ac:chgData name="Tobar, Wilson A" userId="S::wtobar2@calstatela.edu::acd704fe-9cf5-4956-bc2c-3c27396db67c" providerId="AD" clId="Web-{1A2E043E-0FF6-D563-3681-61A97E3297F9}" dt="2021-12-02T04:03:16.949" v="222"/>
          <ac:spMkLst>
            <pc:docMk/>
            <pc:sldMk cId="556662957" sldId="341"/>
            <ac:spMk id="126" creationId="{123EA69C-102A-4DD0-9547-05DCD271D159}"/>
          </ac:spMkLst>
        </pc:spChg>
        <pc:spChg chg="del">
          <ac:chgData name="Tobar, Wilson A" userId="S::wtobar2@calstatela.edu::acd704fe-9cf5-4956-bc2c-3c27396db67c" providerId="AD" clId="Web-{1A2E043E-0FF6-D563-3681-61A97E3297F9}" dt="2021-12-02T04:03:16.949" v="222"/>
          <ac:spMkLst>
            <pc:docMk/>
            <pc:sldMk cId="556662957" sldId="341"/>
            <ac:spMk id="128" creationId="{6A862265-5CA3-4C40-8582-7534C3B03C2A}"/>
          </ac:spMkLst>
        </pc:spChg>
        <pc:spChg chg="del">
          <ac:chgData name="Tobar, Wilson A" userId="S::wtobar2@calstatela.edu::acd704fe-9cf5-4956-bc2c-3c27396db67c" providerId="AD" clId="Web-{1A2E043E-0FF6-D563-3681-61A97E3297F9}" dt="2021-12-02T04:03:16.949" v="222"/>
          <ac:spMkLst>
            <pc:docMk/>
            <pc:sldMk cId="556662957" sldId="341"/>
            <ac:spMk id="130" creationId="{600EF80B-0391-4082-9AF5-F15B091B4CE9}"/>
          </ac:spMkLst>
        </pc:spChg>
        <pc:spChg chg="del">
          <ac:chgData name="Tobar, Wilson A" userId="S::wtobar2@calstatela.edu::acd704fe-9cf5-4956-bc2c-3c27396db67c" providerId="AD" clId="Web-{1A2E043E-0FF6-D563-3681-61A97E3297F9}" dt="2021-12-02T04:03:16.949" v="222"/>
          <ac:spMkLst>
            <pc:docMk/>
            <pc:sldMk cId="556662957" sldId="341"/>
            <ac:spMk id="134" creationId="{3FBF03E8-C602-4192-9C52-F84B29FDCC88}"/>
          </ac:spMkLst>
        </pc:spChg>
        <pc:spChg chg="add">
          <ac:chgData name="Tobar, Wilson A" userId="S::wtobar2@calstatela.edu::acd704fe-9cf5-4956-bc2c-3c27396db67c" providerId="AD" clId="Web-{1A2E043E-0FF6-D563-3681-61A97E3297F9}" dt="2021-12-02T04:03:16.949" v="222"/>
          <ac:spMkLst>
            <pc:docMk/>
            <pc:sldMk cId="556662957" sldId="341"/>
            <ac:spMk id="145" creationId="{C6870151-9189-4C3A-8379-EF3D95827A0A}"/>
          </ac:spMkLst>
        </pc:spChg>
        <pc:spChg chg="add">
          <ac:chgData name="Tobar, Wilson A" userId="S::wtobar2@calstatela.edu::acd704fe-9cf5-4956-bc2c-3c27396db67c" providerId="AD" clId="Web-{1A2E043E-0FF6-D563-3681-61A97E3297F9}" dt="2021-12-02T04:03:16.949" v="222"/>
          <ac:spMkLst>
            <pc:docMk/>
            <pc:sldMk cId="556662957" sldId="341"/>
            <ac:spMk id="147" creationId="{123EA69C-102A-4DD0-9547-05DCD271D159}"/>
          </ac:spMkLst>
        </pc:spChg>
        <pc:spChg chg="add">
          <ac:chgData name="Tobar, Wilson A" userId="S::wtobar2@calstatela.edu::acd704fe-9cf5-4956-bc2c-3c27396db67c" providerId="AD" clId="Web-{1A2E043E-0FF6-D563-3681-61A97E3297F9}" dt="2021-12-02T04:03:16.949" v="222"/>
          <ac:spMkLst>
            <pc:docMk/>
            <pc:sldMk cId="556662957" sldId="341"/>
            <ac:spMk id="149" creationId="{6A862265-5CA3-4C40-8582-7534C3B03C2A}"/>
          </ac:spMkLst>
        </pc:spChg>
        <pc:spChg chg="add">
          <ac:chgData name="Tobar, Wilson A" userId="S::wtobar2@calstatela.edu::acd704fe-9cf5-4956-bc2c-3c27396db67c" providerId="AD" clId="Web-{1A2E043E-0FF6-D563-3681-61A97E3297F9}" dt="2021-12-02T04:03:16.949" v="222"/>
          <ac:spMkLst>
            <pc:docMk/>
            <pc:sldMk cId="556662957" sldId="341"/>
            <ac:spMk id="151" creationId="{600EF80B-0391-4082-9AF5-F15B091B4CE9}"/>
          </ac:spMkLst>
        </pc:spChg>
        <pc:spChg chg="add">
          <ac:chgData name="Tobar, Wilson A" userId="S::wtobar2@calstatela.edu::acd704fe-9cf5-4956-bc2c-3c27396db67c" providerId="AD" clId="Web-{1A2E043E-0FF6-D563-3681-61A97E3297F9}" dt="2021-12-02T04:03:16.949" v="222"/>
          <ac:spMkLst>
            <pc:docMk/>
            <pc:sldMk cId="556662957" sldId="341"/>
            <ac:spMk id="155" creationId="{3FBF03E8-C602-4192-9C52-F84B29FDCC88}"/>
          </ac:spMkLst>
        </pc:spChg>
        <pc:graphicFrameChg chg="mod ord modGraphic">
          <ac:chgData name="Tobar, Wilson A" userId="S::wtobar2@calstatela.edu::acd704fe-9cf5-4956-bc2c-3c27396db67c" providerId="AD" clId="Web-{1A2E043E-0FF6-D563-3681-61A97E3297F9}" dt="2021-12-02T04:17:00.959" v="493"/>
          <ac:graphicFrameMkLst>
            <pc:docMk/>
            <pc:sldMk cId="556662957" sldId="341"/>
            <ac:graphicFrameMk id="140" creationId="{F24FEEC2-E9CF-481F-9735-6DD93F7C972A}"/>
          </ac:graphicFrameMkLst>
        </pc:graphicFrameChg>
        <pc:picChg chg="del">
          <ac:chgData name="Tobar, Wilson A" userId="S::wtobar2@calstatela.edu::acd704fe-9cf5-4956-bc2c-3c27396db67c" providerId="AD" clId="Web-{1A2E043E-0FF6-D563-3681-61A97E3297F9}" dt="2021-12-02T04:02:59.651" v="221"/>
          <ac:picMkLst>
            <pc:docMk/>
            <pc:sldMk cId="556662957" sldId="341"/>
            <ac:picMk id="91" creationId="{2B6E620A-DC1E-4E57-AEF5-55C8FBF941E7}"/>
          </ac:picMkLst>
        </pc:picChg>
        <pc:picChg chg="mod">
          <ac:chgData name="Tobar, Wilson A" userId="S::wtobar2@calstatela.edu::acd704fe-9cf5-4956-bc2c-3c27396db67c" providerId="AD" clId="Web-{1A2E043E-0FF6-D563-3681-61A97E3297F9}" dt="2021-12-02T04:04:01.967" v="230" actId="1076"/>
          <ac:picMkLst>
            <pc:docMk/>
            <pc:sldMk cId="556662957" sldId="341"/>
            <ac:picMk id="99" creationId="{9A517A43-FC66-4662-8CE2-4E522D347951}"/>
          </ac:picMkLst>
        </pc:picChg>
        <pc:cxnChg chg="del">
          <ac:chgData name="Tobar, Wilson A" userId="S::wtobar2@calstatela.edu::acd704fe-9cf5-4956-bc2c-3c27396db67c" providerId="AD" clId="Web-{1A2E043E-0FF6-D563-3681-61A97E3297F9}" dt="2021-12-02T04:03:16.949" v="222"/>
          <ac:cxnSpMkLst>
            <pc:docMk/>
            <pc:sldMk cId="556662957" sldId="341"/>
            <ac:cxnSpMk id="132" creationId="{D33AC32D-5F44-45F7-A0BD-7C11A86BED57}"/>
          </ac:cxnSpMkLst>
        </pc:cxnChg>
        <pc:cxnChg chg="add">
          <ac:chgData name="Tobar, Wilson A" userId="S::wtobar2@calstatela.edu::acd704fe-9cf5-4956-bc2c-3c27396db67c" providerId="AD" clId="Web-{1A2E043E-0FF6-D563-3681-61A97E3297F9}" dt="2021-12-02T04:03:16.949" v="222"/>
          <ac:cxnSpMkLst>
            <pc:docMk/>
            <pc:sldMk cId="556662957" sldId="341"/>
            <ac:cxnSpMk id="153" creationId="{D33AC32D-5F44-45F7-A0BD-7C11A86BED57}"/>
          </ac:cxnSpMkLst>
        </pc:cxnChg>
      </pc:sldChg>
      <pc:sldChg chg="addSp delSp modSp add del replId">
        <pc:chgData name="Tobar, Wilson A" userId="S::wtobar2@calstatela.edu::acd704fe-9cf5-4956-bc2c-3c27396db67c" providerId="AD" clId="Web-{1A2E043E-0FF6-D563-3681-61A97E3297F9}" dt="2021-12-02T04:09:46.265" v="345"/>
        <pc:sldMkLst>
          <pc:docMk/>
          <pc:sldMk cId="158463584" sldId="342"/>
        </pc:sldMkLst>
        <pc:spChg chg="mod">
          <ac:chgData name="Tobar, Wilson A" userId="S::wtobar2@calstatela.edu::acd704fe-9cf5-4956-bc2c-3c27396db67c" providerId="AD" clId="Web-{1A2E043E-0FF6-D563-3681-61A97E3297F9}" dt="2021-12-02T04:08:18.073" v="342"/>
          <ac:spMkLst>
            <pc:docMk/>
            <pc:sldMk cId="158463584" sldId="342"/>
            <ac:spMk id="40" creationId="{B866F0DF-4A98-4230-9441-3183321DB9D0}"/>
          </ac:spMkLst>
        </pc:spChg>
        <pc:spChg chg="del">
          <ac:chgData name="Tobar, Wilson A" userId="S::wtobar2@calstatela.edu::acd704fe-9cf5-4956-bc2c-3c27396db67c" providerId="AD" clId="Web-{1A2E043E-0FF6-D563-3681-61A97E3297F9}" dt="2021-12-02T04:08:18.073" v="342"/>
          <ac:spMkLst>
            <pc:docMk/>
            <pc:sldMk cId="158463584" sldId="342"/>
            <ac:spMk id="145" creationId="{C6870151-9189-4C3A-8379-EF3D95827A0A}"/>
          </ac:spMkLst>
        </pc:spChg>
        <pc:spChg chg="del">
          <ac:chgData name="Tobar, Wilson A" userId="S::wtobar2@calstatela.edu::acd704fe-9cf5-4956-bc2c-3c27396db67c" providerId="AD" clId="Web-{1A2E043E-0FF6-D563-3681-61A97E3297F9}" dt="2021-12-02T04:08:18.073" v="342"/>
          <ac:spMkLst>
            <pc:docMk/>
            <pc:sldMk cId="158463584" sldId="342"/>
            <ac:spMk id="147" creationId="{123EA69C-102A-4DD0-9547-05DCD271D159}"/>
          </ac:spMkLst>
        </pc:spChg>
        <pc:spChg chg="del">
          <ac:chgData name="Tobar, Wilson A" userId="S::wtobar2@calstatela.edu::acd704fe-9cf5-4956-bc2c-3c27396db67c" providerId="AD" clId="Web-{1A2E043E-0FF6-D563-3681-61A97E3297F9}" dt="2021-12-02T04:08:18.073" v="342"/>
          <ac:spMkLst>
            <pc:docMk/>
            <pc:sldMk cId="158463584" sldId="342"/>
            <ac:spMk id="149" creationId="{6A862265-5CA3-4C40-8582-7534C3B03C2A}"/>
          </ac:spMkLst>
        </pc:spChg>
        <pc:spChg chg="del">
          <ac:chgData name="Tobar, Wilson A" userId="S::wtobar2@calstatela.edu::acd704fe-9cf5-4956-bc2c-3c27396db67c" providerId="AD" clId="Web-{1A2E043E-0FF6-D563-3681-61A97E3297F9}" dt="2021-12-02T04:08:18.073" v="342"/>
          <ac:spMkLst>
            <pc:docMk/>
            <pc:sldMk cId="158463584" sldId="342"/>
            <ac:spMk id="151" creationId="{600EF80B-0391-4082-9AF5-F15B091B4CE9}"/>
          </ac:spMkLst>
        </pc:spChg>
        <pc:spChg chg="del">
          <ac:chgData name="Tobar, Wilson A" userId="S::wtobar2@calstatela.edu::acd704fe-9cf5-4956-bc2c-3c27396db67c" providerId="AD" clId="Web-{1A2E043E-0FF6-D563-3681-61A97E3297F9}" dt="2021-12-02T04:08:18.073" v="342"/>
          <ac:spMkLst>
            <pc:docMk/>
            <pc:sldMk cId="158463584" sldId="342"/>
            <ac:spMk id="155" creationId="{3FBF03E8-C602-4192-9C52-F84B29FDCC88}"/>
          </ac:spMkLst>
        </pc:spChg>
        <pc:spChg chg="add">
          <ac:chgData name="Tobar, Wilson A" userId="S::wtobar2@calstatela.edu::acd704fe-9cf5-4956-bc2c-3c27396db67c" providerId="AD" clId="Web-{1A2E043E-0FF6-D563-3681-61A97E3297F9}" dt="2021-12-02T04:08:18.073" v="342"/>
          <ac:spMkLst>
            <pc:docMk/>
            <pc:sldMk cId="158463584" sldId="342"/>
            <ac:spMk id="160" creationId="{C6870151-9189-4C3A-8379-EF3D95827A0A}"/>
          </ac:spMkLst>
        </pc:spChg>
        <pc:spChg chg="add">
          <ac:chgData name="Tobar, Wilson A" userId="S::wtobar2@calstatela.edu::acd704fe-9cf5-4956-bc2c-3c27396db67c" providerId="AD" clId="Web-{1A2E043E-0FF6-D563-3681-61A97E3297F9}" dt="2021-12-02T04:08:18.073" v="342"/>
          <ac:spMkLst>
            <pc:docMk/>
            <pc:sldMk cId="158463584" sldId="342"/>
            <ac:spMk id="162" creationId="{123EA69C-102A-4DD0-9547-05DCD271D159}"/>
          </ac:spMkLst>
        </pc:spChg>
        <pc:spChg chg="add">
          <ac:chgData name="Tobar, Wilson A" userId="S::wtobar2@calstatela.edu::acd704fe-9cf5-4956-bc2c-3c27396db67c" providerId="AD" clId="Web-{1A2E043E-0FF6-D563-3681-61A97E3297F9}" dt="2021-12-02T04:08:18.073" v="342"/>
          <ac:spMkLst>
            <pc:docMk/>
            <pc:sldMk cId="158463584" sldId="342"/>
            <ac:spMk id="164" creationId="{6A862265-5CA3-4C40-8582-7534C3B03C2A}"/>
          </ac:spMkLst>
        </pc:spChg>
        <pc:spChg chg="add">
          <ac:chgData name="Tobar, Wilson A" userId="S::wtobar2@calstatela.edu::acd704fe-9cf5-4956-bc2c-3c27396db67c" providerId="AD" clId="Web-{1A2E043E-0FF6-D563-3681-61A97E3297F9}" dt="2021-12-02T04:08:18.073" v="342"/>
          <ac:spMkLst>
            <pc:docMk/>
            <pc:sldMk cId="158463584" sldId="342"/>
            <ac:spMk id="166" creationId="{600EF80B-0391-4082-9AF5-F15B091B4CE9}"/>
          </ac:spMkLst>
        </pc:spChg>
        <pc:spChg chg="add">
          <ac:chgData name="Tobar, Wilson A" userId="S::wtobar2@calstatela.edu::acd704fe-9cf5-4956-bc2c-3c27396db67c" providerId="AD" clId="Web-{1A2E043E-0FF6-D563-3681-61A97E3297F9}" dt="2021-12-02T04:08:18.073" v="342"/>
          <ac:spMkLst>
            <pc:docMk/>
            <pc:sldMk cId="158463584" sldId="342"/>
            <ac:spMk id="170" creationId="{3FBF03E8-C602-4192-9C52-F84B29FDCC88}"/>
          </ac:spMkLst>
        </pc:spChg>
        <pc:graphicFrameChg chg="mod modGraphic">
          <ac:chgData name="Tobar, Wilson A" userId="S::wtobar2@calstatela.edu::acd704fe-9cf5-4956-bc2c-3c27396db67c" providerId="AD" clId="Web-{1A2E043E-0FF6-D563-3681-61A97E3297F9}" dt="2021-12-02T04:08:29.590" v="343"/>
          <ac:graphicFrameMkLst>
            <pc:docMk/>
            <pc:sldMk cId="158463584" sldId="342"/>
            <ac:graphicFrameMk id="140" creationId="{F24FEEC2-E9CF-481F-9735-6DD93F7C972A}"/>
          </ac:graphicFrameMkLst>
        </pc:graphicFrameChg>
        <pc:cxnChg chg="del">
          <ac:chgData name="Tobar, Wilson A" userId="S::wtobar2@calstatela.edu::acd704fe-9cf5-4956-bc2c-3c27396db67c" providerId="AD" clId="Web-{1A2E043E-0FF6-D563-3681-61A97E3297F9}" dt="2021-12-02T04:08:18.073" v="342"/>
          <ac:cxnSpMkLst>
            <pc:docMk/>
            <pc:sldMk cId="158463584" sldId="342"/>
            <ac:cxnSpMk id="153" creationId="{D33AC32D-5F44-45F7-A0BD-7C11A86BED57}"/>
          </ac:cxnSpMkLst>
        </pc:cxnChg>
        <pc:cxnChg chg="add">
          <ac:chgData name="Tobar, Wilson A" userId="S::wtobar2@calstatela.edu::acd704fe-9cf5-4956-bc2c-3c27396db67c" providerId="AD" clId="Web-{1A2E043E-0FF6-D563-3681-61A97E3297F9}" dt="2021-12-02T04:08:18.073" v="342"/>
          <ac:cxnSpMkLst>
            <pc:docMk/>
            <pc:sldMk cId="158463584" sldId="342"/>
            <ac:cxnSpMk id="168" creationId="{D33AC32D-5F44-45F7-A0BD-7C11A86BED57}"/>
          </ac:cxnSpMkLst>
        </pc:cxnChg>
      </pc:sldChg>
      <pc:sldChg chg="modSp add replId">
        <pc:chgData name="Tobar, Wilson A" userId="S::wtobar2@calstatela.edu::acd704fe-9cf5-4956-bc2c-3c27396db67c" providerId="AD" clId="Web-{1A2E043E-0FF6-D563-3681-61A97E3297F9}" dt="2021-12-02T04:17:20.773" v="494"/>
        <pc:sldMkLst>
          <pc:docMk/>
          <pc:sldMk cId="3693408914" sldId="342"/>
        </pc:sldMkLst>
        <pc:graphicFrameChg chg="mod modGraphic">
          <ac:chgData name="Tobar, Wilson A" userId="S::wtobar2@calstatela.edu::acd704fe-9cf5-4956-bc2c-3c27396db67c" providerId="AD" clId="Web-{1A2E043E-0FF6-D563-3681-61A97E3297F9}" dt="2021-12-02T04:17:20.773" v="494"/>
          <ac:graphicFrameMkLst>
            <pc:docMk/>
            <pc:sldMk cId="3693408914" sldId="342"/>
            <ac:graphicFrameMk id="140" creationId="{F24FEEC2-E9CF-481F-9735-6DD93F7C972A}"/>
          </ac:graphicFrameMkLst>
        </pc:graphicFrameChg>
      </pc:sldChg>
      <pc:sldChg chg="addSp delSp modSp add del replId">
        <pc:chgData name="Tobar, Wilson A" userId="S::wtobar2@calstatela.edu::acd704fe-9cf5-4956-bc2c-3c27396db67c" providerId="AD" clId="Web-{1A2E043E-0FF6-D563-3681-61A97E3297F9}" dt="2021-12-02T04:13:43.965" v="429"/>
        <pc:sldMkLst>
          <pc:docMk/>
          <pc:sldMk cId="605897405" sldId="343"/>
        </pc:sldMkLst>
        <pc:graphicFrameChg chg="mod modGraphic">
          <ac:chgData name="Tobar, Wilson A" userId="S::wtobar2@calstatela.edu::acd704fe-9cf5-4956-bc2c-3c27396db67c" providerId="AD" clId="Web-{1A2E043E-0FF6-D563-3681-61A97E3297F9}" dt="2021-12-02T04:11:51.303" v="396" actId="20577"/>
          <ac:graphicFrameMkLst>
            <pc:docMk/>
            <pc:sldMk cId="605897405" sldId="343"/>
            <ac:graphicFrameMk id="140" creationId="{F24FEEC2-E9CF-481F-9735-6DD93F7C972A}"/>
          </ac:graphicFrameMkLst>
        </pc:graphicFrameChg>
        <pc:picChg chg="add del mod">
          <ac:chgData name="Tobar, Wilson A" userId="S::wtobar2@calstatela.edu::acd704fe-9cf5-4956-bc2c-3c27396db67c" providerId="AD" clId="Web-{1A2E043E-0FF6-D563-3681-61A97E3297F9}" dt="2021-12-02T04:10:43.721" v="364"/>
          <ac:picMkLst>
            <pc:docMk/>
            <pc:sldMk cId="605897405" sldId="343"/>
            <ac:picMk id="263" creationId="{1BFC4F2F-67A9-4283-AA95-BEF5AF03B5C6}"/>
          </ac:picMkLst>
        </pc:picChg>
      </pc:sldChg>
    </pc:docChg>
  </pc:docChgLst>
  <pc:docChgLst>
    <pc:chgData name="Khan, Sameen Y" userId="0428f573-2bb8-4e30-811a-e3295614aee8" providerId="ADAL" clId="{A8F2B5B7-00AC-B34D-B901-1AF6056A212C}"/>
    <pc:docChg chg="undo custSel modSld">
      <pc:chgData name="Khan, Sameen Y" userId="0428f573-2bb8-4e30-811a-e3295614aee8" providerId="ADAL" clId="{A8F2B5B7-00AC-B34D-B901-1AF6056A212C}" dt="2021-11-30T03:23:36.586" v="261" actId="14100"/>
      <pc:docMkLst>
        <pc:docMk/>
      </pc:docMkLst>
      <pc:sldChg chg="addSp delSp modSp">
        <pc:chgData name="Khan, Sameen Y" userId="0428f573-2bb8-4e30-811a-e3295614aee8" providerId="ADAL" clId="{A8F2B5B7-00AC-B34D-B901-1AF6056A212C}" dt="2021-11-30T03:16:40.830" v="260" actId="34122"/>
        <pc:sldMkLst>
          <pc:docMk/>
          <pc:sldMk cId="2404332264" sldId="272"/>
        </pc:sldMkLst>
        <pc:spChg chg="mod">
          <ac:chgData name="Khan, Sameen Y" userId="0428f573-2bb8-4e30-811a-e3295614aee8" providerId="ADAL" clId="{A8F2B5B7-00AC-B34D-B901-1AF6056A212C}" dt="2021-11-30T03:14:06.670" v="254" actId="1076"/>
          <ac:spMkLst>
            <pc:docMk/>
            <pc:sldMk cId="2404332264" sldId="272"/>
            <ac:spMk id="3" creationId="{80BB9568-7782-442B-A9FF-CE2F93FDFBEE}"/>
          </ac:spMkLst>
        </pc:spChg>
        <pc:spChg chg="add">
          <ac:chgData name="Khan, Sameen Y" userId="0428f573-2bb8-4e30-811a-e3295614aee8" providerId="ADAL" clId="{A8F2B5B7-00AC-B34D-B901-1AF6056A212C}" dt="2021-11-30T03:16:40.830" v="260" actId="34122"/>
          <ac:spMkLst>
            <pc:docMk/>
            <pc:sldMk cId="2404332264" sldId="272"/>
            <ac:spMk id="17" creationId="{525D32D4-8B3C-4DEB-9889-9652621CE037}"/>
          </ac:spMkLst>
        </pc:spChg>
        <pc:spChg chg="add">
          <ac:chgData name="Khan, Sameen Y" userId="0428f573-2bb8-4e30-811a-e3295614aee8" providerId="ADAL" clId="{A8F2B5B7-00AC-B34D-B901-1AF6056A212C}" dt="2021-11-30T03:16:34.770" v="259" actId="34122"/>
          <ac:spMkLst>
            <pc:docMk/>
            <pc:sldMk cId="2404332264" sldId="272"/>
            <ac:spMk id="41" creationId="{1E248538-1048-494D-9F8C-EC154E1BA480}"/>
          </ac:spMkLst>
        </pc:spChg>
        <pc:spChg chg="add">
          <ac:chgData name="Khan, Sameen Y" userId="0428f573-2bb8-4e30-811a-e3295614aee8" providerId="ADAL" clId="{A8F2B5B7-00AC-B34D-B901-1AF6056A212C}" dt="2021-11-30T03:16:28.361" v="258" actId="34122"/>
          <ac:spMkLst>
            <pc:docMk/>
            <pc:sldMk cId="2404332264" sldId="272"/>
            <ac:spMk id="108" creationId="{364296FE-2F8F-4397-8540-A18EDC77C0A1}"/>
          </ac:spMkLst>
        </pc:spChg>
        <pc:spChg chg="add">
          <ac:chgData name="Khan, Sameen Y" userId="0428f573-2bb8-4e30-811a-e3295614aee8" providerId="ADAL" clId="{A8F2B5B7-00AC-B34D-B901-1AF6056A212C}" dt="2021-11-30T03:16:20.239" v="257" actId="34122"/>
          <ac:spMkLst>
            <pc:docMk/>
            <pc:sldMk cId="2404332264" sldId="272"/>
            <ac:spMk id="136" creationId="{5B17D123-A71E-4315-8041-B5B4F5ACC278}"/>
          </ac:spMkLst>
        </pc:spChg>
        <pc:spChg chg="add">
          <ac:chgData name="Khan, Sameen Y" userId="0428f573-2bb8-4e30-811a-e3295614aee8" providerId="ADAL" clId="{A8F2B5B7-00AC-B34D-B901-1AF6056A212C}" dt="2021-11-30T03:16:20.239" v="257" actId="34122"/>
          <ac:spMkLst>
            <pc:docMk/>
            <pc:sldMk cId="2404332264" sldId="272"/>
            <ac:spMk id="170" creationId="{87C74C57-8C82-4F0B-88DA-B5EE6DB3CAFF}"/>
          </ac:spMkLst>
        </pc:spChg>
        <pc:spChg chg="add">
          <ac:chgData name="Khan, Sameen Y" userId="0428f573-2bb8-4e30-811a-e3295614aee8" providerId="ADAL" clId="{A8F2B5B7-00AC-B34D-B901-1AF6056A212C}" dt="2021-11-30T03:16:20.239" v="257" actId="34122"/>
          <ac:spMkLst>
            <pc:docMk/>
            <pc:sldMk cId="2404332264" sldId="272"/>
            <ac:spMk id="202" creationId="{AD677FBD-40C3-4E49-A156-CFDED3A0972C}"/>
          </ac:spMkLst>
        </pc:spChg>
        <pc:grpChg chg="add del">
          <ac:chgData name="Khan, Sameen Y" userId="0428f573-2bb8-4e30-811a-e3295614aee8" providerId="ADAL" clId="{A8F2B5B7-00AC-B34D-B901-1AF6056A212C}" dt="2021-11-30T02:47:40.759" v="4"/>
          <ac:grpSpMkLst>
            <pc:docMk/>
            <pc:sldMk cId="2404332264" sldId="272"/>
            <ac:grpSpMk id="7" creationId="{0C158BF3-FF0E-0D43-A1F5-4DD2BBDDFA6E}"/>
          </ac:grpSpMkLst>
        </pc:grpChg>
        <pc:grpChg chg="add del">
          <ac:chgData name="Khan, Sameen Y" userId="0428f573-2bb8-4e30-811a-e3295614aee8" providerId="ADAL" clId="{A8F2B5B7-00AC-B34D-B901-1AF6056A212C}" dt="2021-11-30T02:48:01.937" v="12"/>
          <ac:grpSpMkLst>
            <pc:docMk/>
            <pc:sldMk cId="2404332264" sldId="272"/>
            <ac:grpSpMk id="12" creationId="{2EC4741D-921A-4240-86EF-BFD25B232DAA}"/>
          </ac:grpSpMkLst>
        </pc:grpChg>
        <pc:grpChg chg="add del">
          <ac:chgData name="Khan, Sameen Y" userId="0428f573-2bb8-4e30-811a-e3295614aee8" providerId="ADAL" clId="{A8F2B5B7-00AC-B34D-B901-1AF6056A212C}" dt="2021-11-30T02:48:58.818" v="38"/>
          <ac:grpSpMkLst>
            <pc:docMk/>
            <pc:sldMk cId="2404332264" sldId="272"/>
            <ac:grpSpMk id="25" creationId="{8E9AE6B8-37DA-BB41-B75A-F5159855F702}"/>
          </ac:grpSpMkLst>
        </pc:grpChg>
        <pc:grpChg chg="add">
          <ac:chgData name="Khan, Sameen Y" userId="0428f573-2bb8-4e30-811a-e3295614aee8" providerId="ADAL" clId="{A8F2B5B7-00AC-B34D-B901-1AF6056A212C}" dt="2021-11-30T02:48:58.818" v="38"/>
          <ac:grpSpMkLst>
            <pc:docMk/>
            <pc:sldMk cId="2404332264" sldId="272"/>
            <ac:grpSpMk id="33" creationId="{5CA120EC-0A97-AA43-8775-3B73EE0FB8A1}"/>
          </ac:grpSpMkLst>
        </pc:grpChg>
        <pc:grpChg chg="add">
          <ac:chgData name="Khan, Sameen Y" userId="0428f573-2bb8-4e30-811a-e3295614aee8" providerId="ADAL" clId="{A8F2B5B7-00AC-B34D-B901-1AF6056A212C}" dt="2021-11-30T02:49:00.724" v="42"/>
          <ac:grpSpMkLst>
            <pc:docMk/>
            <pc:sldMk cId="2404332264" sldId="272"/>
            <ac:grpSpMk id="37" creationId="{0F34BC9F-6A52-D849-B0E1-3FFF6E9BF338}"/>
          </ac:grpSpMkLst>
        </pc:grpChg>
        <pc:grpChg chg="del">
          <ac:chgData name="Khan, Sameen Y" userId="0428f573-2bb8-4e30-811a-e3295614aee8" providerId="ADAL" clId="{A8F2B5B7-00AC-B34D-B901-1AF6056A212C}" dt="2021-11-30T02:50:06.945" v="68"/>
          <ac:grpSpMkLst>
            <pc:docMk/>
            <pc:sldMk cId="2404332264" sldId="272"/>
            <ac:grpSpMk id="49" creationId="{3DF6FCE6-94F6-3049-BAA3-81D11C239F79}"/>
          </ac:grpSpMkLst>
        </pc:grpChg>
        <pc:grpChg chg="add del">
          <ac:chgData name="Khan, Sameen Y" userId="0428f573-2bb8-4e30-811a-e3295614aee8" providerId="ADAL" clId="{A8F2B5B7-00AC-B34D-B901-1AF6056A212C}" dt="2021-11-30T02:50:06.945" v="68"/>
          <ac:grpSpMkLst>
            <pc:docMk/>
            <pc:sldMk cId="2404332264" sldId="272"/>
            <ac:grpSpMk id="52" creationId="{90B6ADCB-D670-4640-A175-170AF34BC2AC}"/>
          </ac:grpSpMkLst>
        </pc:grpChg>
        <pc:grpChg chg="add del">
          <ac:chgData name="Khan, Sameen Y" userId="0428f573-2bb8-4e30-811a-e3295614aee8" providerId="ADAL" clId="{A8F2B5B7-00AC-B34D-B901-1AF6056A212C}" dt="2021-11-30T02:50:06.945" v="68"/>
          <ac:grpSpMkLst>
            <pc:docMk/>
            <pc:sldMk cId="2404332264" sldId="272"/>
            <ac:grpSpMk id="56" creationId="{56939709-7955-BA43-B6FE-E75502655B52}"/>
          </ac:grpSpMkLst>
        </pc:grpChg>
        <pc:grpChg chg="add del">
          <ac:chgData name="Khan, Sameen Y" userId="0428f573-2bb8-4e30-811a-e3295614aee8" providerId="ADAL" clId="{A8F2B5B7-00AC-B34D-B901-1AF6056A212C}" dt="2021-11-30T03:16:20.239" v="257" actId="34122"/>
          <ac:grpSpMkLst>
            <pc:docMk/>
            <pc:sldMk cId="2404332264" sldId="272"/>
            <ac:grpSpMk id="65" creationId="{914D98D8-5E27-544B-BD03-8F0438C5380E}"/>
          </ac:grpSpMkLst>
        </pc:grpChg>
        <pc:grpChg chg="add del">
          <ac:chgData name="Khan, Sameen Y" userId="0428f573-2bb8-4e30-811a-e3295614aee8" providerId="ADAL" clId="{A8F2B5B7-00AC-B34D-B901-1AF6056A212C}" dt="2021-11-30T02:50:42.891" v="87"/>
          <ac:grpSpMkLst>
            <pc:docMk/>
            <pc:sldMk cId="2404332264" sldId="272"/>
            <ac:grpSpMk id="68" creationId="{2630734D-5683-4649-BD35-010AC2A5BAF8}"/>
          </ac:grpSpMkLst>
        </pc:grpChg>
        <pc:grpChg chg="add del">
          <ac:chgData name="Khan, Sameen Y" userId="0428f573-2bb8-4e30-811a-e3295614aee8" providerId="ADAL" clId="{A8F2B5B7-00AC-B34D-B901-1AF6056A212C}" dt="2021-11-30T03:16:28.361" v="258" actId="34122"/>
          <ac:grpSpMkLst>
            <pc:docMk/>
            <pc:sldMk cId="2404332264" sldId="272"/>
            <ac:grpSpMk id="85" creationId="{AEFBD468-5597-2042-A55E-E483C67AB1DF}"/>
          </ac:grpSpMkLst>
        </pc:grpChg>
        <pc:grpChg chg="add del">
          <ac:chgData name="Khan, Sameen Y" userId="0428f573-2bb8-4e30-811a-e3295614aee8" providerId="ADAL" clId="{A8F2B5B7-00AC-B34D-B901-1AF6056A212C}" dt="2021-11-30T03:16:34.770" v="259" actId="34122"/>
          <ac:grpSpMkLst>
            <pc:docMk/>
            <pc:sldMk cId="2404332264" sldId="272"/>
            <ac:grpSpMk id="95" creationId="{BF052AD3-A327-A541-A4AB-823222BAE36B}"/>
          </ac:grpSpMkLst>
        </pc:grpChg>
        <pc:inkChg chg="add del topLvl">
          <ac:chgData name="Khan, Sameen Y" userId="0428f573-2bb8-4e30-811a-e3295614aee8" providerId="ADAL" clId="{A8F2B5B7-00AC-B34D-B901-1AF6056A212C}" dt="2021-11-30T02:47:42.657" v="6"/>
          <ac:inkMkLst>
            <pc:docMk/>
            <pc:sldMk cId="2404332264" sldId="272"/>
            <ac:inkMk id="4" creationId="{4EEA0C22-827D-C44C-BBCC-EDC86CF71F16}"/>
          </ac:inkMkLst>
        </pc:inkChg>
        <pc:inkChg chg="add del topLvl">
          <ac:chgData name="Khan, Sameen Y" userId="0428f573-2bb8-4e30-811a-e3295614aee8" providerId="ADAL" clId="{A8F2B5B7-00AC-B34D-B901-1AF6056A212C}" dt="2021-11-30T02:47:41.574" v="5"/>
          <ac:inkMkLst>
            <pc:docMk/>
            <pc:sldMk cId="2404332264" sldId="272"/>
            <ac:inkMk id="5" creationId="{BE21C64B-128B-5147-989D-C9EA470CB059}"/>
          </ac:inkMkLst>
        </pc:inkChg>
        <pc:inkChg chg="add del topLvl">
          <ac:chgData name="Khan, Sameen Y" userId="0428f573-2bb8-4e30-811a-e3295614aee8" providerId="ADAL" clId="{A8F2B5B7-00AC-B34D-B901-1AF6056A212C}" dt="2021-11-30T02:47:40.759" v="4"/>
          <ac:inkMkLst>
            <pc:docMk/>
            <pc:sldMk cId="2404332264" sldId="272"/>
            <ac:inkMk id="6" creationId="{5498F5FC-BEE5-E34D-A4BF-A06C1F23C12B}"/>
          </ac:inkMkLst>
        </pc:inkChg>
        <pc:inkChg chg="add del topLvl">
          <ac:chgData name="Khan, Sameen Y" userId="0428f573-2bb8-4e30-811a-e3295614aee8" providerId="ADAL" clId="{A8F2B5B7-00AC-B34D-B901-1AF6056A212C}" dt="2021-11-30T02:48:02.979" v="15"/>
          <ac:inkMkLst>
            <pc:docMk/>
            <pc:sldMk cId="2404332264" sldId="272"/>
            <ac:inkMk id="8" creationId="{C9D3153F-2ED3-7B4F-BB01-1037AF7E7A79}"/>
          </ac:inkMkLst>
        </pc:inkChg>
        <pc:inkChg chg="add del topLvl">
          <ac:chgData name="Khan, Sameen Y" userId="0428f573-2bb8-4e30-811a-e3295614aee8" providerId="ADAL" clId="{A8F2B5B7-00AC-B34D-B901-1AF6056A212C}" dt="2021-11-30T02:48:02.264" v="14"/>
          <ac:inkMkLst>
            <pc:docMk/>
            <pc:sldMk cId="2404332264" sldId="272"/>
            <ac:inkMk id="9" creationId="{CDEFBD00-61AB-9242-9029-C01F989E1901}"/>
          </ac:inkMkLst>
        </pc:inkChg>
        <pc:inkChg chg="add del topLvl">
          <ac:chgData name="Khan, Sameen Y" userId="0428f573-2bb8-4e30-811a-e3295614aee8" providerId="ADAL" clId="{A8F2B5B7-00AC-B34D-B901-1AF6056A212C}" dt="2021-11-30T02:48:02.079" v="13"/>
          <ac:inkMkLst>
            <pc:docMk/>
            <pc:sldMk cId="2404332264" sldId="272"/>
            <ac:inkMk id="10" creationId="{57BF6809-781F-9048-AB83-34490DFA2695}"/>
          </ac:inkMkLst>
        </pc:inkChg>
        <pc:inkChg chg="add del topLvl">
          <ac:chgData name="Khan, Sameen Y" userId="0428f573-2bb8-4e30-811a-e3295614aee8" providerId="ADAL" clId="{A8F2B5B7-00AC-B34D-B901-1AF6056A212C}" dt="2021-11-30T02:48:01.937" v="12"/>
          <ac:inkMkLst>
            <pc:docMk/>
            <pc:sldMk cId="2404332264" sldId="272"/>
            <ac:inkMk id="11" creationId="{80288C50-1F6E-3D45-BD2F-2FEBBF0BF5A2}"/>
          </ac:inkMkLst>
        </pc:inkChg>
        <pc:inkChg chg="add del">
          <ac:chgData name="Khan, Sameen Y" userId="0428f573-2bb8-4e30-811a-e3295614aee8" providerId="ADAL" clId="{A8F2B5B7-00AC-B34D-B901-1AF6056A212C}" dt="2021-11-30T02:48:06.310" v="17"/>
          <ac:inkMkLst>
            <pc:docMk/>
            <pc:sldMk cId="2404332264" sldId="272"/>
            <ac:inkMk id="13" creationId="{8CB0E29F-14E0-EA4F-9F2F-760CE12B13ED}"/>
          </ac:inkMkLst>
        </pc:inkChg>
        <pc:inkChg chg="add del">
          <ac:chgData name="Khan, Sameen Y" userId="0428f573-2bb8-4e30-811a-e3295614aee8" providerId="ADAL" clId="{A8F2B5B7-00AC-B34D-B901-1AF6056A212C}" dt="2021-11-30T02:48:36.794" v="19"/>
          <ac:inkMkLst>
            <pc:docMk/>
            <pc:sldMk cId="2404332264" sldId="272"/>
            <ac:inkMk id="14" creationId="{36B13D67-8A83-A643-ABE6-E69E783E2538}"/>
          </ac:inkMkLst>
        </pc:inkChg>
        <pc:inkChg chg="add del">
          <ac:chgData name="Khan, Sameen Y" userId="0428f573-2bb8-4e30-811a-e3295614aee8" providerId="ADAL" clId="{A8F2B5B7-00AC-B34D-B901-1AF6056A212C}" dt="2021-11-30T02:48:41.089" v="21"/>
          <ac:inkMkLst>
            <pc:docMk/>
            <pc:sldMk cId="2404332264" sldId="272"/>
            <ac:inkMk id="15" creationId="{FA98206D-9913-DC4C-94BE-6DF470A4DB2C}"/>
          </ac:inkMkLst>
        </pc:inkChg>
        <pc:inkChg chg="add del">
          <ac:chgData name="Khan, Sameen Y" userId="0428f573-2bb8-4e30-811a-e3295614aee8" providerId="ADAL" clId="{A8F2B5B7-00AC-B34D-B901-1AF6056A212C}" dt="2021-11-30T03:16:40.830" v="260" actId="34122"/>
          <ac:inkMkLst>
            <pc:docMk/>
            <pc:sldMk cId="2404332264" sldId="272"/>
            <ac:inkMk id="16" creationId="{9A516FF6-C3B7-A243-8759-4680F244622A}"/>
          </ac:inkMkLst>
        </pc:inkChg>
        <pc:inkChg chg="add del topLvl">
          <ac:chgData name="Khan, Sameen Y" userId="0428f573-2bb8-4e30-811a-e3295614aee8" providerId="ADAL" clId="{A8F2B5B7-00AC-B34D-B901-1AF6056A212C}" dt="2021-11-30T03:16:20.239" v="257" actId="34122"/>
          <ac:inkMkLst>
            <pc:docMk/>
            <pc:sldMk cId="2404332264" sldId="272"/>
            <ac:inkMk id="17" creationId="{B27235E5-1461-D24D-9B77-3D2AD3B13E8A}"/>
          </ac:inkMkLst>
        </pc:inkChg>
        <pc:inkChg chg="add del topLvl">
          <ac:chgData name="Khan, Sameen Y" userId="0428f573-2bb8-4e30-811a-e3295614aee8" providerId="ADAL" clId="{A8F2B5B7-00AC-B34D-B901-1AF6056A212C}" dt="2021-11-30T03:16:20.239" v="257" actId="34122"/>
          <ac:inkMkLst>
            <pc:docMk/>
            <pc:sldMk cId="2404332264" sldId="272"/>
            <ac:inkMk id="18" creationId="{AE57F42F-54AC-CB41-94A0-35A1A71D0AA2}"/>
          </ac:inkMkLst>
        </pc:inkChg>
        <pc:inkChg chg="add del topLvl">
          <ac:chgData name="Khan, Sameen Y" userId="0428f573-2bb8-4e30-811a-e3295614aee8" providerId="ADAL" clId="{A8F2B5B7-00AC-B34D-B901-1AF6056A212C}" dt="2021-11-30T03:16:20.239" v="257" actId="34122"/>
          <ac:inkMkLst>
            <pc:docMk/>
            <pc:sldMk cId="2404332264" sldId="272"/>
            <ac:inkMk id="19" creationId="{6F02A2E6-3043-B14C-9410-7EABA066BFDE}"/>
          </ac:inkMkLst>
        </pc:inkChg>
        <pc:inkChg chg="add del topLvl">
          <ac:chgData name="Khan, Sameen Y" userId="0428f573-2bb8-4e30-811a-e3295614aee8" providerId="ADAL" clId="{A8F2B5B7-00AC-B34D-B901-1AF6056A212C}" dt="2021-11-30T03:16:20.239" v="257" actId="34122"/>
          <ac:inkMkLst>
            <pc:docMk/>
            <pc:sldMk cId="2404332264" sldId="272"/>
            <ac:inkMk id="20" creationId="{070C3BC4-6336-D743-8ED8-429EB7912F25}"/>
          </ac:inkMkLst>
        </pc:inkChg>
        <pc:inkChg chg="add del topLvl">
          <ac:chgData name="Khan, Sameen Y" userId="0428f573-2bb8-4e30-811a-e3295614aee8" providerId="ADAL" clId="{A8F2B5B7-00AC-B34D-B901-1AF6056A212C}" dt="2021-11-30T03:16:20.239" v="257" actId="34122"/>
          <ac:inkMkLst>
            <pc:docMk/>
            <pc:sldMk cId="2404332264" sldId="272"/>
            <ac:inkMk id="21" creationId="{F78CD01C-CE06-EF48-872F-651B1B0E24CF}"/>
          </ac:inkMkLst>
        </pc:inkChg>
        <pc:inkChg chg="add del topLvl">
          <ac:chgData name="Khan, Sameen Y" userId="0428f573-2bb8-4e30-811a-e3295614aee8" providerId="ADAL" clId="{A8F2B5B7-00AC-B34D-B901-1AF6056A212C}" dt="2021-11-30T03:16:20.239" v="257" actId="34122"/>
          <ac:inkMkLst>
            <pc:docMk/>
            <pc:sldMk cId="2404332264" sldId="272"/>
            <ac:inkMk id="22" creationId="{8750143F-26F4-7C40-8D2E-9B7C31181811}"/>
          </ac:inkMkLst>
        </pc:inkChg>
        <pc:inkChg chg="add del topLvl">
          <ac:chgData name="Khan, Sameen Y" userId="0428f573-2bb8-4e30-811a-e3295614aee8" providerId="ADAL" clId="{A8F2B5B7-00AC-B34D-B901-1AF6056A212C}" dt="2021-11-30T03:16:20.239" v="257" actId="34122"/>
          <ac:inkMkLst>
            <pc:docMk/>
            <pc:sldMk cId="2404332264" sldId="272"/>
            <ac:inkMk id="23" creationId="{1794AC95-B711-984A-9607-1D574B9A0310}"/>
          </ac:inkMkLst>
        </pc:inkChg>
        <pc:inkChg chg="add del topLvl">
          <ac:chgData name="Khan, Sameen Y" userId="0428f573-2bb8-4e30-811a-e3295614aee8" providerId="ADAL" clId="{A8F2B5B7-00AC-B34D-B901-1AF6056A212C}" dt="2021-11-30T03:16:20.239" v="257" actId="34122"/>
          <ac:inkMkLst>
            <pc:docMk/>
            <pc:sldMk cId="2404332264" sldId="272"/>
            <ac:inkMk id="24" creationId="{DCB488ED-72D8-6E4B-9643-006539E0D78D}"/>
          </ac:inkMkLst>
        </pc:inkChg>
        <pc:inkChg chg="del topLvl">
          <ac:chgData name="Khan, Sameen Y" userId="0428f573-2bb8-4e30-811a-e3295614aee8" providerId="ADAL" clId="{A8F2B5B7-00AC-B34D-B901-1AF6056A212C}" dt="2021-11-30T03:16:20.239" v="257" actId="34122"/>
          <ac:inkMkLst>
            <pc:docMk/>
            <pc:sldMk cId="2404332264" sldId="272"/>
            <ac:inkMk id="26" creationId="{DFC6C214-89BF-5A41-83B5-DD03613EE7BA}"/>
          </ac:inkMkLst>
        </pc:inkChg>
        <pc:inkChg chg="add del topLvl">
          <ac:chgData name="Khan, Sameen Y" userId="0428f573-2bb8-4e30-811a-e3295614aee8" providerId="ADAL" clId="{A8F2B5B7-00AC-B34D-B901-1AF6056A212C}" dt="2021-11-30T03:16:20.239" v="257" actId="34122"/>
          <ac:inkMkLst>
            <pc:docMk/>
            <pc:sldMk cId="2404332264" sldId="272"/>
            <ac:inkMk id="27" creationId="{4922FEA4-B1B4-2C4E-AB4C-96EE804F843B}"/>
          </ac:inkMkLst>
        </pc:inkChg>
        <pc:inkChg chg="add del topLvl">
          <ac:chgData name="Khan, Sameen Y" userId="0428f573-2bb8-4e30-811a-e3295614aee8" providerId="ADAL" clId="{A8F2B5B7-00AC-B34D-B901-1AF6056A212C}" dt="2021-11-30T03:16:20.239" v="257" actId="34122"/>
          <ac:inkMkLst>
            <pc:docMk/>
            <pc:sldMk cId="2404332264" sldId="272"/>
            <ac:inkMk id="28" creationId="{ED43367A-ED42-6245-9D99-73948A266BE9}"/>
          </ac:inkMkLst>
        </pc:inkChg>
        <pc:inkChg chg="add del topLvl">
          <ac:chgData name="Khan, Sameen Y" userId="0428f573-2bb8-4e30-811a-e3295614aee8" providerId="ADAL" clId="{A8F2B5B7-00AC-B34D-B901-1AF6056A212C}" dt="2021-11-30T03:16:20.239" v="257" actId="34122"/>
          <ac:inkMkLst>
            <pc:docMk/>
            <pc:sldMk cId="2404332264" sldId="272"/>
            <ac:inkMk id="29" creationId="{024DFE4D-BDA3-FB49-931A-25FDEADD70D8}"/>
          </ac:inkMkLst>
        </pc:inkChg>
        <pc:inkChg chg="add del topLvl">
          <ac:chgData name="Khan, Sameen Y" userId="0428f573-2bb8-4e30-811a-e3295614aee8" providerId="ADAL" clId="{A8F2B5B7-00AC-B34D-B901-1AF6056A212C}" dt="2021-11-30T03:16:20.239" v="257" actId="34122"/>
          <ac:inkMkLst>
            <pc:docMk/>
            <pc:sldMk cId="2404332264" sldId="272"/>
            <ac:inkMk id="30" creationId="{1BD3658A-B933-4F4A-964C-2653E8143514}"/>
          </ac:inkMkLst>
        </pc:inkChg>
        <pc:inkChg chg="add del topLvl">
          <ac:chgData name="Khan, Sameen Y" userId="0428f573-2bb8-4e30-811a-e3295614aee8" providerId="ADAL" clId="{A8F2B5B7-00AC-B34D-B901-1AF6056A212C}" dt="2021-11-30T03:16:20.239" v="257" actId="34122"/>
          <ac:inkMkLst>
            <pc:docMk/>
            <pc:sldMk cId="2404332264" sldId="272"/>
            <ac:inkMk id="31" creationId="{E5F97587-1D18-DF45-9215-60B6E89D8C4B}"/>
          </ac:inkMkLst>
        </pc:inkChg>
        <pc:inkChg chg="add del topLvl">
          <ac:chgData name="Khan, Sameen Y" userId="0428f573-2bb8-4e30-811a-e3295614aee8" providerId="ADAL" clId="{A8F2B5B7-00AC-B34D-B901-1AF6056A212C}" dt="2021-11-30T03:16:20.239" v="257" actId="34122"/>
          <ac:inkMkLst>
            <pc:docMk/>
            <pc:sldMk cId="2404332264" sldId="272"/>
            <ac:inkMk id="32" creationId="{E54401CB-0113-9A45-8468-DF49D3E2CB58}"/>
          </ac:inkMkLst>
        </pc:inkChg>
        <pc:inkChg chg="add del topLvl">
          <ac:chgData name="Khan, Sameen Y" userId="0428f573-2bb8-4e30-811a-e3295614aee8" providerId="ADAL" clId="{A8F2B5B7-00AC-B34D-B901-1AF6056A212C}" dt="2021-11-30T03:16:20.239" v="257" actId="34122"/>
          <ac:inkMkLst>
            <pc:docMk/>
            <pc:sldMk cId="2404332264" sldId="272"/>
            <ac:inkMk id="34" creationId="{C21D5D84-D807-8849-A99F-36ED9A94E4DD}"/>
          </ac:inkMkLst>
        </pc:inkChg>
        <pc:inkChg chg="add del topLvl">
          <ac:chgData name="Khan, Sameen Y" userId="0428f573-2bb8-4e30-811a-e3295614aee8" providerId="ADAL" clId="{A8F2B5B7-00AC-B34D-B901-1AF6056A212C}" dt="2021-11-30T03:16:20.239" v="257" actId="34122"/>
          <ac:inkMkLst>
            <pc:docMk/>
            <pc:sldMk cId="2404332264" sldId="272"/>
            <ac:inkMk id="35" creationId="{032EF3F5-5116-7541-885A-18B23921662D}"/>
          </ac:inkMkLst>
        </pc:inkChg>
        <pc:inkChg chg="add del topLvl">
          <ac:chgData name="Khan, Sameen Y" userId="0428f573-2bb8-4e30-811a-e3295614aee8" providerId="ADAL" clId="{A8F2B5B7-00AC-B34D-B901-1AF6056A212C}" dt="2021-11-30T03:16:20.239" v="257" actId="34122"/>
          <ac:inkMkLst>
            <pc:docMk/>
            <pc:sldMk cId="2404332264" sldId="272"/>
            <ac:inkMk id="36" creationId="{3A5CEE28-9003-D049-8A91-74B81B6A8F14}"/>
          </ac:inkMkLst>
        </pc:inkChg>
        <pc:inkChg chg="add del topLvl">
          <ac:chgData name="Khan, Sameen Y" userId="0428f573-2bb8-4e30-811a-e3295614aee8" providerId="ADAL" clId="{A8F2B5B7-00AC-B34D-B901-1AF6056A212C}" dt="2021-11-30T03:16:20.239" v="257" actId="34122"/>
          <ac:inkMkLst>
            <pc:docMk/>
            <pc:sldMk cId="2404332264" sldId="272"/>
            <ac:inkMk id="38" creationId="{6A65177E-75AF-664A-BC21-42556E416C82}"/>
          </ac:inkMkLst>
        </pc:inkChg>
        <pc:inkChg chg="add del topLvl">
          <ac:chgData name="Khan, Sameen Y" userId="0428f573-2bb8-4e30-811a-e3295614aee8" providerId="ADAL" clId="{A8F2B5B7-00AC-B34D-B901-1AF6056A212C}" dt="2021-11-30T03:16:20.239" v="257" actId="34122"/>
          <ac:inkMkLst>
            <pc:docMk/>
            <pc:sldMk cId="2404332264" sldId="272"/>
            <ac:inkMk id="39" creationId="{444E6F30-E964-4242-B9E6-AFD38DDA32EE}"/>
          </ac:inkMkLst>
        </pc:inkChg>
        <pc:inkChg chg="add del topLvl">
          <ac:chgData name="Khan, Sameen Y" userId="0428f573-2bb8-4e30-811a-e3295614aee8" providerId="ADAL" clId="{A8F2B5B7-00AC-B34D-B901-1AF6056A212C}" dt="2021-11-30T03:16:20.239" v="257" actId="34122"/>
          <ac:inkMkLst>
            <pc:docMk/>
            <pc:sldMk cId="2404332264" sldId="272"/>
            <ac:inkMk id="40" creationId="{669E82C8-6B9E-5746-A7EA-4111AD24842B}"/>
          </ac:inkMkLst>
        </pc:inkChg>
        <pc:inkChg chg="add del topLvl">
          <ac:chgData name="Khan, Sameen Y" userId="0428f573-2bb8-4e30-811a-e3295614aee8" providerId="ADAL" clId="{A8F2B5B7-00AC-B34D-B901-1AF6056A212C}" dt="2021-11-30T03:16:20.239" v="257" actId="34122"/>
          <ac:inkMkLst>
            <pc:docMk/>
            <pc:sldMk cId="2404332264" sldId="272"/>
            <ac:inkMk id="41" creationId="{88B0B2D7-A653-DA46-8C79-098932730F12}"/>
          </ac:inkMkLst>
        </pc:inkChg>
        <pc:inkChg chg="add del topLvl">
          <ac:chgData name="Khan, Sameen Y" userId="0428f573-2bb8-4e30-811a-e3295614aee8" providerId="ADAL" clId="{A8F2B5B7-00AC-B34D-B901-1AF6056A212C}" dt="2021-11-30T03:16:20.239" v="257" actId="34122"/>
          <ac:inkMkLst>
            <pc:docMk/>
            <pc:sldMk cId="2404332264" sldId="272"/>
            <ac:inkMk id="42" creationId="{B2D8BFFA-B60D-DA42-889E-15DA2BF5CD3B}"/>
          </ac:inkMkLst>
        </pc:inkChg>
        <pc:inkChg chg="add del topLvl">
          <ac:chgData name="Khan, Sameen Y" userId="0428f573-2bb8-4e30-811a-e3295614aee8" providerId="ADAL" clId="{A8F2B5B7-00AC-B34D-B901-1AF6056A212C}" dt="2021-11-30T03:16:20.239" v="257" actId="34122"/>
          <ac:inkMkLst>
            <pc:docMk/>
            <pc:sldMk cId="2404332264" sldId="272"/>
            <ac:inkMk id="43" creationId="{6857ACBB-D995-C04C-819A-301B3FF7B832}"/>
          </ac:inkMkLst>
        </pc:inkChg>
        <pc:inkChg chg="add del topLvl">
          <ac:chgData name="Khan, Sameen Y" userId="0428f573-2bb8-4e30-811a-e3295614aee8" providerId="ADAL" clId="{A8F2B5B7-00AC-B34D-B901-1AF6056A212C}" dt="2021-11-30T03:16:20.239" v="257" actId="34122"/>
          <ac:inkMkLst>
            <pc:docMk/>
            <pc:sldMk cId="2404332264" sldId="272"/>
            <ac:inkMk id="44" creationId="{6D226368-3E79-FD43-9BE6-1B6F16127114}"/>
          </ac:inkMkLst>
        </pc:inkChg>
        <pc:inkChg chg="add del topLvl">
          <ac:chgData name="Khan, Sameen Y" userId="0428f573-2bb8-4e30-811a-e3295614aee8" providerId="ADAL" clId="{A8F2B5B7-00AC-B34D-B901-1AF6056A212C}" dt="2021-11-30T03:16:20.239" v="257" actId="34122"/>
          <ac:inkMkLst>
            <pc:docMk/>
            <pc:sldMk cId="2404332264" sldId="272"/>
            <ac:inkMk id="45" creationId="{5664F56D-A035-E445-BBAA-0C853D930116}"/>
          </ac:inkMkLst>
        </pc:inkChg>
        <pc:inkChg chg="add del topLvl">
          <ac:chgData name="Khan, Sameen Y" userId="0428f573-2bb8-4e30-811a-e3295614aee8" providerId="ADAL" clId="{A8F2B5B7-00AC-B34D-B901-1AF6056A212C}" dt="2021-11-30T03:16:20.239" v="257" actId="34122"/>
          <ac:inkMkLst>
            <pc:docMk/>
            <pc:sldMk cId="2404332264" sldId="272"/>
            <ac:inkMk id="46" creationId="{76B720A5-6E5C-4249-AC6E-83A5754DB3B1}"/>
          </ac:inkMkLst>
        </pc:inkChg>
        <pc:inkChg chg="add del topLvl">
          <ac:chgData name="Khan, Sameen Y" userId="0428f573-2bb8-4e30-811a-e3295614aee8" providerId="ADAL" clId="{A8F2B5B7-00AC-B34D-B901-1AF6056A212C}" dt="2021-11-30T03:16:20.239" v="257" actId="34122"/>
          <ac:inkMkLst>
            <pc:docMk/>
            <pc:sldMk cId="2404332264" sldId="272"/>
            <ac:inkMk id="47" creationId="{F1B2044F-842B-F44E-A531-D870E599FC5B}"/>
          </ac:inkMkLst>
        </pc:inkChg>
        <pc:inkChg chg="add del topLvl">
          <ac:chgData name="Khan, Sameen Y" userId="0428f573-2bb8-4e30-811a-e3295614aee8" providerId="ADAL" clId="{A8F2B5B7-00AC-B34D-B901-1AF6056A212C}" dt="2021-11-30T03:16:20.239" v="257" actId="34122"/>
          <ac:inkMkLst>
            <pc:docMk/>
            <pc:sldMk cId="2404332264" sldId="272"/>
            <ac:inkMk id="48" creationId="{CFF0C0A9-2A9A-2244-B266-9CF52BA90160}"/>
          </ac:inkMkLst>
        </pc:inkChg>
        <pc:inkChg chg="add del topLvl">
          <ac:chgData name="Khan, Sameen Y" userId="0428f573-2bb8-4e30-811a-e3295614aee8" providerId="ADAL" clId="{A8F2B5B7-00AC-B34D-B901-1AF6056A212C}" dt="2021-11-30T03:16:20.239" v="257" actId="34122"/>
          <ac:inkMkLst>
            <pc:docMk/>
            <pc:sldMk cId="2404332264" sldId="272"/>
            <ac:inkMk id="50" creationId="{18BECDAF-D156-514C-8519-5E187307020E}"/>
          </ac:inkMkLst>
        </pc:inkChg>
        <pc:inkChg chg="add del topLvl">
          <ac:chgData name="Khan, Sameen Y" userId="0428f573-2bb8-4e30-811a-e3295614aee8" providerId="ADAL" clId="{A8F2B5B7-00AC-B34D-B901-1AF6056A212C}" dt="2021-11-30T03:16:20.239" v="257" actId="34122"/>
          <ac:inkMkLst>
            <pc:docMk/>
            <pc:sldMk cId="2404332264" sldId="272"/>
            <ac:inkMk id="51" creationId="{5F66219E-B81E-6B48-AAC9-274D89F78808}"/>
          </ac:inkMkLst>
        </pc:inkChg>
        <pc:inkChg chg="add del topLvl">
          <ac:chgData name="Khan, Sameen Y" userId="0428f573-2bb8-4e30-811a-e3295614aee8" providerId="ADAL" clId="{A8F2B5B7-00AC-B34D-B901-1AF6056A212C}" dt="2021-11-30T03:16:20.239" v="257" actId="34122"/>
          <ac:inkMkLst>
            <pc:docMk/>
            <pc:sldMk cId="2404332264" sldId="272"/>
            <ac:inkMk id="53" creationId="{E2E591A6-9700-5247-9602-9DAB1F73032B}"/>
          </ac:inkMkLst>
        </pc:inkChg>
        <pc:inkChg chg="add del topLvl">
          <ac:chgData name="Khan, Sameen Y" userId="0428f573-2bb8-4e30-811a-e3295614aee8" providerId="ADAL" clId="{A8F2B5B7-00AC-B34D-B901-1AF6056A212C}" dt="2021-11-30T03:16:20.239" v="257" actId="34122"/>
          <ac:inkMkLst>
            <pc:docMk/>
            <pc:sldMk cId="2404332264" sldId="272"/>
            <ac:inkMk id="54" creationId="{F0F8F0F8-FC81-D44C-ACE6-2DBC105F465C}"/>
          </ac:inkMkLst>
        </pc:inkChg>
        <pc:inkChg chg="add del topLvl">
          <ac:chgData name="Khan, Sameen Y" userId="0428f573-2bb8-4e30-811a-e3295614aee8" providerId="ADAL" clId="{A8F2B5B7-00AC-B34D-B901-1AF6056A212C}" dt="2021-11-30T03:16:20.239" v="257" actId="34122"/>
          <ac:inkMkLst>
            <pc:docMk/>
            <pc:sldMk cId="2404332264" sldId="272"/>
            <ac:inkMk id="55" creationId="{C4CA5723-5C0F-3540-95B9-A7A43CBF8D01}"/>
          </ac:inkMkLst>
        </pc:inkChg>
        <pc:inkChg chg="add del">
          <ac:chgData name="Khan, Sameen Y" userId="0428f573-2bb8-4e30-811a-e3295614aee8" providerId="ADAL" clId="{A8F2B5B7-00AC-B34D-B901-1AF6056A212C}" dt="2021-11-30T03:16:20.239" v="257" actId="34122"/>
          <ac:inkMkLst>
            <pc:docMk/>
            <pc:sldMk cId="2404332264" sldId="272"/>
            <ac:inkMk id="57" creationId="{B38C6B86-9F57-B34F-8D8B-DA56CEC74F73}"/>
          </ac:inkMkLst>
        </pc:inkChg>
        <pc:inkChg chg="add del">
          <ac:chgData name="Khan, Sameen Y" userId="0428f573-2bb8-4e30-811a-e3295614aee8" providerId="ADAL" clId="{A8F2B5B7-00AC-B34D-B901-1AF6056A212C}" dt="2021-11-30T03:16:20.239" v="257" actId="34122"/>
          <ac:inkMkLst>
            <pc:docMk/>
            <pc:sldMk cId="2404332264" sldId="272"/>
            <ac:inkMk id="58" creationId="{7EBED03F-1D6E-7F42-8449-E10B6DA3CEE6}"/>
          </ac:inkMkLst>
        </pc:inkChg>
        <pc:inkChg chg="add del">
          <ac:chgData name="Khan, Sameen Y" userId="0428f573-2bb8-4e30-811a-e3295614aee8" providerId="ADAL" clId="{A8F2B5B7-00AC-B34D-B901-1AF6056A212C}" dt="2021-11-30T03:16:20.239" v="257" actId="34122"/>
          <ac:inkMkLst>
            <pc:docMk/>
            <pc:sldMk cId="2404332264" sldId="272"/>
            <ac:inkMk id="59" creationId="{EBAAADAA-5345-204A-A91B-77FB14567E2D}"/>
          </ac:inkMkLst>
        </pc:inkChg>
        <pc:inkChg chg="add del">
          <ac:chgData name="Khan, Sameen Y" userId="0428f573-2bb8-4e30-811a-e3295614aee8" providerId="ADAL" clId="{A8F2B5B7-00AC-B34D-B901-1AF6056A212C}" dt="2021-11-30T03:16:20.239" v="257" actId="34122"/>
          <ac:inkMkLst>
            <pc:docMk/>
            <pc:sldMk cId="2404332264" sldId="272"/>
            <ac:inkMk id="60" creationId="{B269D615-7F1A-A54D-BD67-2212C0D82277}"/>
          </ac:inkMkLst>
        </pc:inkChg>
        <pc:inkChg chg="add del">
          <ac:chgData name="Khan, Sameen Y" userId="0428f573-2bb8-4e30-811a-e3295614aee8" providerId="ADAL" clId="{A8F2B5B7-00AC-B34D-B901-1AF6056A212C}" dt="2021-11-30T03:16:20.239" v="257" actId="34122"/>
          <ac:inkMkLst>
            <pc:docMk/>
            <pc:sldMk cId="2404332264" sldId="272"/>
            <ac:inkMk id="61" creationId="{2518B932-0EE7-0E49-84FA-197BEE527962}"/>
          </ac:inkMkLst>
        </pc:inkChg>
        <pc:inkChg chg="del">
          <ac:chgData name="Khan, Sameen Y" userId="0428f573-2bb8-4e30-811a-e3295614aee8" providerId="ADAL" clId="{A8F2B5B7-00AC-B34D-B901-1AF6056A212C}" dt="2021-11-30T03:16:20.239" v="257" actId="34122"/>
          <ac:inkMkLst>
            <pc:docMk/>
            <pc:sldMk cId="2404332264" sldId="272"/>
            <ac:inkMk id="62" creationId="{A5D756FA-C898-F949-AFA8-AD5D0435A2DB}"/>
          </ac:inkMkLst>
        </pc:inkChg>
        <pc:inkChg chg="add del">
          <ac:chgData name="Khan, Sameen Y" userId="0428f573-2bb8-4e30-811a-e3295614aee8" providerId="ADAL" clId="{A8F2B5B7-00AC-B34D-B901-1AF6056A212C}" dt="2021-11-30T03:16:20.239" v="257" actId="34122"/>
          <ac:inkMkLst>
            <pc:docMk/>
            <pc:sldMk cId="2404332264" sldId="272"/>
            <ac:inkMk id="63" creationId="{D6883186-C309-C446-8A4D-9B9A14348A6A}"/>
          </ac:inkMkLst>
        </pc:inkChg>
        <pc:inkChg chg="add del">
          <ac:chgData name="Khan, Sameen Y" userId="0428f573-2bb8-4e30-811a-e3295614aee8" providerId="ADAL" clId="{A8F2B5B7-00AC-B34D-B901-1AF6056A212C}" dt="2021-11-30T03:16:20.239" v="257" actId="34122"/>
          <ac:inkMkLst>
            <pc:docMk/>
            <pc:sldMk cId="2404332264" sldId="272"/>
            <ac:inkMk id="64" creationId="{D1665300-BA23-814B-91F3-183F62AFE65D}"/>
          </ac:inkMkLst>
        </pc:inkChg>
        <pc:inkChg chg="del topLvl">
          <ac:chgData name="Khan, Sameen Y" userId="0428f573-2bb8-4e30-811a-e3295614aee8" providerId="ADAL" clId="{A8F2B5B7-00AC-B34D-B901-1AF6056A212C}" dt="2021-11-30T03:16:28.361" v="258" actId="34122"/>
          <ac:inkMkLst>
            <pc:docMk/>
            <pc:sldMk cId="2404332264" sldId="272"/>
            <ac:inkMk id="66" creationId="{E3D91E0C-FF9D-5648-9C4D-C291895FAFEB}"/>
          </ac:inkMkLst>
        </pc:inkChg>
        <pc:inkChg chg="add del topLvl">
          <ac:chgData name="Khan, Sameen Y" userId="0428f573-2bb8-4e30-811a-e3295614aee8" providerId="ADAL" clId="{A8F2B5B7-00AC-B34D-B901-1AF6056A212C}" dt="2021-11-30T03:16:28.361" v="258" actId="34122"/>
          <ac:inkMkLst>
            <pc:docMk/>
            <pc:sldMk cId="2404332264" sldId="272"/>
            <ac:inkMk id="67" creationId="{94117EBC-ACCC-0741-ADDE-0382CF742C75}"/>
          </ac:inkMkLst>
        </pc:inkChg>
        <pc:inkChg chg="add del">
          <ac:chgData name="Khan, Sameen Y" userId="0428f573-2bb8-4e30-811a-e3295614aee8" providerId="ADAL" clId="{A8F2B5B7-00AC-B34D-B901-1AF6056A212C}" dt="2021-11-30T03:16:28.361" v="258" actId="34122"/>
          <ac:inkMkLst>
            <pc:docMk/>
            <pc:sldMk cId="2404332264" sldId="272"/>
            <ac:inkMk id="69" creationId="{5F651AC6-7C43-9145-A334-5FFE8B8BFF75}"/>
          </ac:inkMkLst>
        </pc:inkChg>
        <pc:inkChg chg="add del">
          <ac:chgData name="Khan, Sameen Y" userId="0428f573-2bb8-4e30-811a-e3295614aee8" providerId="ADAL" clId="{A8F2B5B7-00AC-B34D-B901-1AF6056A212C}" dt="2021-11-30T03:16:28.361" v="258" actId="34122"/>
          <ac:inkMkLst>
            <pc:docMk/>
            <pc:sldMk cId="2404332264" sldId="272"/>
            <ac:inkMk id="70" creationId="{BB4156DE-CA41-3D47-985C-C1EF7087F047}"/>
          </ac:inkMkLst>
        </pc:inkChg>
        <pc:inkChg chg="add del">
          <ac:chgData name="Khan, Sameen Y" userId="0428f573-2bb8-4e30-811a-e3295614aee8" providerId="ADAL" clId="{A8F2B5B7-00AC-B34D-B901-1AF6056A212C}" dt="2021-11-30T03:16:28.361" v="258" actId="34122"/>
          <ac:inkMkLst>
            <pc:docMk/>
            <pc:sldMk cId="2404332264" sldId="272"/>
            <ac:inkMk id="71" creationId="{30E0FDF6-DC16-7041-96D6-29F22DF196F1}"/>
          </ac:inkMkLst>
        </pc:inkChg>
        <pc:inkChg chg="add del">
          <ac:chgData name="Khan, Sameen Y" userId="0428f573-2bb8-4e30-811a-e3295614aee8" providerId="ADAL" clId="{A8F2B5B7-00AC-B34D-B901-1AF6056A212C}" dt="2021-11-30T03:16:28.361" v="258" actId="34122"/>
          <ac:inkMkLst>
            <pc:docMk/>
            <pc:sldMk cId="2404332264" sldId="272"/>
            <ac:inkMk id="72" creationId="{A4AF59C3-BF7F-394B-BB5C-98D221CDAAEA}"/>
          </ac:inkMkLst>
        </pc:inkChg>
        <pc:inkChg chg="add del">
          <ac:chgData name="Khan, Sameen Y" userId="0428f573-2bb8-4e30-811a-e3295614aee8" providerId="ADAL" clId="{A8F2B5B7-00AC-B34D-B901-1AF6056A212C}" dt="2021-11-30T03:16:28.361" v="258" actId="34122"/>
          <ac:inkMkLst>
            <pc:docMk/>
            <pc:sldMk cId="2404332264" sldId="272"/>
            <ac:inkMk id="73" creationId="{8EAAA739-DA03-0645-BA58-A9ED4711EBC0}"/>
          </ac:inkMkLst>
        </pc:inkChg>
        <pc:inkChg chg="add del">
          <ac:chgData name="Khan, Sameen Y" userId="0428f573-2bb8-4e30-811a-e3295614aee8" providerId="ADAL" clId="{A8F2B5B7-00AC-B34D-B901-1AF6056A212C}" dt="2021-11-30T03:16:28.361" v="258" actId="34122"/>
          <ac:inkMkLst>
            <pc:docMk/>
            <pc:sldMk cId="2404332264" sldId="272"/>
            <ac:inkMk id="74" creationId="{96C78DBB-9476-4147-8540-B8C03484F19B}"/>
          </ac:inkMkLst>
        </pc:inkChg>
        <pc:inkChg chg="add del">
          <ac:chgData name="Khan, Sameen Y" userId="0428f573-2bb8-4e30-811a-e3295614aee8" providerId="ADAL" clId="{A8F2B5B7-00AC-B34D-B901-1AF6056A212C}" dt="2021-11-30T03:16:28.361" v="258" actId="34122"/>
          <ac:inkMkLst>
            <pc:docMk/>
            <pc:sldMk cId="2404332264" sldId="272"/>
            <ac:inkMk id="75" creationId="{1DE5BE70-4E6F-604B-90D1-0516B8580E1A}"/>
          </ac:inkMkLst>
        </pc:inkChg>
        <pc:inkChg chg="add del">
          <ac:chgData name="Khan, Sameen Y" userId="0428f573-2bb8-4e30-811a-e3295614aee8" providerId="ADAL" clId="{A8F2B5B7-00AC-B34D-B901-1AF6056A212C}" dt="2021-11-30T03:16:28.361" v="258" actId="34122"/>
          <ac:inkMkLst>
            <pc:docMk/>
            <pc:sldMk cId="2404332264" sldId="272"/>
            <ac:inkMk id="76" creationId="{ADA80FAE-FA37-474C-83ED-E708DF5A45AF}"/>
          </ac:inkMkLst>
        </pc:inkChg>
        <pc:inkChg chg="add del">
          <ac:chgData name="Khan, Sameen Y" userId="0428f573-2bb8-4e30-811a-e3295614aee8" providerId="ADAL" clId="{A8F2B5B7-00AC-B34D-B901-1AF6056A212C}" dt="2021-11-30T03:16:28.361" v="258" actId="34122"/>
          <ac:inkMkLst>
            <pc:docMk/>
            <pc:sldMk cId="2404332264" sldId="272"/>
            <ac:inkMk id="77" creationId="{1074B44B-671C-F34A-8A36-8327DD3FA7C3}"/>
          </ac:inkMkLst>
        </pc:inkChg>
        <pc:inkChg chg="add del">
          <ac:chgData name="Khan, Sameen Y" userId="0428f573-2bb8-4e30-811a-e3295614aee8" providerId="ADAL" clId="{A8F2B5B7-00AC-B34D-B901-1AF6056A212C}" dt="2021-11-30T03:16:28.361" v="258" actId="34122"/>
          <ac:inkMkLst>
            <pc:docMk/>
            <pc:sldMk cId="2404332264" sldId="272"/>
            <ac:inkMk id="78" creationId="{6C7D44A5-ECD7-234A-9CD9-FFC6532E6A98}"/>
          </ac:inkMkLst>
        </pc:inkChg>
        <pc:inkChg chg="add del">
          <ac:chgData name="Khan, Sameen Y" userId="0428f573-2bb8-4e30-811a-e3295614aee8" providerId="ADAL" clId="{A8F2B5B7-00AC-B34D-B901-1AF6056A212C}" dt="2021-11-30T03:16:28.361" v="258" actId="34122"/>
          <ac:inkMkLst>
            <pc:docMk/>
            <pc:sldMk cId="2404332264" sldId="272"/>
            <ac:inkMk id="79" creationId="{614EA606-3195-384E-A854-6024ACEA2D30}"/>
          </ac:inkMkLst>
        </pc:inkChg>
        <pc:inkChg chg="add del">
          <ac:chgData name="Khan, Sameen Y" userId="0428f573-2bb8-4e30-811a-e3295614aee8" providerId="ADAL" clId="{A8F2B5B7-00AC-B34D-B901-1AF6056A212C}" dt="2021-11-30T03:16:28.361" v="258" actId="34122"/>
          <ac:inkMkLst>
            <pc:docMk/>
            <pc:sldMk cId="2404332264" sldId="272"/>
            <ac:inkMk id="80" creationId="{E8C98574-AE34-C746-8156-8B1CB4316825}"/>
          </ac:inkMkLst>
        </pc:inkChg>
        <pc:inkChg chg="add del">
          <ac:chgData name="Khan, Sameen Y" userId="0428f573-2bb8-4e30-811a-e3295614aee8" providerId="ADAL" clId="{A8F2B5B7-00AC-B34D-B901-1AF6056A212C}" dt="2021-11-30T03:16:28.361" v="258" actId="34122"/>
          <ac:inkMkLst>
            <pc:docMk/>
            <pc:sldMk cId="2404332264" sldId="272"/>
            <ac:inkMk id="81" creationId="{65CE51C4-3034-894D-B5F0-B12BC854FE44}"/>
          </ac:inkMkLst>
        </pc:inkChg>
        <pc:inkChg chg="add del">
          <ac:chgData name="Khan, Sameen Y" userId="0428f573-2bb8-4e30-811a-e3295614aee8" providerId="ADAL" clId="{A8F2B5B7-00AC-B34D-B901-1AF6056A212C}" dt="2021-11-30T03:16:28.361" v="258" actId="34122"/>
          <ac:inkMkLst>
            <pc:docMk/>
            <pc:sldMk cId="2404332264" sldId="272"/>
            <ac:inkMk id="82" creationId="{122B1FEE-AFE3-0B4A-8EDB-B0954EF08244}"/>
          </ac:inkMkLst>
        </pc:inkChg>
        <pc:inkChg chg="add del">
          <ac:chgData name="Khan, Sameen Y" userId="0428f573-2bb8-4e30-811a-e3295614aee8" providerId="ADAL" clId="{A8F2B5B7-00AC-B34D-B901-1AF6056A212C}" dt="2021-11-30T03:16:28.361" v="258" actId="34122"/>
          <ac:inkMkLst>
            <pc:docMk/>
            <pc:sldMk cId="2404332264" sldId="272"/>
            <ac:inkMk id="83" creationId="{CE586AC0-05B1-A342-8C66-D72529BB2EA0}"/>
          </ac:inkMkLst>
        </pc:inkChg>
        <pc:inkChg chg="add del">
          <ac:chgData name="Khan, Sameen Y" userId="0428f573-2bb8-4e30-811a-e3295614aee8" providerId="ADAL" clId="{A8F2B5B7-00AC-B34D-B901-1AF6056A212C}" dt="2021-11-30T03:16:28.361" v="258" actId="34122"/>
          <ac:inkMkLst>
            <pc:docMk/>
            <pc:sldMk cId="2404332264" sldId="272"/>
            <ac:inkMk id="84" creationId="{3C3934DE-6927-A741-A0C5-B6C72912788E}"/>
          </ac:inkMkLst>
        </pc:inkChg>
        <pc:inkChg chg="add del topLvl">
          <ac:chgData name="Khan, Sameen Y" userId="0428f573-2bb8-4e30-811a-e3295614aee8" providerId="ADAL" clId="{A8F2B5B7-00AC-B34D-B901-1AF6056A212C}" dt="2021-11-30T03:16:34.770" v="259" actId="34122"/>
          <ac:inkMkLst>
            <pc:docMk/>
            <pc:sldMk cId="2404332264" sldId="272"/>
            <ac:inkMk id="86" creationId="{1A8D7EC8-4175-9E47-A0F2-B7CA0E0FFD33}"/>
          </ac:inkMkLst>
        </pc:inkChg>
        <pc:inkChg chg="add del topLvl">
          <ac:chgData name="Khan, Sameen Y" userId="0428f573-2bb8-4e30-811a-e3295614aee8" providerId="ADAL" clId="{A8F2B5B7-00AC-B34D-B901-1AF6056A212C}" dt="2021-11-30T03:16:34.770" v="259" actId="34122"/>
          <ac:inkMkLst>
            <pc:docMk/>
            <pc:sldMk cId="2404332264" sldId="272"/>
            <ac:inkMk id="87" creationId="{2D2C1286-425D-7C47-97B1-9839A22AD4EB}"/>
          </ac:inkMkLst>
        </pc:inkChg>
        <pc:inkChg chg="add del">
          <ac:chgData name="Khan, Sameen Y" userId="0428f573-2bb8-4e30-811a-e3295614aee8" providerId="ADAL" clId="{A8F2B5B7-00AC-B34D-B901-1AF6056A212C}" dt="2021-11-30T03:16:34.770" v="259" actId="34122"/>
          <ac:inkMkLst>
            <pc:docMk/>
            <pc:sldMk cId="2404332264" sldId="272"/>
            <ac:inkMk id="88" creationId="{5898D098-977A-F542-9AD8-06AE77AD8098}"/>
          </ac:inkMkLst>
        </pc:inkChg>
        <pc:inkChg chg="add del">
          <ac:chgData name="Khan, Sameen Y" userId="0428f573-2bb8-4e30-811a-e3295614aee8" providerId="ADAL" clId="{A8F2B5B7-00AC-B34D-B901-1AF6056A212C}" dt="2021-11-30T03:16:34.770" v="259" actId="34122"/>
          <ac:inkMkLst>
            <pc:docMk/>
            <pc:sldMk cId="2404332264" sldId="272"/>
            <ac:inkMk id="89" creationId="{C2DB9DFA-6868-6E4F-A1BA-90B22DDA2D5C}"/>
          </ac:inkMkLst>
        </pc:inkChg>
        <pc:inkChg chg="add del">
          <ac:chgData name="Khan, Sameen Y" userId="0428f573-2bb8-4e30-811a-e3295614aee8" providerId="ADAL" clId="{A8F2B5B7-00AC-B34D-B901-1AF6056A212C}" dt="2021-11-30T03:16:34.770" v="259" actId="34122"/>
          <ac:inkMkLst>
            <pc:docMk/>
            <pc:sldMk cId="2404332264" sldId="272"/>
            <ac:inkMk id="90" creationId="{BAAFA901-573C-2140-929E-94D99F78E142}"/>
          </ac:inkMkLst>
        </pc:inkChg>
        <pc:inkChg chg="add del">
          <ac:chgData name="Khan, Sameen Y" userId="0428f573-2bb8-4e30-811a-e3295614aee8" providerId="ADAL" clId="{A8F2B5B7-00AC-B34D-B901-1AF6056A212C}" dt="2021-11-30T03:16:34.770" v="259" actId="34122"/>
          <ac:inkMkLst>
            <pc:docMk/>
            <pc:sldMk cId="2404332264" sldId="272"/>
            <ac:inkMk id="91" creationId="{6A08127C-A1DA-1E45-B0A0-65D811EA8E0A}"/>
          </ac:inkMkLst>
        </pc:inkChg>
        <pc:inkChg chg="add del">
          <ac:chgData name="Khan, Sameen Y" userId="0428f573-2bb8-4e30-811a-e3295614aee8" providerId="ADAL" clId="{A8F2B5B7-00AC-B34D-B901-1AF6056A212C}" dt="2021-11-30T03:16:34.770" v="259" actId="34122"/>
          <ac:inkMkLst>
            <pc:docMk/>
            <pc:sldMk cId="2404332264" sldId="272"/>
            <ac:inkMk id="92" creationId="{99381B68-C16C-FB43-B860-284504E3AB0C}"/>
          </ac:inkMkLst>
        </pc:inkChg>
        <pc:inkChg chg="add del">
          <ac:chgData name="Khan, Sameen Y" userId="0428f573-2bb8-4e30-811a-e3295614aee8" providerId="ADAL" clId="{A8F2B5B7-00AC-B34D-B901-1AF6056A212C}" dt="2021-11-30T03:16:34.770" v="259" actId="34122"/>
          <ac:inkMkLst>
            <pc:docMk/>
            <pc:sldMk cId="2404332264" sldId="272"/>
            <ac:inkMk id="93" creationId="{54ABD142-9349-4B43-A756-115FEE15A6B6}"/>
          </ac:inkMkLst>
        </pc:inkChg>
        <pc:inkChg chg="add del">
          <ac:chgData name="Khan, Sameen Y" userId="0428f573-2bb8-4e30-811a-e3295614aee8" providerId="ADAL" clId="{A8F2B5B7-00AC-B34D-B901-1AF6056A212C}" dt="2021-11-30T03:16:34.770" v="259" actId="34122"/>
          <ac:inkMkLst>
            <pc:docMk/>
            <pc:sldMk cId="2404332264" sldId="272"/>
            <ac:inkMk id="94" creationId="{AAEAAEC4-3CA4-5141-8970-5A0AFE075717}"/>
          </ac:inkMkLst>
        </pc:inkChg>
      </pc:sldChg>
      <pc:sldChg chg="modSp">
        <pc:chgData name="Khan, Sameen Y" userId="0428f573-2bb8-4e30-811a-e3295614aee8" providerId="ADAL" clId="{A8F2B5B7-00AC-B34D-B901-1AF6056A212C}" dt="2021-11-30T03:23:36.586" v="261" actId="14100"/>
        <pc:sldMkLst>
          <pc:docMk/>
          <pc:sldMk cId="2065393398" sldId="276"/>
        </pc:sldMkLst>
        <pc:spChg chg="mod">
          <ac:chgData name="Khan, Sameen Y" userId="0428f573-2bb8-4e30-811a-e3295614aee8" providerId="ADAL" clId="{A8F2B5B7-00AC-B34D-B901-1AF6056A212C}" dt="2021-11-30T03:23:36.586" v="261" actId="14100"/>
          <ac:spMkLst>
            <pc:docMk/>
            <pc:sldMk cId="2065393398" sldId="276"/>
            <ac:spMk id="2" creationId="{EECC19A2-BF60-4AC2-AD8B-CB000CB76848}"/>
          </ac:spMkLst>
        </pc:spChg>
      </pc:sldChg>
    </pc:docChg>
  </pc:docChgLst>
  <pc:docChgLst>
    <pc:chgData name="Mierzejewski, Jose E" userId="S::jmierze@calstatela.edu::d87a4eb1-d299-42d2-95bf-238420ef8285" providerId="AD" clId="Web-{62D1917B-95D2-B700-0E21-EC431FE2138E}"/>
    <pc:docChg chg="addSld delSld modSld sldOrd">
      <pc:chgData name="Mierzejewski, Jose E" userId="S::jmierze@calstatela.edu::d87a4eb1-d299-42d2-95bf-238420ef8285" providerId="AD" clId="Web-{62D1917B-95D2-B700-0E21-EC431FE2138E}" dt="2021-11-30T23:37:10.551" v="353" actId="1076"/>
      <pc:docMkLst>
        <pc:docMk/>
      </pc:docMkLst>
      <pc:sldChg chg="new del">
        <pc:chgData name="Mierzejewski, Jose E" userId="S::jmierze@calstatela.edu::d87a4eb1-d299-42d2-95bf-238420ef8285" providerId="AD" clId="Web-{62D1917B-95D2-B700-0E21-EC431FE2138E}" dt="2021-11-30T22:13:11.372" v="2"/>
        <pc:sldMkLst>
          <pc:docMk/>
          <pc:sldMk cId="1007568475" sldId="301"/>
        </pc:sldMkLst>
      </pc:sldChg>
      <pc:sldChg chg="modSp add del ord replId">
        <pc:chgData name="Mierzejewski, Jose E" userId="S::jmierze@calstatela.edu::d87a4eb1-d299-42d2-95bf-238420ef8285" providerId="AD" clId="Web-{62D1917B-95D2-B700-0E21-EC431FE2138E}" dt="2021-11-30T22:14:53.581" v="26"/>
        <pc:sldMkLst>
          <pc:docMk/>
          <pc:sldMk cId="3565871935" sldId="302"/>
        </pc:sldMkLst>
        <pc:spChg chg="mod">
          <ac:chgData name="Mierzejewski, Jose E" userId="S::jmierze@calstatela.edu::d87a4eb1-d299-42d2-95bf-238420ef8285" providerId="AD" clId="Web-{62D1917B-95D2-B700-0E21-EC431FE2138E}" dt="2021-11-30T22:14:25.189" v="18" actId="1076"/>
          <ac:spMkLst>
            <pc:docMk/>
            <pc:sldMk cId="3565871935" sldId="302"/>
            <ac:spMk id="2" creationId="{B4A0EAB7-0DF4-4625-AB81-A2CF697849CF}"/>
          </ac:spMkLst>
        </pc:spChg>
      </pc:sldChg>
      <pc:sldChg chg="addSp delSp modSp add replId">
        <pc:chgData name="Mierzejewski, Jose E" userId="S::jmierze@calstatela.edu::d87a4eb1-d299-42d2-95bf-238420ef8285" providerId="AD" clId="Web-{62D1917B-95D2-B700-0E21-EC431FE2138E}" dt="2021-11-30T23:30:55.997" v="178" actId="14100"/>
        <pc:sldMkLst>
          <pc:docMk/>
          <pc:sldMk cId="2077797157" sldId="303"/>
        </pc:sldMkLst>
        <pc:spChg chg="mod">
          <ac:chgData name="Mierzejewski, Jose E" userId="S::jmierze@calstatela.edu::d87a4eb1-d299-42d2-95bf-238420ef8285" providerId="AD" clId="Web-{62D1917B-95D2-B700-0E21-EC431FE2138E}" dt="2021-11-30T22:14:49.237" v="25" actId="20577"/>
          <ac:spMkLst>
            <pc:docMk/>
            <pc:sldMk cId="2077797157" sldId="303"/>
            <ac:spMk id="2" creationId="{0C186C6C-E836-4528-861A-23DCAB6F0908}"/>
          </ac:spMkLst>
        </pc:spChg>
        <pc:spChg chg="add mod">
          <ac:chgData name="Mierzejewski, Jose E" userId="S::jmierze@calstatela.edu::d87a4eb1-d299-42d2-95bf-238420ef8285" providerId="AD" clId="Web-{62D1917B-95D2-B700-0E21-EC431FE2138E}" dt="2021-11-30T23:30:55.997" v="178" actId="14100"/>
          <ac:spMkLst>
            <pc:docMk/>
            <pc:sldMk cId="2077797157" sldId="303"/>
            <ac:spMk id="256" creationId="{8BEC0353-8BFF-45B5-8885-6B230C3EDE7A}"/>
          </ac:spMkLst>
        </pc:spChg>
        <pc:graphicFrameChg chg="del modGraphic">
          <ac:chgData name="Mierzejewski, Jose E" userId="S::jmierze@calstatela.edu::d87a4eb1-d299-42d2-95bf-238420ef8285" providerId="AD" clId="Web-{62D1917B-95D2-B700-0E21-EC431FE2138E}" dt="2021-11-30T22:17:33.012" v="50"/>
          <ac:graphicFrameMkLst>
            <pc:docMk/>
            <pc:sldMk cId="2077797157" sldId="303"/>
            <ac:graphicFrameMk id="9" creationId="{78753201-5E0D-40BD-AD86-035D77211A2F}"/>
          </ac:graphicFrameMkLst>
        </pc:graphicFrameChg>
        <pc:picChg chg="add mod">
          <ac:chgData name="Mierzejewski, Jose E" userId="S::jmierze@calstatela.edu::d87a4eb1-d299-42d2-95bf-238420ef8285" providerId="AD" clId="Web-{62D1917B-95D2-B700-0E21-EC431FE2138E}" dt="2021-11-30T23:30:38.637" v="174" actId="1076"/>
          <ac:picMkLst>
            <pc:docMk/>
            <pc:sldMk cId="2077797157" sldId="303"/>
            <ac:picMk id="3" creationId="{E2C69E2A-2F1D-4121-B97A-E60AC9B20253}"/>
          </ac:picMkLst>
        </pc:picChg>
        <pc:picChg chg="add del mod">
          <ac:chgData name="Mierzejewski, Jose E" userId="S::jmierze@calstatela.edu::d87a4eb1-d299-42d2-95bf-238420ef8285" providerId="AD" clId="Web-{62D1917B-95D2-B700-0E21-EC431FE2138E}" dt="2021-11-30T23:26:34.742" v="101"/>
          <ac:picMkLst>
            <pc:docMk/>
            <pc:sldMk cId="2077797157" sldId="303"/>
            <ac:picMk id="4" creationId="{AF6C21DB-619A-422F-9A64-9F52892686B8}"/>
          </ac:picMkLst>
        </pc:picChg>
        <pc:picChg chg="add mod modCrop">
          <ac:chgData name="Mierzejewski, Jose E" userId="S::jmierze@calstatela.edu::d87a4eb1-d299-42d2-95bf-238420ef8285" providerId="AD" clId="Web-{62D1917B-95D2-B700-0E21-EC431FE2138E}" dt="2021-11-30T23:30:40.309" v="176" actId="1076"/>
          <ac:picMkLst>
            <pc:docMk/>
            <pc:sldMk cId="2077797157" sldId="303"/>
            <ac:picMk id="6" creationId="{12F8FC18-F04F-4BB1-9F57-55D5CA0759F6}"/>
          </ac:picMkLst>
        </pc:picChg>
        <pc:picChg chg="add mod">
          <ac:chgData name="Mierzejewski, Jose E" userId="S::jmierze@calstatela.edu::d87a4eb1-d299-42d2-95bf-238420ef8285" providerId="AD" clId="Web-{62D1917B-95D2-B700-0E21-EC431FE2138E}" dt="2021-11-30T23:30:39.574" v="175" actId="1076"/>
          <ac:picMkLst>
            <pc:docMk/>
            <pc:sldMk cId="2077797157" sldId="303"/>
            <ac:picMk id="7" creationId="{09A42BF1-D6C6-4CB5-BD36-43B6229770FC}"/>
          </ac:picMkLst>
        </pc:picChg>
      </pc:sldChg>
      <pc:sldChg chg="add del replId">
        <pc:chgData name="Mierzejewski, Jose E" userId="S::jmierze@calstatela.edu::d87a4eb1-d299-42d2-95bf-238420ef8285" providerId="AD" clId="Web-{62D1917B-95D2-B700-0E21-EC431FE2138E}" dt="2021-11-30T23:26:23.992" v="96"/>
        <pc:sldMkLst>
          <pc:docMk/>
          <pc:sldMk cId="1076107070" sldId="306"/>
        </pc:sldMkLst>
      </pc:sldChg>
      <pc:sldChg chg="addSp delSp modSp add replId">
        <pc:chgData name="Mierzejewski, Jose E" userId="S::jmierze@calstatela.edu::d87a4eb1-d299-42d2-95bf-238420ef8285" providerId="AD" clId="Web-{62D1917B-95D2-B700-0E21-EC431FE2138E}" dt="2021-11-30T23:32:31.733" v="235" actId="1076"/>
        <pc:sldMkLst>
          <pc:docMk/>
          <pc:sldMk cId="2150890056" sldId="308"/>
        </pc:sldMkLst>
        <pc:spChg chg="add mod">
          <ac:chgData name="Mierzejewski, Jose E" userId="S::jmierze@calstatela.edu::d87a4eb1-d299-42d2-95bf-238420ef8285" providerId="AD" clId="Web-{62D1917B-95D2-B700-0E21-EC431FE2138E}" dt="2021-11-30T23:32:03.139" v="225" actId="20577"/>
          <ac:spMkLst>
            <pc:docMk/>
            <pc:sldMk cId="2150890056" sldId="308"/>
            <ac:spMk id="6" creationId="{645A5B6C-92E2-47A6-B7D4-6C1F3AAA100B}"/>
          </ac:spMkLst>
        </pc:spChg>
        <pc:spChg chg="mod">
          <ac:chgData name="Mierzejewski, Jose E" userId="S::jmierze@calstatela.edu::d87a4eb1-d299-42d2-95bf-238420ef8285" providerId="AD" clId="Web-{62D1917B-95D2-B700-0E21-EC431FE2138E}" dt="2021-11-30T23:30:46.918" v="177" actId="20577"/>
          <ac:spMkLst>
            <pc:docMk/>
            <pc:sldMk cId="2150890056" sldId="308"/>
            <ac:spMk id="256" creationId="{8BEC0353-8BFF-45B5-8885-6B230C3EDE7A}"/>
          </ac:spMkLst>
        </pc:spChg>
        <pc:picChg chg="del">
          <ac:chgData name="Mierzejewski, Jose E" userId="S::jmierze@calstatela.edu::d87a4eb1-d299-42d2-95bf-238420ef8285" providerId="AD" clId="Web-{62D1917B-95D2-B700-0E21-EC431FE2138E}" dt="2021-11-30T23:26:32.710" v="100"/>
          <ac:picMkLst>
            <pc:docMk/>
            <pc:sldMk cId="2150890056" sldId="308"/>
            <ac:picMk id="3" creationId="{E2C69E2A-2F1D-4121-B97A-E60AC9B20253}"/>
          </ac:picMkLst>
        </pc:picChg>
        <pc:picChg chg="mod">
          <ac:chgData name="Mierzejewski, Jose E" userId="S::jmierze@calstatela.edu::d87a4eb1-d299-42d2-95bf-238420ef8285" providerId="AD" clId="Web-{62D1917B-95D2-B700-0E21-EC431FE2138E}" dt="2021-11-30T23:32:27.530" v="232" actId="1076"/>
          <ac:picMkLst>
            <pc:docMk/>
            <pc:sldMk cId="2150890056" sldId="308"/>
            <ac:picMk id="4" creationId="{AF6C21DB-619A-422F-9A64-9F52892686B8}"/>
          </ac:picMkLst>
        </pc:picChg>
        <pc:picChg chg="add mod">
          <ac:chgData name="Mierzejewski, Jose E" userId="S::jmierze@calstatela.edu::d87a4eb1-d299-42d2-95bf-238420ef8285" providerId="AD" clId="Web-{62D1917B-95D2-B700-0E21-EC431FE2138E}" dt="2021-11-30T23:32:31.733" v="235" actId="1076"/>
          <ac:picMkLst>
            <pc:docMk/>
            <pc:sldMk cId="2150890056" sldId="308"/>
            <ac:picMk id="7" creationId="{F21F8AA3-D5D6-4EDD-91F1-911126E6E951}"/>
          </ac:picMkLst>
        </pc:picChg>
        <pc:picChg chg="add mod">
          <ac:chgData name="Mierzejewski, Jose E" userId="S::jmierze@calstatela.edu::d87a4eb1-d299-42d2-95bf-238420ef8285" providerId="AD" clId="Web-{62D1917B-95D2-B700-0E21-EC431FE2138E}" dt="2021-11-30T23:32:30.717" v="234" actId="1076"/>
          <ac:picMkLst>
            <pc:docMk/>
            <pc:sldMk cId="2150890056" sldId="308"/>
            <ac:picMk id="8" creationId="{514F8F7F-413E-4305-800C-A337E62E9548}"/>
          </ac:picMkLst>
        </pc:picChg>
      </pc:sldChg>
      <pc:sldChg chg="addSp delSp modSp add replId">
        <pc:chgData name="Mierzejewski, Jose E" userId="S::jmierze@calstatela.edu::d87a4eb1-d299-42d2-95bf-238420ef8285" providerId="AD" clId="Web-{62D1917B-95D2-B700-0E21-EC431FE2138E}" dt="2021-11-30T23:37:10.551" v="353" actId="1076"/>
        <pc:sldMkLst>
          <pc:docMk/>
          <pc:sldMk cId="287292005" sldId="309"/>
        </pc:sldMkLst>
        <pc:spChg chg="mod">
          <ac:chgData name="Mierzejewski, Jose E" userId="S::jmierze@calstatela.edu::d87a4eb1-d299-42d2-95bf-238420ef8285" providerId="AD" clId="Web-{62D1917B-95D2-B700-0E21-EC431FE2138E}" dt="2021-11-30T23:36:21.706" v="349" actId="20577"/>
          <ac:spMkLst>
            <pc:docMk/>
            <pc:sldMk cId="287292005" sldId="309"/>
            <ac:spMk id="256" creationId="{8BEC0353-8BFF-45B5-8885-6B230C3EDE7A}"/>
          </ac:spMkLst>
        </pc:spChg>
        <pc:picChg chg="del">
          <ac:chgData name="Mierzejewski, Jose E" userId="S::jmierze@calstatela.edu::d87a4eb1-d299-42d2-95bf-238420ef8285" providerId="AD" clId="Web-{62D1917B-95D2-B700-0E21-EC431FE2138E}" dt="2021-11-30T23:34:02.906" v="289"/>
          <ac:picMkLst>
            <pc:docMk/>
            <pc:sldMk cId="287292005" sldId="309"/>
            <ac:picMk id="3" creationId="{E2C69E2A-2F1D-4121-B97A-E60AC9B20253}"/>
          </ac:picMkLst>
        </pc:picChg>
        <pc:picChg chg="add mod">
          <ac:chgData name="Mierzejewski, Jose E" userId="S::jmierze@calstatela.edu::d87a4eb1-d299-42d2-95bf-238420ef8285" providerId="AD" clId="Web-{62D1917B-95D2-B700-0E21-EC431FE2138E}" dt="2021-11-30T23:37:10.551" v="353" actId="1076"/>
          <ac:picMkLst>
            <pc:docMk/>
            <pc:sldMk cId="287292005" sldId="309"/>
            <ac:picMk id="4" creationId="{457142DE-D4BB-45C9-84D2-FEF8007ACC53}"/>
          </ac:picMkLst>
        </pc:picChg>
        <pc:picChg chg="del">
          <ac:chgData name="Mierzejewski, Jose E" userId="S::jmierze@calstatela.edu::d87a4eb1-d299-42d2-95bf-238420ef8285" providerId="AD" clId="Web-{62D1917B-95D2-B700-0E21-EC431FE2138E}" dt="2021-11-30T23:34:00.797" v="288"/>
          <ac:picMkLst>
            <pc:docMk/>
            <pc:sldMk cId="287292005" sldId="309"/>
            <ac:picMk id="6" creationId="{12F8FC18-F04F-4BB1-9F57-55D5CA0759F6}"/>
          </ac:picMkLst>
        </pc:picChg>
        <pc:picChg chg="del">
          <ac:chgData name="Mierzejewski, Jose E" userId="S::jmierze@calstatela.edu::d87a4eb1-d299-42d2-95bf-238420ef8285" providerId="AD" clId="Web-{62D1917B-95D2-B700-0E21-EC431FE2138E}" dt="2021-11-30T23:34:03.485" v="290"/>
          <ac:picMkLst>
            <pc:docMk/>
            <pc:sldMk cId="287292005" sldId="309"/>
            <ac:picMk id="7" creationId="{09A42BF1-D6C6-4CB5-BD36-43B6229770FC}"/>
          </ac:picMkLst>
        </pc:picChg>
      </pc:sldChg>
    </pc:docChg>
  </pc:docChgLst>
  <pc:docChgLst>
    <pc:chgData name="Tobar, Wilson A" userId="S::wtobar2@calstatela.edu::acd704fe-9cf5-4956-bc2c-3c27396db67c" providerId="AD" clId="Web-{7E474E40-7592-DB80-DEE5-C1F968C3FEC8}"/>
    <pc:docChg chg="addSld delSld modSld sldOrd">
      <pc:chgData name="Tobar, Wilson A" userId="S::wtobar2@calstatela.edu::acd704fe-9cf5-4956-bc2c-3c27396db67c" providerId="AD" clId="Web-{7E474E40-7592-DB80-DEE5-C1F968C3FEC8}" dt="2021-12-01T21:55:16.935" v="366"/>
      <pc:docMkLst>
        <pc:docMk/>
      </pc:docMkLst>
      <pc:sldChg chg="addSp delSp modSp mod setBg">
        <pc:chgData name="Tobar, Wilson A" userId="S::wtobar2@calstatela.edu::acd704fe-9cf5-4956-bc2c-3c27396db67c" providerId="AD" clId="Web-{7E474E40-7592-DB80-DEE5-C1F968C3FEC8}" dt="2021-12-01T21:46:17.001" v="132"/>
        <pc:sldMkLst>
          <pc:docMk/>
          <pc:sldMk cId="465949140" sldId="265"/>
        </pc:sldMkLst>
        <pc:spChg chg="mod">
          <ac:chgData name="Tobar, Wilson A" userId="S::wtobar2@calstatela.edu::acd704fe-9cf5-4956-bc2c-3c27396db67c" providerId="AD" clId="Web-{7E474E40-7592-DB80-DEE5-C1F968C3FEC8}" dt="2021-12-01T21:46:17.001" v="132"/>
          <ac:spMkLst>
            <pc:docMk/>
            <pc:sldMk cId="465949140" sldId="265"/>
            <ac:spMk id="2" creationId="{2921692F-FE3B-4E91-B04E-3707783E8BE7}"/>
          </ac:spMkLst>
        </pc:spChg>
        <pc:spChg chg="del mod">
          <ac:chgData name="Tobar, Wilson A" userId="S::wtobar2@calstatela.edu::acd704fe-9cf5-4956-bc2c-3c27396db67c" providerId="AD" clId="Web-{7E474E40-7592-DB80-DEE5-C1F968C3FEC8}" dt="2021-12-01T21:46:17.001" v="132"/>
          <ac:spMkLst>
            <pc:docMk/>
            <pc:sldMk cId="465949140" sldId="265"/>
            <ac:spMk id="3" creationId="{E00B2EEF-9D90-4127-A8B0-D882DD8A1B78}"/>
          </ac:spMkLst>
        </pc:spChg>
        <pc:spChg chg="del">
          <ac:chgData name="Tobar, Wilson A" userId="S::wtobar2@calstatela.edu::acd704fe-9cf5-4956-bc2c-3c27396db67c" providerId="AD" clId="Web-{7E474E40-7592-DB80-DEE5-C1F968C3FEC8}" dt="2021-12-01T21:46:17.001" v="132"/>
          <ac:spMkLst>
            <pc:docMk/>
            <pc:sldMk cId="465949140" sldId="265"/>
            <ac:spMk id="5" creationId="{29C51009-A09A-4689-8E6C-F8FC99E6A840}"/>
          </ac:spMkLst>
        </pc:spChg>
        <pc:spChg chg="add">
          <ac:chgData name="Tobar, Wilson A" userId="S::wtobar2@calstatela.edu::acd704fe-9cf5-4956-bc2c-3c27396db67c" providerId="AD" clId="Web-{7E474E40-7592-DB80-DEE5-C1F968C3FEC8}" dt="2021-12-01T21:46:17.001" v="132"/>
          <ac:spMkLst>
            <pc:docMk/>
            <pc:sldMk cId="465949140" sldId="265"/>
            <ac:spMk id="9" creationId="{482E7304-2AC2-4A5C-924D-A6AC3FFC5EAC}"/>
          </ac:spMkLst>
        </pc:spChg>
        <pc:spChg chg="add">
          <ac:chgData name="Tobar, Wilson A" userId="S::wtobar2@calstatela.edu::acd704fe-9cf5-4956-bc2c-3c27396db67c" providerId="AD" clId="Web-{7E474E40-7592-DB80-DEE5-C1F968C3FEC8}" dt="2021-12-01T21:46:17.001" v="132"/>
          <ac:spMkLst>
            <pc:docMk/>
            <pc:sldMk cId="465949140" sldId="265"/>
            <ac:spMk id="16" creationId="{A3C183B1-1D4B-4E3D-A02E-A426E3BFA016}"/>
          </ac:spMkLst>
        </pc:spChg>
        <pc:graphicFrameChg chg="add">
          <ac:chgData name="Tobar, Wilson A" userId="S::wtobar2@calstatela.edu::acd704fe-9cf5-4956-bc2c-3c27396db67c" providerId="AD" clId="Web-{7E474E40-7592-DB80-DEE5-C1F968C3FEC8}" dt="2021-12-01T21:46:17.001" v="132"/>
          <ac:graphicFrameMkLst>
            <pc:docMk/>
            <pc:sldMk cId="465949140" sldId="265"/>
            <ac:graphicFrameMk id="11" creationId="{78C4B28E-8639-4883-BB2C-8BC44190B2C3}"/>
          </ac:graphicFrameMkLst>
        </pc:graphicFrameChg>
        <pc:cxnChg chg="del">
          <ac:chgData name="Tobar, Wilson A" userId="S::wtobar2@calstatela.edu::acd704fe-9cf5-4956-bc2c-3c27396db67c" providerId="AD" clId="Web-{7E474E40-7592-DB80-DEE5-C1F968C3FEC8}" dt="2021-12-01T21:46:17.001" v="132"/>
          <ac:cxnSpMkLst>
            <pc:docMk/>
            <pc:sldMk cId="465949140" sldId="265"/>
            <ac:cxnSpMk id="6" creationId="{9EC65442-F244-409C-BF44-C5D6472E810A}"/>
          </ac:cxnSpMkLst>
        </pc:cxnChg>
        <pc:cxnChg chg="add">
          <ac:chgData name="Tobar, Wilson A" userId="S::wtobar2@calstatela.edu::acd704fe-9cf5-4956-bc2c-3c27396db67c" providerId="AD" clId="Web-{7E474E40-7592-DB80-DEE5-C1F968C3FEC8}" dt="2021-12-01T21:46:17.001" v="132"/>
          <ac:cxnSpMkLst>
            <pc:docMk/>
            <pc:sldMk cId="465949140" sldId="265"/>
            <ac:cxnSpMk id="14" creationId="{D259FEF2-F6A5-442F-BA10-4E39EECD0ABE}"/>
          </ac:cxnSpMkLst>
        </pc:cxnChg>
      </pc:sldChg>
      <pc:sldChg chg="addSp delSp modSp del mod setBg">
        <pc:chgData name="Tobar, Wilson A" userId="S::wtobar2@calstatela.edu::acd704fe-9cf5-4956-bc2c-3c27396db67c" providerId="AD" clId="Web-{7E474E40-7592-DB80-DEE5-C1F968C3FEC8}" dt="2021-12-01T21:53:14.198" v="311"/>
        <pc:sldMkLst>
          <pc:docMk/>
          <pc:sldMk cId="1137733798" sldId="295"/>
        </pc:sldMkLst>
        <pc:spChg chg="mod">
          <ac:chgData name="Tobar, Wilson A" userId="S::wtobar2@calstatela.edu::acd704fe-9cf5-4956-bc2c-3c27396db67c" providerId="AD" clId="Web-{7E474E40-7592-DB80-DEE5-C1F968C3FEC8}" dt="2021-12-01T21:45:27.843" v="128"/>
          <ac:spMkLst>
            <pc:docMk/>
            <pc:sldMk cId="1137733798" sldId="295"/>
            <ac:spMk id="2" creationId="{2921692F-FE3B-4E91-B04E-3707783E8BE7}"/>
          </ac:spMkLst>
        </pc:spChg>
        <pc:spChg chg="del mod">
          <ac:chgData name="Tobar, Wilson A" userId="S::wtobar2@calstatela.edu::acd704fe-9cf5-4956-bc2c-3c27396db67c" providerId="AD" clId="Web-{7E474E40-7592-DB80-DEE5-C1F968C3FEC8}" dt="2021-12-01T21:45:27.843" v="128"/>
          <ac:spMkLst>
            <pc:docMk/>
            <pc:sldMk cId="1137733798" sldId="295"/>
            <ac:spMk id="3" creationId="{E00B2EEF-9D90-4127-A8B0-D882DD8A1B78}"/>
          </ac:spMkLst>
        </pc:spChg>
        <pc:spChg chg="del">
          <ac:chgData name="Tobar, Wilson A" userId="S::wtobar2@calstatela.edu::acd704fe-9cf5-4956-bc2c-3c27396db67c" providerId="AD" clId="Web-{7E474E40-7592-DB80-DEE5-C1F968C3FEC8}" dt="2021-12-01T21:45:27.843" v="128"/>
          <ac:spMkLst>
            <pc:docMk/>
            <pc:sldMk cId="1137733798" sldId="295"/>
            <ac:spMk id="5" creationId="{29C51009-A09A-4689-8E6C-F8FC99E6A840}"/>
          </ac:spMkLst>
        </pc:spChg>
        <pc:spChg chg="add del">
          <ac:chgData name="Tobar, Wilson A" userId="S::wtobar2@calstatela.edu::acd704fe-9cf5-4956-bc2c-3c27396db67c" providerId="AD" clId="Web-{7E474E40-7592-DB80-DEE5-C1F968C3FEC8}" dt="2021-12-01T21:46:42.236" v="133"/>
          <ac:spMkLst>
            <pc:docMk/>
            <pc:sldMk cId="1137733798" sldId="295"/>
            <ac:spMk id="12" creationId="{482E7304-2AC2-4A5C-924D-A6AC3FFC5EAC}"/>
          </ac:spMkLst>
        </pc:spChg>
        <pc:spChg chg="add del">
          <ac:chgData name="Tobar, Wilson A" userId="S::wtobar2@calstatela.edu::acd704fe-9cf5-4956-bc2c-3c27396db67c" providerId="AD" clId="Web-{7E474E40-7592-DB80-DEE5-C1F968C3FEC8}" dt="2021-12-01T21:46:42.236" v="133"/>
          <ac:spMkLst>
            <pc:docMk/>
            <pc:sldMk cId="1137733798" sldId="295"/>
            <ac:spMk id="16" creationId="{A3C183B1-1D4B-4E3D-A02E-A426E3BFA016}"/>
          </ac:spMkLst>
        </pc:spChg>
        <pc:spChg chg="add del">
          <ac:chgData name="Tobar, Wilson A" userId="S::wtobar2@calstatela.edu::acd704fe-9cf5-4956-bc2c-3c27396db67c" providerId="AD" clId="Web-{7E474E40-7592-DB80-DEE5-C1F968C3FEC8}" dt="2021-12-01T21:50:57.289" v="224"/>
          <ac:spMkLst>
            <pc:docMk/>
            <pc:sldMk cId="1137733798" sldId="295"/>
            <ac:spMk id="21" creationId="{482E7304-2AC2-4A5C-924D-A6AC3FFC5EAC}"/>
          </ac:spMkLst>
        </pc:spChg>
        <pc:spChg chg="add del">
          <ac:chgData name="Tobar, Wilson A" userId="S::wtobar2@calstatela.edu::acd704fe-9cf5-4956-bc2c-3c27396db67c" providerId="AD" clId="Web-{7E474E40-7592-DB80-DEE5-C1F968C3FEC8}" dt="2021-12-01T21:50:57.289" v="224"/>
          <ac:spMkLst>
            <pc:docMk/>
            <pc:sldMk cId="1137733798" sldId="295"/>
            <ac:spMk id="25" creationId="{A3C183B1-1D4B-4E3D-A02E-A426E3BFA016}"/>
          </ac:spMkLst>
        </pc:spChg>
        <pc:spChg chg="add">
          <ac:chgData name="Tobar, Wilson A" userId="S::wtobar2@calstatela.edu::acd704fe-9cf5-4956-bc2c-3c27396db67c" providerId="AD" clId="Web-{7E474E40-7592-DB80-DEE5-C1F968C3FEC8}" dt="2021-12-01T21:50:57.289" v="224"/>
          <ac:spMkLst>
            <pc:docMk/>
            <pc:sldMk cId="1137733798" sldId="295"/>
            <ac:spMk id="30" creationId="{482E7304-2AC2-4A5C-924D-A6AC3FFC5EAC}"/>
          </ac:spMkLst>
        </pc:spChg>
        <pc:spChg chg="add">
          <ac:chgData name="Tobar, Wilson A" userId="S::wtobar2@calstatela.edu::acd704fe-9cf5-4956-bc2c-3c27396db67c" providerId="AD" clId="Web-{7E474E40-7592-DB80-DEE5-C1F968C3FEC8}" dt="2021-12-01T21:50:57.289" v="224"/>
          <ac:spMkLst>
            <pc:docMk/>
            <pc:sldMk cId="1137733798" sldId="295"/>
            <ac:spMk id="34" creationId="{A3C183B1-1D4B-4E3D-A02E-A426E3BFA016}"/>
          </ac:spMkLst>
        </pc:spChg>
        <pc:graphicFrameChg chg="add mod modGraphic">
          <ac:chgData name="Tobar, Wilson A" userId="S::wtobar2@calstatela.edu::acd704fe-9cf5-4956-bc2c-3c27396db67c" providerId="AD" clId="Web-{7E474E40-7592-DB80-DEE5-C1F968C3FEC8}" dt="2021-12-01T21:50:57.289" v="224"/>
          <ac:graphicFrameMkLst>
            <pc:docMk/>
            <pc:sldMk cId="1137733798" sldId="295"/>
            <ac:graphicFrameMk id="8" creationId="{12AF2672-1796-4F32-9C36-53D11D073239}"/>
          </ac:graphicFrameMkLst>
        </pc:graphicFrameChg>
        <pc:cxnChg chg="del">
          <ac:chgData name="Tobar, Wilson A" userId="S::wtobar2@calstatela.edu::acd704fe-9cf5-4956-bc2c-3c27396db67c" providerId="AD" clId="Web-{7E474E40-7592-DB80-DEE5-C1F968C3FEC8}" dt="2021-12-01T21:45:27.843" v="128"/>
          <ac:cxnSpMkLst>
            <pc:docMk/>
            <pc:sldMk cId="1137733798" sldId="295"/>
            <ac:cxnSpMk id="6" creationId="{9EC65442-F244-409C-BF44-C5D6472E810A}"/>
          </ac:cxnSpMkLst>
        </pc:cxnChg>
        <pc:cxnChg chg="add del">
          <ac:chgData name="Tobar, Wilson A" userId="S::wtobar2@calstatela.edu::acd704fe-9cf5-4956-bc2c-3c27396db67c" providerId="AD" clId="Web-{7E474E40-7592-DB80-DEE5-C1F968C3FEC8}" dt="2021-12-01T21:46:42.236" v="133"/>
          <ac:cxnSpMkLst>
            <pc:docMk/>
            <pc:sldMk cId="1137733798" sldId="295"/>
            <ac:cxnSpMk id="14" creationId="{D259FEF2-F6A5-442F-BA10-4E39EECD0ABE}"/>
          </ac:cxnSpMkLst>
        </pc:cxnChg>
        <pc:cxnChg chg="add del">
          <ac:chgData name="Tobar, Wilson A" userId="S::wtobar2@calstatela.edu::acd704fe-9cf5-4956-bc2c-3c27396db67c" providerId="AD" clId="Web-{7E474E40-7592-DB80-DEE5-C1F968C3FEC8}" dt="2021-12-01T21:50:57.289" v="224"/>
          <ac:cxnSpMkLst>
            <pc:docMk/>
            <pc:sldMk cId="1137733798" sldId="295"/>
            <ac:cxnSpMk id="23" creationId="{D259FEF2-F6A5-442F-BA10-4E39EECD0ABE}"/>
          </ac:cxnSpMkLst>
        </pc:cxnChg>
        <pc:cxnChg chg="add">
          <ac:chgData name="Tobar, Wilson A" userId="S::wtobar2@calstatela.edu::acd704fe-9cf5-4956-bc2c-3c27396db67c" providerId="AD" clId="Web-{7E474E40-7592-DB80-DEE5-C1F968C3FEC8}" dt="2021-12-01T21:50:57.289" v="224"/>
          <ac:cxnSpMkLst>
            <pc:docMk/>
            <pc:sldMk cId="1137733798" sldId="295"/>
            <ac:cxnSpMk id="32" creationId="{D259FEF2-F6A5-442F-BA10-4E39EECD0ABE}"/>
          </ac:cxnSpMkLst>
        </pc:cxnChg>
      </pc:sldChg>
      <pc:sldChg chg="modSp add del replId">
        <pc:chgData name="Tobar, Wilson A" userId="S::wtobar2@calstatela.edu::acd704fe-9cf5-4956-bc2c-3c27396db67c" providerId="AD" clId="Web-{7E474E40-7592-DB80-DEE5-C1F968C3FEC8}" dt="2021-12-01T21:49:12.583" v="136"/>
        <pc:sldMkLst>
          <pc:docMk/>
          <pc:sldMk cId="1311773817" sldId="310"/>
        </pc:sldMkLst>
        <pc:spChg chg="mod">
          <ac:chgData name="Tobar, Wilson A" userId="S::wtobar2@calstatela.edu::acd704fe-9cf5-4956-bc2c-3c27396db67c" providerId="AD" clId="Web-{7E474E40-7592-DB80-DEE5-C1F968C3FEC8}" dt="2021-12-01T21:45:01.405" v="124" actId="20577"/>
          <ac:spMkLst>
            <pc:docMk/>
            <pc:sldMk cId="1311773817" sldId="310"/>
            <ac:spMk id="3" creationId="{E00B2EEF-9D90-4127-A8B0-D882DD8A1B78}"/>
          </ac:spMkLst>
        </pc:spChg>
      </pc:sldChg>
      <pc:sldChg chg="addSp delSp modSp add del ord replId">
        <pc:chgData name="Tobar, Wilson A" userId="S::wtobar2@calstatela.edu::acd704fe-9cf5-4956-bc2c-3c27396db67c" providerId="AD" clId="Web-{7E474E40-7592-DB80-DEE5-C1F968C3FEC8}" dt="2021-12-01T21:55:16.935" v="366"/>
        <pc:sldMkLst>
          <pc:docMk/>
          <pc:sldMk cId="306453361" sldId="311"/>
        </pc:sldMkLst>
        <pc:spChg chg="del">
          <ac:chgData name="Tobar, Wilson A" userId="S::wtobar2@calstatela.edu::acd704fe-9cf5-4956-bc2c-3c27396db67c" providerId="AD" clId="Web-{7E474E40-7592-DB80-DEE5-C1F968C3FEC8}" dt="2021-12-01T21:50:53.085" v="223"/>
          <ac:spMkLst>
            <pc:docMk/>
            <pc:sldMk cId="306453361" sldId="311"/>
            <ac:spMk id="21" creationId="{482E7304-2AC2-4A5C-924D-A6AC3FFC5EAC}"/>
          </ac:spMkLst>
        </pc:spChg>
        <pc:spChg chg="del">
          <ac:chgData name="Tobar, Wilson A" userId="S::wtobar2@calstatela.edu::acd704fe-9cf5-4956-bc2c-3c27396db67c" providerId="AD" clId="Web-{7E474E40-7592-DB80-DEE5-C1F968C3FEC8}" dt="2021-12-01T21:50:53.085" v="223"/>
          <ac:spMkLst>
            <pc:docMk/>
            <pc:sldMk cId="306453361" sldId="311"/>
            <ac:spMk id="25" creationId="{A3C183B1-1D4B-4E3D-A02E-A426E3BFA016}"/>
          </ac:spMkLst>
        </pc:spChg>
        <pc:spChg chg="add">
          <ac:chgData name="Tobar, Wilson A" userId="S::wtobar2@calstatela.edu::acd704fe-9cf5-4956-bc2c-3c27396db67c" providerId="AD" clId="Web-{7E474E40-7592-DB80-DEE5-C1F968C3FEC8}" dt="2021-12-01T21:50:53.085" v="223"/>
          <ac:spMkLst>
            <pc:docMk/>
            <pc:sldMk cId="306453361" sldId="311"/>
            <ac:spMk id="30" creationId="{482E7304-2AC2-4A5C-924D-A6AC3FFC5EAC}"/>
          </ac:spMkLst>
        </pc:spChg>
        <pc:spChg chg="add">
          <ac:chgData name="Tobar, Wilson A" userId="S::wtobar2@calstatela.edu::acd704fe-9cf5-4956-bc2c-3c27396db67c" providerId="AD" clId="Web-{7E474E40-7592-DB80-DEE5-C1F968C3FEC8}" dt="2021-12-01T21:50:53.085" v="223"/>
          <ac:spMkLst>
            <pc:docMk/>
            <pc:sldMk cId="306453361" sldId="311"/>
            <ac:spMk id="34" creationId="{A3C183B1-1D4B-4E3D-A02E-A426E3BFA016}"/>
          </ac:spMkLst>
        </pc:spChg>
        <pc:graphicFrameChg chg="mod modGraphic">
          <ac:chgData name="Tobar, Wilson A" userId="S::wtobar2@calstatela.edu::acd704fe-9cf5-4956-bc2c-3c27396db67c" providerId="AD" clId="Web-{7E474E40-7592-DB80-DEE5-C1F968C3FEC8}" dt="2021-12-01T21:50:53.085" v="223"/>
          <ac:graphicFrameMkLst>
            <pc:docMk/>
            <pc:sldMk cId="306453361" sldId="311"/>
            <ac:graphicFrameMk id="8" creationId="{12AF2672-1796-4F32-9C36-53D11D073239}"/>
          </ac:graphicFrameMkLst>
        </pc:graphicFrameChg>
        <pc:cxnChg chg="del">
          <ac:chgData name="Tobar, Wilson A" userId="S::wtobar2@calstatela.edu::acd704fe-9cf5-4956-bc2c-3c27396db67c" providerId="AD" clId="Web-{7E474E40-7592-DB80-DEE5-C1F968C3FEC8}" dt="2021-12-01T21:50:53.085" v="223"/>
          <ac:cxnSpMkLst>
            <pc:docMk/>
            <pc:sldMk cId="306453361" sldId="311"/>
            <ac:cxnSpMk id="23" creationId="{D259FEF2-F6A5-442F-BA10-4E39EECD0ABE}"/>
          </ac:cxnSpMkLst>
        </pc:cxnChg>
        <pc:cxnChg chg="add">
          <ac:chgData name="Tobar, Wilson A" userId="S::wtobar2@calstatela.edu::acd704fe-9cf5-4956-bc2c-3c27396db67c" providerId="AD" clId="Web-{7E474E40-7592-DB80-DEE5-C1F968C3FEC8}" dt="2021-12-01T21:50:53.085" v="223"/>
          <ac:cxnSpMkLst>
            <pc:docMk/>
            <pc:sldMk cId="306453361" sldId="311"/>
            <ac:cxnSpMk id="32" creationId="{D259FEF2-F6A5-442F-BA10-4E39EECD0ABE}"/>
          </ac:cxnSpMkLst>
        </pc:cxnChg>
      </pc:sldChg>
      <pc:sldChg chg="addSp delSp modSp new mod setBg">
        <pc:chgData name="Tobar, Wilson A" userId="S::wtobar2@calstatela.edu::acd704fe-9cf5-4956-bc2c-3c27396db67c" providerId="AD" clId="Web-{7E474E40-7592-DB80-DEE5-C1F968C3FEC8}" dt="2021-12-01T21:55:06.623" v="365" actId="20577"/>
        <pc:sldMkLst>
          <pc:docMk/>
          <pc:sldMk cId="3705630140" sldId="312"/>
        </pc:sldMkLst>
        <pc:spChg chg="mod">
          <ac:chgData name="Tobar, Wilson A" userId="S::wtobar2@calstatela.edu::acd704fe-9cf5-4956-bc2c-3c27396db67c" providerId="AD" clId="Web-{7E474E40-7592-DB80-DEE5-C1F968C3FEC8}" dt="2021-12-01T21:54:52.497" v="346"/>
          <ac:spMkLst>
            <pc:docMk/>
            <pc:sldMk cId="3705630140" sldId="312"/>
            <ac:spMk id="2" creationId="{E7F3C43C-5C35-4983-953E-39A50AC6189F}"/>
          </ac:spMkLst>
        </pc:spChg>
        <pc:spChg chg="del mod">
          <ac:chgData name="Tobar, Wilson A" userId="S::wtobar2@calstatela.edu::acd704fe-9cf5-4956-bc2c-3c27396db67c" providerId="AD" clId="Web-{7E474E40-7592-DB80-DEE5-C1F968C3FEC8}" dt="2021-12-01T21:54:52.497" v="346"/>
          <ac:spMkLst>
            <pc:docMk/>
            <pc:sldMk cId="3705630140" sldId="312"/>
            <ac:spMk id="3" creationId="{E255D7F6-BBE7-4637-9A09-2063EB4401EA}"/>
          </ac:spMkLst>
        </pc:spChg>
        <pc:spChg chg="add">
          <ac:chgData name="Tobar, Wilson A" userId="S::wtobar2@calstatela.edu::acd704fe-9cf5-4956-bc2c-3c27396db67c" providerId="AD" clId="Web-{7E474E40-7592-DB80-DEE5-C1F968C3FEC8}" dt="2021-12-01T21:54:52.497" v="346"/>
          <ac:spMkLst>
            <pc:docMk/>
            <pc:sldMk cId="3705630140" sldId="312"/>
            <ac:spMk id="9" creationId="{482E7304-2AC2-4A5C-924D-A6AC3FFC5EAC}"/>
          </ac:spMkLst>
        </pc:spChg>
        <pc:spChg chg="add">
          <ac:chgData name="Tobar, Wilson A" userId="S::wtobar2@calstatela.edu::acd704fe-9cf5-4956-bc2c-3c27396db67c" providerId="AD" clId="Web-{7E474E40-7592-DB80-DEE5-C1F968C3FEC8}" dt="2021-12-01T21:54:52.497" v="346"/>
          <ac:spMkLst>
            <pc:docMk/>
            <pc:sldMk cId="3705630140" sldId="312"/>
            <ac:spMk id="13" creationId="{A3C183B1-1D4B-4E3D-A02E-A426E3BFA016}"/>
          </ac:spMkLst>
        </pc:spChg>
        <pc:graphicFrameChg chg="add modGraphic">
          <ac:chgData name="Tobar, Wilson A" userId="S::wtobar2@calstatela.edu::acd704fe-9cf5-4956-bc2c-3c27396db67c" providerId="AD" clId="Web-{7E474E40-7592-DB80-DEE5-C1F968C3FEC8}" dt="2021-12-01T21:55:06.623" v="365" actId="20577"/>
          <ac:graphicFrameMkLst>
            <pc:docMk/>
            <pc:sldMk cId="3705630140" sldId="312"/>
            <ac:graphicFrameMk id="5" creationId="{794761E9-CF36-44D5-9934-4545C4F32F92}"/>
          </ac:graphicFrameMkLst>
        </pc:graphicFrameChg>
        <pc:cxnChg chg="add">
          <ac:chgData name="Tobar, Wilson A" userId="S::wtobar2@calstatela.edu::acd704fe-9cf5-4956-bc2c-3c27396db67c" providerId="AD" clId="Web-{7E474E40-7592-DB80-DEE5-C1F968C3FEC8}" dt="2021-12-01T21:54:52.497" v="346"/>
          <ac:cxnSpMkLst>
            <pc:docMk/>
            <pc:sldMk cId="3705630140" sldId="312"/>
            <ac:cxnSpMk id="11" creationId="{D259FEF2-F6A5-442F-BA10-4E39EECD0ABE}"/>
          </ac:cxnSpMkLst>
        </pc:cxnChg>
      </pc:sldChg>
      <pc:sldChg chg="addSp delSp modSp add mod replId setBg">
        <pc:chgData name="Tobar, Wilson A" userId="S::wtobar2@calstatela.edu::acd704fe-9cf5-4956-bc2c-3c27396db67c" providerId="AD" clId="Web-{7E474E40-7592-DB80-DEE5-C1F968C3FEC8}" dt="2021-12-01T21:53:08.010" v="310"/>
        <pc:sldMkLst>
          <pc:docMk/>
          <pc:sldMk cId="3549697018" sldId="313"/>
        </pc:sldMkLst>
        <pc:spChg chg="mod">
          <ac:chgData name="Tobar, Wilson A" userId="S::wtobar2@calstatela.edu::acd704fe-9cf5-4956-bc2c-3c27396db67c" providerId="AD" clId="Web-{7E474E40-7592-DB80-DEE5-C1F968C3FEC8}" dt="2021-12-01T21:53:08.010" v="310"/>
          <ac:spMkLst>
            <pc:docMk/>
            <pc:sldMk cId="3549697018" sldId="313"/>
            <ac:spMk id="2" creationId="{E7F3C43C-5C35-4983-953E-39A50AC6189F}"/>
          </ac:spMkLst>
        </pc:spChg>
        <pc:spChg chg="del mod">
          <ac:chgData name="Tobar, Wilson A" userId="S::wtobar2@calstatela.edu::acd704fe-9cf5-4956-bc2c-3c27396db67c" providerId="AD" clId="Web-{7E474E40-7592-DB80-DEE5-C1F968C3FEC8}" dt="2021-12-01T21:53:08.010" v="310"/>
          <ac:spMkLst>
            <pc:docMk/>
            <pc:sldMk cId="3549697018" sldId="313"/>
            <ac:spMk id="3" creationId="{E255D7F6-BBE7-4637-9A09-2063EB4401EA}"/>
          </ac:spMkLst>
        </pc:spChg>
        <pc:spChg chg="add">
          <ac:chgData name="Tobar, Wilson A" userId="S::wtobar2@calstatela.edu::acd704fe-9cf5-4956-bc2c-3c27396db67c" providerId="AD" clId="Web-{7E474E40-7592-DB80-DEE5-C1F968C3FEC8}" dt="2021-12-01T21:53:08.010" v="310"/>
          <ac:spMkLst>
            <pc:docMk/>
            <pc:sldMk cId="3549697018" sldId="313"/>
            <ac:spMk id="9" creationId="{482E7304-2AC2-4A5C-924D-A6AC3FFC5EAC}"/>
          </ac:spMkLst>
        </pc:spChg>
        <pc:spChg chg="add">
          <ac:chgData name="Tobar, Wilson A" userId="S::wtobar2@calstatela.edu::acd704fe-9cf5-4956-bc2c-3c27396db67c" providerId="AD" clId="Web-{7E474E40-7592-DB80-DEE5-C1F968C3FEC8}" dt="2021-12-01T21:53:08.010" v="310"/>
          <ac:spMkLst>
            <pc:docMk/>
            <pc:sldMk cId="3549697018" sldId="313"/>
            <ac:spMk id="13" creationId="{A3C183B1-1D4B-4E3D-A02E-A426E3BFA016}"/>
          </ac:spMkLst>
        </pc:spChg>
        <pc:graphicFrameChg chg="add">
          <ac:chgData name="Tobar, Wilson A" userId="S::wtobar2@calstatela.edu::acd704fe-9cf5-4956-bc2c-3c27396db67c" providerId="AD" clId="Web-{7E474E40-7592-DB80-DEE5-C1F968C3FEC8}" dt="2021-12-01T21:53:08.010" v="310"/>
          <ac:graphicFrameMkLst>
            <pc:docMk/>
            <pc:sldMk cId="3549697018" sldId="313"/>
            <ac:graphicFrameMk id="5" creationId="{68BED9B5-7611-407B-BB75-14E6F39886D3}"/>
          </ac:graphicFrameMkLst>
        </pc:graphicFrameChg>
        <pc:cxnChg chg="add">
          <ac:chgData name="Tobar, Wilson A" userId="S::wtobar2@calstatela.edu::acd704fe-9cf5-4956-bc2c-3c27396db67c" providerId="AD" clId="Web-{7E474E40-7592-DB80-DEE5-C1F968C3FEC8}" dt="2021-12-01T21:53:08.010" v="310"/>
          <ac:cxnSpMkLst>
            <pc:docMk/>
            <pc:sldMk cId="3549697018" sldId="313"/>
            <ac:cxnSpMk id="11" creationId="{D259FEF2-F6A5-442F-BA10-4E39EECD0ABE}"/>
          </ac:cxnSpMkLst>
        </pc:cxnChg>
      </pc:sldChg>
    </pc:docChg>
  </pc:docChgLst>
  <pc:docChgLst>
    <pc:chgData name="Tobar, Wilson A" userId="S::wtobar2@calstatela.edu::acd704fe-9cf5-4956-bc2c-3c27396db67c" providerId="AD" clId="Web-{347CF501-D2A9-EA8A-767F-A986EC83F504}"/>
    <pc:docChg chg="modSld">
      <pc:chgData name="Tobar, Wilson A" userId="S::wtobar2@calstatela.edu::acd704fe-9cf5-4956-bc2c-3c27396db67c" providerId="AD" clId="Web-{347CF501-D2A9-EA8A-767F-A986EC83F504}" dt="2021-12-02T00:52:38.722" v="40"/>
      <pc:docMkLst>
        <pc:docMk/>
      </pc:docMkLst>
      <pc:sldChg chg="addSp delSp modSp">
        <pc:chgData name="Tobar, Wilson A" userId="S::wtobar2@calstatela.edu::acd704fe-9cf5-4956-bc2c-3c27396db67c" providerId="AD" clId="Web-{347CF501-D2A9-EA8A-767F-A986EC83F504}" dt="2021-12-02T00:52:38.722" v="40"/>
        <pc:sldMkLst>
          <pc:docMk/>
          <pc:sldMk cId="465949140" sldId="265"/>
        </pc:sldMkLst>
        <pc:spChg chg="del">
          <ac:chgData name="Tobar, Wilson A" userId="S::wtobar2@calstatela.edu::acd704fe-9cf5-4956-bc2c-3c27396db67c" providerId="AD" clId="Web-{347CF501-D2A9-EA8A-767F-A986EC83F504}" dt="2021-12-02T00:52:38.722" v="40"/>
          <ac:spMkLst>
            <pc:docMk/>
            <pc:sldMk cId="465949140" sldId="265"/>
            <ac:spMk id="9" creationId="{482E7304-2AC2-4A5C-924D-A6AC3FFC5EAC}"/>
          </ac:spMkLst>
        </pc:spChg>
        <pc:spChg chg="del">
          <ac:chgData name="Tobar, Wilson A" userId="S::wtobar2@calstatela.edu::acd704fe-9cf5-4956-bc2c-3c27396db67c" providerId="AD" clId="Web-{347CF501-D2A9-EA8A-767F-A986EC83F504}" dt="2021-12-02T00:52:38.722" v="40"/>
          <ac:spMkLst>
            <pc:docMk/>
            <pc:sldMk cId="465949140" sldId="265"/>
            <ac:spMk id="16" creationId="{A3C183B1-1D4B-4E3D-A02E-A426E3BFA016}"/>
          </ac:spMkLst>
        </pc:spChg>
        <pc:spChg chg="add">
          <ac:chgData name="Tobar, Wilson A" userId="S::wtobar2@calstatela.edu::acd704fe-9cf5-4956-bc2c-3c27396db67c" providerId="AD" clId="Web-{347CF501-D2A9-EA8A-767F-A986EC83F504}" dt="2021-12-02T00:52:38.722" v="40"/>
          <ac:spMkLst>
            <pc:docMk/>
            <pc:sldMk cId="465949140" sldId="265"/>
            <ac:spMk id="21" creationId="{482E7304-2AC2-4A5C-924D-A6AC3FFC5EAC}"/>
          </ac:spMkLst>
        </pc:spChg>
        <pc:spChg chg="add">
          <ac:chgData name="Tobar, Wilson A" userId="S::wtobar2@calstatela.edu::acd704fe-9cf5-4956-bc2c-3c27396db67c" providerId="AD" clId="Web-{347CF501-D2A9-EA8A-767F-A986EC83F504}" dt="2021-12-02T00:52:38.722" v="40"/>
          <ac:spMkLst>
            <pc:docMk/>
            <pc:sldMk cId="465949140" sldId="265"/>
            <ac:spMk id="25" creationId="{A3C183B1-1D4B-4E3D-A02E-A426E3BFA016}"/>
          </ac:spMkLst>
        </pc:spChg>
        <pc:graphicFrameChg chg="mod modGraphic">
          <ac:chgData name="Tobar, Wilson A" userId="S::wtobar2@calstatela.edu::acd704fe-9cf5-4956-bc2c-3c27396db67c" providerId="AD" clId="Web-{347CF501-D2A9-EA8A-767F-A986EC83F504}" dt="2021-12-02T00:52:38.722" v="40"/>
          <ac:graphicFrameMkLst>
            <pc:docMk/>
            <pc:sldMk cId="465949140" sldId="265"/>
            <ac:graphicFrameMk id="11" creationId="{78C4B28E-8639-4883-BB2C-8BC44190B2C3}"/>
          </ac:graphicFrameMkLst>
        </pc:graphicFrameChg>
        <pc:cxnChg chg="del">
          <ac:chgData name="Tobar, Wilson A" userId="S::wtobar2@calstatela.edu::acd704fe-9cf5-4956-bc2c-3c27396db67c" providerId="AD" clId="Web-{347CF501-D2A9-EA8A-767F-A986EC83F504}" dt="2021-12-02T00:52:38.722" v="40"/>
          <ac:cxnSpMkLst>
            <pc:docMk/>
            <pc:sldMk cId="465949140" sldId="265"/>
            <ac:cxnSpMk id="14" creationId="{D259FEF2-F6A5-442F-BA10-4E39EECD0ABE}"/>
          </ac:cxnSpMkLst>
        </pc:cxnChg>
        <pc:cxnChg chg="add">
          <ac:chgData name="Tobar, Wilson A" userId="S::wtobar2@calstatela.edu::acd704fe-9cf5-4956-bc2c-3c27396db67c" providerId="AD" clId="Web-{347CF501-D2A9-EA8A-767F-A986EC83F504}" dt="2021-12-02T00:52:38.722" v="40"/>
          <ac:cxnSpMkLst>
            <pc:docMk/>
            <pc:sldMk cId="465949140" sldId="265"/>
            <ac:cxnSpMk id="23" creationId="{D259FEF2-F6A5-442F-BA10-4E39EECD0ABE}"/>
          </ac:cxnSpMkLst>
        </pc:cxnChg>
      </pc:sldChg>
    </pc:docChg>
  </pc:docChgLst>
  <pc:docChgLst>
    <pc:chgData name="Mermelstein, Joshua D" userId="S::jmermel@calstatela.edu::740d7283-2747-4e42-9c6a-ef9d12833124" providerId="AD" clId="Web-{4D7E93AA-EFAF-7CA6-77C0-504B95F57841}"/>
    <pc:docChg chg="addSld modSld">
      <pc:chgData name="Mermelstein, Joshua D" userId="S::jmermel@calstatela.edu::740d7283-2747-4e42-9c6a-ef9d12833124" providerId="AD" clId="Web-{4D7E93AA-EFAF-7CA6-77C0-504B95F57841}" dt="2021-11-30T03:26:24.549" v="110" actId="20577"/>
      <pc:docMkLst>
        <pc:docMk/>
      </pc:docMkLst>
      <pc:sldChg chg="addSp modSp new">
        <pc:chgData name="Mermelstein, Joshua D" userId="S::jmermel@calstatela.edu::740d7283-2747-4e42-9c6a-ef9d12833124" providerId="AD" clId="Web-{4D7E93AA-EFAF-7CA6-77C0-504B95F57841}" dt="2021-11-30T03:26:19.580" v="109" actId="20577"/>
        <pc:sldMkLst>
          <pc:docMk/>
          <pc:sldMk cId="3240533020" sldId="259"/>
        </pc:sldMkLst>
        <pc:spChg chg="mod">
          <ac:chgData name="Mermelstein, Joshua D" userId="S::jmermel@calstatela.edu::740d7283-2747-4e42-9c6a-ef9d12833124" providerId="AD" clId="Web-{4D7E93AA-EFAF-7CA6-77C0-504B95F57841}" dt="2021-11-30T02:17:25.189" v="9" actId="20577"/>
          <ac:spMkLst>
            <pc:docMk/>
            <pc:sldMk cId="3240533020" sldId="259"/>
            <ac:spMk id="2" creationId="{89FEFE7A-8D1C-4800-97A1-E8B4413911B5}"/>
          </ac:spMkLst>
        </pc:spChg>
        <pc:spChg chg="mod">
          <ac:chgData name="Mermelstein, Joshua D" userId="S::jmermel@calstatela.edu::740d7283-2747-4e42-9c6a-ef9d12833124" providerId="AD" clId="Web-{4D7E93AA-EFAF-7CA6-77C0-504B95F57841}" dt="2021-11-30T02:17:48.081" v="13" actId="20577"/>
          <ac:spMkLst>
            <pc:docMk/>
            <pc:sldMk cId="3240533020" sldId="259"/>
            <ac:spMk id="3" creationId="{1A44563E-0FA9-4FC6-ADED-66E94BFF4667}"/>
          </ac:spMkLst>
        </pc:spChg>
        <pc:spChg chg="add mod">
          <ac:chgData name="Mermelstein, Joshua D" userId="S::jmermel@calstatela.edu::740d7283-2747-4e42-9c6a-ef9d12833124" providerId="AD" clId="Web-{4D7E93AA-EFAF-7CA6-77C0-504B95F57841}" dt="2021-11-30T03:26:19.580" v="109" actId="20577"/>
          <ac:spMkLst>
            <pc:docMk/>
            <pc:sldMk cId="3240533020" sldId="259"/>
            <ac:spMk id="4" creationId="{BBB5D608-6167-44D3-9E22-9455C168798A}"/>
          </ac:spMkLst>
        </pc:spChg>
      </pc:sldChg>
      <pc:sldChg chg="addSp modSp new">
        <pc:chgData name="Mermelstein, Joshua D" userId="S::jmermel@calstatela.edu::740d7283-2747-4e42-9c6a-ef9d12833124" providerId="AD" clId="Web-{4D7E93AA-EFAF-7CA6-77C0-504B95F57841}" dt="2021-11-30T03:26:17.065" v="108" actId="20577"/>
        <pc:sldMkLst>
          <pc:docMk/>
          <pc:sldMk cId="988296405" sldId="260"/>
        </pc:sldMkLst>
        <pc:spChg chg="mod">
          <ac:chgData name="Mermelstein, Joshua D" userId="S::jmermel@calstatela.edu::740d7283-2747-4e42-9c6a-ef9d12833124" providerId="AD" clId="Web-{4D7E93AA-EFAF-7CA6-77C0-504B95F57841}" dt="2021-11-30T02:25:23.823" v="76" actId="14100"/>
          <ac:spMkLst>
            <pc:docMk/>
            <pc:sldMk cId="988296405" sldId="260"/>
            <ac:spMk id="2" creationId="{EBB1405B-DB7D-4DCF-87D9-FA456D0EB735}"/>
          </ac:spMkLst>
        </pc:spChg>
        <pc:spChg chg="mod">
          <ac:chgData name="Mermelstein, Joshua D" userId="S::jmermel@calstatela.edu::740d7283-2747-4e42-9c6a-ef9d12833124" providerId="AD" clId="Web-{4D7E93AA-EFAF-7CA6-77C0-504B95F57841}" dt="2021-11-30T02:21:35.851" v="29" actId="20577"/>
          <ac:spMkLst>
            <pc:docMk/>
            <pc:sldMk cId="988296405" sldId="260"/>
            <ac:spMk id="3" creationId="{7DC4C238-75C5-48D1-9B01-66D72255B517}"/>
          </ac:spMkLst>
        </pc:spChg>
        <pc:spChg chg="add mod">
          <ac:chgData name="Mermelstein, Joshua D" userId="S::jmermel@calstatela.edu::740d7283-2747-4e42-9c6a-ef9d12833124" providerId="AD" clId="Web-{4D7E93AA-EFAF-7CA6-77C0-504B95F57841}" dt="2021-11-30T03:26:17.065" v="108" actId="20577"/>
          <ac:spMkLst>
            <pc:docMk/>
            <pc:sldMk cId="988296405" sldId="260"/>
            <ac:spMk id="6" creationId="{654AE450-A334-443B-AA19-8D05DAB9EE85}"/>
          </ac:spMkLst>
        </pc:spChg>
        <pc:picChg chg="add mod">
          <ac:chgData name="Mermelstein, Joshua D" userId="S::jmermel@calstatela.edu::740d7283-2747-4e42-9c6a-ef9d12833124" providerId="AD" clId="Web-{4D7E93AA-EFAF-7CA6-77C0-504B95F57841}" dt="2021-11-30T02:27:52.045" v="97" actId="1076"/>
          <ac:picMkLst>
            <pc:docMk/>
            <pc:sldMk cId="988296405" sldId="260"/>
            <ac:picMk id="4" creationId="{C94364D6-0B8A-41B4-AC56-5DF940E19D7F}"/>
          </ac:picMkLst>
        </pc:picChg>
      </pc:sldChg>
      <pc:sldChg chg="new">
        <pc:chgData name="Mermelstein, Joshua D" userId="S::jmermel@calstatela.edu::740d7283-2747-4e42-9c6a-ef9d12833124" providerId="AD" clId="Web-{4D7E93AA-EFAF-7CA6-77C0-504B95F57841}" dt="2021-11-30T02:16:41.876" v="2"/>
        <pc:sldMkLst>
          <pc:docMk/>
          <pc:sldMk cId="3652483600" sldId="261"/>
        </pc:sldMkLst>
      </pc:sldChg>
      <pc:sldChg chg="addSp modSp new">
        <pc:chgData name="Mermelstein, Joshua D" userId="S::jmermel@calstatela.edu::740d7283-2747-4e42-9c6a-ef9d12833124" providerId="AD" clId="Web-{4D7E93AA-EFAF-7CA6-77C0-504B95F57841}" dt="2021-11-30T03:26:24.549" v="110" actId="20577"/>
        <pc:sldMkLst>
          <pc:docMk/>
          <pc:sldMk cId="3914703074" sldId="262"/>
        </pc:sldMkLst>
        <pc:spChg chg="mod">
          <ac:chgData name="Mermelstein, Joshua D" userId="S::jmermel@calstatela.edu::740d7283-2747-4e42-9c6a-ef9d12833124" providerId="AD" clId="Web-{4D7E93AA-EFAF-7CA6-77C0-504B95F57841}" dt="2021-11-30T02:27:17.435" v="95" actId="14100"/>
          <ac:spMkLst>
            <pc:docMk/>
            <pc:sldMk cId="3914703074" sldId="262"/>
            <ac:spMk id="2" creationId="{0C186C6C-E836-4528-861A-23DCAB6F0908}"/>
          </ac:spMkLst>
        </pc:spChg>
        <pc:spChg chg="mod">
          <ac:chgData name="Mermelstein, Joshua D" userId="S::jmermel@calstatela.edu::740d7283-2747-4e42-9c6a-ef9d12833124" providerId="AD" clId="Web-{4D7E93AA-EFAF-7CA6-77C0-504B95F57841}" dt="2021-11-30T02:24:06.869" v="60" actId="20577"/>
          <ac:spMkLst>
            <pc:docMk/>
            <pc:sldMk cId="3914703074" sldId="262"/>
            <ac:spMk id="3" creationId="{9260DA49-7238-4DB2-9A07-B7D711FFF5E0}"/>
          </ac:spMkLst>
        </pc:spChg>
        <pc:spChg chg="add mod">
          <ac:chgData name="Mermelstein, Joshua D" userId="S::jmermel@calstatela.edu::740d7283-2747-4e42-9c6a-ef9d12833124" providerId="AD" clId="Web-{4D7E93AA-EFAF-7CA6-77C0-504B95F57841}" dt="2021-11-30T03:26:24.549" v="110" actId="20577"/>
          <ac:spMkLst>
            <pc:docMk/>
            <pc:sldMk cId="3914703074" sldId="262"/>
            <ac:spMk id="5" creationId="{832033AD-A7AF-4D1A-AB6C-60DCAA739B20}"/>
          </ac:spMkLst>
        </pc:spChg>
        <pc:graphicFrameChg chg="mod">
          <ac:chgData name="Mermelstein, Joshua D" userId="S::jmermel@calstatela.edu::740d7283-2747-4e42-9c6a-ef9d12833124" providerId="AD" clId="Web-{4D7E93AA-EFAF-7CA6-77C0-504B95F57841}" dt="2021-11-30T02:32:04.380" v="98"/>
          <ac:graphicFrameMkLst>
            <pc:docMk/>
            <pc:sldMk cId="3914703074" sldId="262"/>
            <ac:graphicFrameMk id="9" creationId="{78753201-5E0D-40BD-AD86-035D77211A2F}"/>
          </ac:graphicFrameMkLst>
        </pc:graphicFrameChg>
      </pc:sldChg>
      <pc:sldChg chg="new">
        <pc:chgData name="Mermelstein, Joshua D" userId="S::jmermel@calstatela.edu::740d7283-2747-4e42-9c6a-ef9d12833124" providerId="AD" clId="Web-{4D7E93AA-EFAF-7CA6-77C0-504B95F57841}" dt="2021-11-30T02:16:45.907" v="4"/>
        <pc:sldMkLst>
          <pc:docMk/>
          <pc:sldMk cId="990286787" sldId="263"/>
        </pc:sldMkLst>
      </pc:sldChg>
      <pc:sldChg chg="addSp modSp">
        <pc:chgData name="Mermelstein, Joshua D" userId="S::jmermel@calstatela.edu::740d7283-2747-4e42-9c6a-ef9d12833124" providerId="AD" clId="Web-{4D7E93AA-EFAF-7CA6-77C0-504B95F57841}" dt="2021-11-30T03:26:12.736" v="106" actId="20577"/>
        <pc:sldMkLst>
          <pc:docMk/>
          <pc:sldMk cId="5011790" sldId="264"/>
        </pc:sldMkLst>
        <pc:spChg chg="mod">
          <ac:chgData name="Mermelstein, Joshua D" userId="S::jmermel@calstatela.edu::740d7283-2747-4e42-9c6a-ef9d12833124" providerId="AD" clId="Web-{4D7E93AA-EFAF-7CA6-77C0-504B95F57841}" dt="2021-11-30T02:21:54.820" v="34" actId="20577"/>
          <ac:spMkLst>
            <pc:docMk/>
            <pc:sldMk cId="5011790" sldId="264"/>
            <ac:spMk id="2" creationId="{DC468C58-FED9-4BA6-BDE1-864D4891B328}"/>
          </ac:spMkLst>
        </pc:spChg>
        <pc:spChg chg="mod">
          <ac:chgData name="Mermelstein, Joshua D" userId="S::jmermel@calstatela.edu::740d7283-2747-4e42-9c6a-ef9d12833124" providerId="AD" clId="Web-{4D7E93AA-EFAF-7CA6-77C0-504B95F57841}" dt="2021-11-30T03:25:47.689" v="101" actId="20577"/>
          <ac:spMkLst>
            <pc:docMk/>
            <pc:sldMk cId="5011790" sldId="264"/>
            <ac:spMk id="3" creationId="{B8DEAE1A-5FCD-4E9C-9F8C-9A5018FED32F}"/>
          </ac:spMkLst>
        </pc:spChg>
        <pc:spChg chg="add mod">
          <ac:chgData name="Mermelstein, Joshua D" userId="S::jmermel@calstatela.edu::740d7283-2747-4e42-9c6a-ef9d12833124" providerId="AD" clId="Web-{4D7E93AA-EFAF-7CA6-77C0-504B95F57841}" dt="2021-11-30T03:26:12.736" v="106" actId="20577"/>
          <ac:spMkLst>
            <pc:docMk/>
            <pc:sldMk cId="5011790" sldId="264"/>
            <ac:spMk id="6" creationId="{1FEE8938-CB16-4795-A6F7-07662CD74A75}"/>
          </ac:spMkLst>
        </pc:spChg>
        <pc:picChg chg="add mod">
          <ac:chgData name="Mermelstein, Joshua D" userId="S::jmermel@calstatela.edu::740d7283-2747-4e42-9c6a-ef9d12833124" providerId="AD" clId="Web-{4D7E93AA-EFAF-7CA6-77C0-504B95F57841}" dt="2021-11-30T03:26:06.018" v="105" actId="14100"/>
          <ac:picMkLst>
            <pc:docMk/>
            <pc:sldMk cId="5011790" sldId="264"/>
            <ac:picMk id="4" creationId="{8A5854CD-E37A-4F2D-B1D2-E6764D863CF3}"/>
          </ac:picMkLst>
        </pc:picChg>
      </pc:sldChg>
    </pc:docChg>
  </pc:docChgLst>
  <pc:docChgLst>
    <pc:chgData name="Lum, Jeffrey" userId="S::jlum3@calstatela.edu::77cb0cb4-bf64-4dbf-9cfa-21df633dd65d" providerId="AD" clId="Web-{638B7F3B-91F6-A6C7-5911-6E4069EEE32F}"/>
    <pc:docChg chg="modSld">
      <pc:chgData name="Lum, Jeffrey" userId="S::jlum3@calstatela.edu::77cb0cb4-bf64-4dbf-9cfa-21df633dd65d" providerId="AD" clId="Web-{638B7F3B-91F6-A6C7-5911-6E4069EEE32F}" dt="2021-12-03T02:49:40.537" v="52" actId="1076"/>
      <pc:docMkLst>
        <pc:docMk/>
      </pc:docMkLst>
      <pc:sldChg chg="addSp delSp modSp">
        <pc:chgData name="Lum, Jeffrey" userId="S::jlum3@calstatela.edu::77cb0cb4-bf64-4dbf-9cfa-21df633dd65d" providerId="AD" clId="Web-{638B7F3B-91F6-A6C7-5911-6E4069EEE32F}" dt="2021-12-03T02:42:48.559" v="23" actId="14100"/>
        <pc:sldMkLst>
          <pc:docMk/>
          <pc:sldMk cId="889448267" sldId="327"/>
        </pc:sldMkLst>
        <pc:picChg chg="add del mod">
          <ac:chgData name="Lum, Jeffrey" userId="S::jlum3@calstatela.edu::77cb0cb4-bf64-4dbf-9cfa-21df633dd65d" providerId="AD" clId="Web-{638B7F3B-91F6-A6C7-5911-6E4069EEE32F}" dt="2021-12-03T02:41:34.774" v="16"/>
          <ac:picMkLst>
            <pc:docMk/>
            <pc:sldMk cId="889448267" sldId="327"/>
            <ac:picMk id="2" creationId="{22A8F6BA-4192-4368-BBC7-963A82C42BDD}"/>
          </ac:picMkLst>
        </pc:picChg>
        <pc:picChg chg="add mod">
          <ac:chgData name="Lum, Jeffrey" userId="S::jlum3@calstatela.edu::77cb0cb4-bf64-4dbf-9cfa-21df633dd65d" providerId="AD" clId="Web-{638B7F3B-91F6-A6C7-5911-6E4069EEE32F}" dt="2021-12-03T02:41:56.291" v="20" actId="1076"/>
          <ac:picMkLst>
            <pc:docMk/>
            <pc:sldMk cId="889448267" sldId="327"/>
            <ac:picMk id="3" creationId="{F848A1B9-52CF-4D0D-8CC1-F5F73494A5EF}"/>
          </ac:picMkLst>
        </pc:picChg>
        <pc:picChg chg="add mod">
          <ac:chgData name="Lum, Jeffrey" userId="S::jlum3@calstatela.edu::77cb0cb4-bf64-4dbf-9cfa-21df633dd65d" providerId="AD" clId="Web-{638B7F3B-91F6-A6C7-5911-6E4069EEE32F}" dt="2021-12-03T02:42:48.559" v="23" actId="14100"/>
          <ac:picMkLst>
            <pc:docMk/>
            <pc:sldMk cId="889448267" sldId="327"/>
            <ac:picMk id="4" creationId="{C2F6F53B-85F4-4ECB-AD12-A3E8DF03A946}"/>
          </ac:picMkLst>
        </pc:picChg>
      </pc:sldChg>
      <pc:sldChg chg="addSp modSp">
        <pc:chgData name="Lum, Jeffrey" userId="S::jlum3@calstatela.edu::77cb0cb4-bf64-4dbf-9cfa-21df633dd65d" providerId="AD" clId="Web-{638B7F3B-91F6-A6C7-5911-6E4069EEE32F}" dt="2021-12-03T02:49:40.537" v="52" actId="1076"/>
        <pc:sldMkLst>
          <pc:docMk/>
          <pc:sldMk cId="708744003" sldId="336"/>
        </pc:sldMkLst>
        <pc:spChg chg="mod">
          <ac:chgData name="Lum, Jeffrey" userId="S::jlum3@calstatela.edu::77cb0cb4-bf64-4dbf-9cfa-21df633dd65d" providerId="AD" clId="Web-{638B7F3B-91F6-A6C7-5911-6E4069EEE32F}" dt="2021-12-03T02:49:30.145" v="51" actId="20577"/>
          <ac:spMkLst>
            <pc:docMk/>
            <pc:sldMk cId="708744003" sldId="336"/>
            <ac:spMk id="10" creationId="{8A09DFED-982A-42CB-9A02-FA9723986B68}"/>
          </ac:spMkLst>
        </pc:spChg>
        <pc:picChg chg="add mod">
          <ac:chgData name="Lum, Jeffrey" userId="S::jlum3@calstatela.edu::77cb0cb4-bf64-4dbf-9cfa-21df633dd65d" providerId="AD" clId="Web-{638B7F3B-91F6-A6C7-5911-6E4069EEE32F}" dt="2021-12-03T02:49:40.537" v="52" actId="1076"/>
          <ac:picMkLst>
            <pc:docMk/>
            <pc:sldMk cId="708744003" sldId="336"/>
            <ac:picMk id="2" creationId="{835A8F7A-BC3F-4A2A-9687-ED71BC30D3E6}"/>
          </ac:picMkLst>
        </pc:picChg>
        <pc:picChg chg="add mod">
          <ac:chgData name="Lum, Jeffrey" userId="S::jlum3@calstatela.edu::77cb0cb4-bf64-4dbf-9cfa-21df633dd65d" providerId="AD" clId="Web-{638B7F3B-91F6-A6C7-5911-6E4069EEE32F}" dt="2021-12-03T02:49:01.066" v="35" actId="1076"/>
          <ac:picMkLst>
            <pc:docMk/>
            <pc:sldMk cId="708744003" sldId="336"/>
            <ac:picMk id="3" creationId="{9AC8402D-BFEF-42CB-9A32-D40143960313}"/>
          </ac:picMkLst>
        </pc:picChg>
        <pc:picChg chg="add mod">
          <ac:chgData name="Lum, Jeffrey" userId="S::jlum3@calstatela.edu::77cb0cb4-bf64-4dbf-9cfa-21df633dd65d" providerId="AD" clId="Web-{638B7F3B-91F6-A6C7-5911-6E4069EEE32F}" dt="2021-12-03T02:48:40.502" v="31" actId="1076"/>
          <ac:picMkLst>
            <pc:docMk/>
            <pc:sldMk cId="708744003" sldId="336"/>
            <ac:picMk id="4" creationId="{F38FF3DF-4BA9-401A-BB83-6301FDEC6B44}"/>
          </ac:picMkLst>
        </pc:picChg>
      </pc:sldChg>
    </pc:docChg>
  </pc:docChgLst>
  <pc:docChgLst>
    <pc:chgData name="Alwabel, Abdullah H" userId="S::aalwabe2@calstatela.edu::613befdd-eaa2-47e0-87c5-7fc547ffcad2" providerId="AD" clId="Web-{D8E6206E-4FC2-DABF-D181-BEC00CEFB2B7}"/>
    <pc:docChg chg="addSld delSld modSld">
      <pc:chgData name="Alwabel, Abdullah H" userId="S::aalwabe2@calstatela.edu::613befdd-eaa2-47e0-87c5-7fc547ffcad2" providerId="AD" clId="Web-{D8E6206E-4FC2-DABF-D181-BEC00CEFB2B7}" dt="2021-12-02T20:09:41.397" v="406" actId="20577"/>
      <pc:docMkLst>
        <pc:docMk/>
      </pc:docMkLst>
      <pc:sldChg chg="addSp delSp modSp add mod replId setBg modClrScheme setClrOvrMap delDesignElem chgLayout">
        <pc:chgData name="Alwabel, Abdullah H" userId="S::aalwabe2@calstatela.edu::613befdd-eaa2-47e0-87c5-7fc547ffcad2" providerId="AD" clId="Web-{D8E6206E-4FC2-DABF-D181-BEC00CEFB2B7}" dt="2021-12-02T19:22:21.611" v="161" actId="20577"/>
        <pc:sldMkLst>
          <pc:docMk/>
          <pc:sldMk cId="3779957031" sldId="347"/>
        </pc:sldMkLst>
        <pc:spChg chg="add del mod ord">
          <ac:chgData name="Alwabel, Abdullah H" userId="S::aalwabe2@calstatela.edu::613befdd-eaa2-47e0-87c5-7fc547ffcad2" providerId="AD" clId="Web-{D8E6206E-4FC2-DABF-D181-BEC00CEFB2B7}" dt="2021-12-02T19:15:36.585" v="108"/>
          <ac:spMkLst>
            <pc:docMk/>
            <pc:sldMk cId="3779957031" sldId="347"/>
            <ac:spMk id="2" creationId="{CB57FF19-4295-46B3-A204-BDF490EB37F6}"/>
          </ac:spMkLst>
        </pc:spChg>
        <pc:spChg chg="add del mod ord">
          <ac:chgData name="Alwabel, Abdullah H" userId="S::aalwabe2@calstatela.edu::613befdd-eaa2-47e0-87c5-7fc547ffcad2" providerId="AD" clId="Web-{D8E6206E-4FC2-DABF-D181-BEC00CEFB2B7}" dt="2021-12-02T19:15:36.585" v="108"/>
          <ac:spMkLst>
            <pc:docMk/>
            <pc:sldMk cId="3779957031" sldId="347"/>
            <ac:spMk id="3" creationId="{22466980-BD10-4E1B-A966-1AC821ACB16A}"/>
          </ac:spMkLst>
        </pc:spChg>
        <pc:spChg chg="add del mod ord">
          <ac:chgData name="Alwabel, Abdullah H" userId="S::aalwabe2@calstatela.edu::613befdd-eaa2-47e0-87c5-7fc547ffcad2" providerId="AD" clId="Web-{D8E6206E-4FC2-DABF-D181-BEC00CEFB2B7}" dt="2021-12-02T19:15:36.585" v="108"/>
          <ac:spMkLst>
            <pc:docMk/>
            <pc:sldMk cId="3779957031" sldId="347"/>
            <ac:spMk id="4" creationId="{26C1B144-C200-4484-951A-4076D1662921}"/>
          </ac:spMkLst>
        </pc:spChg>
        <pc:spChg chg="mod ord">
          <ac:chgData name="Alwabel, Abdullah H" userId="S::aalwabe2@calstatela.edu::613befdd-eaa2-47e0-87c5-7fc547ffcad2" providerId="AD" clId="Web-{D8E6206E-4FC2-DABF-D181-BEC00CEFB2B7}" dt="2021-12-02T19:22:11.673" v="159"/>
          <ac:spMkLst>
            <pc:docMk/>
            <pc:sldMk cId="3779957031" sldId="347"/>
            <ac:spMk id="9" creationId="{835118BB-931C-47B4-9BD9-9F7C959F954D}"/>
          </ac:spMkLst>
        </pc:spChg>
        <pc:spChg chg="mod ord">
          <ac:chgData name="Alwabel, Abdullah H" userId="S::aalwabe2@calstatela.edu::613befdd-eaa2-47e0-87c5-7fc547ffcad2" providerId="AD" clId="Web-{D8E6206E-4FC2-DABF-D181-BEC00CEFB2B7}" dt="2021-12-02T19:22:21.611" v="161" actId="20577"/>
          <ac:spMkLst>
            <pc:docMk/>
            <pc:sldMk cId="3779957031" sldId="347"/>
            <ac:spMk id="10" creationId="{8A09DFED-982A-42CB-9A02-FA9723986B68}"/>
          </ac:spMkLst>
        </pc:spChg>
        <pc:spChg chg="add del">
          <ac:chgData name="Alwabel, Abdullah H" userId="S::aalwabe2@calstatela.edu::613befdd-eaa2-47e0-87c5-7fc547ffcad2" providerId="AD" clId="Web-{D8E6206E-4FC2-DABF-D181-BEC00CEFB2B7}" dt="2021-12-02T19:22:11.673" v="159"/>
          <ac:spMkLst>
            <pc:docMk/>
            <pc:sldMk cId="3779957031" sldId="347"/>
            <ac:spMk id="104" creationId="{C6870151-9189-4C3A-8379-EF3D95827A0A}"/>
          </ac:spMkLst>
        </pc:spChg>
        <pc:spChg chg="add del">
          <ac:chgData name="Alwabel, Abdullah H" userId="S::aalwabe2@calstatela.edu::613befdd-eaa2-47e0-87c5-7fc547ffcad2" providerId="AD" clId="Web-{D8E6206E-4FC2-DABF-D181-BEC00CEFB2B7}" dt="2021-12-02T19:22:11.673" v="159"/>
          <ac:spMkLst>
            <pc:docMk/>
            <pc:sldMk cId="3779957031" sldId="347"/>
            <ac:spMk id="106" creationId="{123EA69C-102A-4DD0-9547-05DCD271D159}"/>
          </ac:spMkLst>
        </pc:spChg>
        <pc:spChg chg="add del">
          <ac:chgData name="Alwabel, Abdullah H" userId="S::aalwabe2@calstatela.edu::613befdd-eaa2-47e0-87c5-7fc547ffcad2" providerId="AD" clId="Web-{D8E6206E-4FC2-DABF-D181-BEC00CEFB2B7}" dt="2021-12-02T19:22:11.673" v="159"/>
          <ac:spMkLst>
            <pc:docMk/>
            <pc:sldMk cId="3779957031" sldId="347"/>
            <ac:spMk id="108" creationId="{6A862265-5CA3-4C40-8582-7534C3B03C2A}"/>
          </ac:spMkLst>
        </pc:spChg>
        <pc:spChg chg="add del">
          <ac:chgData name="Alwabel, Abdullah H" userId="S::aalwabe2@calstatela.edu::613befdd-eaa2-47e0-87c5-7fc547ffcad2" providerId="AD" clId="Web-{D8E6206E-4FC2-DABF-D181-BEC00CEFB2B7}" dt="2021-12-02T19:22:11.673" v="159"/>
          <ac:spMkLst>
            <pc:docMk/>
            <pc:sldMk cId="3779957031" sldId="347"/>
            <ac:spMk id="110" creationId="{600EF80B-0391-4082-9AF5-F15B091B4CE9}"/>
          </ac:spMkLst>
        </pc:spChg>
        <pc:spChg chg="add del">
          <ac:chgData name="Alwabel, Abdullah H" userId="S::aalwabe2@calstatela.edu::613befdd-eaa2-47e0-87c5-7fc547ffcad2" providerId="AD" clId="Web-{D8E6206E-4FC2-DABF-D181-BEC00CEFB2B7}" dt="2021-12-02T19:22:11.673" v="159"/>
          <ac:spMkLst>
            <pc:docMk/>
            <pc:sldMk cId="3779957031" sldId="347"/>
            <ac:spMk id="114" creationId="{3FBF03E8-C602-4192-9C52-F84B29FDCC88}"/>
          </ac:spMkLst>
        </pc:spChg>
        <pc:spChg chg="add">
          <ac:chgData name="Alwabel, Abdullah H" userId="S::aalwabe2@calstatela.edu::613befdd-eaa2-47e0-87c5-7fc547ffcad2" providerId="AD" clId="Web-{D8E6206E-4FC2-DABF-D181-BEC00CEFB2B7}" dt="2021-12-02T19:22:11.673" v="159"/>
          <ac:spMkLst>
            <pc:docMk/>
            <pc:sldMk cId="3779957031" sldId="347"/>
            <ac:spMk id="119" creationId="{F2AF0D79-4A1A-4F27-B9F0-CF252C4AC91C}"/>
          </ac:spMkLst>
        </pc:spChg>
        <pc:spChg chg="del">
          <ac:chgData name="Alwabel, Abdullah H" userId="S::aalwabe2@calstatela.edu::613befdd-eaa2-47e0-87c5-7fc547ffcad2" providerId="AD" clId="Web-{D8E6206E-4FC2-DABF-D181-BEC00CEFB2B7}" dt="2021-12-02T19:15:21.866" v="107"/>
          <ac:spMkLst>
            <pc:docMk/>
            <pc:sldMk cId="3779957031" sldId="347"/>
            <ac:spMk id="164" creationId="{F2AF0D79-4A1A-4F27-B9F0-CF252C4AC91C}"/>
          </ac:spMkLst>
        </pc:spChg>
        <pc:picChg chg="mod">
          <ac:chgData name="Alwabel, Abdullah H" userId="S::aalwabe2@calstatela.edu::613befdd-eaa2-47e0-87c5-7fc547ffcad2" providerId="AD" clId="Web-{D8E6206E-4FC2-DABF-D181-BEC00CEFB2B7}" dt="2021-12-02T19:22:11.673" v="159"/>
          <ac:picMkLst>
            <pc:docMk/>
            <pc:sldMk cId="3779957031" sldId="347"/>
            <ac:picMk id="99" creationId="{9A517A43-FC66-4662-8CE2-4E522D347951}"/>
          </ac:picMkLst>
        </pc:picChg>
        <pc:cxnChg chg="add del">
          <ac:chgData name="Alwabel, Abdullah H" userId="S::aalwabe2@calstatela.edu::613befdd-eaa2-47e0-87c5-7fc547ffcad2" providerId="AD" clId="Web-{D8E6206E-4FC2-DABF-D181-BEC00CEFB2B7}" dt="2021-12-02T19:22:11.673" v="159"/>
          <ac:cxnSpMkLst>
            <pc:docMk/>
            <pc:sldMk cId="3779957031" sldId="347"/>
            <ac:cxnSpMk id="112" creationId="{D33AC32D-5F44-45F7-A0BD-7C11A86BED57}"/>
          </ac:cxnSpMkLst>
        </pc:cxnChg>
        <pc:cxnChg chg="add">
          <ac:chgData name="Alwabel, Abdullah H" userId="S::aalwabe2@calstatela.edu::613befdd-eaa2-47e0-87c5-7fc547ffcad2" providerId="AD" clId="Web-{D8E6206E-4FC2-DABF-D181-BEC00CEFB2B7}" dt="2021-12-02T19:22:11.673" v="159"/>
          <ac:cxnSpMkLst>
            <pc:docMk/>
            <pc:sldMk cId="3779957031" sldId="347"/>
            <ac:cxnSpMk id="121" creationId="{8E83266B-97F8-4AB9-818F-3A70E8D8580D}"/>
          </ac:cxnSpMkLst>
        </pc:cxnChg>
        <pc:cxnChg chg="del">
          <ac:chgData name="Alwabel, Abdullah H" userId="S::aalwabe2@calstatela.edu::613befdd-eaa2-47e0-87c5-7fc547ffcad2" providerId="AD" clId="Web-{D8E6206E-4FC2-DABF-D181-BEC00CEFB2B7}" dt="2021-12-02T19:15:21.866" v="107"/>
          <ac:cxnSpMkLst>
            <pc:docMk/>
            <pc:sldMk cId="3779957031" sldId="347"/>
            <ac:cxnSpMk id="165" creationId="{8E83266B-97F8-4AB9-818F-3A70E8D8580D}"/>
          </ac:cxnSpMkLst>
        </pc:cxnChg>
      </pc:sldChg>
      <pc:sldChg chg="addSp delSp modSp add mod replId setBg modClrScheme setClrOvrMap delDesignElem chgLayout">
        <pc:chgData name="Alwabel, Abdullah H" userId="S::aalwabe2@calstatela.edu::613befdd-eaa2-47e0-87c5-7fc547ffcad2" providerId="AD" clId="Web-{D8E6206E-4FC2-DABF-D181-BEC00CEFB2B7}" dt="2021-12-02T19:25:41.069" v="178" actId="20577"/>
        <pc:sldMkLst>
          <pc:docMk/>
          <pc:sldMk cId="2560301198" sldId="348"/>
        </pc:sldMkLst>
        <pc:spChg chg="mod ord">
          <ac:chgData name="Alwabel, Abdullah H" userId="S::aalwabe2@calstatela.edu::613befdd-eaa2-47e0-87c5-7fc547ffcad2" providerId="AD" clId="Web-{D8E6206E-4FC2-DABF-D181-BEC00CEFB2B7}" dt="2021-12-02T19:25:41.069" v="178" actId="20577"/>
          <ac:spMkLst>
            <pc:docMk/>
            <pc:sldMk cId="2560301198" sldId="348"/>
            <ac:spMk id="9" creationId="{835118BB-931C-47B4-9BD9-9F7C959F954D}"/>
          </ac:spMkLst>
        </pc:spChg>
        <pc:spChg chg="mod ord">
          <ac:chgData name="Alwabel, Abdullah H" userId="S::aalwabe2@calstatela.edu::613befdd-eaa2-47e0-87c5-7fc547ffcad2" providerId="AD" clId="Web-{D8E6206E-4FC2-DABF-D181-BEC00CEFB2B7}" dt="2021-12-02T19:21:59.266" v="158" actId="20577"/>
          <ac:spMkLst>
            <pc:docMk/>
            <pc:sldMk cId="2560301198" sldId="348"/>
            <ac:spMk id="10" creationId="{8A09DFED-982A-42CB-9A02-FA9723986B68}"/>
          </ac:spMkLst>
        </pc:spChg>
        <pc:spChg chg="add del">
          <ac:chgData name="Alwabel, Abdullah H" userId="S::aalwabe2@calstatela.edu::613befdd-eaa2-47e0-87c5-7fc547ffcad2" providerId="AD" clId="Web-{D8E6206E-4FC2-DABF-D181-BEC00CEFB2B7}" dt="2021-12-02T19:19:03.700" v="122"/>
          <ac:spMkLst>
            <pc:docMk/>
            <pc:sldMk cId="2560301198" sldId="348"/>
            <ac:spMk id="104" creationId="{1CE580D1-F917-4567-AFB4-99AA9B52ADF0}"/>
          </ac:spMkLst>
        </pc:spChg>
        <pc:spChg chg="add del">
          <ac:chgData name="Alwabel, Abdullah H" userId="S::aalwabe2@calstatela.edu::613befdd-eaa2-47e0-87c5-7fc547ffcad2" providerId="AD" clId="Web-{D8E6206E-4FC2-DABF-D181-BEC00CEFB2B7}" dt="2021-12-02T19:19:03.700" v="122"/>
          <ac:spMkLst>
            <pc:docMk/>
            <pc:sldMk cId="2560301198" sldId="348"/>
            <ac:spMk id="112" creationId="{6A0FFA78-985C-4F50-B21A-77045C7DF657}"/>
          </ac:spMkLst>
        </pc:spChg>
        <pc:spChg chg="add del">
          <ac:chgData name="Alwabel, Abdullah H" userId="S::aalwabe2@calstatela.edu::613befdd-eaa2-47e0-87c5-7fc547ffcad2" providerId="AD" clId="Web-{D8E6206E-4FC2-DABF-D181-BEC00CEFB2B7}" dt="2021-12-02T19:19:03.668" v="121"/>
          <ac:spMkLst>
            <pc:docMk/>
            <pc:sldMk cId="2560301198" sldId="348"/>
            <ac:spMk id="116" creationId="{1CE580D1-F917-4567-AFB4-99AA9B52ADF0}"/>
          </ac:spMkLst>
        </pc:spChg>
        <pc:spChg chg="add del">
          <ac:chgData name="Alwabel, Abdullah H" userId="S::aalwabe2@calstatela.edu::613befdd-eaa2-47e0-87c5-7fc547ffcad2" providerId="AD" clId="Web-{D8E6206E-4FC2-DABF-D181-BEC00CEFB2B7}" dt="2021-12-02T19:18:58.715" v="119"/>
          <ac:spMkLst>
            <pc:docMk/>
            <pc:sldMk cId="2560301198" sldId="348"/>
            <ac:spMk id="119" creationId="{1CE580D1-F917-4567-AFB4-99AA9B52ADF0}"/>
          </ac:spMkLst>
        </pc:spChg>
        <pc:spChg chg="add del">
          <ac:chgData name="Alwabel, Abdullah H" userId="S::aalwabe2@calstatela.edu::613befdd-eaa2-47e0-87c5-7fc547ffcad2" providerId="AD" clId="Web-{D8E6206E-4FC2-DABF-D181-BEC00CEFB2B7}" dt="2021-12-02T19:19:03.668" v="121"/>
          <ac:spMkLst>
            <pc:docMk/>
            <pc:sldMk cId="2560301198" sldId="348"/>
            <ac:spMk id="122" creationId="{A4092ECB-D375-4A85-AD6E-85644D2A99E5}"/>
          </ac:spMkLst>
        </pc:spChg>
        <pc:spChg chg="add del">
          <ac:chgData name="Alwabel, Abdullah H" userId="S::aalwabe2@calstatela.edu::613befdd-eaa2-47e0-87c5-7fc547ffcad2" providerId="AD" clId="Web-{D8E6206E-4FC2-DABF-D181-BEC00CEFB2B7}" dt="2021-12-02T19:19:28.544" v="134"/>
          <ac:spMkLst>
            <pc:docMk/>
            <pc:sldMk cId="2560301198" sldId="348"/>
            <ac:spMk id="126" creationId="{1CE580D1-F917-4567-AFB4-99AA9B52ADF0}"/>
          </ac:spMkLst>
        </pc:spChg>
        <pc:spChg chg="add del">
          <ac:chgData name="Alwabel, Abdullah H" userId="S::aalwabe2@calstatela.edu::613befdd-eaa2-47e0-87c5-7fc547ffcad2" providerId="AD" clId="Web-{D8E6206E-4FC2-DABF-D181-BEC00CEFB2B7}" dt="2021-12-02T19:18:58.715" v="119"/>
          <ac:spMkLst>
            <pc:docMk/>
            <pc:sldMk cId="2560301198" sldId="348"/>
            <ac:spMk id="127" creationId="{65513E21-21B0-48DB-8CF1-35E43B33A477}"/>
          </ac:spMkLst>
        </pc:spChg>
        <pc:spChg chg="add del">
          <ac:chgData name="Alwabel, Abdullah H" userId="S::aalwabe2@calstatela.edu::613befdd-eaa2-47e0-87c5-7fc547ffcad2" providerId="AD" clId="Web-{D8E6206E-4FC2-DABF-D181-BEC00CEFB2B7}" dt="2021-12-02T19:19:28.544" v="134"/>
          <ac:spMkLst>
            <pc:docMk/>
            <pc:sldMk cId="2560301198" sldId="348"/>
            <ac:spMk id="132" creationId="{FF36D6E8-79EC-45BF-966F-CE9EA9160ABE}"/>
          </ac:spMkLst>
        </pc:spChg>
        <pc:spChg chg="add">
          <ac:chgData name="Alwabel, Abdullah H" userId="S::aalwabe2@calstatela.edu::613befdd-eaa2-47e0-87c5-7fc547ffcad2" providerId="AD" clId="Web-{D8E6206E-4FC2-DABF-D181-BEC00CEFB2B7}" dt="2021-12-02T19:19:28.544" v="134"/>
          <ac:spMkLst>
            <pc:docMk/>
            <pc:sldMk cId="2560301198" sldId="348"/>
            <ac:spMk id="138" creationId="{1CE580D1-F917-4567-AFB4-99AA9B52ADF0}"/>
          </ac:spMkLst>
        </pc:spChg>
        <pc:spChg chg="add">
          <ac:chgData name="Alwabel, Abdullah H" userId="S::aalwabe2@calstatela.edu::613befdd-eaa2-47e0-87c5-7fc547ffcad2" providerId="AD" clId="Web-{D8E6206E-4FC2-DABF-D181-BEC00CEFB2B7}" dt="2021-12-02T19:19:28.544" v="134"/>
          <ac:spMkLst>
            <pc:docMk/>
            <pc:sldMk cId="2560301198" sldId="348"/>
            <ac:spMk id="146" creationId="{65513E21-21B0-48DB-8CF1-35E43B33A477}"/>
          </ac:spMkLst>
        </pc:spChg>
        <pc:spChg chg="del">
          <ac:chgData name="Alwabel, Abdullah H" userId="S::aalwabe2@calstatela.edu::613befdd-eaa2-47e0-87c5-7fc547ffcad2" providerId="AD" clId="Web-{D8E6206E-4FC2-DABF-D181-BEC00CEFB2B7}" dt="2021-12-02T19:18:06.761" v="114"/>
          <ac:spMkLst>
            <pc:docMk/>
            <pc:sldMk cId="2560301198" sldId="348"/>
            <ac:spMk id="164" creationId="{F2AF0D79-4A1A-4F27-B9F0-CF252C4AC91C}"/>
          </ac:spMkLst>
        </pc:spChg>
        <pc:picChg chg="mod">
          <ac:chgData name="Alwabel, Abdullah H" userId="S::aalwabe2@calstatela.edu::613befdd-eaa2-47e0-87c5-7fc547ffcad2" providerId="AD" clId="Web-{D8E6206E-4FC2-DABF-D181-BEC00CEFB2B7}" dt="2021-12-02T19:19:28.544" v="134"/>
          <ac:picMkLst>
            <pc:docMk/>
            <pc:sldMk cId="2560301198" sldId="348"/>
            <ac:picMk id="99" creationId="{9A517A43-FC66-4662-8CE2-4E522D347951}"/>
          </ac:picMkLst>
        </pc:picChg>
        <pc:picChg chg="add del">
          <ac:chgData name="Alwabel, Abdullah H" userId="S::aalwabe2@calstatela.edu::613befdd-eaa2-47e0-87c5-7fc547ffcad2" providerId="AD" clId="Web-{D8E6206E-4FC2-DABF-D181-BEC00CEFB2B7}" dt="2021-12-02T19:19:03.700" v="122"/>
          <ac:picMkLst>
            <pc:docMk/>
            <pc:sldMk cId="2560301198" sldId="348"/>
            <ac:picMk id="106" creationId="{1F5620B8-A2D8-4568-B566-F0453A0D9167}"/>
          </ac:picMkLst>
        </pc:picChg>
        <pc:picChg chg="add del">
          <ac:chgData name="Alwabel, Abdullah H" userId="S::aalwabe2@calstatela.edu::613befdd-eaa2-47e0-87c5-7fc547ffcad2" providerId="AD" clId="Web-{D8E6206E-4FC2-DABF-D181-BEC00CEFB2B7}" dt="2021-12-02T19:19:03.668" v="121"/>
          <ac:picMkLst>
            <pc:docMk/>
            <pc:sldMk cId="2560301198" sldId="348"/>
            <ac:picMk id="117" creationId="{1F5620B8-A2D8-4568-B566-F0453A0D9167}"/>
          </ac:picMkLst>
        </pc:picChg>
        <pc:picChg chg="add del">
          <ac:chgData name="Alwabel, Abdullah H" userId="S::aalwabe2@calstatela.edu::613befdd-eaa2-47e0-87c5-7fc547ffcad2" providerId="AD" clId="Web-{D8E6206E-4FC2-DABF-D181-BEC00CEFB2B7}" dt="2021-12-02T19:18:58.715" v="119"/>
          <ac:picMkLst>
            <pc:docMk/>
            <pc:sldMk cId="2560301198" sldId="348"/>
            <ac:picMk id="121" creationId="{1F5620B8-A2D8-4568-B566-F0453A0D9167}"/>
          </ac:picMkLst>
        </pc:picChg>
        <pc:picChg chg="add del">
          <ac:chgData name="Alwabel, Abdullah H" userId="S::aalwabe2@calstatela.edu::613befdd-eaa2-47e0-87c5-7fc547ffcad2" providerId="AD" clId="Web-{D8E6206E-4FC2-DABF-D181-BEC00CEFB2B7}" dt="2021-12-02T19:19:28.544" v="134"/>
          <ac:picMkLst>
            <pc:docMk/>
            <pc:sldMk cId="2560301198" sldId="348"/>
            <ac:picMk id="128" creationId="{1F5620B8-A2D8-4568-B566-F0453A0D9167}"/>
          </ac:picMkLst>
        </pc:picChg>
        <pc:picChg chg="add">
          <ac:chgData name="Alwabel, Abdullah H" userId="S::aalwabe2@calstatela.edu::613befdd-eaa2-47e0-87c5-7fc547ffcad2" providerId="AD" clId="Web-{D8E6206E-4FC2-DABF-D181-BEC00CEFB2B7}" dt="2021-12-02T19:19:28.544" v="134"/>
          <ac:picMkLst>
            <pc:docMk/>
            <pc:sldMk cId="2560301198" sldId="348"/>
            <ac:picMk id="140" creationId="{1F5620B8-A2D8-4568-B566-F0453A0D9167}"/>
          </ac:picMkLst>
        </pc:picChg>
        <pc:cxnChg chg="add del">
          <ac:chgData name="Alwabel, Abdullah H" userId="S::aalwabe2@calstatela.edu::613befdd-eaa2-47e0-87c5-7fc547ffcad2" providerId="AD" clId="Web-{D8E6206E-4FC2-DABF-D181-BEC00CEFB2B7}" dt="2021-12-02T19:19:03.700" v="122"/>
          <ac:cxnSpMkLst>
            <pc:docMk/>
            <pc:sldMk cId="2560301198" sldId="348"/>
            <ac:cxnSpMk id="108" creationId="{1C7D2BA4-4B7A-4596-8BCC-5CF715423894}"/>
          </ac:cxnSpMkLst>
        </pc:cxnChg>
        <pc:cxnChg chg="add del">
          <ac:chgData name="Alwabel, Abdullah H" userId="S::aalwabe2@calstatela.edu::613befdd-eaa2-47e0-87c5-7fc547ffcad2" providerId="AD" clId="Web-{D8E6206E-4FC2-DABF-D181-BEC00CEFB2B7}" dt="2021-12-02T19:19:03.700" v="122"/>
          <ac:cxnSpMkLst>
            <pc:docMk/>
            <pc:sldMk cId="2560301198" sldId="348"/>
            <ac:cxnSpMk id="110" creationId="{4977F1E1-2B6F-4BB6-899F-67D8764D83C5}"/>
          </ac:cxnSpMkLst>
        </pc:cxnChg>
        <pc:cxnChg chg="add del">
          <ac:chgData name="Alwabel, Abdullah H" userId="S::aalwabe2@calstatela.edu::613befdd-eaa2-47e0-87c5-7fc547ffcad2" providerId="AD" clId="Web-{D8E6206E-4FC2-DABF-D181-BEC00CEFB2B7}" dt="2021-12-02T19:19:03.700" v="122"/>
          <ac:cxnSpMkLst>
            <pc:docMk/>
            <pc:sldMk cId="2560301198" sldId="348"/>
            <ac:cxnSpMk id="114" creationId="{65409EC7-69B1-45CC-8FB7-1964C1AB6720}"/>
          </ac:cxnSpMkLst>
        </pc:cxnChg>
        <pc:cxnChg chg="add del">
          <ac:chgData name="Alwabel, Abdullah H" userId="S::aalwabe2@calstatela.edu::613befdd-eaa2-47e0-87c5-7fc547ffcad2" providerId="AD" clId="Web-{D8E6206E-4FC2-DABF-D181-BEC00CEFB2B7}" dt="2021-12-02T19:19:03.668" v="121"/>
          <ac:cxnSpMkLst>
            <pc:docMk/>
            <pc:sldMk cId="2560301198" sldId="348"/>
            <ac:cxnSpMk id="118" creationId="{1C7D2BA4-4B7A-4596-8BCC-5CF715423894}"/>
          </ac:cxnSpMkLst>
        </pc:cxnChg>
        <pc:cxnChg chg="add del">
          <ac:chgData name="Alwabel, Abdullah H" userId="S::aalwabe2@calstatela.edu::613befdd-eaa2-47e0-87c5-7fc547ffcad2" providerId="AD" clId="Web-{D8E6206E-4FC2-DABF-D181-BEC00CEFB2B7}" dt="2021-12-02T19:19:03.668" v="121"/>
          <ac:cxnSpMkLst>
            <pc:docMk/>
            <pc:sldMk cId="2560301198" sldId="348"/>
            <ac:cxnSpMk id="120" creationId="{4977F1E1-2B6F-4BB6-899F-67D8764D83C5}"/>
          </ac:cxnSpMkLst>
        </pc:cxnChg>
        <pc:cxnChg chg="add del">
          <ac:chgData name="Alwabel, Abdullah H" userId="S::aalwabe2@calstatela.edu::613befdd-eaa2-47e0-87c5-7fc547ffcad2" providerId="AD" clId="Web-{D8E6206E-4FC2-DABF-D181-BEC00CEFB2B7}" dt="2021-12-02T19:18:58.715" v="119"/>
          <ac:cxnSpMkLst>
            <pc:docMk/>
            <pc:sldMk cId="2560301198" sldId="348"/>
            <ac:cxnSpMk id="123" creationId="{1C7D2BA4-4B7A-4596-8BCC-5CF715423894}"/>
          </ac:cxnSpMkLst>
        </pc:cxnChg>
        <pc:cxnChg chg="add del">
          <ac:chgData name="Alwabel, Abdullah H" userId="S::aalwabe2@calstatela.edu::613befdd-eaa2-47e0-87c5-7fc547ffcad2" providerId="AD" clId="Web-{D8E6206E-4FC2-DABF-D181-BEC00CEFB2B7}" dt="2021-12-02T19:19:03.668" v="121"/>
          <ac:cxnSpMkLst>
            <pc:docMk/>
            <pc:sldMk cId="2560301198" sldId="348"/>
            <ac:cxnSpMk id="124" creationId="{B6C1711D-6DAC-4FE1-B7B6-AC8A81B84C08}"/>
          </ac:cxnSpMkLst>
        </pc:cxnChg>
        <pc:cxnChg chg="add del">
          <ac:chgData name="Alwabel, Abdullah H" userId="S::aalwabe2@calstatela.edu::613befdd-eaa2-47e0-87c5-7fc547ffcad2" providerId="AD" clId="Web-{D8E6206E-4FC2-DABF-D181-BEC00CEFB2B7}" dt="2021-12-02T19:18:58.715" v="119"/>
          <ac:cxnSpMkLst>
            <pc:docMk/>
            <pc:sldMk cId="2560301198" sldId="348"/>
            <ac:cxnSpMk id="125" creationId="{4977F1E1-2B6F-4BB6-899F-67D8764D83C5}"/>
          </ac:cxnSpMkLst>
        </pc:cxnChg>
        <pc:cxnChg chg="add del">
          <ac:chgData name="Alwabel, Abdullah H" userId="S::aalwabe2@calstatela.edu::613befdd-eaa2-47e0-87c5-7fc547ffcad2" providerId="AD" clId="Web-{D8E6206E-4FC2-DABF-D181-BEC00CEFB2B7}" dt="2021-12-02T19:18:58.715" v="119"/>
          <ac:cxnSpMkLst>
            <pc:docMk/>
            <pc:sldMk cId="2560301198" sldId="348"/>
            <ac:cxnSpMk id="129" creationId="{580B8A35-DEA7-4D43-9DF8-90B4681D0FAD}"/>
          </ac:cxnSpMkLst>
        </pc:cxnChg>
        <pc:cxnChg chg="add del">
          <ac:chgData name="Alwabel, Abdullah H" userId="S::aalwabe2@calstatela.edu::613befdd-eaa2-47e0-87c5-7fc547ffcad2" providerId="AD" clId="Web-{D8E6206E-4FC2-DABF-D181-BEC00CEFB2B7}" dt="2021-12-02T19:19:28.544" v="134"/>
          <ac:cxnSpMkLst>
            <pc:docMk/>
            <pc:sldMk cId="2560301198" sldId="348"/>
            <ac:cxnSpMk id="130" creationId="{1C7D2BA4-4B7A-4596-8BCC-5CF715423894}"/>
          </ac:cxnSpMkLst>
        </pc:cxnChg>
        <pc:cxnChg chg="add del">
          <ac:chgData name="Alwabel, Abdullah H" userId="S::aalwabe2@calstatela.edu::613befdd-eaa2-47e0-87c5-7fc547ffcad2" providerId="AD" clId="Web-{D8E6206E-4FC2-DABF-D181-BEC00CEFB2B7}" dt="2021-12-02T19:19:28.544" v="134"/>
          <ac:cxnSpMkLst>
            <pc:docMk/>
            <pc:sldMk cId="2560301198" sldId="348"/>
            <ac:cxnSpMk id="131" creationId="{4977F1E1-2B6F-4BB6-899F-67D8764D83C5}"/>
          </ac:cxnSpMkLst>
        </pc:cxnChg>
        <pc:cxnChg chg="add del">
          <ac:chgData name="Alwabel, Abdullah H" userId="S::aalwabe2@calstatela.edu::613befdd-eaa2-47e0-87c5-7fc547ffcad2" providerId="AD" clId="Web-{D8E6206E-4FC2-DABF-D181-BEC00CEFB2B7}" dt="2021-12-02T19:19:28.544" v="134"/>
          <ac:cxnSpMkLst>
            <pc:docMk/>
            <pc:sldMk cId="2560301198" sldId="348"/>
            <ac:cxnSpMk id="133" creationId="{8CE1F229-2211-4876-9F16-249F80566321}"/>
          </ac:cxnSpMkLst>
        </pc:cxnChg>
        <pc:cxnChg chg="add">
          <ac:chgData name="Alwabel, Abdullah H" userId="S::aalwabe2@calstatela.edu::613befdd-eaa2-47e0-87c5-7fc547ffcad2" providerId="AD" clId="Web-{D8E6206E-4FC2-DABF-D181-BEC00CEFB2B7}" dt="2021-12-02T19:19:28.544" v="134"/>
          <ac:cxnSpMkLst>
            <pc:docMk/>
            <pc:sldMk cId="2560301198" sldId="348"/>
            <ac:cxnSpMk id="142" creationId="{1C7D2BA4-4B7A-4596-8BCC-5CF715423894}"/>
          </ac:cxnSpMkLst>
        </pc:cxnChg>
        <pc:cxnChg chg="add">
          <ac:chgData name="Alwabel, Abdullah H" userId="S::aalwabe2@calstatela.edu::613befdd-eaa2-47e0-87c5-7fc547ffcad2" providerId="AD" clId="Web-{D8E6206E-4FC2-DABF-D181-BEC00CEFB2B7}" dt="2021-12-02T19:19:28.544" v="134"/>
          <ac:cxnSpMkLst>
            <pc:docMk/>
            <pc:sldMk cId="2560301198" sldId="348"/>
            <ac:cxnSpMk id="144" creationId="{4977F1E1-2B6F-4BB6-899F-67D8764D83C5}"/>
          </ac:cxnSpMkLst>
        </pc:cxnChg>
        <pc:cxnChg chg="add">
          <ac:chgData name="Alwabel, Abdullah H" userId="S::aalwabe2@calstatela.edu::613befdd-eaa2-47e0-87c5-7fc547ffcad2" providerId="AD" clId="Web-{D8E6206E-4FC2-DABF-D181-BEC00CEFB2B7}" dt="2021-12-02T19:19:28.544" v="134"/>
          <ac:cxnSpMkLst>
            <pc:docMk/>
            <pc:sldMk cId="2560301198" sldId="348"/>
            <ac:cxnSpMk id="148" creationId="{580B8A35-DEA7-4D43-9DF8-90B4681D0FAD}"/>
          </ac:cxnSpMkLst>
        </pc:cxnChg>
        <pc:cxnChg chg="del">
          <ac:chgData name="Alwabel, Abdullah H" userId="S::aalwabe2@calstatela.edu::613befdd-eaa2-47e0-87c5-7fc547ffcad2" providerId="AD" clId="Web-{D8E6206E-4FC2-DABF-D181-BEC00CEFB2B7}" dt="2021-12-02T19:18:06.761" v="114"/>
          <ac:cxnSpMkLst>
            <pc:docMk/>
            <pc:sldMk cId="2560301198" sldId="348"/>
            <ac:cxnSpMk id="165" creationId="{8E83266B-97F8-4AB9-818F-3A70E8D8580D}"/>
          </ac:cxnSpMkLst>
        </pc:cxnChg>
      </pc:sldChg>
      <pc:sldChg chg="modSp add del replId">
        <pc:chgData name="Alwabel, Abdullah H" userId="S::aalwabe2@calstatela.edu::613befdd-eaa2-47e0-87c5-7fc547ffcad2" providerId="AD" clId="Web-{D8E6206E-4FC2-DABF-D181-BEC00CEFB2B7}" dt="2021-12-02T19:27:10.868" v="188"/>
        <pc:sldMkLst>
          <pc:docMk/>
          <pc:sldMk cId="1709659842" sldId="349"/>
        </pc:sldMkLst>
        <pc:spChg chg="mod">
          <ac:chgData name="Alwabel, Abdullah H" userId="S::aalwabe2@calstatela.edu::613befdd-eaa2-47e0-87c5-7fc547ffcad2" providerId="AD" clId="Web-{D8E6206E-4FC2-DABF-D181-BEC00CEFB2B7}" dt="2021-12-02T19:25:58.975" v="182" actId="20577"/>
          <ac:spMkLst>
            <pc:docMk/>
            <pc:sldMk cId="1709659842" sldId="349"/>
            <ac:spMk id="9" creationId="{835118BB-931C-47B4-9BD9-9F7C959F954D}"/>
          </ac:spMkLst>
        </pc:spChg>
        <pc:spChg chg="mod">
          <ac:chgData name="Alwabel, Abdullah H" userId="S::aalwabe2@calstatela.edu::613befdd-eaa2-47e0-87c5-7fc547ffcad2" providerId="AD" clId="Web-{D8E6206E-4FC2-DABF-D181-BEC00CEFB2B7}" dt="2021-12-02T19:26:10.413" v="186" actId="20577"/>
          <ac:spMkLst>
            <pc:docMk/>
            <pc:sldMk cId="1709659842" sldId="349"/>
            <ac:spMk id="10" creationId="{8A09DFED-982A-42CB-9A02-FA9723986B68}"/>
          </ac:spMkLst>
        </pc:spChg>
      </pc:sldChg>
      <pc:sldChg chg="modSp add replId">
        <pc:chgData name="Alwabel, Abdullah H" userId="S::aalwabe2@calstatela.edu::613befdd-eaa2-47e0-87c5-7fc547ffcad2" providerId="AD" clId="Web-{D8E6206E-4FC2-DABF-D181-BEC00CEFB2B7}" dt="2021-12-02T20:09:41.397" v="406" actId="20577"/>
        <pc:sldMkLst>
          <pc:docMk/>
          <pc:sldMk cId="910962650" sldId="350"/>
        </pc:sldMkLst>
        <pc:spChg chg="mod">
          <ac:chgData name="Alwabel, Abdullah H" userId="S::aalwabe2@calstatela.edu::613befdd-eaa2-47e0-87c5-7fc547ffcad2" providerId="AD" clId="Web-{D8E6206E-4FC2-DABF-D181-BEC00CEFB2B7}" dt="2021-12-02T19:38:33.649" v="222" actId="20577"/>
          <ac:spMkLst>
            <pc:docMk/>
            <pc:sldMk cId="910962650" sldId="350"/>
            <ac:spMk id="9" creationId="{835118BB-931C-47B4-9BD9-9F7C959F954D}"/>
          </ac:spMkLst>
        </pc:spChg>
        <pc:spChg chg="mod">
          <ac:chgData name="Alwabel, Abdullah H" userId="S::aalwabe2@calstatela.edu::613befdd-eaa2-47e0-87c5-7fc547ffcad2" providerId="AD" clId="Web-{D8E6206E-4FC2-DABF-D181-BEC00CEFB2B7}" dt="2021-12-02T20:09:41.397" v="406" actId="20577"/>
          <ac:spMkLst>
            <pc:docMk/>
            <pc:sldMk cId="910962650" sldId="350"/>
            <ac:spMk id="10" creationId="{8A09DFED-982A-42CB-9A02-FA9723986B68}"/>
          </ac:spMkLst>
        </pc:spChg>
      </pc:sldChg>
    </pc:docChg>
  </pc:docChgLst>
  <pc:docChgLst>
    <pc:chgData name="Lum, Jeffrey" userId="S::jlum3@calstatela.edu::77cb0cb4-bf64-4dbf-9cfa-21df633dd65d" providerId="AD" clId="Web-{581DB730-7CC4-710D-E25B-F5B37D8E8410}"/>
    <pc:docChg chg="modSld">
      <pc:chgData name="Lum, Jeffrey" userId="S::jlum3@calstatela.edu::77cb0cb4-bf64-4dbf-9cfa-21df633dd65d" providerId="AD" clId="Web-{581DB730-7CC4-710D-E25B-F5B37D8E8410}" dt="2021-12-02T03:40:40.218" v="14" actId="20577"/>
      <pc:docMkLst>
        <pc:docMk/>
      </pc:docMkLst>
      <pc:sldChg chg="delSp modSp">
        <pc:chgData name="Lum, Jeffrey" userId="S::jlum3@calstatela.edu::77cb0cb4-bf64-4dbf-9cfa-21df633dd65d" providerId="AD" clId="Web-{581DB730-7CC4-710D-E25B-F5B37D8E8410}" dt="2021-12-02T03:40:33.609" v="11" actId="20577"/>
        <pc:sldMkLst>
          <pc:docMk/>
          <pc:sldMk cId="889448267" sldId="327"/>
        </pc:sldMkLst>
        <pc:spChg chg="mod">
          <ac:chgData name="Lum, Jeffrey" userId="S::jlum3@calstatela.edu::77cb0cb4-bf64-4dbf-9cfa-21df633dd65d" providerId="AD" clId="Web-{581DB730-7CC4-710D-E25B-F5B37D8E8410}" dt="2021-12-02T03:40:33.609" v="11" actId="20577"/>
          <ac:spMkLst>
            <pc:docMk/>
            <pc:sldMk cId="889448267" sldId="327"/>
            <ac:spMk id="10" creationId="{8A09DFED-982A-42CB-9A02-FA9723986B68}"/>
          </ac:spMkLst>
        </pc:spChg>
        <pc:spChg chg="del mod">
          <ac:chgData name="Lum, Jeffrey" userId="S::jlum3@calstatela.edu::77cb0cb4-bf64-4dbf-9cfa-21df633dd65d" providerId="AD" clId="Web-{581DB730-7CC4-710D-E25B-F5B37D8E8410}" dt="2021-12-02T03:40:11.702" v="4"/>
          <ac:spMkLst>
            <pc:docMk/>
            <pc:sldMk cId="889448267" sldId="327"/>
            <ac:spMk id="11" creationId="{1BEB3386-E4F9-477F-B507-502BF8DEFB3E}"/>
          </ac:spMkLst>
        </pc:spChg>
        <pc:picChg chg="mod">
          <ac:chgData name="Lum, Jeffrey" userId="S::jlum3@calstatela.edu::77cb0cb4-bf64-4dbf-9cfa-21df633dd65d" providerId="AD" clId="Web-{581DB730-7CC4-710D-E25B-F5B37D8E8410}" dt="2021-12-02T03:40:00.436" v="1" actId="1076"/>
          <ac:picMkLst>
            <pc:docMk/>
            <pc:sldMk cId="889448267" sldId="327"/>
            <ac:picMk id="99" creationId="{9A517A43-FC66-4662-8CE2-4E522D347951}"/>
          </ac:picMkLst>
        </pc:picChg>
      </pc:sldChg>
      <pc:sldChg chg="modSp">
        <pc:chgData name="Lum, Jeffrey" userId="S::jlum3@calstatela.edu::77cb0cb4-bf64-4dbf-9cfa-21df633dd65d" providerId="AD" clId="Web-{581DB730-7CC4-710D-E25B-F5B37D8E8410}" dt="2021-12-02T03:40:40.218" v="14" actId="20577"/>
        <pc:sldMkLst>
          <pc:docMk/>
          <pc:sldMk cId="708744003" sldId="336"/>
        </pc:sldMkLst>
        <pc:spChg chg="mod">
          <ac:chgData name="Lum, Jeffrey" userId="S::jlum3@calstatela.edu::77cb0cb4-bf64-4dbf-9cfa-21df633dd65d" providerId="AD" clId="Web-{581DB730-7CC4-710D-E25B-F5B37D8E8410}" dt="2021-12-02T03:40:40.218" v="14" actId="20577"/>
          <ac:spMkLst>
            <pc:docMk/>
            <pc:sldMk cId="708744003" sldId="336"/>
            <ac:spMk id="10" creationId="{8A09DFED-982A-42CB-9A02-FA9723986B68}"/>
          </ac:spMkLst>
        </pc:spChg>
      </pc:sldChg>
    </pc:docChg>
  </pc:docChgLst>
  <pc:docChgLst>
    <pc:chgData name="Alwabel, Abdullah H" userId="S::aalwabe2@calstatela.edu::613befdd-eaa2-47e0-87c5-7fc547ffcad2" providerId="AD" clId="Web-{7C6D54A6-2536-14CE-A2E5-C9C32B99F59A}"/>
    <pc:docChg chg="modSld">
      <pc:chgData name="Alwabel, Abdullah H" userId="S::aalwabe2@calstatela.edu::613befdd-eaa2-47e0-87c5-7fc547ffcad2" providerId="AD" clId="Web-{7C6D54A6-2536-14CE-A2E5-C9C32B99F59A}" dt="2021-12-02T22:44:03.465" v="1"/>
      <pc:docMkLst>
        <pc:docMk/>
      </pc:docMkLst>
      <pc:sldChg chg="modNotes">
        <pc:chgData name="Alwabel, Abdullah H" userId="S::aalwabe2@calstatela.edu::613befdd-eaa2-47e0-87c5-7fc547ffcad2" providerId="AD" clId="Web-{7C6D54A6-2536-14CE-A2E5-C9C32B99F59A}" dt="2021-12-02T22:44:03.465" v="1"/>
        <pc:sldMkLst>
          <pc:docMk/>
          <pc:sldMk cId="910962650" sldId="350"/>
        </pc:sldMkLst>
      </pc:sldChg>
    </pc:docChg>
  </pc:docChgLst>
  <pc:docChgLst>
    <pc:chgData name="Lopez, Noe A" userId="S::nlopez22@calstatela.edu::d2ac2549-3d63-4ea5-afd3-f3ee6a72af44" providerId="AD" clId="Web-{6CD8CED1-DA71-7FE2-F192-E51966775F92}"/>
    <pc:docChg chg="delSld modSld sldOrd">
      <pc:chgData name="Lopez, Noe A" userId="S::nlopez22@calstatela.edu::d2ac2549-3d63-4ea5-afd3-f3ee6a72af44" providerId="AD" clId="Web-{6CD8CED1-DA71-7FE2-F192-E51966775F92}" dt="2021-12-02T02:07:56.522" v="208"/>
      <pc:docMkLst>
        <pc:docMk/>
      </pc:docMkLst>
      <pc:sldChg chg="modSp">
        <pc:chgData name="Lopez, Noe A" userId="S::nlopez22@calstatela.edu::d2ac2549-3d63-4ea5-afd3-f3ee6a72af44" providerId="AD" clId="Web-{6CD8CED1-DA71-7FE2-F192-E51966775F92}" dt="2021-12-02T02:04:48.682" v="195" actId="20577"/>
        <pc:sldMkLst>
          <pc:docMk/>
          <pc:sldMk cId="4172702363" sldId="263"/>
        </pc:sldMkLst>
        <pc:spChg chg="mod">
          <ac:chgData name="Lopez, Noe A" userId="S::nlopez22@calstatela.edu::d2ac2549-3d63-4ea5-afd3-f3ee6a72af44" providerId="AD" clId="Web-{6CD8CED1-DA71-7FE2-F192-E51966775F92}" dt="2021-12-02T02:04:48.682" v="195" actId="20577"/>
          <ac:spMkLst>
            <pc:docMk/>
            <pc:sldMk cId="4172702363" sldId="263"/>
            <ac:spMk id="56" creationId="{E98E6A9F-200C-49ED-AF19-F6FC89D90ED0}"/>
          </ac:spMkLst>
        </pc:spChg>
      </pc:sldChg>
      <pc:sldChg chg="modSp ord">
        <pc:chgData name="Lopez, Noe A" userId="S::nlopez22@calstatela.edu::d2ac2549-3d63-4ea5-afd3-f3ee6a72af44" providerId="AD" clId="Web-{6CD8CED1-DA71-7FE2-F192-E51966775F92}" dt="2021-12-02T02:07:56.522" v="208"/>
        <pc:sldMkLst>
          <pc:docMk/>
          <pc:sldMk cId="646186527" sldId="272"/>
        </pc:sldMkLst>
        <pc:spChg chg="mod">
          <ac:chgData name="Lopez, Noe A" userId="S::nlopez22@calstatela.edu::d2ac2549-3d63-4ea5-afd3-f3ee6a72af44" providerId="AD" clId="Web-{6CD8CED1-DA71-7FE2-F192-E51966775F92}" dt="2021-12-02T02:07:50.584" v="207" actId="20577"/>
          <ac:spMkLst>
            <pc:docMk/>
            <pc:sldMk cId="646186527" sldId="272"/>
            <ac:spMk id="2" creationId="{B4A0EAB7-0DF4-4625-AB81-A2CF697849CF}"/>
          </ac:spMkLst>
        </pc:spChg>
      </pc:sldChg>
      <pc:sldChg chg="addSp modSp del">
        <pc:chgData name="Lopez, Noe A" userId="S::nlopez22@calstatela.edu::d2ac2549-3d63-4ea5-afd3-f3ee6a72af44" providerId="AD" clId="Web-{6CD8CED1-DA71-7FE2-F192-E51966775F92}" dt="2021-12-02T02:03:03.364" v="189"/>
        <pc:sldMkLst>
          <pc:docMk/>
          <pc:sldMk cId="3805156362" sldId="292"/>
        </pc:sldMkLst>
        <pc:spChg chg="mod">
          <ac:chgData name="Lopez, Noe A" userId="S::nlopez22@calstatela.edu::d2ac2549-3d63-4ea5-afd3-f3ee6a72af44" providerId="AD" clId="Web-{6CD8CED1-DA71-7FE2-F192-E51966775F92}" dt="2021-12-02T01:25:40.431" v="2" actId="20577"/>
          <ac:spMkLst>
            <pc:docMk/>
            <pc:sldMk cId="3805156362" sldId="292"/>
            <ac:spMk id="3" creationId="{5A5C6CDA-0F6E-46B9-AC7D-3E5C6F109350}"/>
          </ac:spMkLst>
        </pc:spChg>
        <pc:spChg chg="add">
          <ac:chgData name="Lopez, Noe A" userId="S::nlopez22@calstatela.edu::d2ac2549-3d63-4ea5-afd3-f3ee6a72af44" providerId="AD" clId="Web-{6CD8CED1-DA71-7FE2-F192-E51966775F92}" dt="2021-12-02T01:21:59.043" v="0"/>
          <ac:spMkLst>
            <pc:docMk/>
            <pc:sldMk cId="3805156362" sldId="292"/>
            <ac:spMk id="4" creationId="{6C12FF78-C10B-47A3-B11E-6BC52AC0A1D7}"/>
          </ac:spMkLst>
        </pc:spChg>
      </pc:sldChg>
    </pc:docChg>
  </pc:docChgLst>
  <pc:docChgLst>
    <pc:chgData name="Mermelstein, Joshua D" userId="740d7283-2747-4e42-9c6a-ef9d12833124" providerId="ADAL" clId="{EA4ECA0F-0710-49DE-9B29-C5087699D428}"/>
    <pc:docChg chg="undo custSel addSld delSld modSld">
      <pc:chgData name="Mermelstein, Joshua D" userId="740d7283-2747-4e42-9c6a-ef9d12833124" providerId="ADAL" clId="{EA4ECA0F-0710-49DE-9B29-C5087699D428}" dt="2021-12-02T03:51:55.697" v="221"/>
      <pc:docMkLst>
        <pc:docMk/>
      </pc:docMkLst>
      <pc:sldChg chg="del">
        <pc:chgData name="Mermelstein, Joshua D" userId="740d7283-2747-4e42-9c6a-ef9d12833124" providerId="ADAL" clId="{EA4ECA0F-0710-49DE-9B29-C5087699D428}" dt="2021-12-02T03:26:10.059" v="38" actId="47"/>
        <pc:sldMkLst>
          <pc:docMk/>
          <pc:sldMk cId="3240533020" sldId="259"/>
        </pc:sldMkLst>
      </pc:sldChg>
      <pc:sldChg chg="del">
        <pc:chgData name="Mermelstein, Joshua D" userId="740d7283-2747-4e42-9c6a-ef9d12833124" providerId="ADAL" clId="{EA4ECA0F-0710-49DE-9B29-C5087699D428}" dt="2021-12-02T03:31:33.658" v="82" actId="47"/>
        <pc:sldMkLst>
          <pc:docMk/>
          <pc:sldMk cId="988296405" sldId="260"/>
        </pc:sldMkLst>
      </pc:sldChg>
      <pc:sldChg chg="del">
        <pc:chgData name="Mermelstein, Joshua D" userId="740d7283-2747-4e42-9c6a-ef9d12833124" providerId="ADAL" clId="{EA4ECA0F-0710-49DE-9B29-C5087699D428}" dt="2021-12-02T03:51:25.598" v="220" actId="47"/>
        <pc:sldMkLst>
          <pc:docMk/>
          <pc:sldMk cId="3914703074" sldId="262"/>
        </pc:sldMkLst>
      </pc:sldChg>
      <pc:sldChg chg="del">
        <pc:chgData name="Mermelstein, Joshua D" userId="740d7283-2747-4e42-9c6a-ef9d12833124" providerId="ADAL" clId="{EA4ECA0F-0710-49DE-9B29-C5087699D428}" dt="2021-12-02T03:38:52.981" v="126" actId="47"/>
        <pc:sldMkLst>
          <pc:docMk/>
          <pc:sldMk cId="5011790" sldId="264"/>
        </pc:sldMkLst>
      </pc:sldChg>
      <pc:sldChg chg="add">
        <pc:chgData name="Mermelstein, Joshua D" userId="740d7283-2747-4e42-9c6a-ef9d12833124" providerId="ADAL" clId="{EA4ECA0F-0710-49DE-9B29-C5087699D428}" dt="2021-12-02T03:22:13.517" v="0" actId="2890"/>
        <pc:sldMkLst>
          <pc:docMk/>
          <pc:sldMk cId="1583768676" sldId="318"/>
        </pc:sldMkLst>
      </pc:sldChg>
      <pc:sldChg chg="addSp delSp modSp del mod">
        <pc:chgData name="Mermelstein, Joshua D" userId="740d7283-2747-4e42-9c6a-ef9d12833124" providerId="ADAL" clId="{EA4ECA0F-0710-49DE-9B29-C5087699D428}" dt="2021-12-02T03:22:50.633" v="7" actId="2890"/>
        <pc:sldMkLst>
          <pc:docMk/>
          <pc:sldMk cId="1583768676" sldId="319"/>
        </pc:sldMkLst>
        <pc:spChg chg="add del mod">
          <ac:chgData name="Mermelstein, Joshua D" userId="740d7283-2747-4e42-9c6a-ef9d12833124" providerId="ADAL" clId="{EA4ECA0F-0710-49DE-9B29-C5087699D428}" dt="2021-12-02T03:22:48.719" v="4" actId="478"/>
          <ac:spMkLst>
            <pc:docMk/>
            <pc:sldMk cId="1583768676" sldId="319"/>
            <ac:spMk id="3" creationId="{F2D7B8A6-191A-4E1D-95EB-6BF99E0C91D2}"/>
          </ac:spMkLst>
        </pc:spChg>
        <pc:spChg chg="add del mod">
          <ac:chgData name="Mermelstein, Joshua D" userId="740d7283-2747-4e42-9c6a-ef9d12833124" providerId="ADAL" clId="{EA4ECA0F-0710-49DE-9B29-C5087699D428}" dt="2021-12-02T03:22:50.081" v="6" actId="20577"/>
          <ac:spMkLst>
            <pc:docMk/>
            <pc:sldMk cId="1583768676" sldId="319"/>
            <ac:spMk id="40" creationId="{B866F0DF-4A98-4230-9441-3183321DB9D0}"/>
          </ac:spMkLst>
        </pc:spChg>
      </pc:sldChg>
      <pc:sldChg chg="addSp delSp modSp add mod">
        <pc:chgData name="Mermelstein, Joshua D" userId="740d7283-2747-4e42-9c6a-ef9d12833124" providerId="ADAL" clId="{EA4ECA0F-0710-49DE-9B29-C5087699D428}" dt="2021-12-02T03:25:43.167" v="37" actId="20577"/>
        <pc:sldMkLst>
          <pc:docMk/>
          <pc:sldMk cId="1036460928" sldId="322"/>
        </pc:sldMkLst>
        <pc:spChg chg="add mod">
          <ac:chgData name="Mermelstein, Joshua D" userId="740d7283-2747-4e42-9c6a-ef9d12833124" providerId="ADAL" clId="{EA4ECA0F-0710-49DE-9B29-C5087699D428}" dt="2021-12-02T03:24:28.774" v="15"/>
          <ac:spMkLst>
            <pc:docMk/>
            <pc:sldMk cId="1036460928" sldId="322"/>
            <ac:spMk id="3" creationId="{114B3C8B-17BB-445C-8D2C-8B604E5DD2BE}"/>
          </ac:spMkLst>
        </pc:spChg>
        <pc:spChg chg="del mod">
          <ac:chgData name="Mermelstein, Joshua D" userId="740d7283-2747-4e42-9c6a-ef9d12833124" providerId="ADAL" clId="{EA4ECA0F-0710-49DE-9B29-C5087699D428}" dt="2021-12-02T03:24:57.752" v="20" actId="478"/>
          <ac:spMkLst>
            <pc:docMk/>
            <pc:sldMk cId="1036460928" sldId="322"/>
            <ac:spMk id="15" creationId="{C95F69E8-0FA5-4EAB-AE36-9FEC0A811945}"/>
          </ac:spMkLst>
        </pc:spChg>
        <pc:spChg chg="add del mod">
          <ac:chgData name="Mermelstein, Joshua D" userId="740d7283-2747-4e42-9c6a-ef9d12833124" providerId="ADAL" clId="{EA4ECA0F-0710-49DE-9B29-C5087699D428}" dt="2021-12-02T03:24:55.032" v="18" actId="478"/>
          <ac:spMkLst>
            <pc:docMk/>
            <pc:sldMk cId="1036460928" sldId="322"/>
            <ac:spMk id="16" creationId="{60247E7A-5407-47DD-A070-8F50F6640DAB}"/>
          </ac:spMkLst>
        </pc:spChg>
        <pc:spChg chg="del">
          <ac:chgData name="Mermelstein, Joshua D" userId="740d7283-2747-4e42-9c6a-ef9d12833124" providerId="ADAL" clId="{EA4ECA0F-0710-49DE-9B29-C5087699D428}" dt="2021-12-02T03:23:27.169" v="13" actId="478"/>
          <ac:spMkLst>
            <pc:docMk/>
            <pc:sldMk cId="1036460928" sldId="322"/>
            <ac:spMk id="40" creationId="{B866F0DF-4A98-4230-9441-3183321DB9D0}"/>
          </ac:spMkLst>
        </pc:spChg>
        <pc:graphicFrameChg chg="mod modGraphic">
          <ac:chgData name="Mermelstein, Joshua D" userId="740d7283-2747-4e42-9c6a-ef9d12833124" providerId="ADAL" clId="{EA4ECA0F-0710-49DE-9B29-C5087699D428}" dt="2021-12-02T03:25:43.167" v="37" actId="20577"/>
          <ac:graphicFrameMkLst>
            <pc:docMk/>
            <pc:sldMk cId="1036460928" sldId="322"/>
            <ac:graphicFrameMk id="14" creationId="{6A94F667-966A-400F-99D7-9E74A026EFD0}"/>
          </ac:graphicFrameMkLst>
        </pc:graphicFrameChg>
        <pc:graphicFrameChg chg="del mod">
          <ac:chgData name="Mermelstein, Joshua D" userId="740d7283-2747-4e42-9c6a-ef9d12833124" providerId="ADAL" clId="{EA4ECA0F-0710-49DE-9B29-C5087699D428}" dt="2021-12-02T03:23:16.095" v="10" actId="478"/>
          <ac:graphicFrameMkLst>
            <pc:docMk/>
            <pc:sldMk cId="1036460928" sldId="322"/>
            <ac:graphicFrameMk id="139" creationId="{542B5EB6-654E-49F1-BD82-69B56C21C4AA}"/>
          </ac:graphicFrameMkLst>
        </pc:graphicFrameChg>
        <pc:picChg chg="del">
          <ac:chgData name="Mermelstein, Joshua D" userId="740d7283-2747-4e42-9c6a-ef9d12833124" providerId="ADAL" clId="{EA4ECA0F-0710-49DE-9B29-C5087699D428}" dt="2021-12-02T03:23:22.375" v="12" actId="478"/>
          <ac:picMkLst>
            <pc:docMk/>
            <pc:sldMk cId="1036460928" sldId="322"/>
            <ac:picMk id="20" creationId="{A9BEFC2B-AAA5-4D67-BCBA-1D9B1A30A7DE}"/>
          </ac:picMkLst>
        </pc:picChg>
        <pc:picChg chg="mod">
          <ac:chgData name="Mermelstein, Joshua D" userId="740d7283-2747-4e42-9c6a-ef9d12833124" providerId="ADAL" clId="{EA4ECA0F-0710-49DE-9B29-C5087699D428}" dt="2021-12-02T03:23:20.890" v="11" actId="1076"/>
          <ac:picMkLst>
            <pc:docMk/>
            <pc:sldMk cId="1036460928" sldId="322"/>
            <ac:picMk id="99" creationId="{9A517A43-FC66-4662-8CE2-4E522D347951}"/>
          </ac:picMkLst>
        </pc:picChg>
      </pc:sldChg>
      <pc:sldChg chg="addSp delSp modSp add mod setBg setClrOvrMap">
        <pc:chgData name="Mermelstein, Joshua D" userId="740d7283-2747-4e42-9c6a-ef9d12833124" providerId="ADAL" clId="{EA4ECA0F-0710-49DE-9B29-C5087699D428}" dt="2021-12-02T03:31:22.295" v="81"/>
        <pc:sldMkLst>
          <pc:docMk/>
          <pc:sldMk cId="1886293655" sldId="333"/>
        </pc:sldMkLst>
        <pc:spChg chg="del mod">
          <ac:chgData name="Mermelstein, Joshua D" userId="740d7283-2747-4e42-9c6a-ef9d12833124" providerId="ADAL" clId="{EA4ECA0F-0710-49DE-9B29-C5087699D428}" dt="2021-12-02T03:27:01.257" v="44" actId="478"/>
          <ac:spMkLst>
            <pc:docMk/>
            <pc:sldMk cId="1886293655" sldId="333"/>
            <ac:spMk id="3" creationId="{114B3C8B-17BB-445C-8D2C-8B604E5DD2BE}"/>
          </ac:spMkLst>
        </pc:spChg>
        <pc:spChg chg="add del mod">
          <ac:chgData name="Mermelstein, Joshua D" userId="740d7283-2747-4e42-9c6a-ef9d12833124" providerId="ADAL" clId="{EA4ECA0F-0710-49DE-9B29-C5087699D428}" dt="2021-12-02T03:26:55.616" v="43" actId="478"/>
          <ac:spMkLst>
            <pc:docMk/>
            <pc:sldMk cId="1886293655" sldId="333"/>
            <ac:spMk id="4" creationId="{0DFF1535-2B0F-46D7-B7AA-50628B268B53}"/>
          </ac:spMkLst>
        </pc:spChg>
        <pc:spChg chg="add del mod">
          <ac:chgData name="Mermelstein, Joshua D" userId="740d7283-2747-4e42-9c6a-ef9d12833124" providerId="ADAL" clId="{EA4ECA0F-0710-49DE-9B29-C5087699D428}" dt="2021-12-02T03:29:00.153" v="64" actId="478"/>
          <ac:spMkLst>
            <pc:docMk/>
            <pc:sldMk cId="1886293655" sldId="333"/>
            <ac:spMk id="6" creationId="{549740D2-C6DE-466B-989A-76430BB19950}"/>
          </ac:spMkLst>
        </pc:spChg>
        <pc:spChg chg="add del mod">
          <ac:chgData name="Mermelstein, Joshua D" userId="740d7283-2747-4e42-9c6a-ef9d12833124" providerId="ADAL" clId="{EA4ECA0F-0710-49DE-9B29-C5087699D428}" dt="2021-12-02T03:29:11.253" v="67" actId="478"/>
          <ac:spMkLst>
            <pc:docMk/>
            <pc:sldMk cId="1886293655" sldId="333"/>
            <ac:spMk id="8" creationId="{89656E64-0CF1-416B-8A25-AE8FC28A6B6D}"/>
          </ac:spMkLst>
        </pc:spChg>
        <pc:spChg chg="add mod ord">
          <ac:chgData name="Mermelstein, Joshua D" userId="740d7283-2747-4e42-9c6a-ef9d12833124" providerId="ADAL" clId="{EA4ECA0F-0710-49DE-9B29-C5087699D428}" dt="2021-12-02T03:30:17.722" v="77" actId="1076"/>
          <ac:spMkLst>
            <pc:docMk/>
            <pc:sldMk cId="1886293655" sldId="333"/>
            <ac:spMk id="15" creationId="{9515AD51-A7DE-4DA2-8C39-7721A25B072C}"/>
          </ac:spMkLst>
        </pc:spChg>
        <pc:spChg chg="add del mod">
          <ac:chgData name="Mermelstein, Joshua D" userId="740d7283-2747-4e42-9c6a-ef9d12833124" providerId="ADAL" clId="{EA4ECA0F-0710-49DE-9B29-C5087699D428}" dt="2021-12-02T03:28:42.116" v="62" actId="21"/>
          <ac:spMkLst>
            <pc:docMk/>
            <pc:sldMk cId="1886293655" sldId="333"/>
            <ac:spMk id="17" creationId="{C4A975B2-A9AF-4646-A7D1-47C5740F6393}"/>
          </ac:spMkLst>
        </pc:spChg>
        <pc:spChg chg="add del mod">
          <ac:chgData name="Mermelstein, Joshua D" userId="740d7283-2747-4e42-9c6a-ef9d12833124" providerId="ADAL" clId="{EA4ECA0F-0710-49DE-9B29-C5087699D428}" dt="2021-12-02T03:29:21.175" v="68" actId="26606"/>
          <ac:spMkLst>
            <pc:docMk/>
            <pc:sldMk cId="1886293655" sldId="333"/>
            <ac:spMk id="22" creationId="{FDE95C17-337F-4FED-B4EF-349F83F0156A}"/>
          </ac:spMkLst>
        </pc:spChg>
        <pc:spChg chg="add del">
          <ac:chgData name="Mermelstein, Joshua D" userId="740d7283-2747-4e42-9c6a-ef9d12833124" providerId="ADAL" clId="{EA4ECA0F-0710-49DE-9B29-C5087699D428}" dt="2021-12-02T03:28:33.322" v="59" actId="26606"/>
          <ac:spMkLst>
            <pc:docMk/>
            <pc:sldMk cId="1886293655" sldId="333"/>
            <ac:spMk id="143" creationId="{6A862265-5CA3-4C40-8582-7534C3B03C2A}"/>
          </ac:spMkLst>
        </pc:spChg>
        <pc:spChg chg="add del">
          <ac:chgData name="Mermelstein, Joshua D" userId="740d7283-2747-4e42-9c6a-ef9d12833124" providerId="ADAL" clId="{EA4ECA0F-0710-49DE-9B29-C5087699D428}" dt="2021-12-02T03:28:33.322" v="59" actId="26606"/>
          <ac:spMkLst>
            <pc:docMk/>
            <pc:sldMk cId="1886293655" sldId="333"/>
            <ac:spMk id="144" creationId="{C6870151-9189-4C3A-8379-EF3D95827A0A}"/>
          </ac:spMkLst>
        </pc:spChg>
        <pc:spChg chg="add del">
          <ac:chgData name="Mermelstein, Joshua D" userId="740d7283-2747-4e42-9c6a-ef9d12833124" providerId="ADAL" clId="{EA4ECA0F-0710-49DE-9B29-C5087699D428}" dt="2021-12-02T03:28:33.322" v="59" actId="26606"/>
          <ac:spMkLst>
            <pc:docMk/>
            <pc:sldMk cId="1886293655" sldId="333"/>
            <ac:spMk id="145" creationId="{600EF80B-0391-4082-9AF5-F15B091B4CE9}"/>
          </ac:spMkLst>
        </pc:spChg>
        <pc:spChg chg="add del">
          <ac:chgData name="Mermelstein, Joshua D" userId="740d7283-2747-4e42-9c6a-ef9d12833124" providerId="ADAL" clId="{EA4ECA0F-0710-49DE-9B29-C5087699D428}" dt="2021-12-02T03:28:33.322" v="59" actId="26606"/>
          <ac:spMkLst>
            <pc:docMk/>
            <pc:sldMk cId="1886293655" sldId="333"/>
            <ac:spMk id="146" creationId="{123EA69C-102A-4DD0-9547-05DCD271D159}"/>
          </ac:spMkLst>
        </pc:spChg>
        <pc:spChg chg="add del">
          <ac:chgData name="Mermelstein, Joshua D" userId="740d7283-2747-4e42-9c6a-ef9d12833124" providerId="ADAL" clId="{EA4ECA0F-0710-49DE-9B29-C5087699D428}" dt="2021-12-02T03:28:33.322" v="59" actId="26606"/>
          <ac:spMkLst>
            <pc:docMk/>
            <pc:sldMk cId="1886293655" sldId="333"/>
            <ac:spMk id="149" creationId="{3FBF03E8-C602-4192-9C52-F84B29FDCC88}"/>
          </ac:spMkLst>
        </pc:spChg>
        <pc:spChg chg="add del">
          <ac:chgData name="Mermelstein, Joshua D" userId="740d7283-2747-4e42-9c6a-ef9d12833124" providerId="ADAL" clId="{EA4ECA0F-0710-49DE-9B29-C5087699D428}" dt="2021-12-02T03:28:33.322" v="59" actId="26606"/>
          <ac:spMkLst>
            <pc:docMk/>
            <pc:sldMk cId="1886293655" sldId="333"/>
            <ac:spMk id="154" creationId="{D3356D18-B5E6-44B1-ADBC-7094E0DCCDF2}"/>
          </ac:spMkLst>
        </pc:spChg>
        <pc:graphicFrameChg chg="del mod">
          <ac:chgData name="Mermelstein, Joshua D" userId="740d7283-2747-4e42-9c6a-ef9d12833124" providerId="ADAL" clId="{EA4ECA0F-0710-49DE-9B29-C5087699D428}" dt="2021-12-02T03:26:38.101" v="41" actId="478"/>
          <ac:graphicFrameMkLst>
            <pc:docMk/>
            <pc:sldMk cId="1886293655" sldId="333"/>
            <ac:graphicFrameMk id="14" creationId="{6A94F667-966A-400F-99D7-9E74A026EFD0}"/>
          </ac:graphicFrameMkLst>
        </pc:graphicFrameChg>
        <pc:graphicFrameChg chg="add mod modGraphic">
          <ac:chgData name="Mermelstein, Joshua D" userId="740d7283-2747-4e42-9c6a-ef9d12833124" providerId="ADAL" clId="{EA4ECA0F-0710-49DE-9B29-C5087699D428}" dt="2021-12-02T03:31:22.295" v="81"/>
          <ac:graphicFrameMkLst>
            <pc:docMk/>
            <pc:sldMk cId="1886293655" sldId="333"/>
            <ac:graphicFrameMk id="151" creationId="{DCD6949D-9E68-4113-9E05-EEEBC5B0634F}"/>
          </ac:graphicFrameMkLst>
        </pc:graphicFrameChg>
        <pc:picChg chg="add mod">
          <ac:chgData name="Mermelstein, Joshua D" userId="740d7283-2747-4e42-9c6a-ef9d12833124" providerId="ADAL" clId="{EA4ECA0F-0710-49DE-9B29-C5087699D428}" dt="2021-12-02T03:30:13.658" v="76" actId="1076"/>
          <ac:picMkLst>
            <pc:docMk/>
            <pc:sldMk cId="1886293655" sldId="333"/>
            <ac:picMk id="16" creationId="{C4DC3290-0969-4F35-9E80-8D9B55666375}"/>
          </ac:picMkLst>
        </pc:picChg>
        <pc:picChg chg="mod">
          <ac:chgData name="Mermelstein, Joshua D" userId="740d7283-2747-4e42-9c6a-ef9d12833124" providerId="ADAL" clId="{EA4ECA0F-0710-49DE-9B29-C5087699D428}" dt="2021-12-02T03:30:04.388" v="74" actId="1076"/>
          <ac:picMkLst>
            <pc:docMk/>
            <pc:sldMk cId="1886293655" sldId="333"/>
            <ac:picMk id="99" creationId="{9A517A43-FC66-4662-8CE2-4E522D347951}"/>
          </ac:picMkLst>
        </pc:picChg>
        <pc:cxnChg chg="add del">
          <ac:chgData name="Mermelstein, Joshua D" userId="740d7283-2747-4e42-9c6a-ef9d12833124" providerId="ADAL" clId="{EA4ECA0F-0710-49DE-9B29-C5087699D428}" dt="2021-12-02T03:28:33.322" v="59" actId="26606"/>
          <ac:cxnSpMkLst>
            <pc:docMk/>
            <pc:sldMk cId="1886293655" sldId="333"/>
            <ac:cxnSpMk id="147" creationId="{D33AC32D-5F44-45F7-A0BD-7C11A86BED57}"/>
          </ac:cxnSpMkLst>
        </pc:cxnChg>
        <pc:cxnChg chg="add del">
          <ac:chgData name="Mermelstein, Joshua D" userId="740d7283-2747-4e42-9c6a-ef9d12833124" providerId="ADAL" clId="{EA4ECA0F-0710-49DE-9B29-C5087699D428}" dt="2021-12-02T03:28:33.322" v="59" actId="26606"/>
          <ac:cxnSpMkLst>
            <pc:docMk/>
            <pc:sldMk cId="1886293655" sldId="333"/>
            <ac:cxnSpMk id="156" creationId="{BE7A374D-06C5-4ECA-9F91-7183DD3D8A82}"/>
          </ac:cxnSpMkLst>
        </pc:cxnChg>
      </pc:sldChg>
      <pc:sldChg chg="addSp delSp modSp add del mod">
        <pc:chgData name="Mermelstein, Joshua D" userId="740d7283-2747-4e42-9c6a-ef9d12833124" providerId="ADAL" clId="{EA4ECA0F-0710-49DE-9B29-C5087699D428}" dt="2021-12-02T03:40:32.401" v="138" actId="47"/>
        <pc:sldMkLst>
          <pc:docMk/>
          <pc:sldMk cId="2117072106" sldId="335"/>
        </pc:sldMkLst>
        <pc:spChg chg="add mod">
          <ac:chgData name="Mermelstein, Joshua D" userId="740d7283-2747-4e42-9c6a-ef9d12833124" providerId="ADAL" clId="{EA4ECA0F-0710-49DE-9B29-C5087699D428}" dt="2021-12-02T03:34:11.383" v="97" actId="478"/>
          <ac:spMkLst>
            <pc:docMk/>
            <pc:sldMk cId="2117072106" sldId="335"/>
            <ac:spMk id="3" creationId="{BE1E16B1-C0FF-4CEB-A81A-43CC444EE0FB}"/>
          </ac:spMkLst>
        </pc:spChg>
        <pc:spChg chg="add del mod">
          <ac:chgData name="Mermelstein, Joshua D" userId="740d7283-2747-4e42-9c6a-ef9d12833124" providerId="ADAL" clId="{EA4ECA0F-0710-49DE-9B29-C5087699D428}" dt="2021-12-02T03:39:29.328" v="130" actId="478"/>
          <ac:spMkLst>
            <pc:docMk/>
            <pc:sldMk cId="2117072106" sldId="335"/>
            <ac:spMk id="5" creationId="{A0474959-65E0-4CCA-A111-439421C33FC2}"/>
          </ac:spMkLst>
        </pc:spChg>
        <pc:spChg chg="add del mod">
          <ac:chgData name="Mermelstein, Joshua D" userId="740d7283-2747-4e42-9c6a-ef9d12833124" providerId="ADAL" clId="{EA4ECA0F-0710-49DE-9B29-C5087699D428}" dt="2021-12-02T03:39:58.503" v="135" actId="478"/>
          <ac:spMkLst>
            <pc:docMk/>
            <pc:sldMk cId="2117072106" sldId="335"/>
            <ac:spMk id="7" creationId="{040DBAEC-5E72-4946-993C-606F1FE8575F}"/>
          </ac:spMkLst>
        </pc:spChg>
        <pc:spChg chg="add del mod">
          <ac:chgData name="Mermelstein, Joshua D" userId="740d7283-2747-4e42-9c6a-ef9d12833124" providerId="ADAL" clId="{EA4ECA0F-0710-49DE-9B29-C5087699D428}" dt="2021-12-02T03:34:11.383" v="97" actId="478"/>
          <ac:spMkLst>
            <pc:docMk/>
            <pc:sldMk cId="2117072106" sldId="335"/>
            <ac:spMk id="13" creationId="{0541BDAE-E689-4137-93E9-C0B7D0B3867A}"/>
          </ac:spMkLst>
        </pc:spChg>
        <pc:spChg chg="add del mod">
          <ac:chgData name="Mermelstein, Joshua D" userId="740d7283-2747-4e42-9c6a-ef9d12833124" providerId="ADAL" clId="{EA4ECA0F-0710-49DE-9B29-C5087699D428}" dt="2021-12-02T03:39:20.464" v="129" actId="478"/>
          <ac:spMkLst>
            <pc:docMk/>
            <pc:sldMk cId="2117072106" sldId="335"/>
            <ac:spMk id="14" creationId="{85F837FC-820A-4B50-9325-165E314B3190}"/>
          </ac:spMkLst>
        </pc:spChg>
        <pc:spChg chg="del">
          <ac:chgData name="Mermelstein, Joshua D" userId="740d7283-2747-4e42-9c6a-ef9d12833124" providerId="ADAL" clId="{EA4ECA0F-0710-49DE-9B29-C5087699D428}" dt="2021-12-02T03:31:52.283" v="85" actId="478"/>
          <ac:spMkLst>
            <pc:docMk/>
            <pc:sldMk cId="2117072106" sldId="335"/>
            <ac:spMk id="15" creationId="{9515AD51-A7DE-4DA2-8C39-7721A25B072C}"/>
          </ac:spMkLst>
        </pc:spChg>
        <pc:spChg chg="add del mod">
          <ac:chgData name="Mermelstein, Joshua D" userId="740d7283-2747-4e42-9c6a-ef9d12833124" providerId="ADAL" clId="{EA4ECA0F-0710-49DE-9B29-C5087699D428}" dt="2021-12-02T03:34:55.688" v="101" actId="478"/>
          <ac:spMkLst>
            <pc:docMk/>
            <pc:sldMk cId="2117072106" sldId="335"/>
            <ac:spMk id="17" creationId="{F5C6CA49-4A17-4FE1-A882-BA00A02F21FC}"/>
          </ac:spMkLst>
        </pc:spChg>
        <pc:spChg chg="add del mod">
          <ac:chgData name="Mermelstein, Joshua D" userId="740d7283-2747-4e42-9c6a-ef9d12833124" providerId="ADAL" clId="{EA4ECA0F-0710-49DE-9B29-C5087699D428}" dt="2021-12-02T03:39:47.834" v="134" actId="478"/>
          <ac:spMkLst>
            <pc:docMk/>
            <pc:sldMk cId="2117072106" sldId="335"/>
            <ac:spMk id="18" creationId="{2F22935B-8CD2-43F8-A8D8-F9AA22620007}"/>
          </ac:spMkLst>
        </pc:spChg>
        <pc:spChg chg="add del mod">
          <ac:chgData name="Mermelstein, Joshua D" userId="740d7283-2747-4e42-9c6a-ef9d12833124" providerId="ADAL" clId="{EA4ECA0F-0710-49DE-9B29-C5087699D428}" dt="2021-12-02T03:40:29.913" v="137" actId="478"/>
          <ac:spMkLst>
            <pc:docMk/>
            <pc:sldMk cId="2117072106" sldId="335"/>
            <ac:spMk id="20" creationId="{CC791482-9DAC-4188-A210-C850C5852E2F}"/>
          </ac:spMkLst>
        </pc:spChg>
        <pc:graphicFrameChg chg="del">
          <ac:chgData name="Mermelstein, Joshua D" userId="740d7283-2747-4e42-9c6a-ef9d12833124" providerId="ADAL" clId="{EA4ECA0F-0710-49DE-9B29-C5087699D428}" dt="2021-12-02T03:31:55.282" v="86" actId="478"/>
          <ac:graphicFrameMkLst>
            <pc:docMk/>
            <pc:sldMk cId="2117072106" sldId="335"/>
            <ac:graphicFrameMk id="151" creationId="{DCD6949D-9E68-4113-9E05-EEEBC5B0634F}"/>
          </ac:graphicFrameMkLst>
        </pc:graphicFrameChg>
        <pc:picChg chg="add del mod">
          <ac:chgData name="Mermelstein, Joshua D" userId="740d7283-2747-4e42-9c6a-ef9d12833124" providerId="ADAL" clId="{EA4ECA0F-0710-49DE-9B29-C5087699D428}" dt="2021-12-02T03:38:30.516" v="123" actId="478"/>
          <ac:picMkLst>
            <pc:docMk/>
            <pc:sldMk cId="2117072106" sldId="335"/>
            <ac:picMk id="12" creationId="{525B44FF-6196-4E7E-8CED-4551369A78AD}"/>
          </ac:picMkLst>
        </pc:picChg>
        <pc:picChg chg="del">
          <ac:chgData name="Mermelstein, Joshua D" userId="740d7283-2747-4e42-9c6a-ef9d12833124" providerId="ADAL" clId="{EA4ECA0F-0710-49DE-9B29-C5087699D428}" dt="2021-12-02T03:31:48.787" v="84" actId="478"/>
          <ac:picMkLst>
            <pc:docMk/>
            <pc:sldMk cId="2117072106" sldId="335"/>
            <ac:picMk id="16" creationId="{C4DC3290-0969-4F35-9E80-8D9B55666375}"/>
          </ac:picMkLst>
        </pc:picChg>
        <pc:picChg chg="add del mod">
          <ac:chgData name="Mermelstein, Joshua D" userId="740d7283-2747-4e42-9c6a-ef9d12833124" providerId="ADAL" clId="{EA4ECA0F-0710-49DE-9B29-C5087699D428}" dt="2021-12-02T03:39:42.476" v="133" actId="478"/>
          <ac:picMkLst>
            <pc:docMk/>
            <pc:sldMk cId="2117072106" sldId="335"/>
            <ac:picMk id="19" creationId="{0D41EFDC-06E3-4886-AEFF-4021D0E24834}"/>
          </ac:picMkLst>
        </pc:picChg>
        <pc:picChg chg="del">
          <ac:chgData name="Mermelstein, Joshua D" userId="740d7283-2747-4e42-9c6a-ef9d12833124" providerId="ADAL" clId="{EA4ECA0F-0710-49DE-9B29-C5087699D428}" dt="2021-12-02T03:34:14.343" v="98" actId="478"/>
          <ac:picMkLst>
            <pc:docMk/>
            <pc:sldMk cId="2117072106" sldId="335"/>
            <ac:picMk id="99" creationId="{9A517A43-FC66-4662-8CE2-4E522D347951}"/>
          </ac:picMkLst>
        </pc:picChg>
      </pc:sldChg>
      <pc:sldChg chg="addSp delSp modSp add del mod">
        <pc:chgData name="Mermelstein, Joshua D" userId="740d7283-2747-4e42-9c6a-ef9d12833124" providerId="ADAL" clId="{EA4ECA0F-0710-49DE-9B29-C5087699D428}" dt="2021-12-02T03:38:24.507" v="122" actId="47"/>
        <pc:sldMkLst>
          <pc:docMk/>
          <pc:sldMk cId="1221779148" sldId="337"/>
        </pc:sldMkLst>
        <pc:spChg chg="add del mod">
          <ac:chgData name="Mermelstein, Joshua D" userId="740d7283-2747-4e42-9c6a-ef9d12833124" providerId="ADAL" clId="{EA4ECA0F-0710-49DE-9B29-C5087699D428}" dt="2021-12-02T03:36:35.060" v="113" actId="478"/>
          <ac:spMkLst>
            <pc:docMk/>
            <pc:sldMk cId="1221779148" sldId="337"/>
            <ac:spMk id="3" creationId="{BD661DB0-6B09-4B51-8E1D-67B0F8A5486F}"/>
          </ac:spMkLst>
        </pc:spChg>
        <pc:spChg chg="add del mod">
          <ac:chgData name="Mermelstein, Joshua D" userId="740d7283-2747-4e42-9c6a-ef9d12833124" providerId="ADAL" clId="{EA4ECA0F-0710-49DE-9B29-C5087699D428}" dt="2021-12-02T03:36:29.495" v="112" actId="478"/>
          <ac:spMkLst>
            <pc:docMk/>
            <pc:sldMk cId="1221779148" sldId="337"/>
            <ac:spMk id="5" creationId="{BC0BE9D0-6070-402B-A36C-3D5C3286D528}"/>
          </ac:spMkLst>
        </pc:spChg>
        <pc:spChg chg="del mod">
          <ac:chgData name="Mermelstein, Joshua D" userId="740d7283-2747-4e42-9c6a-ef9d12833124" providerId="ADAL" clId="{EA4ECA0F-0710-49DE-9B29-C5087699D428}" dt="2021-12-02T03:36:11.188" v="109" actId="478"/>
          <ac:spMkLst>
            <pc:docMk/>
            <pc:sldMk cId="1221779148" sldId="337"/>
            <ac:spMk id="14" creationId="{85F837FC-820A-4B50-9325-165E314B3190}"/>
          </ac:spMkLst>
        </pc:spChg>
        <pc:spChg chg="del">
          <ac:chgData name="Mermelstein, Joshua D" userId="740d7283-2747-4e42-9c6a-ef9d12833124" providerId="ADAL" clId="{EA4ECA0F-0710-49DE-9B29-C5087699D428}" dt="2021-12-02T03:36:14.480" v="110" actId="478"/>
          <ac:spMkLst>
            <pc:docMk/>
            <pc:sldMk cId="1221779148" sldId="337"/>
            <ac:spMk id="18" creationId="{2F22935B-8CD2-43F8-A8D8-F9AA22620007}"/>
          </ac:spMkLst>
        </pc:spChg>
        <pc:picChg chg="del">
          <ac:chgData name="Mermelstein, Joshua D" userId="740d7283-2747-4e42-9c6a-ef9d12833124" providerId="ADAL" clId="{EA4ECA0F-0710-49DE-9B29-C5087699D428}" dt="2021-12-02T03:36:07.796" v="107" actId="478"/>
          <ac:picMkLst>
            <pc:docMk/>
            <pc:sldMk cId="1221779148" sldId="337"/>
            <ac:picMk id="12" creationId="{525B44FF-6196-4E7E-8CED-4551369A78AD}"/>
          </ac:picMkLst>
        </pc:picChg>
      </pc:sldChg>
      <pc:sldChg chg="addSp delSp modSp add mod">
        <pc:chgData name="Mermelstein, Joshua D" userId="740d7283-2747-4e42-9c6a-ef9d12833124" providerId="ADAL" clId="{EA4ECA0F-0710-49DE-9B29-C5087699D428}" dt="2021-12-02T03:37:49.904" v="121" actId="1076"/>
        <pc:sldMkLst>
          <pc:docMk/>
          <pc:sldMk cId="2646562489" sldId="338"/>
        </pc:sldMkLst>
        <pc:spChg chg="add mod">
          <ac:chgData name="Mermelstein, Joshua D" userId="740d7283-2747-4e42-9c6a-ef9d12833124" providerId="ADAL" clId="{EA4ECA0F-0710-49DE-9B29-C5087699D428}" dt="2021-12-02T03:37:49.904" v="121" actId="1076"/>
          <ac:spMkLst>
            <pc:docMk/>
            <pc:sldMk cId="2646562489" sldId="338"/>
            <ac:spMk id="13" creationId="{2358E08E-A878-41F6-B69C-A5D936A6F998}"/>
          </ac:spMkLst>
        </pc:spChg>
        <pc:spChg chg="mod">
          <ac:chgData name="Mermelstein, Joshua D" userId="740d7283-2747-4e42-9c6a-ef9d12833124" providerId="ADAL" clId="{EA4ECA0F-0710-49DE-9B29-C5087699D428}" dt="2021-12-02T03:37:45.649" v="120" actId="1076"/>
          <ac:spMkLst>
            <pc:docMk/>
            <pc:sldMk cId="2646562489" sldId="338"/>
            <ac:spMk id="15" creationId="{9515AD51-A7DE-4DA2-8C39-7721A25B072C}"/>
          </ac:spMkLst>
        </pc:spChg>
        <pc:graphicFrameChg chg="del">
          <ac:chgData name="Mermelstein, Joshua D" userId="740d7283-2747-4e42-9c6a-ef9d12833124" providerId="ADAL" clId="{EA4ECA0F-0710-49DE-9B29-C5087699D428}" dt="2021-12-02T03:36:54.985" v="115" actId="478"/>
          <ac:graphicFrameMkLst>
            <pc:docMk/>
            <pc:sldMk cId="2646562489" sldId="338"/>
            <ac:graphicFrameMk id="151" creationId="{DCD6949D-9E68-4113-9E05-EEEBC5B0634F}"/>
          </ac:graphicFrameMkLst>
        </pc:graphicFrameChg>
        <pc:picChg chg="add mod">
          <ac:chgData name="Mermelstein, Joshua D" userId="740d7283-2747-4e42-9c6a-ef9d12833124" providerId="ADAL" clId="{EA4ECA0F-0710-49DE-9B29-C5087699D428}" dt="2021-12-02T03:37:03.569" v="117"/>
          <ac:picMkLst>
            <pc:docMk/>
            <pc:sldMk cId="2646562489" sldId="338"/>
            <ac:picMk id="12" creationId="{1E315812-0281-4417-96AA-871DEAC87DFF}"/>
          </ac:picMkLst>
        </pc:picChg>
        <pc:picChg chg="del">
          <ac:chgData name="Mermelstein, Joshua D" userId="740d7283-2747-4e42-9c6a-ef9d12833124" providerId="ADAL" clId="{EA4ECA0F-0710-49DE-9B29-C5087699D428}" dt="2021-12-02T03:36:57.116" v="116" actId="478"/>
          <ac:picMkLst>
            <pc:docMk/>
            <pc:sldMk cId="2646562489" sldId="338"/>
            <ac:picMk id="16" creationId="{C4DC3290-0969-4F35-9E80-8D9B55666375}"/>
          </ac:picMkLst>
        </pc:picChg>
      </pc:sldChg>
      <pc:sldChg chg="addSp delSp modSp add mod setBg addAnim setClrOvrMap">
        <pc:chgData name="Mermelstein, Joshua D" userId="740d7283-2747-4e42-9c6a-ef9d12833124" providerId="ADAL" clId="{EA4ECA0F-0710-49DE-9B29-C5087699D428}" dt="2021-12-02T03:51:55.697" v="221"/>
        <pc:sldMkLst>
          <pc:docMk/>
          <pc:sldMk cId="112080478" sldId="339"/>
        </pc:sldMkLst>
        <pc:spChg chg="add del mod">
          <ac:chgData name="Mermelstein, Joshua D" userId="740d7283-2747-4e42-9c6a-ef9d12833124" providerId="ADAL" clId="{EA4ECA0F-0710-49DE-9B29-C5087699D428}" dt="2021-12-02T03:40:50.888" v="144" actId="478"/>
          <ac:spMkLst>
            <pc:docMk/>
            <pc:sldMk cId="112080478" sldId="339"/>
            <ac:spMk id="3" creationId="{C61B8BAD-91B0-4C49-A2A5-D9BF57BF896D}"/>
          </ac:spMkLst>
        </pc:spChg>
        <pc:spChg chg="add del mod">
          <ac:chgData name="Mermelstein, Joshua D" userId="740d7283-2747-4e42-9c6a-ef9d12833124" providerId="ADAL" clId="{EA4ECA0F-0710-49DE-9B29-C5087699D428}" dt="2021-12-02T03:44:06.428" v="163" actId="478"/>
          <ac:spMkLst>
            <pc:docMk/>
            <pc:sldMk cId="112080478" sldId="339"/>
            <ac:spMk id="5" creationId="{29F3E3EA-9B83-496A-A94C-BD59060E2175}"/>
          </ac:spMkLst>
        </pc:spChg>
        <pc:spChg chg="del mod">
          <ac:chgData name="Mermelstein, Joshua D" userId="740d7283-2747-4e42-9c6a-ef9d12833124" providerId="ADAL" clId="{EA4ECA0F-0710-49DE-9B29-C5087699D428}" dt="2021-12-02T03:40:42.532" v="142" actId="478"/>
          <ac:spMkLst>
            <pc:docMk/>
            <pc:sldMk cId="112080478" sldId="339"/>
            <ac:spMk id="13" creationId="{2358E08E-A878-41F6-B69C-A5D936A6F998}"/>
          </ac:spMkLst>
        </pc:spChg>
        <pc:spChg chg="add mod">
          <ac:chgData name="Mermelstein, Joshua D" userId="740d7283-2747-4e42-9c6a-ef9d12833124" providerId="ADAL" clId="{EA4ECA0F-0710-49DE-9B29-C5087699D428}" dt="2021-12-02T03:42:12.416" v="157" actId="14100"/>
          <ac:spMkLst>
            <pc:docMk/>
            <pc:sldMk cId="112080478" sldId="339"/>
            <ac:spMk id="14" creationId="{6444AA56-84AA-4CBD-A12C-6FA4BEDB44A6}"/>
          </ac:spMkLst>
        </pc:spChg>
        <pc:spChg chg="del">
          <ac:chgData name="Mermelstein, Joshua D" userId="740d7283-2747-4e42-9c6a-ef9d12833124" providerId="ADAL" clId="{EA4ECA0F-0710-49DE-9B29-C5087699D428}" dt="2021-12-02T03:40:45.867" v="143" actId="478"/>
          <ac:spMkLst>
            <pc:docMk/>
            <pc:sldMk cId="112080478" sldId="339"/>
            <ac:spMk id="15" creationId="{9515AD51-A7DE-4DA2-8C39-7721A25B072C}"/>
          </ac:spMkLst>
        </pc:spChg>
        <pc:spChg chg="del">
          <ac:chgData name="Mermelstein, Joshua D" userId="740d7283-2747-4e42-9c6a-ef9d12833124" providerId="ADAL" clId="{EA4ECA0F-0710-49DE-9B29-C5087699D428}" dt="2021-12-02T03:41:13.269" v="150" actId="26606"/>
          <ac:spMkLst>
            <pc:docMk/>
            <pc:sldMk cId="112080478" sldId="339"/>
            <ac:spMk id="143" creationId="{6A862265-5CA3-4C40-8582-7534C3B03C2A}"/>
          </ac:spMkLst>
        </pc:spChg>
        <pc:spChg chg="del">
          <ac:chgData name="Mermelstein, Joshua D" userId="740d7283-2747-4e42-9c6a-ef9d12833124" providerId="ADAL" clId="{EA4ECA0F-0710-49DE-9B29-C5087699D428}" dt="2021-12-02T03:41:13.269" v="150" actId="26606"/>
          <ac:spMkLst>
            <pc:docMk/>
            <pc:sldMk cId="112080478" sldId="339"/>
            <ac:spMk id="144" creationId="{C6870151-9189-4C3A-8379-EF3D95827A0A}"/>
          </ac:spMkLst>
        </pc:spChg>
        <pc:spChg chg="del">
          <ac:chgData name="Mermelstein, Joshua D" userId="740d7283-2747-4e42-9c6a-ef9d12833124" providerId="ADAL" clId="{EA4ECA0F-0710-49DE-9B29-C5087699D428}" dt="2021-12-02T03:41:13.269" v="150" actId="26606"/>
          <ac:spMkLst>
            <pc:docMk/>
            <pc:sldMk cId="112080478" sldId="339"/>
            <ac:spMk id="145" creationId="{600EF80B-0391-4082-9AF5-F15B091B4CE9}"/>
          </ac:spMkLst>
        </pc:spChg>
        <pc:spChg chg="del">
          <ac:chgData name="Mermelstein, Joshua D" userId="740d7283-2747-4e42-9c6a-ef9d12833124" providerId="ADAL" clId="{EA4ECA0F-0710-49DE-9B29-C5087699D428}" dt="2021-12-02T03:41:13.269" v="150" actId="26606"/>
          <ac:spMkLst>
            <pc:docMk/>
            <pc:sldMk cId="112080478" sldId="339"/>
            <ac:spMk id="146" creationId="{123EA69C-102A-4DD0-9547-05DCD271D159}"/>
          </ac:spMkLst>
        </pc:spChg>
        <pc:spChg chg="del">
          <ac:chgData name="Mermelstein, Joshua D" userId="740d7283-2747-4e42-9c6a-ef9d12833124" providerId="ADAL" clId="{EA4ECA0F-0710-49DE-9B29-C5087699D428}" dt="2021-12-02T03:41:13.269" v="150" actId="26606"/>
          <ac:spMkLst>
            <pc:docMk/>
            <pc:sldMk cId="112080478" sldId="339"/>
            <ac:spMk id="149" creationId="{3FBF03E8-C602-4192-9C52-F84B29FDCC88}"/>
          </ac:spMkLst>
        </pc:spChg>
        <pc:spChg chg="add del">
          <ac:chgData name="Mermelstein, Joshua D" userId="740d7283-2747-4e42-9c6a-ef9d12833124" providerId="ADAL" clId="{EA4ECA0F-0710-49DE-9B29-C5087699D428}" dt="2021-12-02T03:41:29.003" v="152" actId="26606"/>
          <ac:spMkLst>
            <pc:docMk/>
            <pc:sldMk cId="112080478" sldId="339"/>
            <ac:spMk id="154" creationId="{1CE580D1-F917-4567-AFB4-99AA9B52ADF0}"/>
          </ac:spMkLst>
        </pc:spChg>
        <pc:spChg chg="add del">
          <ac:chgData name="Mermelstein, Joshua D" userId="740d7283-2747-4e42-9c6a-ef9d12833124" providerId="ADAL" clId="{EA4ECA0F-0710-49DE-9B29-C5087699D428}" dt="2021-12-02T03:41:29.003" v="152" actId="26606"/>
          <ac:spMkLst>
            <pc:docMk/>
            <pc:sldMk cId="112080478" sldId="339"/>
            <ac:spMk id="162" creationId="{6A0FFA78-985C-4F50-B21A-77045C7DF657}"/>
          </ac:spMkLst>
        </pc:spChg>
        <pc:spChg chg="add">
          <ac:chgData name="Mermelstein, Joshua D" userId="740d7283-2747-4e42-9c6a-ef9d12833124" providerId="ADAL" clId="{EA4ECA0F-0710-49DE-9B29-C5087699D428}" dt="2021-12-02T03:41:29.003" v="152" actId="26606"/>
          <ac:spMkLst>
            <pc:docMk/>
            <pc:sldMk cId="112080478" sldId="339"/>
            <ac:spMk id="169" creationId="{1CE580D1-F917-4567-AFB4-99AA9B52ADF0}"/>
          </ac:spMkLst>
        </pc:spChg>
        <pc:spChg chg="add">
          <ac:chgData name="Mermelstein, Joshua D" userId="740d7283-2747-4e42-9c6a-ef9d12833124" providerId="ADAL" clId="{EA4ECA0F-0710-49DE-9B29-C5087699D428}" dt="2021-12-02T03:41:29.003" v="152" actId="26606"/>
          <ac:spMkLst>
            <pc:docMk/>
            <pc:sldMk cId="112080478" sldId="339"/>
            <ac:spMk id="177" creationId="{65513E21-21B0-48DB-8CF1-35E43B33A477}"/>
          </ac:spMkLst>
        </pc:spChg>
        <pc:graphicFrameChg chg="add del mod">
          <ac:chgData name="Mermelstein, Joshua D" userId="740d7283-2747-4e42-9c6a-ef9d12833124" providerId="ADAL" clId="{EA4ECA0F-0710-49DE-9B29-C5087699D428}" dt="2021-12-02T03:44:01.736" v="162" actId="478"/>
          <ac:graphicFrameMkLst>
            <pc:docMk/>
            <pc:sldMk cId="112080478" sldId="339"/>
            <ac:graphicFrameMk id="27" creationId="{DF1CA18D-AFC0-4981-889E-FEFDF42E656B}"/>
          </ac:graphicFrameMkLst>
        </pc:graphicFrameChg>
        <pc:graphicFrameChg chg="add mod">
          <ac:chgData name="Mermelstein, Joshua D" userId="740d7283-2747-4e42-9c6a-ef9d12833124" providerId="ADAL" clId="{EA4ECA0F-0710-49DE-9B29-C5087699D428}" dt="2021-12-02T03:51:55.697" v="221"/>
          <ac:graphicFrameMkLst>
            <pc:docMk/>
            <pc:sldMk cId="112080478" sldId="339"/>
            <ac:graphicFrameMk id="30" creationId="{08D5E426-AAD6-47A9-A369-0A2A5EA13EC1}"/>
          </ac:graphicFrameMkLst>
        </pc:graphicFrameChg>
        <pc:picChg chg="del">
          <ac:chgData name="Mermelstein, Joshua D" userId="740d7283-2747-4e42-9c6a-ef9d12833124" providerId="ADAL" clId="{EA4ECA0F-0710-49DE-9B29-C5087699D428}" dt="2021-12-02T03:40:39.887" v="140" actId="478"/>
          <ac:picMkLst>
            <pc:docMk/>
            <pc:sldMk cId="112080478" sldId="339"/>
            <ac:picMk id="12" creationId="{1E315812-0281-4417-96AA-871DEAC87DFF}"/>
          </ac:picMkLst>
        </pc:picChg>
        <pc:picChg chg="mod">
          <ac:chgData name="Mermelstein, Joshua D" userId="740d7283-2747-4e42-9c6a-ef9d12833124" providerId="ADAL" clId="{EA4ECA0F-0710-49DE-9B29-C5087699D428}" dt="2021-12-02T03:41:29.003" v="152" actId="26606"/>
          <ac:picMkLst>
            <pc:docMk/>
            <pc:sldMk cId="112080478" sldId="339"/>
            <ac:picMk id="99" creationId="{9A517A43-FC66-4662-8CE2-4E522D347951}"/>
          </ac:picMkLst>
        </pc:picChg>
        <pc:picChg chg="add del">
          <ac:chgData name="Mermelstein, Joshua D" userId="740d7283-2747-4e42-9c6a-ef9d12833124" providerId="ADAL" clId="{EA4ECA0F-0710-49DE-9B29-C5087699D428}" dt="2021-12-02T03:41:29.003" v="152" actId="26606"/>
          <ac:picMkLst>
            <pc:docMk/>
            <pc:sldMk cId="112080478" sldId="339"/>
            <ac:picMk id="156" creationId="{1F5620B8-A2D8-4568-B566-F0453A0D9167}"/>
          </ac:picMkLst>
        </pc:picChg>
        <pc:picChg chg="add">
          <ac:chgData name="Mermelstein, Joshua D" userId="740d7283-2747-4e42-9c6a-ef9d12833124" providerId="ADAL" clId="{EA4ECA0F-0710-49DE-9B29-C5087699D428}" dt="2021-12-02T03:41:29.003" v="152" actId="26606"/>
          <ac:picMkLst>
            <pc:docMk/>
            <pc:sldMk cId="112080478" sldId="339"/>
            <ac:picMk id="171" creationId="{1F5620B8-A2D8-4568-B566-F0453A0D9167}"/>
          </ac:picMkLst>
        </pc:picChg>
        <pc:cxnChg chg="del">
          <ac:chgData name="Mermelstein, Joshua D" userId="740d7283-2747-4e42-9c6a-ef9d12833124" providerId="ADAL" clId="{EA4ECA0F-0710-49DE-9B29-C5087699D428}" dt="2021-12-02T03:41:13.269" v="150" actId="26606"/>
          <ac:cxnSpMkLst>
            <pc:docMk/>
            <pc:sldMk cId="112080478" sldId="339"/>
            <ac:cxnSpMk id="147" creationId="{D33AC32D-5F44-45F7-A0BD-7C11A86BED57}"/>
          </ac:cxnSpMkLst>
        </pc:cxnChg>
        <pc:cxnChg chg="add del">
          <ac:chgData name="Mermelstein, Joshua D" userId="740d7283-2747-4e42-9c6a-ef9d12833124" providerId="ADAL" clId="{EA4ECA0F-0710-49DE-9B29-C5087699D428}" dt="2021-12-02T03:41:29.003" v="152" actId="26606"/>
          <ac:cxnSpMkLst>
            <pc:docMk/>
            <pc:sldMk cId="112080478" sldId="339"/>
            <ac:cxnSpMk id="158" creationId="{1C7D2BA4-4B7A-4596-8BCC-5CF715423894}"/>
          </ac:cxnSpMkLst>
        </pc:cxnChg>
        <pc:cxnChg chg="add del">
          <ac:chgData name="Mermelstein, Joshua D" userId="740d7283-2747-4e42-9c6a-ef9d12833124" providerId="ADAL" clId="{EA4ECA0F-0710-49DE-9B29-C5087699D428}" dt="2021-12-02T03:41:29.003" v="152" actId="26606"/>
          <ac:cxnSpMkLst>
            <pc:docMk/>
            <pc:sldMk cId="112080478" sldId="339"/>
            <ac:cxnSpMk id="160" creationId="{4977F1E1-2B6F-4BB6-899F-67D8764D83C5}"/>
          </ac:cxnSpMkLst>
        </pc:cxnChg>
        <pc:cxnChg chg="add del">
          <ac:chgData name="Mermelstein, Joshua D" userId="740d7283-2747-4e42-9c6a-ef9d12833124" providerId="ADAL" clId="{EA4ECA0F-0710-49DE-9B29-C5087699D428}" dt="2021-12-02T03:41:29.003" v="152" actId="26606"/>
          <ac:cxnSpMkLst>
            <pc:docMk/>
            <pc:sldMk cId="112080478" sldId="339"/>
            <ac:cxnSpMk id="164" creationId="{65409EC7-69B1-45CC-8FB7-1964C1AB6720}"/>
          </ac:cxnSpMkLst>
        </pc:cxnChg>
        <pc:cxnChg chg="add">
          <ac:chgData name="Mermelstein, Joshua D" userId="740d7283-2747-4e42-9c6a-ef9d12833124" providerId="ADAL" clId="{EA4ECA0F-0710-49DE-9B29-C5087699D428}" dt="2021-12-02T03:41:29.003" v="152" actId="26606"/>
          <ac:cxnSpMkLst>
            <pc:docMk/>
            <pc:sldMk cId="112080478" sldId="339"/>
            <ac:cxnSpMk id="173" creationId="{1C7D2BA4-4B7A-4596-8BCC-5CF715423894}"/>
          </ac:cxnSpMkLst>
        </pc:cxnChg>
        <pc:cxnChg chg="add">
          <ac:chgData name="Mermelstein, Joshua D" userId="740d7283-2747-4e42-9c6a-ef9d12833124" providerId="ADAL" clId="{EA4ECA0F-0710-49DE-9B29-C5087699D428}" dt="2021-12-02T03:41:29.003" v="152" actId="26606"/>
          <ac:cxnSpMkLst>
            <pc:docMk/>
            <pc:sldMk cId="112080478" sldId="339"/>
            <ac:cxnSpMk id="175" creationId="{4977F1E1-2B6F-4BB6-899F-67D8764D83C5}"/>
          </ac:cxnSpMkLst>
        </pc:cxnChg>
        <pc:cxnChg chg="add">
          <ac:chgData name="Mermelstein, Joshua D" userId="740d7283-2747-4e42-9c6a-ef9d12833124" providerId="ADAL" clId="{EA4ECA0F-0710-49DE-9B29-C5087699D428}" dt="2021-12-02T03:41:29.003" v="152" actId="26606"/>
          <ac:cxnSpMkLst>
            <pc:docMk/>
            <pc:sldMk cId="112080478" sldId="339"/>
            <ac:cxnSpMk id="179" creationId="{580B8A35-DEA7-4D43-9DF8-90B4681D0FAD}"/>
          </ac:cxnSpMkLst>
        </pc:cxnChg>
      </pc:sldChg>
    </pc:docChg>
  </pc:docChgLst>
  <pc:docChgLst>
    <pc:chgData name="Khan, Sameen Y" userId="S::skhan3@calstatela.edu::0428f573-2bb8-4e30-811a-e3295614aee8" providerId="AD" clId="Web-{E0915B6A-4269-4984-8DB4-4AF49783B2C2}"/>
    <pc:docChg chg="modSld">
      <pc:chgData name="Khan, Sameen Y" userId="S::skhan3@calstatela.edu::0428f573-2bb8-4e30-811a-e3295614aee8" providerId="AD" clId="Web-{E0915B6A-4269-4984-8DB4-4AF49783B2C2}" dt="2021-11-30T15:36:08.338" v="854" actId="14100"/>
      <pc:docMkLst>
        <pc:docMk/>
      </pc:docMkLst>
      <pc:sldChg chg="delSp modSp">
        <pc:chgData name="Khan, Sameen Y" userId="S::skhan3@calstatela.edu::0428f573-2bb8-4e30-811a-e3295614aee8" providerId="AD" clId="Web-{E0915B6A-4269-4984-8DB4-4AF49783B2C2}" dt="2021-11-30T15:36:08.338" v="854" actId="14100"/>
        <pc:sldMkLst>
          <pc:docMk/>
          <pc:sldMk cId="646186527" sldId="272"/>
        </pc:sldMkLst>
        <pc:spChg chg="mod">
          <ac:chgData name="Khan, Sameen Y" userId="S::skhan3@calstatela.edu::0428f573-2bb8-4e30-811a-e3295614aee8" providerId="AD" clId="Web-{E0915B6A-4269-4984-8DB4-4AF49783B2C2}" dt="2021-11-30T15:36:08.338" v="854" actId="14100"/>
          <ac:spMkLst>
            <pc:docMk/>
            <pc:sldMk cId="646186527" sldId="272"/>
            <ac:spMk id="3" creationId="{80BB9568-7782-442B-A9FF-CE2F93FDFBEE}"/>
          </ac:spMkLst>
        </pc:spChg>
        <pc:spChg chg="del mod">
          <ac:chgData name="Khan, Sameen Y" userId="S::skhan3@calstatela.edu::0428f573-2bb8-4e30-811a-e3295614aee8" providerId="AD" clId="Web-{E0915B6A-4269-4984-8DB4-4AF49783B2C2}" dt="2021-11-30T15:35:38.820" v="850"/>
          <ac:spMkLst>
            <pc:docMk/>
            <pc:sldMk cId="646186527" sldId="272"/>
            <ac:spMk id="17" creationId="{525D32D4-8B3C-4DEB-9889-9652621CE037}"/>
          </ac:spMkLst>
        </pc:spChg>
        <pc:spChg chg="del mod">
          <ac:chgData name="Khan, Sameen Y" userId="S::skhan3@calstatela.edu::0428f573-2bb8-4e30-811a-e3295614aee8" providerId="AD" clId="Web-{E0915B6A-4269-4984-8DB4-4AF49783B2C2}" dt="2021-11-30T15:35:20.960" v="847"/>
          <ac:spMkLst>
            <pc:docMk/>
            <pc:sldMk cId="646186527" sldId="272"/>
            <ac:spMk id="41" creationId="{1E248538-1048-494D-9F8C-EC154E1BA480}"/>
          </ac:spMkLst>
        </pc:spChg>
        <pc:spChg chg="del mod">
          <ac:chgData name="Khan, Sameen Y" userId="S::skhan3@calstatela.edu::0428f573-2bb8-4e30-811a-e3295614aee8" providerId="AD" clId="Web-{E0915B6A-4269-4984-8DB4-4AF49783B2C2}" dt="2021-11-30T15:35:31.039" v="848"/>
          <ac:spMkLst>
            <pc:docMk/>
            <pc:sldMk cId="646186527" sldId="272"/>
            <ac:spMk id="108" creationId="{364296FE-2F8F-4397-8540-A18EDC77C0A1}"/>
          </ac:spMkLst>
        </pc:spChg>
        <pc:spChg chg="del mod">
          <ac:chgData name="Khan, Sameen Y" userId="S::skhan3@calstatela.edu::0428f573-2bb8-4e30-811a-e3295614aee8" providerId="AD" clId="Web-{E0915B6A-4269-4984-8DB4-4AF49783B2C2}" dt="2021-11-30T15:35:35.351" v="849"/>
          <ac:spMkLst>
            <pc:docMk/>
            <pc:sldMk cId="646186527" sldId="272"/>
            <ac:spMk id="136" creationId="{5B17D123-A71E-4315-8041-B5B4F5ACC278}"/>
          </ac:spMkLst>
        </pc:spChg>
        <pc:spChg chg="del mod">
          <ac:chgData name="Khan, Sameen Y" userId="S::skhan3@calstatela.edu::0428f573-2bb8-4e30-811a-e3295614aee8" providerId="AD" clId="Web-{E0915B6A-4269-4984-8DB4-4AF49783B2C2}" dt="2021-11-30T15:35:42.852" v="851"/>
          <ac:spMkLst>
            <pc:docMk/>
            <pc:sldMk cId="646186527" sldId="272"/>
            <ac:spMk id="170" creationId="{87C74C57-8C82-4F0B-88DA-B5EE6DB3CAFF}"/>
          </ac:spMkLst>
        </pc:spChg>
        <pc:spChg chg="del mod">
          <ac:chgData name="Khan, Sameen Y" userId="S::skhan3@calstatela.edu::0428f573-2bb8-4e30-811a-e3295614aee8" providerId="AD" clId="Web-{E0915B6A-4269-4984-8DB4-4AF49783B2C2}" dt="2021-11-30T15:35:45.821" v="852"/>
          <ac:spMkLst>
            <pc:docMk/>
            <pc:sldMk cId="646186527" sldId="272"/>
            <ac:spMk id="202" creationId="{AD677FBD-40C3-4E49-A156-CFDED3A0972C}"/>
          </ac:spMkLst>
        </pc:spChg>
      </pc:sldChg>
    </pc:docChg>
  </pc:docChgLst>
  <pc:docChgLst>
    <pc:chgData name="Avery, Norman T" userId="c0228771-b4e7-464a-b258-9cec00bee834" providerId="ADAL" clId="{338A39DB-5597-4D90-949A-5B7D1547C18B}"/>
    <pc:docChg chg="undo redo custSel addSld delSld modSld sldOrd modMainMaster">
      <pc:chgData name="Avery, Norman T" userId="c0228771-b4e7-464a-b258-9cec00bee834" providerId="ADAL" clId="{338A39DB-5597-4D90-949A-5B7D1547C18B}" dt="2021-12-03T15:37:20.105" v="3264" actId="47"/>
      <pc:docMkLst>
        <pc:docMk/>
      </pc:docMkLst>
      <pc:sldChg chg="addSp delSp modSp new del mod setBg addAnim delAnim setClrOvrMap delDesignElem">
        <pc:chgData name="Avery, Norman T" userId="c0228771-b4e7-464a-b258-9cec00bee834" providerId="ADAL" clId="{338A39DB-5597-4D90-949A-5B7D1547C18B}" dt="2021-11-30T03:21:21.086" v="1176" actId="2696"/>
        <pc:sldMkLst>
          <pc:docMk/>
          <pc:sldMk cId="2740703642" sldId="256"/>
        </pc:sldMkLst>
        <pc:spChg chg="mod">
          <ac:chgData name="Avery, Norman T" userId="c0228771-b4e7-464a-b258-9cec00bee834" providerId="ADAL" clId="{338A39DB-5597-4D90-949A-5B7D1547C18B}" dt="2021-11-30T02:31:02.997" v="127" actId="27636"/>
          <ac:spMkLst>
            <pc:docMk/>
            <pc:sldMk cId="2740703642" sldId="256"/>
            <ac:spMk id="2" creationId="{4DAE49DA-564C-4338-B218-630822057F3F}"/>
          </ac:spMkLst>
        </pc:spChg>
        <pc:spChg chg="del">
          <ac:chgData name="Avery, Norman T" userId="c0228771-b4e7-464a-b258-9cec00bee834" providerId="ADAL" clId="{338A39DB-5597-4D90-949A-5B7D1547C18B}" dt="2021-11-30T02:22:20.765" v="88" actId="478"/>
          <ac:spMkLst>
            <pc:docMk/>
            <pc:sldMk cId="2740703642" sldId="256"/>
            <ac:spMk id="3" creationId="{E745D308-F26B-4604-9867-36200D2091D8}"/>
          </ac:spMkLst>
        </pc:spChg>
        <pc:spChg chg="add del">
          <ac:chgData name="Avery, Norman T" userId="c0228771-b4e7-464a-b258-9cec00bee834" providerId="ADAL" clId="{338A39DB-5597-4D90-949A-5B7D1547C18B}" dt="2021-11-30T02:31:02.923" v="125" actId="26606"/>
          <ac:spMkLst>
            <pc:docMk/>
            <pc:sldMk cId="2740703642" sldId="256"/>
            <ac:spMk id="7" creationId="{9CD9ACDE-8038-488C-AB0C-5FD1A373C8CD}"/>
          </ac:spMkLst>
        </pc:spChg>
        <pc:spChg chg="add del">
          <ac:chgData name="Avery, Norman T" userId="c0228771-b4e7-464a-b258-9cec00bee834" providerId="ADAL" clId="{338A39DB-5597-4D90-949A-5B7D1547C18B}" dt="2021-11-30T02:31:02.923" v="125" actId="26606"/>
          <ac:spMkLst>
            <pc:docMk/>
            <pc:sldMk cId="2740703642" sldId="256"/>
            <ac:spMk id="9" creationId="{DA6C2449-5F66-4753-AAA3-4AD81E57A0E5}"/>
          </ac:spMkLst>
        </pc:spChg>
        <pc:spChg chg="add del">
          <ac:chgData name="Avery, Norman T" userId="c0228771-b4e7-464a-b258-9cec00bee834" providerId="ADAL" clId="{338A39DB-5597-4D90-949A-5B7D1547C18B}" dt="2021-11-30T02:37:05.317" v="224"/>
          <ac:spMkLst>
            <pc:docMk/>
            <pc:sldMk cId="2740703642" sldId="256"/>
            <ac:spMk id="13" creationId="{941596B8-D720-4D6E-B7AD-8F5998211E87}"/>
          </ac:spMkLst>
        </pc:spChg>
        <pc:spChg chg="add del">
          <ac:chgData name="Avery, Norman T" userId="c0228771-b4e7-464a-b258-9cec00bee834" providerId="ADAL" clId="{338A39DB-5597-4D90-949A-5B7D1547C18B}" dt="2021-11-30T02:37:05.317" v="224"/>
          <ac:spMkLst>
            <pc:docMk/>
            <pc:sldMk cId="2740703642" sldId="256"/>
            <ac:spMk id="14" creationId="{B978501D-E01E-4859-ABAA-F7109C797DE3}"/>
          </ac:spMkLst>
        </pc:spChg>
        <pc:spChg chg="add mod">
          <ac:chgData name="Avery, Norman T" userId="c0228771-b4e7-464a-b258-9cec00bee834" providerId="ADAL" clId="{338A39DB-5597-4D90-949A-5B7D1547C18B}" dt="2021-11-30T02:33:15.443" v="162" actId="14100"/>
          <ac:spMkLst>
            <pc:docMk/>
            <pc:sldMk cId="2740703642" sldId="256"/>
            <ac:spMk id="16" creationId="{81F0E78D-CE71-4006-9543-929112BFD679}"/>
          </ac:spMkLst>
        </pc:spChg>
        <pc:picChg chg="add mod">
          <ac:chgData name="Avery, Norman T" userId="c0228771-b4e7-464a-b258-9cec00bee834" providerId="ADAL" clId="{338A39DB-5597-4D90-949A-5B7D1547C18B}" dt="2021-11-30T02:32:35.972" v="135" actId="1076"/>
          <ac:picMkLst>
            <pc:docMk/>
            <pc:sldMk cId="2740703642" sldId="256"/>
            <ac:picMk id="5" creationId="{A84C4B78-E254-4D18-9BFE-690489E5B56F}"/>
          </ac:picMkLst>
        </pc:picChg>
        <pc:picChg chg="add mod">
          <ac:chgData name="Avery, Norman T" userId="c0228771-b4e7-464a-b258-9cec00bee834" providerId="ADAL" clId="{338A39DB-5597-4D90-949A-5B7D1547C18B}" dt="2021-11-30T02:40:35.775" v="266" actId="1076"/>
          <ac:picMkLst>
            <pc:docMk/>
            <pc:sldMk cId="2740703642" sldId="256"/>
            <ac:picMk id="10" creationId="{376D300E-7F9C-4B3C-84EB-87DCED91CA41}"/>
          </ac:picMkLst>
        </pc:picChg>
        <pc:picChg chg="add del">
          <ac:chgData name="Avery, Norman T" userId="c0228771-b4e7-464a-b258-9cec00bee834" providerId="ADAL" clId="{338A39DB-5597-4D90-949A-5B7D1547C18B}" dt="2021-11-30T02:31:02.923" v="125" actId="26606"/>
          <ac:picMkLst>
            <pc:docMk/>
            <pc:sldMk cId="2740703642" sldId="256"/>
            <ac:picMk id="11" creationId="{A57D80F0-E0CE-4DCF-A32A-DB7CE736472A}"/>
          </ac:picMkLst>
        </pc:picChg>
        <pc:picChg chg="add del">
          <ac:chgData name="Avery, Norman T" userId="c0228771-b4e7-464a-b258-9cec00bee834" providerId="ADAL" clId="{338A39DB-5597-4D90-949A-5B7D1547C18B}" dt="2021-11-30T02:37:05.317" v="224"/>
          <ac:picMkLst>
            <pc:docMk/>
            <pc:sldMk cId="2740703642" sldId="256"/>
            <ac:picMk id="15" creationId="{D66B130B-5814-48DD-9CA6-2E189DE2096E}"/>
          </ac:picMkLst>
        </pc:picChg>
      </pc:sldChg>
      <pc:sldChg chg="new del">
        <pc:chgData name="Avery, Norman T" userId="c0228771-b4e7-464a-b258-9cec00bee834" providerId="ADAL" clId="{338A39DB-5597-4D90-949A-5B7D1547C18B}" dt="2021-11-30T03:28:43.774" v="1293" actId="47"/>
        <pc:sldMkLst>
          <pc:docMk/>
          <pc:sldMk cId="991687973" sldId="257"/>
        </pc:sldMkLst>
      </pc:sldChg>
      <pc:sldChg chg="addSp delSp modSp mod">
        <pc:chgData name="Avery, Norman T" userId="c0228771-b4e7-464a-b258-9cec00bee834" providerId="ADAL" clId="{338A39DB-5597-4D90-949A-5B7D1547C18B}" dt="2021-11-30T02:43:48.021" v="318" actId="26606"/>
        <pc:sldMkLst>
          <pc:docMk/>
          <pc:sldMk cId="3424908263" sldId="258"/>
        </pc:sldMkLst>
        <pc:spChg chg="mod">
          <ac:chgData name="Avery, Norman T" userId="c0228771-b4e7-464a-b258-9cec00bee834" providerId="ADAL" clId="{338A39DB-5597-4D90-949A-5B7D1547C18B}" dt="2021-11-30T02:40:55.905" v="267"/>
          <ac:spMkLst>
            <pc:docMk/>
            <pc:sldMk cId="3424908263" sldId="258"/>
            <ac:spMk id="2" creationId="{D88BB750-B4E5-443A-89E9-45185A8E9778}"/>
          </ac:spMkLst>
        </pc:spChg>
        <pc:spChg chg="del mod">
          <ac:chgData name="Avery, Norman T" userId="c0228771-b4e7-464a-b258-9cec00bee834" providerId="ADAL" clId="{338A39DB-5597-4D90-949A-5B7D1547C18B}" dt="2021-11-30T02:29:58.326" v="107" actId="26606"/>
          <ac:spMkLst>
            <pc:docMk/>
            <pc:sldMk cId="3424908263" sldId="258"/>
            <ac:spMk id="3" creationId="{EBBAFABB-12CC-48C3-BACE-9953DD336D6E}"/>
          </ac:spMkLst>
        </pc:spChg>
        <pc:graphicFrameChg chg="add mod modGraphic">
          <ac:chgData name="Avery, Norman T" userId="c0228771-b4e7-464a-b258-9cec00bee834" providerId="ADAL" clId="{338A39DB-5597-4D90-949A-5B7D1547C18B}" dt="2021-11-30T02:43:48.021" v="318" actId="26606"/>
          <ac:graphicFrameMkLst>
            <pc:docMk/>
            <pc:sldMk cId="3424908263" sldId="258"/>
            <ac:graphicFrameMk id="6" creationId="{FDCBDA56-54D7-4D44-A6F3-023DD94EE50D}"/>
          </ac:graphicFrameMkLst>
        </pc:graphicFrameChg>
      </pc:sldChg>
      <pc:sldChg chg="addSp delSp modSp mod setBg">
        <pc:chgData name="Avery, Norman T" userId="c0228771-b4e7-464a-b258-9cec00bee834" providerId="ADAL" clId="{338A39DB-5597-4D90-949A-5B7D1547C18B}" dt="2021-12-02T01:40:40.828" v="1583" actId="26606"/>
        <pc:sldMkLst>
          <pc:docMk/>
          <pc:sldMk cId="3240533020" sldId="259"/>
        </pc:sldMkLst>
        <pc:spChg chg="mod">
          <ac:chgData name="Avery, Norman T" userId="c0228771-b4e7-464a-b258-9cec00bee834" providerId="ADAL" clId="{338A39DB-5597-4D90-949A-5B7D1547C18B}" dt="2021-12-02T01:40:40.828" v="1583" actId="26606"/>
          <ac:spMkLst>
            <pc:docMk/>
            <pc:sldMk cId="3240533020" sldId="259"/>
            <ac:spMk id="2" creationId="{89FEFE7A-8D1C-4800-97A1-E8B4413911B5}"/>
          </ac:spMkLst>
        </pc:spChg>
        <pc:spChg chg="add del mod">
          <ac:chgData name="Avery, Norman T" userId="c0228771-b4e7-464a-b258-9cec00bee834" providerId="ADAL" clId="{338A39DB-5597-4D90-949A-5B7D1547C18B}" dt="2021-11-30T02:30:06.728" v="112" actId="26606"/>
          <ac:spMkLst>
            <pc:docMk/>
            <pc:sldMk cId="3240533020" sldId="259"/>
            <ac:spMk id="3" creationId="{1A44563E-0FA9-4FC6-ADED-66E94BFF4667}"/>
          </ac:spMkLst>
        </pc:spChg>
        <pc:spChg chg="add">
          <ac:chgData name="Avery, Norman T" userId="c0228771-b4e7-464a-b258-9cec00bee834" providerId="ADAL" clId="{338A39DB-5597-4D90-949A-5B7D1547C18B}" dt="2021-12-02T01:40:40.828" v="1583" actId="26606"/>
          <ac:spMkLst>
            <pc:docMk/>
            <pc:sldMk cId="3240533020" sldId="259"/>
            <ac:spMk id="15" creationId="{482E7304-2AC2-4A5C-924D-A6AC3FFC5EAC}"/>
          </ac:spMkLst>
        </pc:spChg>
        <pc:spChg chg="add">
          <ac:chgData name="Avery, Norman T" userId="c0228771-b4e7-464a-b258-9cec00bee834" providerId="ADAL" clId="{338A39DB-5597-4D90-949A-5B7D1547C18B}" dt="2021-12-02T01:40:40.828" v="1583" actId="26606"/>
          <ac:spMkLst>
            <pc:docMk/>
            <pc:sldMk cId="3240533020" sldId="259"/>
            <ac:spMk id="19" creationId="{A3C183B1-1D4B-4E3D-A02E-A426E3BFA016}"/>
          </ac:spMkLst>
        </pc:spChg>
        <pc:graphicFrameChg chg="add del">
          <ac:chgData name="Avery, Norman T" userId="c0228771-b4e7-464a-b258-9cec00bee834" providerId="ADAL" clId="{338A39DB-5597-4D90-949A-5B7D1547C18B}" dt="2021-11-30T02:30:05.499" v="109" actId="26606"/>
          <ac:graphicFrameMkLst>
            <pc:docMk/>
            <pc:sldMk cId="3240533020" sldId="259"/>
            <ac:graphicFrameMk id="6" creationId="{E4CC6620-4110-4C63-96FD-C4AAF649F641}"/>
          </ac:graphicFrameMkLst>
        </pc:graphicFrameChg>
        <pc:graphicFrameChg chg="add del">
          <ac:chgData name="Avery, Norman T" userId="c0228771-b4e7-464a-b258-9cec00bee834" providerId="ADAL" clId="{338A39DB-5597-4D90-949A-5B7D1547C18B}" dt="2021-11-30T02:30:06.700" v="111" actId="26606"/>
          <ac:graphicFrameMkLst>
            <pc:docMk/>
            <pc:sldMk cId="3240533020" sldId="259"/>
            <ac:graphicFrameMk id="8" creationId="{88629E1B-281A-4E19-84FC-99C6E0C48966}"/>
          </ac:graphicFrameMkLst>
        </pc:graphicFrameChg>
        <pc:graphicFrameChg chg="add mod ord modGraphic">
          <ac:chgData name="Avery, Norman T" userId="c0228771-b4e7-464a-b258-9cec00bee834" providerId="ADAL" clId="{338A39DB-5597-4D90-949A-5B7D1547C18B}" dt="2021-12-02T01:40:40.828" v="1583" actId="26606"/>
          <ac:graphicFrameMkLst>
            <pc:docMk/>
            <pc:sldMk cId="3240533020" sldId="259"/>
            <ac:graphicFrameMk id="10" creationId="{994E50F9-36A4-40F7-9551-F05BDF4E6529}"/>
          </ac:graphicFrameMkLst>
        </pc:graphicFrameChg>
        <pc:cxnChg chg="add">
          <ac:chgData name="Avery, Norman T" userId="c0228771-b4e7-464a-b258-9cec00bee834" providerId="ADAL" clId="{338A39DB-5597-4D90-949A-5B7D1547C18B}" dt="2021-12-02T01:40:40.828" v="1583" actId="26606"/>
          <ac:cxnSpMkLst>
            <pc:docMk/>
            <pc:sldMk cId="3240533020" sldId="259"/>
            <ac:cxnSpMk id="17" creationId="{D259FEF2-F6A5-442F-BA10-4E39EECD0ABE}"/>
          </ac:cxnSpMkLst>
        </pc:cxnChg>
      </pc:sldChg>
      <pc:sldChg chg="addSp delSp modSp mod setBg">
        <pc:chgData name="Avery, Norman T" userId="c0228771-b4e7-464a-b258-9cec00bee834" providerId="ADAL" clId="{338A39DB-5597-4D90-949A-5B7D1547C18B}" dt="2021-11-30T03:25:08.035" v="1276" actId="26606"/>
        <pc:sldMkLst>
          <pc:docMk/>
          <pc:sldMk cId="988296405" sldId="260"/>
        </pc:sldMkLst>
        <pc:spChg chg="mod">
          <ac:chgData name="Avery, Norman T" userId="c0228771-b4e7-464a-b258-9cec00bee834" providerId="ADAL" clId="{338A39DB-5597-4D90-949A-5B7D1547C18B}" dt="2021-11-30T03:25:08.035" v="1276" actId="26606"/>
          <ac:spMkLst>
            <pc:docMk/>
            <pc:sldMk cId="988296405" sldId="260"/>
            <ac:spMk id="2" creationId="{EBB1405B-DB7D-4DCF-87D9-FA456D0EB735}"/>
          </ac:spMkLst>
        </pc:spChg>
        <pc:spChg chg="mod">
          <ac:chgData name="Avery, Norman T" userId="c0228771-b4e7-464a-b258-9cec00bee834" providerId="ADAL" clId="{338A39DB-5597-4D90-949A-5B7D1547C18B}" dt="2021-11-30T03:25:08.035" v="1276" actId="26606"/>
          <ac:spMkLst>
            <pc:docMk/>
            <pc:sldMk cId="988296405" sldId="260"/>
            <ac:spMk id="3" creationId="{7DC4C238-75C5-48D1-9B01-66D72255B517}"/>
          </ac:spMkLst>
        </pc:spChg>
        <pc:spChg chg="mod">
          <ac:chgData name="Avery, Norman T" userId="c0228771-b4e7-464a-b258-9cec00bee834" providerId="ADAL" clId="{338A39DB-5597-4D90-949A-5B7D1547C18B}" dt="2021-11-30T03:25:08.035" v="1276" actId="26606"/>
          <ac:spMkLst>
            <pc:docMk/>
            <pc:sldMk cId="988296405" sldId="260"/>
            <ac:spMk id="6" creationId="{654AE450-A334-443B-AA19-8D05DAB9EE85}"/>
          </ac:spMkLst>
        </pc:spChg>
        <pc:spChg chg="add del">
          <ac:chgData name="Avery, Norman T" userId="c0228771-b4e7-464a-b258-9cec00bee834" providerId="ADAL" clId="{338A39DB-5597-4D90-949A-5B7D1547C18B}" dt="2021-11-30T03:25:05.698" v="1271" actId="26606"/>
          <ac:spMkLst>
            <pc:docMk/>
            <pc:sldMk cId="988296405" sldId="260"/>
            <ac:spMk id="11" creationId="{35C3D674-3D59-4E93-80CA-0C0A9095E816}"/>
          </ac:spMkLst>
        </pc:spChg>
        <pc:spChg chg="add del">
          <ac:chgData name="Avery, Norman T" userId="c0228771-b4e7-464a-b258-9cec00bee834" providerId="ADAL" clId="{338A39DB-5597-4D90-949A-5B7D1547C18B}" dt="2021-11-30T03:25:05.698" v="1271" actId="26606"/>
          <ac:spMkLst>
            <pc:docMk/>
            <pc:sldMk cId="988296405" sldId="260"/>
            <ac:spMk id="15" creationId="{EF2A81E1-BCBE-426B-8C09-33274E69409D}"/>
          </ac:spMkLst>
        </pc:spChg>
        <pc:spChg chg="add del">
          <ac:chgData name="Avery, Norman T" userId="c0228771-b4e7-464a-b258-9cec00bee834" providerId="ADAL" clId="{338A39DB-5597-4D90-949A-5B7D1547C18B}" dt="2021-11-30T03:25:07.078" v="1273" actId="26606"/>
          <ac:spMkLst>
            <pc:docMk/>
            <pc:sldMk cId="988296405" sldId="260"/>
            <ac:spMk id="21" creationId="{1C2A4B30-77D7-4FFB-8B53-A88BD68CABD2}"/>
          </ac:spMkLst>
        </pc:spChg>
        <pc:spChg chg="add del">
          <ac:chgData name="Avery, Norman T" userId="c0228771-b4e7-464a-b258-9cec00bee834" providerId="ADAL" clId="{338A39DB-5597-4D90-949A-5B7D1547C18B}" dt="2021-11-30T03:25:07.078" v="1273" actId="26606"/>
          <ac:spMkLst>
            <pc:docMk/>
            <pc:sldMk cId="988296405" sldId="260"/>
            <ac:spMk id="23" creationId="{01E4D783-AD45-49E7-B6C7-BBACB8290688}"/>
          </ac:spMkLst>
        </pc:spChg>
        <pc:spChg chg="add del">
          <ac:chgData name="Avery, Norman T" userId="c0228771-b4e7-464a-b258-9cec00bee834" providerId="ADAL" clId="{338A39DB-5597-4D90-949A-5B7D1547C18B}" dt="2021-11-30T03:25:08.027" v="1275" actId="26606"/>
          <ac:spMkLst>
            <pc:docMk/>
            <pc:sldMk cId="988296405" sldId="260"/>
            <ac:spMk id="25" creationId="{35C3D674-3D59-4E93-80CA-0C0A9095E816}"/>
          </ac:spMkLst>
        </pc:spChg>
        <pc:spChg chg="add del">
          <ac:chgData name="Avery, Norman T" userId="c0228771-b4e7-464a-b258-9cec00bee834" providerId="ADAL" clId="{338A39DB-5597-4D90-949A-5B7D1547C18B}" dt="2021-11-30T03:25:08.027" v="1275" actId="26606"/>
          <ac:spMkLst>
            <pc:docMk/>
            <pc:sldMk cId="988296405" sldId="260"/>
            <ac:spMk id="27" creationId="{EF2A81E1-BCBE-426B-8C09-33274E69409D}"/>
          </ac:spMkLst>
        </pc:spChg>
        <pc:spChg chg="add">
          <ac:chgData name="Avery, Norman T" userId="c0228771-b4e7-464a-b258-9cec00bee834" providerId="ADAL" clId="{338A39DB-5597-4D90-949A-5B7D1547C18B}" dt="2021-11-30T03:25:08.035" v="1276" actId="26606"/>
          <ac:spMkLst>
            <pc:docMk/>
            <pc:sldMk cId="988296405" sldId="260"/>
            <ac:spMk id="31" creationId="{1C2A4B30-77D7-4FFB-8B53-A88BD68CABD2}"/>
          </ac:spMkLst>
        </pc:spChg>
        <pc:spChg chg="add">
          <ac:chgData name="Avery, Norman T" userId="c0228771-b4e7-464a-b258-9cec00bee834" providerId="ADAL" clId="{338A39DB-5597-4D90-949A-5B7D1547C18B}" dt="2021-11-30T03:25:08.035" v="1276" actId="26606"/>
          <ac:spMkLst>
            <pc:docMk/>
            <pc:sldMk cId="988296405" sldId="260"/>
            <ac:spMk id="33" creationId="{01E4D783-AD45-49E7-B6C7-BBACB8290688}"/>
          </ac:spMkLst>
        </pc:spChg>
        <pc:picChg chg="mod">
          <ac:chgData name="Avery, Norman T" userId="c0228771-b4e7-464a-b258-9cec00bee834" providerId="ADAL" clId="{338A39DB-5597-4D90-949A-5B7D1547C18B}" dt="2021-11-30T03:25:08.035" v="1276" actId="26606"/>
          <ac:picMkLst>
            <pc:docMk/>
            <pc:sldMk cId="988296405" sldId="260"/>
            <ac:picMk id="4" creationId="{C94364D6-0B8A-41B4-AC56-5DF940E19D7F}"/>
          </ac:picMkLst>
        </pc:picChg>
        <pc:picChg chg="add del">
          <ac:chgData name="Avery, Norman T" userId="c0228771-b4e7-464a-b258-9cec00bee834" providerId="ADAL" clId="{338A39DB-5597-4D90-949A-5B7D1547C18B}" dt="2021-11-30T03:25:05.698" v="1271" actId="26606"/>
          <ac:picMkLst>
            <pc:docMk/>
            <pc:sldMk cId="988296405" sldId="260"/>
            <ac:picMk id="17" creationId="{39D1DDD4-5BB3-45BA-B9B3-06B62299AD79}"/>
          </ac:picMkLst>
        </pc:picChg>
        <pc:picChg chg="add del">
          <ac:chgData name="Avery, Norman T" userId="c0228771-b4e7-464a-b258-9cec00bee834" providerId="ADAL" clId="{338A39DB-5597-4D90-949A-5B7D1547C18B}" dt="2021-11-30T03:25:08.027" v="1275" actId="26606"/>
          <ac:picMkLst>
            <pc:docMk/>
            <pc:sldMk cId="988296405" sldId="260"/>
            <ac:picMk id="28" creationId="{39D1DDD4-5BB3-45BA-B9B3-06B62299AD79}"/>
          </ac:picMkLst>
        </pc:picChg>
        <pc:cxnChg chg="add del">
          <ac:chgData name="Avery, Norman T" userId="c0228771-b4e7-464a-b258-9cec00bee834" providerId="ADAL" clId="{338A39DB-5597-4D90-949A-5B7D1547C18B}" dt="2021-11-30T03:25:05.698" v="1271" actId="26606"/>
          <ac:cxnSpMkLst>
            <pc:docMk/>
            <pc:sldMk cId="988296405" sldId="260"/>
            <ac:cxnSpMk id="13" creationId="{C884B8F8-FDC9-498B-9960-5D7260AFCB03}"/>
          </ac:cxnSpMkLst>
        </pc:cxnChg>
        <pc:cxnChg chg="add del">
          <ac:chgData name="Avery, Norman T" userId="c0228771-b4e7-464a-b258-9cec00bee834" providerId="ADAL" clId="{338A39DB-5597-4D90-949A-5B7D1547C18B}" dt="2021-11-30T03:25:05.698" v="1271" actId="26606"/>
          <ac:cxnSpMkLst>
            <pc:docMk/>
            <pc:sldMk cId="988296405" sldId="260"/>
            <ac:cxnSpMk id="19" creationId="{A24DAE64-2302-42EA-8239-F2F0775CA5AD}"/>
          </ac:cxnSpMkLst>
        </pc:cxnChg>
        <pc:cxnChg chg="add del">
          <ac:chgData name="Avery, Norman T" userId="c0228771-b4e7-464a-b258-9cec00bee834" providerId="ADAL" clId="{338A39DB-5597-4D90-949A-5B7D1547C18B}" dt="2021-11-30T03:25:07.078" v="1273" actId="26606"/>
          <ac:cxnSpMkLst>
            <pc:docMk/>
            <pc:sldMk cId="988296405" sldId="260"/>
            <ac:cxnSpMk id="22" creationId="{373AAE2E-5D6B-4952-A4BB-546C49F8DE4B}"/>
          </ac:cxnSpMkLst>
        </pc:cxnChg>
        <pc:cxnChg chg="add del">
          <ac:chgData name="Avery, Norman T" userId="c0228771-b4e7-464a-b258-9cec00bee834" providerId="ADAL" clId="{338A39DB-5597-4D90-949A-5B7D1547C18B}" dt="2021-11-30T03:25:08.027" v="1275" actId="26606"/>
          <ac:cxnSpMkLst>
            <pc:docMk/>
            <pc:sldMk cId="988296405" sldId="260"/>
            <ac:cxnSpMk id="26" creationId="{C884B8F8-FDC9-498B-9960-5D7260AFCB03}"/>
          </ac:cxnSpMkLst>
        </pc:cxnChg>
        <pc:cxnChg chg="add del">
          <ac:chgData name="Avery, Norman T" userId="c0228771-b4e7-464a-b258-9cec00bee834" providerId="ADAL" clId="{338A39DB-5597-4D90-949A-5B7D1547C18B}" dt="2021-11-30T03:25:08.027" v="1275" actId="26606"/>
          <ac:cxnSpMkLst>
            <pc:docMk/>
            <pc:sldMk cId="988296405" sldId="260"/>
            <ac:cxnSpMk id="29" creationId="{A24DAE64-2302-42EA-8239-F2F0775CA5AD}"/>
          </ac:cxnSpMkLst>
        </pc:cxnChg>
        <pc:cxnChg chg="add">
          <ac:chgData name="Avery, Norman T" userId="c0228771-b4e7-464a-b258-9cec00bee834" providerId="ADAL" clId="{338A39DB-5597-4D90-949A-5B7D1547C18B}" dt="2021-11-30T03:25:08.035" v="1276" actId="26606"/>
          <ac:cxnSpMkLst>
            <pc:docMk/>
            <pc:sldMk cId="988296405" sldId="260"/>
            <ac:cxnSpMk id="32" creationId="{373AAE2E-5D6B-4952-A4BB-546C49F8DE4B}"/>
          </ac:cxnSpMkLst>
        </pc:cxnChg>
      </pc:sldChg>
      <pc:sldChg chg="addSp delSp modSp mod setBg setClrOvrMap delDesignElem">
        <pc:chgData name="Avery, Norman T" userId="c0228771-b4e7-464a-b258-9cec00bee834" providerId="ADAL" clId="{338A39DB-5597-4D90-949A-5B7D1547C18B}" dt="2021-11-30T02:43:32.247" v="313" actId="26606"/>
        <pc:sldMkLst>
          <pc:docMk/>
          <pc:sldMk cId="3652483600" sldId="261"/>
        </pc:sldMkLst>
        <pc:spChg chg="mod">
          <ac:chgData name="Avery, Norman T" userId="c0228771-b4e7-464a-b258-9cec00bee834" providerId="ADAL" clId="{338A39DB-5597-4D90-949A-5B7D1547C18B}" dt="2021-11-30T02:43:32.247" v="313" actId="26606"/>
          <ac:spMkLst>
            <pc:docMk/>
            <pc:sldMk cId="3652483600" sldId="261"/>
            <ac:spMk id="2" creationId="{2A26482C-1028-4B79-8A23-9395D8CB2C6F}"/>
          </ac:spMkLst>
        </pc:spChg>
        <pc:spChg chg="mod">
          <ac:chgData name="Avery, Norman T" userId="c0228771-b4e7-464a-b258-9cec00bee834" providerId="ADAL" clId="{338A39DB-5597-4D90-949A-5B7D1547C18B}" dt="2021-11-30T02:43:32.247" v="313" actId="26606"/>
          <ac:spMkLst>
            <pc:docMk/>
            <pc:sldMk cId="3652483600" sldId="261"/>
            <ac:spMk id="3" creationId="{C358AF18-1344-463F-8BDE-6B99EC322AEB}"/>
          </ac:spMkLst>
        </pc:spChg>
        <pc:spChg chg="add">
          <ac:chgData name="Avery, Norman T" userId="c0228771-b4e7-464a-b258-9cec00bee834" providerId="ADAL" clId="{338A39DB-5597-4D90-949A-5B7D1547C18B}" dt="2021-11-30T02:43:32.247" v="313" actId="26606"/>
          <ac:spMkLst>
            <pc:docMk/>
            <pc:sldMk cId="3652483600" sldId="261"/>
            <ac:spMk id="5" creationId="{E9E5E629-7060-41F9-8B50-02B2E85F7DF0}"/>
          </ac:spMkLst>
        </pc:spChg>
        <pc:spChg chg="add del">
          <ac:chgData name="Avery, Norman T" userId="c0228771-b4e7-464a-b258-9cec00bee834" providerId="ADAL" clId="{338A39DB-5597-4D90-949A-5B7D1547C18B}" dt="2021-11-30T02:37:05.317" v="224"/>
          <ac:spMkLst>
            <pc:docMk/>
            <pc:sldMk cId="3652483600" sldId="261"/>
            <ac:spMk id="8" creationId="{26A3F16E-CC60-4737-8CBB-9568A351D30B}"/>
          </ac:spMkLst>
        </pc:spChg>
        <pc:spChg chg="add del">
          <ac:chgData name="Avery, Norman T" userId="c0228771-b4e7-464a-b258-9cec00bee834" providerId="ADAL" clId="{338A39DB-5597-4D90-949A-5B7D1547C18B}" dt="2021-11-30T02:37:05.317" v="224"/>
          <ac:spMkLst>
            <pc:docMk/>
            <pc:sldMk cId="3652483600" sldId="261"/>
            <ac:spMk id="10" creationId="{C0DABE73-66EA-42B0-AB0A-9FB1C0AD7AEB}"/>
          </ac:spMkLst>
        </pc:spChg>
        <pc:spChg chg="add">
          <ac:chgData name="Avery, Norman T" userId="c0228771-b4e7-464a-b258-9cec00bee834" providerId="ADAL" clId="{338A39DB-5597-4D90-949A-5B7D1547C18B}" dt="2021-11-30T02:43:32.247" v="313" actId="26606"/>
          <ac:spMkLst>
            <pc:docMk/>
            <pc:sldMk cId="3652483600" sldId="261"/>
            <ac:spMk id="14" creationId="{D1598E19-BACC-4AD6-8E51-F08B186A0179}"/>
          </ac:spMkLst>
        </pc:spChg>
        <pc:grpChg chg="add">
          <ac:chgData name="Avery, Norman T" userId="c0228771-b4e7-464a-b258-9cec00bee834" providerId="ADAL" clId="{338A39DB-5597-4D90-949A-5B7D1547C18B}" dt="2021-11-30T02:43:32.247" v="313" actId="26606"/>
          <ac:grpSpMkLst>
            <pc:docMk/>
            <pc:sldMk cId="3652483600" sldId="261"/>
            <ac:grpSpMk id="6" creationId="{F0A74D93-ED7F-4633-8594-99D9FA43DA13}"/>
          </ac:grpSpMkLst>
        </pc:grpChg>
        <pc:picChg chg="add del">
          <ac:chgData name="Avery, Norman T" userId="c0228771-b4e7-464a-b258-9cec00bee834" providerId="ADAL" clId="{338A39DB-5597-4D90-949A-5B7D1547C18B}" dt="2021-11-30T02:37:05.317" v="224"/>
          <ac:picMkLst>
            <pc:docMk/>
            <pc:sldMk cId="3652483600" sldId="261"/>
            <ac:picMk id="12" creationId="{1E4917B9-5D95-4999-9E13-3568EDD42343}"/>
          </ac:picMkLst>
        </pc:picChg>
      </pc:sldChg>
      <pc:sldChg chg="addSp delSp modSp mod setBg">
        <pc:chgData name="Avery, Norman T" userId="c0228771-b4e7-464a-b258-9cec00bee834" providerId="ADAL" clId="{338A39DB-5597-4D90-949A-5B7D1547C18B}" dt="2021-11-30T17:17:59.858" v="1372" actId="26606"/>
        <pc:sldMkLst>
          <pc:docMk/>
          <pc:sldMk cId="3914703074" sldId="262"/>
        </pc:sldMkLst>
        <pc:spChg chg="mod">
          <ac:chgData name="Avery, Norman T" userId="c0228771-b4e7-464a-b258-9cec00bee834" providerId="ADAL" clId="{338A39DB-5597-4D90-949A-5B7D1547C18B}" dt="2021-11-30T17:17:59.858" v="1372" actId="26606"/>
          <ac:spMkLst>
            <pc:docMk/>
            <pc:sldMk cId="3914703074" sldId="262"/>
            <ac:spMk id="2" creationId="{0C186C6C-E836-4528-861A-23DCAB6F0908}"/>
          </ac:spMkLst>
        </pc:spChg>
        <pc:spChg chg="add del mod">
          <ac:chgData name="Avery, Norman T" userId="c0228771-b4e7-464a-b258-9cec00bee834" providerId="ADAL" clId="{338A39DB-5597-4D90-949A-5B7D1547C18B}" dt="2021-11-30T02:30:18.081" v="115" actId="26606"/>
          <ac:spMkLst>
            <pc:docMk/>
            <pc:sldMk cId="3914703074" sldId="262"/>
            <ac:spMk id="3" creationId="{9260DA49-7238-4DB2-9A07-B7D711FFF5E0}"/>
          </ac:spMkLst>
        </pc:spChg>
        <pc:spChg chg="add del">
          <ac:chgData name="Avery, Norman T" userId="c0228771-b4e7-464a-b258-9cec00bee834" providerId="ADAL" clId="{338A39DB-5597-4D90-949A-5B7D1547C18B}" dt="2021-11-30T17:17:56.857" v="1369" actId="26606"/>
          <ac:spMkLst>
            <pc:docMk/>
            <pc:sldMk cId="3914703074" sldId="262"/>
            <ac:spMk id="14" creationId="{482E7304-2AC2-4A5C-924D-A6AC3FFC5EAC}"/>
          </ac:spMkLst>
        </pc:spChg>
        <pc:spChg chg="add del">
          <ac:chgData name="Avery, Norman T" userId="c0228771-b4e7-464a-b258-9cec00bee834" providerId="ADAL" clId="{338A39DB-5597-4D90-949A-5B7D1547C18B}" dt="2021-11-30T17:17:56.857" v="1369" actId="26606"/>
          <ac:spMkLst>
            <pc:docMk/>
            <pc:sldMk cId="3914703074" sldId="262"/>
            <ac:spMk id="18" creationId="{A3C183B1-1D4B-4E3D-A02E-A426E3BFA016}"/>
          </ac:spMkLst>
        </pc:spChg>
        <pc:spChg chg="add del">
          <ac:chgData name="Avery, Norman T" userId="c0228771-b4e7-464a-b258-9cec00bee834" providerId="ADAL" clId="{338A39DB-5597-4D90-949A-5B7D1547C18B}" dt="2021-11-30T17:17:59.802" v="1371" actId="26606"/>
          <ac:spMkLst>
            <pc:docMk/>
            <pc:sldMk cId="3914703074" sldId="262"/>
            <ac:spMk id="20" creationId="{482E7304-2AC2-4A5C-924D-A6AC3FFC5EAC}"/>
          </ac:spMkLst>
        </pc:spChg>
        <pc:spChg chg="add del">
          <ac:chgData name="Avery, Norman T" userId="c0228771-b4e7-464a-b258-9cec00bee834" providerId="ADAL" clId="{338A39DB-5597-4D90-949A-5B7D1547C18B}" dt="2021-11-30T17:17:59.802" v="1371" actId="26606"/>
          <ac:spMkLst>
            <pc:docMk/>
            <pc:sldMk cId="3914703074" sldId="262"/>
            <ac:spMk id="22" creationId="{A3C183B1-1D4B-4E3D-A02E-A426E3BFA016}"/>
          </ac:spMkLst>
        </pc:spChg>
        <pc:spChg chg="add">
          <ac:chgData name="Avery, Norman T" userId="c0228771-b4e7-464a-b258-9cec00bee834" providerId="ADAL" clId="{338A39DB-5597-4D90-949A-5B7D1547C18B}" dt="2021-11-30T17:17:59.858" v="1372" actId="26606"/>
          <ac:spMkLst>
            <pc:docMk/>
            <pc:sldMk cId="3914703074" sldId="262"/>
            <ac:spMk id="24" creationId="{482E7304-2AC2-4A5C-924D-A6AC3FFC5EAC}"/>
          </ac:spMkLst>
        </pc:spChg>
        <pc:spChg chg="add">
          <ac:chgData name="Avery, Norman T" userId="c0228771-b4e7-464a-b258-9cec00bee834" providerId="ADAL" clId="{338A39DB-5597-4D90-949A-5B7D1547C18B}" dt="2021-11-30T17:17:59.858" v="1372" actId="26606"/>
          <ac:spMkLst>
            <pc:docMk/>
            <pc:sldMk cId="3914703074" sldId="262"/>
            <ac:spMk id="26" creationId="{A3C183B1-1D4B-4E3D-A02E-A426E3BFA016}"/>
          </ac:spMkLst>
        </pc:spChg>
        <pc:graphicFrameChg chg="add del">
          <ac:chgData name="Avery, Norman T" userId="c0228771-b4e7-464a-b258-9cec00bee834" providerId="ADAL" clId="{338A39DB-5597-4D90-949A-5B7D1547C18B}" dt="2021-11-30T02:30:18.055" v="114" actId="26606"/>
          <ac:graphicFrameMkLst>
            <pc:docMk/>
            <pc:sldMk cId="3914703074" sldId="262"/>
            <ac:graphicFrameMk id="7" creationId="{C432A60E-9482-4182-94C0-D79B458D2F33}"/>
          </ac:graphicFrameMkLst>
        </pc:graphicFrameChg>
        <pc:graphicFrameChg chg="add mod ord modGraphic">
          <ac:chgData name="Avery, Norman T" userId="c0228771-b4e7-464a-b258-9cec00bee834" providerId="ADAL" clId="{338A39DB-5597-4D90-949A-5B7D1547C18B}" dt="2021-11-30T17:17:59.858" v="1372" actId="26606"/>
          <ac:graphicFrameMkLst>
            <pc:docMk/>
            <pc:sldMk cId="3914703074" sldId="262"/>
            <ac:graphicFrameMk id="9" creationId="{78753201-5E0D-40BD-AD86-035D77211A2F}"/>
          </ac:graphicFrameMkLst>
        </pc:graphicFrameChg>
        <pc:cxnChg chg="add del">
          <ac:chgData name="Avery, Norman T" userId="c0228771-b4e7-464a-b258-9cec00bee834" providerId="ADAL" clId="{338A39DB-5597-4D90-949A-5B7D1547C18B}" dt="2021-11-30T17:17:56.857" v="1369" actId="26606"/>
          <ac:cxnSpMkLst>
            <pc:docMk/>
            <pc:sldMk cId="3914703074" sldId="262"/>
            <ac:cxnSpMk id="16" creationId="{D259FEF2-F6A5-442F-BA10-4E39EECD0ABE}"/>
          </ac:cxnSpMkLst>
        </pc:cxnChg>
        <pc:cxnChg chg="add del">
          <ac:chgData name="Avery, Norman T" userId="c0228771-b4e7-464a-b258-9cec00bee834" providerId="ADAL" clId="{338A39DB-5597-4D90-949A-5B7D1547C18B}" dt="2021-11-30T17:17:59.802" v="1371" actId="26606"/>
          <ac:cxnSpMkLst>
            <pc:docMk/>
            <pc:sldMk cId="3914703074" sldId="262"/>
            <ac:cxnSpMk id="21" creationId="{D259FEF2-F6A5-442F-BA10-4E39EECD0ABE}"/>
          </ac:cxnSpMkLst>
        </pc:cxnChg>
        <pc:cxnChg chg="add">
          <ac:chgData name="Avery, Norman T" userId="c0228771-b4e7-464a-b258-9cec00bee834" providerId="ADAL" clId="{338A39DB-5597-4D90-949A-5B7D1547C18B}" dt="2021-11-30T17:17:59.858" v="1372" actId="26606"/>
          <ac:cxnSpMkLst>
            <pc:docMk/>
            <pc:sldMk cId="3914703074" sldId="262"/>
            <ac:cxnSpMk id="25" creationId="{D259FEF2-F6A5-442F-BA10-4E39EECD0ABE}"/>
          </ac:cxnSpMkLst>
        </pc:cxnChg>
      </pc:sldChg>
      <pc:sldChg chg="addSp delSp modSp del mod setBg delDesignElem">
        <pc:chgData name="Avery, Norman T" userId="c0228771-b4e7-464a-b258-9cec00bee834" providerId="ADAL" clId="{338A39DB-5597-4D90-949A-5B7D1547C18B}" dt="2021-11-30T03:28:27.767" v="1288" actId="2696"/>
        <pc:sldMkLst>
          <pc:docMk/>
          <pc:sldMk cId="990286787" sldId="263"/>
        </pc:sldMkLst>
        <pc:spChg chg="mod ord">
          <ac:chgData name="Avery, Norman T" userId="c0228771-b4e7-464a-b258-9cec00bee834" providerId="ADAL" clId="{338A39DB-5597-4D90-949A-5B7D1547C18B}" dt="2021-11-30T02:29:38.356" v="105" actId="26606"/>
          <ac:spMkLst>
            <pc:docMk/>
            <pc:sldMk cId="990286787" sldId="263"/>
            <ac:spMk id="2" creationId="{7D665FEC-29B2-4974-9EA2-EDAAE672D7BD}"/>
          </ac:spMkLst>
        </pc:spChg>
        <pc:spChg chg="add del mod">
          <ac:chgData name="Avery, Norman T" userId="c0228771-b4e7-464a-b258-9cec00bee834" providerId="ADAL" clId="{338A39DB-5597-4D90-949A-5B7D1547C18B}" dt="2021-11-30T02:43:22.411" v="312" actId="26606"/>
          <ac:spMkLst>
            <pc:docMk/>
            <pc:sldMk cId="990286787" sldId="263"/>
            <ac:spMk id="3" creationId="{49E3F19C-B951-4E7E-887F-030CA7911C10}"/>
          </ac:spMkLst>
        </pc:spChg>
        <pc:spChg chg="add del">
          <ac:chgData name="Avery, Norman T" userId="c0228771-b4e7-464a-b258-9cec00bee834" providerId="ADAL" clId="{338A39DB-5597-4D90-949A-5B7D1547C18B}" dt="2021-11-30T02:37:05.317" v="224"/>
          <ac:spMkLst>
            <pc:docMk/>
            <pc:sldMk cId="990286787" sldId="263"/>
            <ac:spMk id="8" creationId="{6529CFB1-4A36-4A05-8D7A-948E2277312A}"/>
          </ac:spMkLst>
        </pc:spChg>
        <pc:spChg chg="add del">
          <ac:chgData name="Avery, Norman T" userId="c0228771-b4e7-464a-b258-9cec00bee834" providerId="ADAL" clId="{338A39DB-5597-4D90-949A-5B7D1547C18B}" dt="2021-11-30T02:37:05.317" v="224"/>
          <ac:spMkLst>
            <pc:docMk/>
            <pc:sldMk cId="990286787" sldId="263"/>
            <ac:spMk id="10" creationId="{88783419-8188-4C50-BD8F-237B464BE71F}"/>
          </ac:spMkLst>
        </pc:spChg>
        <pc:graphicFrameChg chg="add del">
          <ac:chgData name="Avery, Norman T" userId="c0228771-b4e7-464a-b258-9cec00bee834" providerId="ADAL" clId="{338A39DB-5597-4D90-949A-5B7D1547C18B}" dt="2021-11-30T02:43:22.356" v="311" actId="26606"/>
          <ac:graphicFrameMkLst>
            <pc:docMk/>
            <pc:sldMk cId="990286787" sldId="263"/>
            <ac:graphicFrameMk id="5" creationId="{BED9F365-811F-4144-9BC6-BAAB91E1D29C}"/>
          </ac:graphicFrameMkLst>
        </pc:graphicFrameChg>
        <pc:graphicFrameChg chg="add">
          <ac:chgData name="Avery, Norman T" userId="c0228771-b4e7-464a-b258-9cec00bee834" providerId="ADAL" clId="{338A39DB-5597-4D90-949A-5B7D1547C18B}" dt="2021-11-30T02:43:22.411" v="312" actId="26606"/>
          <ac:graphicFrameMkLst>
            <pc:docMk/>
            <pc:sldMk cId="990286787" sldId="263"/>
            <ac:graphicFrameMk id="7" creationId="{D2C24563-D8B0-43E5-8BB7-7F2BF35F2862}"/>
          </ac:graphicFrameMkLst>
        </pc:graphicFrameChg>
        <pc:picChg chg="add del">
          <ac:chgData name="Avery, Norman T" userId="c0228771-b4e7-464a-b258-9cec00bee834" providerId="ADAL" clId="{338A39DB-5597-4D90-949A-5B7D1547C18B}" dt="2021-11-30T02:37:05.317" v="224"/>
          <ac:picMkLst>
            <pc:docMk/>
            <pc:sldMk cId="990286787" sldId="263"/>
            <ac:picMk id="12" creationId="{570D84C5-A105-4AB9-8C54-A26D13722D57}"/>
          </ac:picMkLst>
        </pc:picChg>
      </pc:sldChg>
      <pc:sldChg chg="addSp delSp modSp add mod setBg">
        <pc:chgData name="Avery, Norman T" userId="c0228771-b4e7-464a-b258-9cec00bee834" providerId="ADAL" clId="{338A39DB-5597-4D90-949A-5B7D1547C18B}" dt="2021-11-30T17:14:02.049" v="1336" actId="26606"/>
        <pc:sldMkLst>
          <pc:docMk/>
          <pc:sldMk cId="4172702363" sldId="263"/>
        </pc:sldMkLst>
        <pc:spChg chg="mod">
          <ac:chgData name="Avery, Norman T" userId="c0228771-b4e7-464a-b258-9cec00bee834" providerId="ADAL" clId="{338A39DB-5597-4D90-949A-5B7D1547C18B}" dt="2021-11-30T17:14:02.049" v="1336" actId="26606"/>
          <ac:spMkLst>
            <pc:docMk/>
            <pc:sldMk cId="4172702363" sldId="263"/>
            <ac:spMk id="2" creationId="{7D665FEC-29B2-4974-9EA2-EDAAE672D7BD}"/>
          </ac:spMkLst>
        </pc:spChg>
        <pc:spChg chg="add del">
          <ac:chgData name="Avery, Norman T" userId="c0228771-b4e7-464a-b258-9cec00bee834" providerId="ADAL" clId="{338A39DB-5597-4D90-949A-5B7D1547C18B}" dt="2021-11-30T17:14:02.049" v="1336" actId="26606"/>
          <ac:spMkLst>
            <pc:docMk/>
            <pc:sldMk cId="4172702363" sldId="263"/>
            <ac:spMk id="50" creationId="{E98E6A9F-200C-49ED-AF19-F6FC89D90ED0}"/>
          </ac:spMkLst>
        </pc:spChg>
        <pc:spChg chg="add">
          <ac:chgData name="Avery, Norman T" userId="c0228771-b4e7-464a-b258-9cec00bee834" providerId="ADAL" clId="{338A39DB-5597-4D90-949A-5B7D1547C18B}" dt="2021-11-30T17:14:02.049" v="1336" actId="26606"/>
          <ac:spMkLst>
            <pc:docMk/>
            <pc:sldMk cId="4172702363" sldId="263"/>
            <ac:spMk id="55" creationId="{928AC827-DE41-4D3E-A58A-7459D979E65B}"/>
          </ac:spMkLst>
        </pc:spChg>
        <pc:spChg chg="add">
          <ac:chgData name="Avery, Norman T" userId="c0228771-b4e7-464a-b258-9cec00bee834" providerId="ADAL" clId="{338A39DB-5597-4D90-949A-5B7D1547C18B}" dt="2021-11-30T17:14:02.049" v="1336" actId="26606"/>
          <ac:spMkLst>
            <pc:docMk/>
            <pc:sldMk cId="4172702363" sldId="263"/>
            <ac:spMk id="56" creationId="{E98E6A9F-200C-49ED-AF19-F6FC89D90ED0}"/>
          </ac:spMkLst>
        </pc:spChg>
        <pc:spChg chg="add">
          <ac:chgData name="Avery, Norman T" userId="c0228771-b4e7-464a-b258-9cec00bee834" providerId="ADAL" clId="{338A39DB-5597-4D90-949A-5B7D1547C18B}" dt="2021-11-30T17:14:02.049" v="1336" actId="26606"/>
          <ac:spMkLst>
            <pc:docMk/>
            <pc:sldMk cId="4172702363" sldId="263"/>
            <ac:spMk id="61" creationId="{4197647C-4C56-4F84-ABC7-9E6F3E67838A}"/>
          </ac:spMkLst>
        </pc:spChg>
        <pc:grpChg chg="add">
          <ac:chgData name="Avery, Norman T" userId="c0228771-b4e7-464a-b258-9cec00bee834" providerId="ADAL" clId="{338A39DB-5597-4D90-949A-5B7D1547C18B}" dt="2021-11-30T17:14:02.049" v="1336" actId="26606"/>
          <ac:grpSpMkLst>
            <pc:docMk/>
            <pc:sldMk cId="4172702363" sldId="263"/>
            <ac:grpSpMk id="57" creationId="{1FAD7B33-B27E-4BD4-BE9C-A3698E433CF5}"/>
          </ac:grpSpMkLst>
        </pc:grpChg>
        <pc:graphicFrameChg chg="add del">
          <ac:chgData name="Avery, Norman T" userId="c0228771-b4e7-464a-b258-9cec00bee834" providerId="ADAL" clId="{338A39DB-5597-4D90-949A-5B7D1547C18B}" dt="2021-11-30T17:13:59.657" v="1333" actId="26606"/>
          <ac:graphicFrameMkLst>
            <pc:docMk/>
            <pc:sldMk cId="4172702363" sldId="263"/>
            <ac:graphicFrameMk id="52" creationId="{38AA24AE-305B-4B17-A963-FF9CCEFF0B9D}"/>
          </ac:graphicFrameMkLst>
        </pc:graphicFrameChg>
        <pc:graphicFrameChg chg="add del">
          <ac:chgData name="Avery, Norman T" userId="c0228771-b4e7-464a-b258-9cec00bee834" providerId="ADAL" clId="{338A39DB-5597-4D90-949A-5B7D1547C18B}" dt="2021-11-30T17:14:02.038" v="1335" actId="26606"/>
          <ac:graphicFrameMkLst>
            <pc:docMk/>
            <pc:sldMk cId="4172702363" sldId="263"/>
            <ac:graphicFrameMk id="54" creationId="{7F095109-341A-490B-87FA-4F4C87B3F603}"/>
          </ac:graphicFrameMkLst>
        </pc:graphicFrameChg>
      </pc:sldChg>
      <pc:sldChg chg="addSp modSp mod setBg">
        <pc:chgData name="Avery, Norman T" userId="c0228771-b4e7-464a-b258-9cec00bee834" providerId="ADAL" clId="{338A39DB-5597-4D90-949A-5B7D1547C18B}" dt="2021-11-30T17:17:47.512" v="1367" actId="26606"/>
        <pc:sldMkLst>
          <pc:docMk/>
          <pc:sldMk cId="5011790" sldId="264"/>
        </pc:sldMkLst>
        <pc:spChg chg="mod">
          <ac:chgData name="Avery, Norman T" userId="c0228771-b4e7-464a-b258-9cec00bee834" providerId="ADAL" clId="{338A39DB-5597-4D90-949A-5B7D1547C18B}" dt="2021-11-30T17:17:47.512" v="1367" actId="26606"/>
          <ac:spMkLst>
            <pc:docMk/>
            <pc:sldMk cId="5011790" sldId="264"/>
            <ac:spMk id="2" creationId="{DC468C58-FED9-4BA6-BDE1-864D4891B328}"/>
          </ac:spMkLst>
        </pc:spChg>
        <pc:spChg chg="mod ord">
          <ac:chgData name="Avery, Norman T" userId="c0228771-b4e7-464a-b258-9cec00bee834" providerId="ADAL" clId="{338A39DB-5597-4D90-949A-5B7D1547C18B}" dt="2021-11-30T17:17:47.512" v="1367" actId="26606"/>
          <ac:spMkLst>
            <pc:docMk/>
            <pc:sldMk cId="5011790" sldId="264"/>
            <ac:spMk id="3" creationId="{B8DEAE1A-5FCD-4E9C-9F8C-9A5018FED32F}"/>
          </ac:spMkLst>
        </pc:spChg>
        <pc:spChg chg="add">
          <ac:chgData name="Avery, Norman T" userId="c0228771-b4e7-464a-b258-9cec00bee834" providerId="ADAL" clId="{338A39DB-5597-4D90-949A-5B7D1547C18B}" dt="2021-11-30T17:17:47.512" v="1367" actId="26606"/>
          <ac:spMkLst>
            <pc:docMk/>
            <pc:sldMk cId="5011790" sldId="264"/>
            <ac:spMk id="11" creationId="{C630F413-44CE-4746-9821-9E0107978E7A}"/>
          </ac:spMkLst>
        </pc:spChg>
        <pc:spChg chg="add">
          <ac:chgData name="Avery, Norman T" userId="c0228771-b4e7-464a-b258-9cec00bee834" providerId="ADAL" clId="{338A39DB-5597-4D90-949A-5B7D1547C18B}" dt="2021-11-30T17:17:47.512" v="1367" actId="26606"/>
          <ac:spMkLst>
            <pc:docMk/>
            <pc:sldMk cId="5011790" sldId="264"/>
            <ac:spMk id="13" creationId="{22D671B1-B099-4F9C-B9CC-9D22B4DAF8A8}"/>
          </ac:spMkLst>
        </pc:spChg>
        <pc:spChg chg="add">
          <ac:chgData name="Avery, Norman T" userId="c0228771-b4e7-464a-b258-9cec00bee834" providerId="ADAL" clId="{338A39DB-5597-4D90-949A-5B7D1547C18B}" dt="2021-11-30T17:17:47.512" v="1367" actId="26606"/>
          <ac:spMkLst>
            <pc:docMk/>
            <pc:sldMk cId="5011790" sldId="264"/>
            <ac:spMk id="17" creationId="{898488B7-DBD3-40E7-B54B-4DA6C5693EF3}"/>
          </ac:spMkLst>
        </pc:spChg>
        <pc:picChg chg="mod">
          <ac:chgData name="Avery, Norman T" userId="c0228771-b4e7-464a-b258-9cec00bee834" providerId="ADAL" clId="{338A39DB-5597-4D90-949A-5B7D1547C18B}" dt="2021-11-30T17:17:47.512" v="1367" actId="26606"/>
          <ac:picMkLst>
            <pc:docMk/>
            <pc:sldMk cId="5011790" sldId="264"/>
            <ac:picMk id="4" creationId="{8A5854CD-E37A-4F2D-B1D2-E6764D863CF3}"/>
          </ac:picMkLst>
        </pc:picChg>
        <pc:cxnChg chg="add">
          <ac:chgData name="Avery, Norman T" userId="c0228771-b4e7-464a-b258-9cec00bee834" providerId="ADAL" clId="{338A39DB-5597-4D90-949A-5B7D1547C18B}" dt="2021-11-30T17:17:47.512" v="1367" actId="26606"/>
          <ac:cxnSpMkLst>
            <pc:docMk/>
            <pc:sldMk cId="5011790" sldId="264"/>
            <ac:cxnSpMk id="15" creationId="{7552FBEF-FA69-427B-8245-0A518E0513D5}"/>
          </ac:cxnSpMkLst>
        </pc:cxnChg>
      </pc:sldChg>
      <pc:sldChg chg="addSp delSp modSp mod ord setBg delDesignElem">
        <pc:chgData name="Avery, Norman T" userId="c0228771-b4e7-464a-b258-9cec00bee834" providerId="ADAL" clId="{338A39DB-5597-4D90-949A-5B7D1547C18B}" dt="2021-11-30T03:35:05.185" v="1313"/>
        <pc:sldMkLst>
          <pc:docMk/>
          <pc:sldMk cId="465949140" sldId="265"/>
        </pc:sldMkLst>
        <pc:spChg chg="mod">
          <ac:chgData name="Avery, Norman T" userId="c0228771-b4e7-464a-b258-9cec00bee834" providerId="ADAL" clId="{338A39DB-5597-4D90-949A-5B7D1547C18B}" dt="2021-11-30T02:30:24.064" v="116" actId="26606"/>
          <ac:spMkLst>
            <pc:docMk/>
            <pc:sldMk cId="465949140" sldId="265"/>
            <ac:spMk id="2" creationId="{2921692F-FE3B-4E91-B04E-3707783E8BE7}"/>
          </ac:spMkLst>
        </pc:spChg>
        <pc:spChg chg="mod">
          <ac:chgData name="Avery, Norman T" userId="c0228771-b4e7-464a-b258-9cec00bee834" providerId="ADAL" clId="{338A39DB-5597-4D90-949A-5B7D1547C18B}" dt="2021-11-30T02:30:24.064" v="116" actId="26606"/>
          <ac:spMkLst>
            <pc:docMk/>
            <pc:sldMk cId="465949140" sldId="265"/>
            <ac:spMk id="3" creationId="{E00B2EEF-9D90-4127-A8B0-D882DD8A1B78}"/>
          </ac:spMkLst>
        </pc:spChg>
        <pc:spChg chg="add del">
          <ac:chgData name="Avery, Norman T" userId="c0228771-b4e7-464a-b258-9cec00bee834" providerId="ADAL" clId="{338A39DB-5597-4D90-949A-5B7D1547C18B}" dt="2021-11-30T02:37:05.317" v="224"/>
          <ac:spMkLst>
            <pc:docMk/>
            <pc:sldMk cId="465949140" sldId="265"/>
            <ac:spMk id="8" creationId="{A38A195E-584A-485A-BECD-66468900B947}"/>
          </ac:spMkLst>
        </pc:spChg>
        <pc:spChg chg="add del">
          <ac:chgData name="Avery, Norman T" userId="c0228771-b4e7-464a-b258-9cec00bee834" providerId="ADAL" clId="{338A39DB-5597-4D90-949A-5B7D1547C18B}" dt="2021-11-30T02:37:05.317" v="224"/>
          <ac:spMkLst>
            <pc:docMk/>
            <pc:sldMk cId="465949140" sldId="265"/>
            <ac:spMk id="10" creationId="{840177A7-740C-43C7-8F2D-BD7067F12C9C}"/>
          </ac:spMkLst>
        </pc:spChg>
        <pc:picChg chg="add del">
          <ac:chgData name="Avery, Norman T" userId="c0228771-b4e7-464a-b258-9cec00bee834" providerId="ADAL" clId="{338A39DB-5597-4D90-949A-5B7D1547C18B}" dt="2021-11-30T02:37:05.317" v="224"/>
          <ac:picMkLst>
            <pc:docMk/>
            <pc:sldMk cId="465949140" sldId="265"/>
            <ac:picMk id="12" creationId="{FF525AAA-82CE-4027-A26C-B0EFFD856F2E}"/>
          </ac:picMkLst>
        </pc:picChg>
      </pc:sldChg>
      <pc:sldChg chg="addSp delSp modSp mod setBg delDesignElem">
        <pc:chgData name="Avery, Norman T" userId="c0228771-b4e7-464a-b258-9cec00bee834" providerId="ADAL" clId="{338A39DB-5597-4D90-949A-5B7D1547C18B}" dt="2021-11-30T02:37:05.317" v="224"/>
        <pc:sldMkLst>
          <pc:docMk/>
          <pc:sldMk cId="1971710136" sldId="266"/>
        </pc:sldMkLst>
        <pc:spChg chg="mod">
          <ac:chgData name="Avery, Norman T" userId="c0228771-b4e7-464a-b258-9cec00bee834" providerId="ADAL" clId="{338A39DB-5597-4D90-949A-5B7D1547C18B}" dt="2021-11-30T02:30:30.121" v="117" actId="26606"/>
          <ac:spMkLst>
            <pc:docMk/>
            <pc:sldMk cId="1971710136" sldId="266"/>
            <ac:spMk id="2" creationId="{247517FE-609B-4835-A54C-930180DDB8C2}"/>
          </ac:spMkLst>
        </pc:spChg>
        <pc:spChg chg="mod">
          <ac:chgData name="Avery, Norman T" userId="c0228771-b4e7-464a-b258-9cec00bee834" providerId="ADAL" clId="{338A39DB-5597-4D90-949A-5B7D1547C18B}" dt="2021-11-30T02:30:30.121" v="117" actId="26606"/>
          <ac:spMkLst>
            <pc:docMk/>
            <pc:sldMk cId="1971710136" sldId="266"/>
            <ac:spMk id="3" creationId="{E780A9B0-C60D-412F-82C1-3CDF399DB975}"/>
          </ac:spMkLst>
        </pc:spChg>
        <pc:spChg chg="del">
          <ac:chgData name="Avery, Norman T" userId="c0228771-b4e7-464a-b258-9cec00bee834" providerId="ADAL" clId="{338A39DB-5597-4D90-949A-5B7D1547C18B}" dt="2021-11-30T02:30:30.121" v="117" actId="26606"/>
          <ac:spMkLst>
            <pc:docMk/>
            <pc:sldMk cId="1971710136" sldId="266"/>
            <ac:spMk id="4" creationId="{64BDE9E1-1EF5-4D39-AA50-B93B367296B1}"/>
          </ac:spMkLst>
        </pc:spChg>
        <pc:spChg chg="add del">
          <ac:chgData name="Avery, Norman T" userId="c0228771-b4e7-464a-b258-9cec00bee834" providerId="ADAL" clId="{338A39DB-5597-4D90-949A-5B7D1547C18B}" dt="2021-11-30T02:37:05.317" v="224"/>
          <ac:spMkLst>
            <pc:docMk/>
            <pc:sldMk cId="1971710136" sldId="266"/>
            <ac:spMk id="9" creationId="{637BD688-14A6-4B96-B8A2-3CD81C054FCE}"/>
          </ac:spMkLst>
        </pc:spChg>
        <pc:spChg chg="add del">
          <ac:chgData name="Avery, Norman T" userId="c0228771-b4e7-464a-b258-9cec00bee834" providerId="ADAL" clId="{338A39DB-5597-4D90-949A-5B7D1547C18B}" dt="2021-11-30T02:37:05.317" v="224"/>
          <ac:spMkLst>
            <pc:docMk/>
            <pc:sldMk cId="1971710136" sldId="266"/>
            <ac:spMk id="11" creationId="{B7B2544F-CA5E-40F6-9525-716A90C83FC5}"/>
          </ac:spMkLst>
        </pc:spChg>
        <pc:picChg chg="add del">
          <ac:chgData name="Avery, Norman T" userId="c0228771-b4e7-464a-b258-9cec00bee834" providerId="ADAL" clId="{338A39DB-5597-4D90-949A-5B7D1547C18B}" dt="2021-11-30T02:37:05.317" v="224"/>
          <ac:picMkLst>
            <pc:docMk/>
            <pc:sldMk cId="1971710136" sldId="266"/>
            <ac:picMk id="13" creationId="{D2B93162-635C-46F5-97EC-E98C1659F1F0}"/>
          </ac:picMkLst>
        </pc:picChg>
      </pc:sldChg>
      <pc:sldChg chg="delSp del delDesignElem">
        <pc:chgData name="Avery, Norman T" userId="c0228771-b4e7-464a-b258-9cec00bee834" providerId="ADAL" clId="{338A39DB-5597-4D90-949A-5B7D1547C18B}" dt="2021-11-30T03:28:42.532" v="1292" actId="47"/>
        <pc:sldMkLst>
          <pc:docMk/>
          <pc:sldMk cId="3453008290" sldId="267"/>
        </pc:sldMkLst>
        <pc:spChg chg="del">
          <ac:chgData name="Avery, Norman T" userId="c0228771-b4e7-464a-b258-9cec00bee834" providerId="ADAL" clId="{338A39DB-5597-4D90-949A-5B7D1547C18B}" dt="2021-11-30T02:24:49.883" v="91"/>
          <ac:spMkLst>
            <pc:docMk/>
            <pc:sldMk cId="3453008290" sldId="267"/>
            <ac:spMk id="71" creationId="{50D1D739-EDC4-4BE6-A073-9B157E1F9069}"/>
          </ac:spMkLst>
        </pc:spChg>
        <pc:spChg chg="del">
          <ac:chgData name="Avery, Norman T" userId="c0228771-b4e7-464a-b258-9cec00bee834" providerId="ADAL" clId="{338A39DB-5597-4D90-949A-5B7D1547C18B}" dt="2021-11-30T02:24:49.883" v="91"/>
          <ac:spMkLst>
            <pc:docMk/>
            <pc:sldMk cId="3453008290" sldId="267"/>
            <ac:spMk id="73" creationId="{6CDD35A4-E546-4AF3-A8B9-AC24C5C9FA70}"/>
          </ac:spMkLst>
        </pc:spChg>
      </pc:sldChg>
      <pc:sldChg chg="addSp delSp modSp mod setBg delDesignElem">
        <pc:chgData name="Avery, Norman T" userId="c0228771-b4e7-464a-b258-9cec00bee834" providerId="ADAL" clId="{338A39DB-5597-4D90-949A-5B7D1547C18B}" dt="2021-11-30T17:18:13.858" v="1379" actId="26606"/>
        <pc:sldMkLst>
          <pc:docMk/>
          <pc:sldMk cId="3467941281" sldId="268"/>
        </pc:sldMkLst>
        <pc:spChg chg="mod">
          <ac:chgData name="Avery, Norman T" userId="c0228771-b4e7-464a-b258-9cec00bee834" providerId="ADAL" clId="{338A39DB-5597-4D90-949A-5B7D1547C18B}" dt="2021-11-30T17:18:13.858" v="1379" actId="26606"/>
          <ac:spMkLst>
            <pc:docMk/>
            <pc:sldMk cId="3467941281" sldId="268"/>
            <ac:spMk id="2" creationId="{23D9DAF2-F0B2-4FC4-B79B-EAC025A25F5A}"/>
          </ac:spMkLst>
        </pc:spChg>
        <pc:spChg chg="mod">
          <ac:chgData name="Avery, Norman T" userId="c0228771-b4e7-464a-b258-9cec00bee834" providerId="ADAL" clId="{338A39DB-5597-4D90-949A-5B7D1547C18B}" dt="2021-11-30T17:18:13.858" v="1379" actId="26606"/>
          <ac:spMkLst>
            <pc:docMk/>
            <pc:sldMk cId="3467941281" sldId="268"/>
            <ac:spMk id="3" creationId="{26950502-2E67-48F6-84C4-ED0FFDD624B5}"/>
          </ac:spMkLst>
        </pc:spChg>
        <pc:spChg chg="add del">
          <ac:chgData name="Avery, Norman T" userId="c0228771-b4e7-464a-b258-9cec00bee834" providerId="ADAL" clId="{338A39DB-5597-4D90-949A-5B7D1547C18B}" dt="2021-11-30T17:18:09.639" v="1374" actId="26606"/>
          <ac:spMkLst>
            <pc:docMk/>
            <pc:sldMk cId="3467941281" sldId="268"/>
            <ac:spMk id="5" creationId="{08E7A6F0-5CD3-481E-B0F2-E7F99FE675B0}"/>
          </ac:spMkLst>
        </pc:spChg>
        <pc:spChg chg="add del">
          <ac:chgData name="Avery, Norman T" userId="c0228771-b4e7-464a-b258-9cec00bee834" providerId="ADAL" clId="{338A39DB-5597-4D90-949A-5B7D1547C18B}" dt="2021-11-30T17:18:09.639" v="1374" actId="26606"/>
          <ac:spMkLst>
            <pc:docMk/>
            <pc:sldMk cId="3467941281" sldId="268"/>
            <ac:spMk id="6" creationId="{511290DF-4975-4FCD-8B8D-BBC86B836668}"/>
          </ac:spMkLst>
        </pc:spChg>
        <pc:spChg chg="add del">
          <ac:chgData name="Avery, Norman T" userId="c0228771-b4e7-464a-b258-9cec00bee834" providerId="ADAL" clId="{338A39DB-5597-4D90-949A-5B7D1547C18B}" dt="2021-11-30T02:37:05.317" v="224"/>
          <ac:spMkLst>
            <pc:docMk/>
            <pc:sldMk cId="3467941281" sldId="268"/>
            <ac:spMk id="8" creationId="{A38A195E-584A-485A-BECD-66468900B947}"/>
          </ac:spMkLst>
        </pc:spChg>
        <pc:spChg chg="add del">
          <ac:chgData name="Avery, Norman T" userId="c0228771-b4e7-464a-b258-9cec00bee834" providerId="ADAL" clId="{338A39DB-5597-4D90-949A-5B7D1547C18B}" dt="2021-11-30T02:37:05.317" v="224"/>
          <ac:spMkLst>
            <pc:docMk/>
            <pc:sldMk cId="3467941281" sldId="268"/>
            <ac:spMk id="10" creationId="{840177A7-740C-43C7-8F2D-BD7067F12C9C}"/>
          </ac:spMkLst>
        </pc:spChg>
        <pc:spChg chg="add del">
          <ac:chgData name="Avery, Norman T" userId="c0228771-b4e7-464a-b258-9cec00bee834" providerId="ADAL" clId="{338A39DB-5597-4D90-949A-5B7D1547C18B}" dt="2021-11-30T17:18:09.639" v="1374" actId="26606"/>
          <ac:spMkLst>
            <pc:docMk/>
            <pc:sldMk cId="3467941281" sldId="268"/>
            <ac:spMk id="16" creationId="{D9FE1511-6E1B-4F0E-8FF0-958527181CC9}"/>
          </ac:spMkLst>
        </pc:spChg>
        <pc:spChg chg="add del">
          <ac:chgData name="Avery, Norman T" userId="c0228771-b4e7-464a-b258-9cec00bee834" providerId="ADAL" clId="{338A39DB-5597-4D90-949A-5B7D1547C18B}" dt="2021-11-30T17:18:13.009" v="1376" actId="26606"/>
          <ac:spMkLst>
            <pc:docMk/>
            <pc:sldMk cId="3467941281" sldId="268"/>
            <ac:spMk id="22" creationId="{29C51009-A09A-4689-8E6C-F8FC99E6A840}"/>
          </ac:spMkLst>
        </pc:spChg>
        <pc:spChg chg="add del">
          <ac:chgData name="Avery, Norman T" userId="c0228771-b4e7-464a-b258-9cec00bee834" providerId="ADAL" clId="{338A39DB-5597-4D90-949A-5B7D1547C18B}" dt="2021-11-30T17:18:13.852" v="1378" actId="26606"/>
          <ac:spMkLst>
            <pc:docMk/>
            <pc:sldMk cId="3467941281" sldId="268"/>
            <ac:spMk id="25" creationId="{F63C748C-967B-4A7B-A90F-3EDD0F485AC6}"/>
          </ac:spMkLst>
        </pc:spChg>
        <pc:spChg chg="add del">
          <ac:chgData name="Avery, Norman T" userId="c0228771-b4e7-464a-b258-9cec00bee834" providerId="ADAL" clId="{338A39DB-5597-4D90-949A-5B7D1547C18B}" dt="2021-11-30T17:18:13.852" v="1378" actId="26606"/>
          <ac:spMkLst>
            <pc:docMk/>
            <pc:sldMk cId="3467941281" sldId="268"/>
            <ac:spMk id="26" creationId="{C0143637-4934-44E4-B909-BAF1E7B27972}"/>
          </ac:spMkLst>
        </pc:spChg>
        <pc:spChg chg="add">
          <ac:chgData name="Avery, Norman T" userId="c0228771-b4e7-464a-b258-9cec00bee834" providerId="ADAL" clId="{338A39DB-5597-4D90-949A-5B7D1547C18B}" dt="2021-11-30T17:18:13.858" v="1379" actId="26606"/>
          <ac:spMkLst>
            <pc:docMk/>
            <pc:sldMk cId="3467941281" sldId="268"/>
            <ac:spMk id="28" creationId="{F63C748C-967B-4A7B-A90F-3EDD0F485AC6}"/>
          </ac:spMkLst>
        </pc:spChg>
        <pc:spChg chg="add">
          <ac:chgData name="Avery, Norman T" userId="c0228771-b4e7-464a-b258-9cec00bee834" providerId="ADAL" clId="{338A39DB-5597-4D90-949A-5B7D1547C18B}" dt="2021-11-30T17:18:13.858" v="1379" actId="26606"/>
          <ac:spMkLst>
            <pc:docMk/>
            <pc:sldMk cId="3467941281" sldId="268"/>
            <ac:spMk id="29" creationId="{C0143637-4934-44E4-B909-BAF1E7B27972}"/>
          </ac:spMkLst>
        </pc:spChg>
        <pc:grpChg chg="add del">
          <ac:chgData name="Avery, Norman T" userId="c0228771-b4e7-464a-b258-9cec00bee834" providerId="ADAL" clId="{338A39DB-5597-4D90-949A-5B7D1547C18B}" dt="2021-11-30T17:18:09.639" v="1374" actId="26606"/>
          <ac:grpSpMkLst>
            <pc:docMk/>
            <pc:sldMk cId="3467941281" sldId="268"/>
            <ac:grpSpMk id="7" creationId="{357CA18A-A333-4DCB-842B-76827D2ECB24}"/>
          </ac:grpSpMkLst>
        </pc:grpChg>
        <pc:picChg chg="add del">
          <ac:chgData name="Avery, Norman T" userId="c0228771-b4e7-464a-b258-9cec00bee834" providerId="ADAL" clId="{338A39DB-5597-4D90-949A-5B7D1547C18B}" dt="2021-11-30T02:37:05.317" v="224"/>
          <ac:picMkLst>
            <pc:docMk/>
            <pc:sldMk cId="3467941281" sldId="268"/>
            <ac:picMk id="12" creationId="{FF525AAA-82CE-4027-A26C-B0EFFD856F2E}"/>
          </ac:picMkLst>
        </pc:picChg>
        <pc:picChg chg="add del">
          <ac:chgData name="Avery, Norman T" userId="c0228771-b4e7-464a-b258-9cec00bee834" providerId="ADAL" clId="{338A39DB-5597-4D90-949A-5B7D1547C18B}" dt="2021-11-30T17:18:09.639" v="1374" actId="26606"/>
          <ac:picMkLst>
            <pc:docMk/>
            <pc:sldMk cId="3467941281" sldId="268"/>
            <ac:picMk id="18" creationId="{025CEF6D-5E98-4B5C-A10F-7459C1EEF10E}"/>
          </ac:picMkLst>
        </pc:picChg>
        <pc:cxnChg chg="add del">
          <ac:chgData name="Avery, Norman T" userId="c0228771-b4e7-464a-b258-9cec00bee834" providerId="ADAL" clId="{338A39DB-5597-4D90-949A-5B7D1547C18B}" dt="2021-11-30T17:18:09.639" v="1374" actId="26606"/>
          <ac:cxnSpMkLst>
            <pc:docMk/>
            <pc:sldMk cId="3467941281" sldId="268"/>
            <ac:cxnSpMk id="20" creationId="{05C73161-1E4E-4E6A-91B2-E885CF8FFBA6}"/>
          </ac:cxnSpMkLst>
        </pc:cxnChg>
        <pc:cxnChg chg="add del">
          <ac:chgData name="Avery, Norman T" userId="c0228771-b4e7-464a-b258-9cec00bee834" providerId="ADAL" clId="{338A39DB-5597-4D90-949A-5B7D1547C18B}" dt="2021-11-30T17:18:13.009" v="1376" actId="26606"/>
          <ac:cxnSpMkLst>
            <pc:docMk/>
            <pc:sldMk cId="3467941281" sldId="268"/>
            <ac:cxnSpMk id="23" creationId="{9EC65442-F244-409C-BF44-C5D6472E810A}"/>
          </ac:cxnSpMkLst>
        </pc:cxnChg>
      </pc:sldChg>
      <pc:sldChg chg="addSp modSp new del mod setBg">
        <pc:chgData name="Avery, Norman T" userId="c0228771-b4e7-464a-b258-9cec00bee834" providerId="ADAL" clId="{338A39DB-5597-4D90-949A-5B7D1547C18B}" dt="2021-11-30T03:28:05.252" v="1279" actId="2696"/>
        <pc:sldMkLst>
          <pc:docMk/>
          <pc:sldMk cId="170452570" sldId="269"/>
        </pc:sldMkLst>
        <pc:spChg chg="add">
          <ac:chgData name="Avery, Norman T" userId="c0228771-b4e7-464a-b258-9cec00bee834" providerId="ADAL" clId="{338A39DB-5597-4D90-949A-5B7D1547C18B}" dt="2021-11-30T02:42:24.965" v="304" actId="26606"/>
          <ac:spMkLst>
            <pc:docMk/>
            <pc:sldMk cId="170452570" sldId="269"/>
            <ac:spMk id="8" creationId="{62C9703D-C8F9-44AD-A7C0-C2F3871F8C1B}"/>
          </ac:spMkLst>
        </pc:spChg>
        <pc:picChg chg="add mod">
          <ac:chgData name="Avery, Norman T" userId="c0228771-b4e7-464a-b258-9cec00bee834" providerId="ADAL" clId="{338A39DB-5597-4D90-949A-5B7D1547C18B}" dt="2021-11-30T02:42:24.965" v="304" actId="26606"/>
          <ac:picMkLst>
            <pc:docMk/>
            <pc:sldMk cId="170452570" sldId="269"/>
            <ac:picMk id="3" creationId="{04F54323-FC04-400C-BE5D-850F056F785B}"/>
          </ac:picMkLst>
        </pc:picChg>
      </pc:sldChg>
      <pc:sldChg chg="addSp delSp modSp add del mod setBg delDesignElem">
        <pc:chgData name="Avery, Norman T" userId="c0228771-b4e7-464a-b258-9cec00bee834" providerId="ADAL" clId="{338A39DB-5597-4D90-949A-5B7D1547C18B}" dt="2021-12-02T22:54:42.737" v="2087" actId="47"/>
        <pc:sldMkLst>
          <pc:docMk/>
          <pc:sldMk cId="1303291797" sldId="269"/>
        </pc:sldMkLst>
        <pc:spChg chg="add">
          <ac:chgData name="Avery, Norman T" userId="c0228771-b4e7-464a-b258-9cec00bee834" providerId="ADAL" clId="{338A39DB-5597-4D90-949A-5B7D1547C18B}" dt="2021-11-30T17:19:25.327" v="1388" actId="26606"/>
          <ac:spMkLst>
            <pc:docMk/>
            <pc:sldMk cId="1303291797" sldId="269"/>
            <ac:spMk id="5" creationId="{F1176DA6-4BBF-42A4-9C94-E6613CCD6B37}"/>
          </ac:spMkLst>
        </pc:spChg>
        <pc:spChg chg="del">
          <ac:chgData name="Avery, Norman T" userId="c0228771-b4e7-464a-b258-9cec00bee834" providerId="ADAL" clId="{338A39DB-5597-4D90-949A-5B7D1547C18B}" dt="2021-11-30T03:28:09.690" v="1287"/>
          <ac:spMkLst>
            <pc:docMk/>
            <pc:sldMk cId="1303291797" sldId="269"/>
            <ac:spMk id="8" creationId="{62C9703D-C8F9-44AD-A7C0-C2F3871F8C1B}"/>
          </ac:spMkLst>
        </pc:spChg>
        <pc:spChg chg="add">
          <ac:chgData name="Avery, Norman T" userId="c0228771-b4e7-464a-b258-9cec00bee834" providerId="ADAL" clId="{338A39DB-5597-4D90-949A-5B7D1547C18B}" dt="2021-11-30T17:19:25.327" v="1388" actId="26606"/>
          <ac:spMkLst>
            <pc:docMk/>
            <pc:sldMk cId="1303291797" sldId="269"/>
            <ac:spMk id="10" creationId="{99AAB0AE-172B-4FB4-80C2-86CD6B824220}"/>
          </ac:spMkLst>
        </pc:spChg>
        <pc:picChg chg="mod">
          <ac:chgData name="Avery, Norman T" userId="c0228771-b4e7-464a-b258-9cec00bee834" providerId="ADAL" clId="{338A39DB-5597-4D90-949A-5B7D1547C18B}" dt="2021-11-30T17:19:25.327" v="1388" actId="26606"/>
          <ac:picMkLst>
            <pc:docMk/>
            <pc:sldMk cId="1303291797" sldId="269"/>
            <ac:picMk id="3" creationId="{04F54323-FC04-400C-BE5D-850F056F785B}"/>
          </ac:picMkLst>
        </pc:picChg>
      </pc:sldChg>
      <pc:sldChg chg="addSp delSp modSp add mod setBg delDesignElem">
        <pc:chgData name="Avery, Norman T" userId="c0228771-b4e7-464a-b258-9cec00bee834" providerId="ADAL" clId="{338A39DB-5597-4D90-949A-5B7D1547C18B}" dt="2021-11-30T17:12:41.860" v="1324" actId="26606"/>
        <pc:sldMkLst>
          <pc:docMk/>
          <pc:sldMk cId="1184196863" sldId="270"/>
        </pc:sldMkLst>
        <pc:spChg chg="mod">
          <ac:chgData name="Avery, Norman T" userId="c0228771-b4e7-464a-b258-9cec00bee834" providerId="ADAL" clId="{338A39DB-5597-4D90-949A-5B7D1547C18B}" dt="2021-11-30T17:12:41.860" v="1324" actId="26606"/>
          <ac:spMkLst>
            <pc:docMk/>
            <pc:sldMk cId="1184196863" sldId="270"/>
            <ac:spMk id="2" creationId="{1A8ADECE-2F28-4EC0-AEE9-7FCC8879E248}"/>
          </ac:spMkLst>
        </pc:spChg>
        <pc:spChg chg="mod">
          <ac:chgData name="Avery, Norman T" userId="c0228771-b4e7-464a-b258-9cec00bee834" providerId="ADAL" clId="{338A39DB-5597-4D90-949A-5B7D1547C18B}" dt="2021-11-30T17:12:41.860" v="1324" actId="26606"/>
          <ac:spMkLst>
            <pc:docMk/>
            <pc:sldMk cId="1184196863" sldId="270"/>
            <ac:spMk id="3" creationId="{86117F36-BBD8-4264-A175-B8C453F63065}"/>
          </ac:spMkLst>
        </pc:spChg>
        <pc:spChg chg="del">
          <ac:chgData name="Avery, Norman T" userId="c0228771-b4e7-464a-b258-9cec00bee834" providerId="ADAL" clId="{338A39DB-5597-4D90-949A-5B7D1547C18B}" dt="2021-11-30T03:28:09.690" v="1287"/>
          <ac:spMkLst>
            <pc:docMk/>
            <pc:sldMk cId="1184196863" sldId="270"/>
            <ac:spMk id="5" creationId="{23522FE7-5A29-4EF6-B1EF-2CA55748A772}"/>
          </ac:spMkLst>
        </pc:spChg>
        <pc:spChg chg="add">
          <ac:chgData name="Avery, Norman T" userId="c0228771-b4e7-464a-b258-9cec00bee834" providerId="ADAL" clId="{338A39DB-5597-4D90-949A-5B7D1547C18B}" dt="2021-11-30T17:12:41.860" v="1324" actId="26606"/>
          <ac:spMkLst>
            <pc:docMk/>
            <pc:sldMk cId="1184196863" sldId="270"/>
            <ac:spMk id="8" creationId="{23522FE7-5A29-4EF6-B1EF-2CA55748A772}"/>
          </ac:spMkLst>
        </pc:spChg>
        <pc:spChg chg="add">
          <ac:chgData name="Avery, Norman T" userId="c0228771-b4e7-464a-b258-9cec00bee834" providerId="ADAL" clId="{338A39DB-5597-4D90-949A-5B7D1547C18B}" dt="2021-11-30T17:12:41.860" v="1324" actId="26606"/>
          <ac:spMkLst>
            <pc:docMk/>
            <pc:sldMk cId="1184196863" sldId="270"/>
            <ac:spMk id="11" creationId="{0216D9FD-860F-4F5C-8D9B-CE7002071D21}"/>
          </ac:spMkLst>
        </pc:spChg>
        <pc:spChg chg="add">
          <ac:chgData name="Avery, Norman T" userId="c0228771-b4e7-464a-b258-9cec00bee834" providerId="ADAL" clId="{338A39DB-5597-4D90-949A-5B7D1547C18B}" dt="2021-11-30T17:12:41.860" v="1324" actId="26606"/>
          <ac:spMkLst>
            <pc:docMk/>
            <pc:sldMk cId="1184196863" sldId="270"/>
            <ac:spMk id="13" creationId="{8D074069-7026-466C-B495-20FB9578CFBB}"/>
          </ac:spMkLst>
        </pc:spChg>
        <pc:spChg chg="del">
          <ac:chgData name="Avery, Norman T" userId="c0228771-b4e7-464a-b258-9cec00bee834" providerId="ADAL" clId="{338A39DB-5597-4D90-949A-5B7D1547C18B}" dt="2021-11-30T03:28:09.690" v="1287"/>
          <ac:spMkLst>
            <pc:docMk/>
            <pc:sldMk cId="1184196863" sldId="270"/>
            <ac:spMk id="16" creationId="{29C51009-A09A-4689-8E6C-F8FC99E6A840}"/>
          </ac:spMkLst>
        </pc:spChg>
        <pc:spChg chg="add">
          <ac:chgData name="Avery, Norman T" userId="c0228771-b4e7-464a-b258-9cec00bee834" providerId="ADAL" clId="{338A39DB-5597-4D90-949A-5B7D1547C18B}" dt="2021-11-30T17:12:41.860" v="1324" actId="26606"/>
          <ac:spMkLst>
            <pc:docMk/>
            <pc:sldMk cId="1184196863" sldId="270"/>
            <ac:spMk id="20" creationId="{C1685D80-4D5A-471F-9215-651424F47500}"/>
          </ac:spMkLst>
        </pc:spChg>
        <pc:picChg chg="del">
          <ac:chgData name="Avery, Norman T" userId="c0228771-b4e7-464a-b258-9cec00bee834" providerId="ADAL" clId="{338A39DB-5597-4D90-949A-5B7D1547C18B}" dt="2021-11-30T03:28:09.690" v="1287"/>
          <ac:picMkLst>
            <pc:docMk/>
            <pc:sldMk cId="1184196863" sldId="270"/>
            <ac:picMk id="6" creationId="{C2192E09-EBC7-416C-B887-DFF915D7F43D}"/>
          </ac:picMkLst>
        </pc:picChg>
        <pc:picChg chg="add">
          <ac:chgData name="Avery, Norman T" userId="c0228771-b4e7-464a-b258-9cec00bee834" providerId="ADAL" clId="{338A39DB-5597-4D90-949A-5B7D1547C18B}" dt="2021-11-30T17:12:41.860" v="1324" actId="26606"/>
          <ac:picMkLst>
            <pc:docMk/>
            <pc:sldMk cId="1184196863" sldId="270"/>
            <ac:picMk id="10" creationId="{C2192E09-EBC7-416C-B887-DFF915D7F43D}"/>
          </ac:picMkLst>
        </pc:picChg>
        <pc:cxnChg chg="del">
          <ac:chgData name="Avery, Norman T" userId="c0228771-b4e7-464a-b258-9cec00bee834" providerId="ADAL" clId="{338A39DB-5597-4D90-949A-5B7D1547C18B}" dt="2021-11-30T03:28:09.690" v="1287"/>
          <ac:cxnSpMkLst>
            <pc:docMk/>
            <pc:sldMk cId="1184196863" sldId="270"/>
            <ac:cxnSpMk id="7" creationId="{2924498D-E084-44BE-A196-CFCE35564350}"/>
          </ac:cxnSpMkLst>
        </pc:cxnChg>
        <pc:cxnChg chg="del">
          <ac:chgData name="Avery, Norman T" userId="c0228771-b4e7-464a-b258-9cec00bee834" providerId="ADAL" clId="{338A39DB-5597-4D90-949A-5B7D1547C18B}" dt="2021-11-30T03:28:09.690" v="1287"/>
          <ac:cxnSpMkLst>
            <pc:docMk/>
            <pc:sldMk cId="1184196863" sldId="270"/>
            <ac:cxnSpMk id="9" creationId="{14C12901-9FCC-461E-A64A-89B4791235E9}"/>
          </ac:cxnSpMkLst>
        </pc:cxnChg>
        <pc:cxnChg chg="add">
          <ac:chgData name="Avery, Norman T" userId="c0228771-b4e7-464a-b258-9cec00bee834" providerId="ADAL" clId="{338A39DB-5597-4D90-949A-5B7D1547C18B}" dt="2021-11-30T17:12:41.860" v="1324" actId="26606"/>
          <ac:cxnSpMkLst>
            <pc:docMk/>
            <pc:sldMk cId="1184196863" sldId="270"/>
            <ac:cxnSpMk id="12" creationId="{2924498D-E084-44BE-A196-CFCE35564350}"/>
          </ac:cxnSpMkLst>
        </pc:cxnChg>
        <pc:cxnChg chg="add">
          <ac:chgData name="Avery, Norman T" userId="c0228771-b4e7-464a-b258-9cec00bee834" providerId="ADAL" clId="{338A39DB-5597-4D90-949A-5B7D1547C18B}" dt="2021-11-30T17:12:41.860" v="1324" actId="26606"/>
          <ac:cxnSpMkLst>
            <pc:docMk/>
            <pc:sldMk cId="1184196863" sldId="270"/>
            <ac:cxnSpMk id="14" creationId="{14C12901-9FCC-461E-A64A-89B4791235E9}"/>
          </ac:cxnSpMkLst>
        </pc:cxnChg>
        <pc:cxnChg chg="del">
          <ac:chgData name="Avery, Norman T" userId="c0228771-b4e7-464a-b258-9cec00bee834" providerId="ADAL" clId="{338A39DB-5597-4D90-949A-5B7D1547C18B}" dt="2021-11-30T03:28:09.690" v="1287"/>
          <ac:cxnSpMkLst>
            <pc:docMk/>
            <pc:sldMk cId="1184196863" sldId="270"/>
            <ac:cxnSpMk id="18" creationId="{9EC65442-F244-409C-BF44-C5D6472E810A}"/>
          </ac:cxnSpMkLst>
        </pc:cxnChg>
      </pc:sldChg>
      <pc:sldChg chg="addSp delSp modSp del mod setBg delDesignElem">
        <pc:chgData name="Avery, Norman T" userId="c0228771-b4e7-464a-b258-9cec00bee834" providerId="ADAL" clId="{338A39DB-5597-4D90-949A-5B7D1547C18B}" dt="2021-11-30T03:28:05.252" v="1279" actId="2696"/>
        <pc:sldMkLst>
          <pc:docMk/>
          <pc:sldMk cId="1378945263" sldId="270"/>
        </pc:sldMkLst>
        <pc:spChg chg="mod">
          <ac:chgData name="Avery, Norman T" userId="c0228771-b4e7-464a-b258-9cec00bee834" providerId="ADAL" clId="{338A39DB-5597-4D90-949A-5B7D1547C18B}" dt="2021-11-30T02:42:30.399" v="305" actId="26606"/>
          <ac:spMkLst>
            <pc:docMk/>
            <pc:sldMk cId="1378945263" sldId="270"/>
            <ac:spMk id="2" creationId="{1A8ADECE-2F28-4EC0-AEE9-7FCC8879E248}"/>
          </ac:spMkLst>
        </pc:spChg>
        <pc:spChg chg="mod">
          <ac:chgData name="Avery, Norman T" userId="c0228771-b4e7-464a-b258-9cec00bee834" providerId="ADAL" clId="{338A39DB-5597-4D90-949A-5B7D1547C18B}" dt="2021-11-30T02:42:30.399" v="305" actId="26606"/>
          <ac:spMkLst>
            <pc:docMk/>
            <pc:sldMk cId="1378945263" sldId="270"/>
            <ac:spMk id="3" creationId="{86117F36-BBD8-4264-A175-B8C453F63065}"/>
          </ac:spMkLst>
        </pc:spChg>
        <pc:spChg chg="add">
          <ac:chgData name="Avery, Norman T" userId="c0228771-b4e7-464a-b258-9cec00bee834" providerId="ADAL" clId="{338A39DB-5597-4D90-949A-5B7D1547C18B}" dt="2021-11-30T02:42:30.399" v="305" actId="26606"/>
          <ac:spMkLst>
            <pc:docMk/>
            <pc:sldMk cId="1378945263" sldId="270"/>
            <ac:spMk id="5" creationId="{23522FE7-5A29-4EF6-B1EF-2CA55748A772}"/>
          </ac:spMkLst>
        </pc:spChg>
        <pc:spChg chg="add del">
          <ac:chgData name="Avery, Norman T" userId="c0228771-b4e7-464a-b258-9cec00bee834" providerId="ADAL" clId="{338A39DB-5597-4D90-949A-5B7D1547C18B}" dt="2021-11-30T02:37:05.317" v="224"/>
          <ac:spMkLst>
            <pc:docMk/>
            <pc:sldMk cId="1378945263" sldId="270"/>
            <ac:spMk id="10" creationId="{A38A195E-584A-485A-BECD-66468900B947}"/>
          </ac:spMkLst>
        </pc:spChg>
        <pc:spChg chg="add del">
          <ac:chgData name="Avery, Norman T" userId="c0228771-b4e7-464a-b258-9cec00bee834" providerId="ADAL" clId="{338A39DB-5597-4D90-949A-5B7D1547C18B}" dt="2021-11-30T02:37:05.317" v="224"/>
          <ac:spMkLst>
            <pc:docMk/>
            <pc:sldMk cId="1378945263" sldId="270"/>
            <ac:spMk id="12" creationId="{840177A7-740C-43C7-8F2D-BD7067F12C9C}"/>
          </ac:spMkLst>
        </pc:spChg>
        <pc:spChg chg="add">
          <ac:chgData name="Avery, Norman T" userId="c0228771-b4e7-464a-b258-9cec00bee834" providerId="ADAL" clId="{338A39DB-5597-4D90-949A-5B7D1547C18B}" dt="2021-11-30T02:42:30.399" v="305" actId="26606"/>
          <ac:spMkLst>
            <pc:docMk/>
            <pc:sldMk cId="1378945263" sldId="270"/>
            <ac:spMk id="16" creationId="{29C51009-A09A-4689-8E6C-F8FC99E6A840}"/>
          </ac:spMkLst>
        </pc:spChg>
        <pc:picChg chg="add">
          <ac:chgData name="Avery, Norman T" userId="c0228771-b4e7-464a-b258-9cec00bee834" providerId="ADAL" clId="{338A39DB-5597-4D90-949A-5B7D1547C18B}" dt="2021-11-30T02:42:30.399" v="305" actId="26606"/>
          <ac:picMkLst>
            <pc:docMk/>
            <pc:sldMk cId="1378945263" sldId="270"/>
            <ac:picMk id="6" creationId="{C2192E09-EBC7-416C-B887-DFF915D7F43D}"/>
          </ac:picMkLst>
        </pc:picChg>
        <pc:picChg chg="add del">
          <ac:chgData name="Avery, Norman T" userId="c0228771-b4e7-464a-b258-9cec00bee834" providerId="ADAL" clId="{338A39DB-5597-4D90-949A-5B7D1547C18B}" dt="2021-11-30T02:37:05.317" v="224"/>
          <ac:picMkLst>
            <pc:docMk/>
            <pc:sldMk cId="1378945263" sldId="270"/>
            <ac:picMk id="8" creationId="{9A22DDE2-FB2D-421B-B377-F9AD495CE9BB}"/>
          </ac:picMkLst>
        </pc:picChg>
        <pc:picChg chg="add del">
          <ac:chgData name="Avery, Norman T" userId="c0228771-b4e7-464a-b258-9cec00bee834" providerId="ADAL" clId="{338A39DB-5597-4D90-949A-5B7D1547C18B}" dt="2021-11-30T02:37:05.317" v="224"/>
          <ac:picMkLst>
            <pc:docMk/>
            <pc:sldMk cId="1378945263" sldId="270"/>
            <ac:picMk id="14" creationId="{FF525AAA-82CE-4027-A26C-B0EFFD856F2E}"/>
          </ac:picMkLst>
        </pc:picChg>
        <pc:cxnChg chg="add">
          <ac:chgData name="Avery, Norman T" userId="c0228771-b4e7-464a-b258-9cec00bee834" providerId="ADAL" clId="{338A39DB-5597-4D90-949A-5B7D1547C18B}" dt="2021-11-30T02:42:30.399" v="305" actId="26606"/>
          <ac:cxnSpMkLst>
            <pc:docMk/>
            <pc:sldMk cId="1378945263" sldId="270"/>
            <ac:cxnSpMk id="7" creationId="{2924498D-E084-44BE-A196-CFCE35564350}"/>
          </ac:cxnSpMkLst>
        </pc:cxnChg>
        <pc:cxnChg chg="add">
          <ac:chgData name="Avery, Norman T" userId="c0228771-b4e7-464a-b258-9cec00bee834" providerId="ADAL" clId="{338A39DB-5597-4D90-949A-5B7D1547C18B}" dt="2021-11-30T02:42:30.399" v="305" actId="26606"/>
          <ac:cxnSpMkLst>
            <pc:docMk/>
            <pc:sldMk cId="1378945263" sldId="270"/>
            <ac:cxnSpMk id="9" creationId="{14C12901-9FCC-461E-A64A-89B4791235E9}"/>
          </ac:cxnSpMkLst>
        </pc:cxnChg>
        <pc:cxnChg chg="add">
          <ac:chgData name="Avery, Norman T" userId="c0228771-b4e7-464a-b258-9cec00bee834" providerId="ADAL" clId="{338A39DB-5597-4D90-949A-5B7D1547C18B}" dt="2021-11-30T02:42:30.399" v="305" actId="26606"/>
          <ac:cxnSpMkLst>
            <pc:docMk/>
            <pc:sldMk cId="1378945263" sldId="270"/>
            <ac:cxnSpMk id="18" creationId="{9EC65442-F244-409C-BF44-C5D6472E810A}"/>
          </ac:cxnSpMkLst>
        </pc:cxnChg>
      </pc:sldChg>
      <pc:sldChg chg="addSp modSp add mod setBg">
        <pc:chgData name="Avery, Norman T" userId="c0228771-b4e7-464a-b258-9cec00bee834" providerId="ADAL" clId="{338A39DB-5597-4D90-949A-5B7D1547C18B}" dt="2021-11-30T17:14:25.988" v="1339" actId="26606"/>
        <pc:sldMkLst>
          <pc:docMk/>
          <pc:sldMk cId="646186527" sldId="272"/>
        </pc:sldMkLst>
        <pc:spChg chg="mod">
          <ac:chgData name="Avery, Norman T" userId="c0228771-b4e7-464a-b258-9cec00bee834" providerId="ADAL" clId="{338A39DB-5597-4D90-949A-5B7D1547C18B}" dt="2021-11-30T17:14:25.988" v="1339" actId="26606"/>
          <ac:spMkLst>
            <pc:docMk/>
            <pc:sldMk cId="646186527" sldId="272"/>
            <ac:spMk id="2" creationId="{B4A0EAB7-0DF4-4625-AB81-A2CF697849CF}"/>
          </ac:spMkLst>
        </pc:spChg>
        <pc:spChg chg="mod">
          <ac:chgData name="Avery, Norman T" userId="c0228771-b4e7-464a-b258-9cec00bee834" providerId="ADAL" clId="{338A39DB-5597-4D90-949A-5B7D1547C18B}" dt="2021-11-30T17:14:25.988" v="1339" actId="26606"/>
          <ac:spMkLst>
            <pc:docMk/>
            <pc:sldMk cId="646186527" sldId="272"/>
            <ac:spMk id="3" creationId="{80BB9568-7782-442B-A9FF-CE2F93FDFBEE}"/>
          </ac:spMkLst>
        </pc:spChg>
        <pc:spChg chg="add">
          <ac:chgData name="Avery, Norman T" userId="c0228771-b4e7-464a-b258-9cec00bee834" providerId="ADAL" clId="{338A39DB-5597-4D90-949A-5B7D1547C18B}" dt="2021-11-30T17:14:25.988" v="1339" actId="26606"/>
          <ac:spMkLst>
            <pc:docMk/>
            <pc:sldMk cId="646186527" sldId="272"/>
            <ac:spMk id="8" creationId="{23522FE7-5A29-4EF6-B1EF-2CA55748A772}"/>
          </ac:spMkLst>
        </pc:spChg>
        <pc:spChg chg="add">
          <ac:chgData name="Avery, Norman T" userId="c0228771-b4e7-464a-b258-9cec00bee834" providerId="ADAL" clId="{338A39DB-5597-4D90-949A-5B7D1547C18B}" dt="2021-11-30T17:14:25.988" v="1339" actId="26606"/>
          <ac:spMkLst>
            <pc:docMk/>
            <pc:sldMk cId="646186527" sldId="272"/>
            <ac:spMk id="16" creationId="{29C51009-A09A-4689-8E6C-F8FC99E6A840}"/>
          </ac:spMkLst>
        </pc:spChg>
        <pc:picChg chg="add">
          <ac:chgData name="Avery, Norman T" userId="c0228771-b4e7-464a-b258-9cec00bee834" providerId="ADAL" clId="{338A39DB-5597-4D90-949A-5B7D1547C18B}" dt="2021-11-30T17:14:25.988" v="1339" actId="26606"/>
          <ac:picMkLst>
            <pc:docMk/>
            <pc:sldMk cId="646186527" sldId="272"/>
            <ac:picMk id="10" creationId="{C2192E09-EBC7-416C-B887-DFF915D7F43D}"/>
          </ac:picMkLst>
        </pc:picChg>
        <pc:cxnChg chg="add">
          <ac:chgData name="Avery, Norman T" userId="c0228771-b4e7-464a-b258-9cec00bee834" providerId="ADAL" clId="{338A39DB-5597-4D90-949A-5B7D1547C18B}" dt="2021-11-30T17:14:25.988" v="1339" actId="26606"/>
          <ac:cxnSpMkLst>
            <pc:docMk/>
            <pc:sldMk cId="646186527" sldId="272"/>
            <ac:cxnSpMk id="12" creationId="{2924498D-E084-44BE-A196-CFCE35564350}"/>
          </ac:cxnSpMkLst>
        </pc:cxnChg>
        <pc:cxnChg chg="add">
          <ac:chgData name="Avery, Norman T" userId="c0228771-b4e7-464a-b258-9cec00bee834" providerId="ADAL" clId="{338A39DB-5597-4D90-949A-5B7D1547C18B}" dt="2021-11-30T17:14:25.988" v="1339" actId="26606"/>
          <ac:cxnSpMkLst>
            <pc:docMk/>
            <pc:sldMk cId="646186527" sldId="272"/>
            <ac:cxnSpMk id="14" creationId="{14C12901-9FCC-461E-A64A-89B4791235E9}"/>
          </ac:cxnSpMkLst>
        </pc:cxnChg>
        <pc:cxnChg chg="add">
          <ac:chgData name="Avery, Norman T" userId="c0228771-b4e7-464a-b258-9cec00bee834" providerId="ADAL" clId="{338A39DB-5597-4D90-949A-5B7D1547C18B}" dt="2021-11-30T17:14:25.988" v="1339" actId="26606"/>
          <ac:cxnSpMkLst>
            <pc:docMk/>
            <pc:sldMk cId="646186527" sldId="272"/>
            <ac:cxnSpMk id="18" creationId="{9EC65442-F244-409C-BF44-C5D6472E810A}"/>
          </ac:cxnSpMkLst>
        </pc:cxnChg>
      </pc:sldChg>
      <pc:sldChg chg="addSp delSp modSp del mod setBg delDesignElem">
        <pc:chgData name="Avery, Norman T" userId="c0228771-b4e7-464a-b258-9cec00bee834" providerId="ADAL" clId="{338A39DB-5597-4D90-949A-5B7D1547C18B}" dt="2021-11-30T03:32:25.186" v="1295" actId="2696"/>
        <pc:sldMkLst>
          <pc:docMk/>
          <pc:sldMk cId="2404332264" sldId="272"/>
        </pc:sldMkLst>
        <pc:spChg chg="mod">
          <ac:chgData name="Avery, Norman T" userId="c0228771-b4e7-464a-b258-9cec00bee834" providerId="ADAL" clId="{338A39DB-5597-4D90-949A-5B7D1547C18B}" dt="2021-11-30T02:30:45.132" v="120" actId="26606"/>
          <ac:spMkLst>
            <pc:docMk/>
            <pc:sldMk cId="2404332264" sldId="272"/>
            <ac:spMk id="2" creationId="{B4A0EAB7-0DF4-4625-AB81-A2CF697849CF}"/>
          </ac:spMkLst>
        </pc:spChg>
        <pc:spChg chg="mod">
          <ac:chgData name="Avery, Norman T" userId="c0228771-b4e7-464a-b258-9cec00bee834" providerId="ADAL" clId="{338A39DB-5597-4D90-949A-5B7D1547C18B}" dt="2021-11-30T02:30:45.132" v="120" actId="26606"/>
          <ac:spMkLst>
            <pc:docMk/>
            <pc:sldMk cId="2404332264" sldId="272"/>
            <ac:spMk id="3" creationId="{80BB9568-7782-442B-A9FF-CE2F93FDFBEE}"/>
          </ac:spMkLst>
        </pc:spChg>
        <pc:spChg chg="add del">
          <ac:chgData name="Avery, Norman T" userId="c0228771-b4e7-464a-b258-9cec00bee834" providerId="ADAL" clId="{338A39DB-5597-4D90-949A-5B7D1547C18B}" dt="2021-11-30T02:37:05.317" v="224"/>
          <ac:spMkLst>
            <pc:docMk/>
            <pc:sldMk cId="2404332264" sldId="272"/>
            <ac:spMk id="10" creationId="{A38A195E-584A-485A-BECD-66468900B947}"/>
          </ac:spMkLst>
        </pc:spChg>
        <pc:spChg chg="add del">
          <ac:chgData name="Avery, Norman T" userId="c0228771-b4e7-464a-b258-9cec00bee834" providerId="ADAL" clId="{338A39DB-5597-4D90-949A-5B7D1547C18B}" dt="2021-11-30T02:37:05.317" v="224"/>
          <ac:spMkLst>
            <pc:docMk/>
            <pc:sldMk cId="2404332264" sldId="272"/>
            <ac:spMk id="12" creationId="{840177A7-740C-43C7-8F2D-BD7067F12C9C}"/>
          </ac:spMkLst>
        </pc:spChg>
        <pc:picChg chg="add del">
          <ac:chgData name="Avery, Norman T" userId="c0228771-b4e7-464a-b258-9cec00bee834" providerId="ADAL" clId="{338A39DB-5597-4D90-949A-5B7D1547C18B}" dt="2021-11-30T02:37:05.317" v="224"/>
          <ac:picMkLst>
            <pc:docMk/>
            <pc:sldMk cId="2404332264" sldId="272"/>
            <ac:picMk id="8" creationId="{9A22DDE2-FB2D-421B-B377-F9AD495CE9BB}"/>
          </ac:picMkLst>
        </pc:picChg>
        <pc:picChg chg="add del">
          <ac:chgData name="Avery, Norman T" userId="c0228771-b4e7-464a-b258-9cec00bee834" providerId="ADAL" clId="{338A39DB-5597-4D90-949A-5B7D1547C18B}" dt="2021-11-30T02:37:05.317" v="224"/>
          <ac:picMkLst>
            <pc:docMk/>
            <pc:sldMk cId="2404332264" sldId="272"/>
            <ac:picMk id="14" creationId="{FF525AAA-82CE-4027-A26C-B0EFFD856F2E}"/>
          </ac:picMkLst>
        </pc:picChg>
      </pc:sldChg>
      <pc:sldChg chg="addSp delSp modSp new del mod setBg setClrOvrMap delDesignElem">
        <pc:chgData name="Avery, Norman T" userId="c0228771-b4e7-464a-b258-9cec00bee834" providerId="ADAL" clId="{338A39DB-5597-4D90-949A-5B7D1547C18B}" dt="2021-11-30T03:28:40.833" v="1291" actId="47"/>
        <pc:sldMkLst>
          <pc:docMk/>
          <pc:sldMk cId="4029410046" sldId="273"/>
        </pc:sldMkLst>
        <pc:spChg chg="mod">
          <ac:chgData name="Avery, Norman T" userId="c0228771-b4e7-464a-b258-9cec00bee834" providerId="ADAL" clId="{338A39DB-5597-4D90-949A-5B7D1547C18B}" dt="2021-11-30T02:38:37.017" v="262" actId="26606"/>
          <ac:spMkLst>
            <pc:docMk/>
            <pc:sldMk cId="4029410046" sldId="273"/>
            <ac:spMk id="2" creationId="{CAB19BBC-E35C-415F-9B0D-173FD0813D0C}"/>
          </ac:spMkLst>
        </pc:spChg>
        <pc:spChg chg="del">
          <ac:chgData name="Avery, Norman T" userId="c0228771-b4e7-464a-b258-9cec00bee834" providerId="ADAL" clId="{338A39DB-5597-4D90-949A-5B7D1547C18B}" dt="2021-11-30T02:29:09.717" v="99" actId="931"/>
          <ac:spMkLst>
            <pc:docMk/>
            <pc:sldMk cId="4029410046" sldId="273"/>
            <ac:spMk id="3" creationId="{F732ED0A-C6E5-4AE0-8430-F4A6D9AF29F4}"/>
          </ac:spMkLst>
        </pc:spChg>
        <pc:spChg chg="mod">
          <ac:chgData name="Avery, Norman T" userId="c0228771-b4e7-464a-b258-9cec00bee834" providerId="ADAL" clId="{338A39DB-5597-4D90-949A-5B7D1547C18B}" dt="2021-11-30T02:29:20.636" v="103" actId="26606"/>
          <ac:spMkLst>
            <pc:docMk/>
            <pc:sldMk cId="4029410046" sldId="273"/>
            <ac:spMk id="4" creationId="{60C05845-C3F8-45CB-96C6-1864600E0187}"/>
          </ac:spMkLst>
        </pc:spChg>
        <pc:spChg chg="add del">
          <ac:chgData name="Avery, Norman T" userId="c0228771-b4e7-464a-b258-9cec00bee834" providerId="ADAL" clId="{338A39DB-5597-4D90-949A-5B7D1547C18B}" dt="2021-11-30T02:38:49.621" v="264"/>
          <ac:spMkLst>
            <pc:docMk/>
            <pc:sldMk cId="4029410046" sldId="273"/>
            <ac:spMk id="7" creationId="{C0DABE73-66EA-42B0-AB0A-9FB1C0AD7AEB}"/>
          </ac:spMkLst>
        </pc:spChg>
        <pc:spChg chg="add del mod">
          <ac:chgData name="Avery, Norman T" userId="c0228771-b4e7-464a-b258-9cec00bee834" providerId="ADAL" clId="{338A39DB-5597-4D90-949A-5B7D1547C18B}" dt="2021-11-30T02:29:20.636" v="103" actId="26606"/>
          <ac:spMkLst>
            <pc:docMk/>
            <pc:sldMk cId="4029410046" sldId="273"/>
            <ac:spMk id="8" creationId="{59090FFA-7815-4F6B-8546-C6B44A0C644D}"/>
          </ac:spMkLst>
        </pc:spChg>
        <pc:spChg chg="add del">
          <ac:chgData name="Avery, Norman T" userId="c0228771-b4e7-464a-b258-9cec00bee834" providerId="ADAL" clId="{338A39DB-5597-4D90-949A-5B7D1547C18B}" dt="2021-11-30T02:38:49.621" v="264"/>
          <ac:spMkLst>
            <pc:docMk/>
            <pc:sldMk cId="4029410046" sldId="273"/>
            <ac:spMk id="11" creationId="{26A3F16E-CC60-4737-8CBB-9568A351D30B}"/>
          </ac:spMkLst>
        </pc:spChg>
        <pc:spChg chg="add del">
          <ac:chgData name="Avery, Norman T" userId="c0228771-b4e7-464a-b258-9cec00bee834" providerId="ADAL" clId="{338A39DB-5597-4D90-949A-5B7D1547C18B}" dt="2021-11-30T02:37:05.317" v="224"/>
          <ac:spMkLst>
            <pc:docMk/>
            <pc:sldMk cId="4029410046" sldId="273"/>
            <ac:spMk id="15" creationId="{26A3F16E-CC60-4737-8CBB-9568A351D30B}"/>
          </ac:spMkLst>
        </pc:spChg>
        <pc:spChg chg="add del">
          <ac:chgData name="Avery, Norman T" userId="c0228771-b4e7-464a-b258-9cec00bee834" providerId="ADAL" clId="{338A39DB-5597-4D90-949A-5B7D1547C18B}" dt="2021-11-30T02:37:05.317" v="224"/>
          <ac:spMkLst>
            <pc:docMk/>
            <pc:sldMk cId="4029410046" sldId="273"/>
            <ac:spMk id="17" creationId="{C0DABE73-66EA-42B0-AB0A-9FB1C0AD7AEB}"/>
          </ac:spMkLst>
        </pc:spChg>
        <pc:picChg chg="add del mod">
          <ac:chgData name="Avery, Norman T" userId="c0228771-b4e7-464a-b258-9cec00bee834" providerId="ADAL" clId="{338A39DB-5597-4D90-949A-5B7D1547C18B}" dt="2021-11-30T02:29:14.007" v="102" actId="478"/>
          <ac:picMkLst>
            <pc:docMk/>
            <pc:sldMk cId="4029410046" sldId="273"/>
            <ac:picMk id="6" creationId="{5755C67B-5B71-49B8-A2CF-CDFEB9E30C65}"/>
          </ac:picMkLst>
        </pc:picChg>
        <pc:picChg chg="add del">
          <ac:chgData name="Avery, Norman T" userId="c0228771-b4e7-464a-b258-9cec00bee834" providerId="ADAL" clId="{338A39DB-5597-4D90-949A-5B7D1547C18B}" dt="2021-11-30T02:38:49.621" v="264"/>
          <ac:picMkLst>
            <pc:docMk/>
            <pc:sldMk cId="4029410046" sldId="273"/>
            <ac:picMk id="9" creationId="{9A22DDE2-FB2D-421B-B377-F9AD495CE9BB}"/>
          </ac:picMkLst>
        </pc:picChg>
        <pc:picChg chg="add del">
          <ac:chgData name="Avery, Norman T" userId="c0228771-b4e7-464a-b258-9cec00bee834" providerId="ADAL" clId="{338A39DB-5597-4D90-949A-5B7D1547C18B}" dt="2021-11-30T02:38:49.621" v="264"/>
          <ac:picMkLst>
            <pc:docMk/>
            <pc:sldMk cId="4029410046" sldId="273"/>
            <ac:picMk id="10" creationId="{1E4917B9-5D95-4999-9E13-3568EDD42343}"/>
          </ac:picMkLst>
        </pc:picChg>
        <pc:picChg chg="add del">
          <ac:chgData name="Avery, Norman T" userId="c0228771-b4e7-464a-b258-9cec00bee834" providerId="ADAL" clId="{338A39DB-5597-4D90-949A-5B7D1547C18B}" dt="2021-11-30T02:37:05.317" v="224"/>
          <ac:picMkLst>
            <pc:docMk/>
            <pc:sldMk cId="4029410046" sldId="273"/>
            <ac:picMk id="13" creationId="{9A22DDE2-FB2D-421B-B377-F9AD495CE9BB}"/>
          </ac:picMkLst>
        </pc:picChg>
        <pc:picChg chg="add del">
          <ac:chgData name="Avery, Norman T" userId="c0228771-b4e7-464a-b258-9cec00bee834" providerId="ADAL" clId="{338A39DB-5597-4D90-949A-5B7D1547C18B}" dt="2021-11-30T02:37:05.317" v="224"/>
          <ac:picMkLst>
            <pc:docMk/>
            <pc:sldMk cId="4029410046" sldId="273"/>
            <ac:picMk id="19" creationId="{1E4917B9-5D95-4999-9E13-3568EDD42343}"/>
          </ac:picMkLst>
        </pc:picChg>
      </pc:sldChg>
      <pc:sldChg chg="addSp delSp modSp mod setBg setClrOvrMap delDesignElem">
        <pc:chgData name="Avery, Norman T" userId="c0228771-b4e7-464a-b258-9cec00bee834" providerId="ADAL" clId="{338A39DB-5597-4D90-949A-5B7D1547C18B}" dt="2021-11-30T17:18:19.642" v="1380" actId="26606"/>
        <pc:sldMkLst>
          <pc:docMk/>
          <pc:sldMk cId="3515240451" sldId="274"/>
        </pc:sldMkLst>
        <pc:spChg chg="mod">
          <ac:chgData name="Avery, Norman T" userId="c0228771-b4e7-464a-b258-9cec00bee834" providerId="ADAL" clId="{338A39DB-5597-4D90-949A-5B7D1547C18B}" dt="2021-11-30T17:18:19.642" v="1380" actId="26606"/>
          <ac:spMkLst>
            <pc:docMk/>
            <pc:sldMk cId="3515240451" sldId="274"/>
            <ac:spMk id="2" creationId="{5B10EB37-F564-4F1F-8E74-1EBBBDBE6196}"/>
          </ac:spMkLst>
        </pc:spChg>
        <pc:spChg chg="mod">
          <ac:chgData name="Avery, Norman T" userId="c0228771-b4e7-464a-b258-9cec00bee834" providerId="ADAL" clId="{338A39DB-5597-4D90-949A-5B7D1547C18B}" dt="2021-11-30T17:18:19.642" v="1380" actId="26606"/>
          <ac:spMkLst>
            <pc:docMk/>
            <pc:sldMk cId="3515240451" sldId="274"/>
            <ac:spMk id="3" creationId="{210EDAB4-A434-492A-991B-7B61CC848D25}"/>
          </ac:spMkLst>
        </pc:spChg>
        <pc:spChg chg="add del">
          <ac:chgData name="Avery, Norman T" userId="c0228771-b4e7-464a-b258-9cec00bee834" providerId="ADAL" clId="{338A39DB-5597-4D90-949A-5B7D1547C18B}" dt="2021-11-30T02:37:05.317" v="224"/>
          <ac:spMkLst>
            <pc:docMk/>
            <pc:sldMk cId="3515240451" sldId="274"/>
            <ac:spMk id="8" creationId="{26A3F16E-CC60-4737-8CBB-9568A351D30B}"/>
          </ac:spMkLst>
        </pc:spChg>
        <pc:spChg chg="add">
          <ac:chgData name="Avery, Norman T" userId="c0228771-b4e7-464a-b258-9cec00bee834" providerId="ADAL" clId="{338A39DB-5597-4D90-949A-5B7D1547C18B}" dt="2021-11-30T17:18:19.642" v="1380" actId="26606"/>
          <ac:spMkLst>
            <pc:docMk/>
            <pc:sldMk cId="3515240451" sldId="274"/>
            <ac:spMk id="9" creationId="{1C2A4B30-77D7-4FFB-8B53-A88BD68CABD2}"/>
          </ac:spMkLst>
        </pc:spChg>
        <pc:spChg chg="add del">
          <ac:chgData name="Avery, Norman T" userId="c0228771-b4e7-464a-b258-9cec00bee834" providerId="ADAL" clId="{338A39DB-5597-4D90-949A-5B7D1547C18B}" dt="2021-11-30T02:37:05.317" v="224"/>
          <ac:spMkLst>
            <pc:docMk/>
            <pc:sldMk cId="3515240451" sldId="274"/>
            <ac:spMk id="10" creationId="{C0DABE73-66EA-42B0-AB0A-9FB1C0AD7AEB}"/>
          </ac:spMkLst>
        </pc:spChg>
        <pc:spChg chg="add">
          <ac:chgData name="Avery, Norman T" userId="c0228771-b4e7-464a-b258-9cec00bee834" providerId="ADAL" clId="{338A39DB-5597-4D90-949A-5B7D1547C18B}" dt="2021-11-30T17:18:19.642" v="1380" actId="26606"/>
          <ac:spMkLst>
            <pc:docMk/>
            <pc:sldMk cId="3515240451" sldId="274"/>
            <ac:spMk id="13" creationId="{01E4D783-AD45-49E7-B6C7-BBACB8290688}"/>
          </ac:spMkLst>
        </pc:spChg>
        <pc:picChg chg="mod">
          <ac:chgData name="Avery, Norman T" userId="c0228771-b4e7-464a-b258-9cec00bee834" providerId="ADAL" clId="{338A39DB-5597-4D90-949A-5B7D1547C18B}" dt="2021-11-30T17:18:19.642" v="1380" actId="26606"/>
          <ac:picMkLst>
            <pc:docMk/>
            <pc:sldMk cId="3515240451" sldId="274"/>
            <ac:picMk id="4" creationId="{429626A5-4B91-4632-B964-638287D772D3}"/>
          </ac:picMkLst>
        </pc:picChg>
        <pc:picChg chg="add del">
          <ac:chgData name="Avery, Norman T" userId="c0228771-b4e7-464a-b258-9cec00bee834" providerId="ADAL" clId="{338A39DB-5597-4D90-949A-5B7D1547C18B}" dt="2021-11-30T02:37:05.317" v="224"/>
          <ac:picMkLst>
            <pc:docMk/>
            <pc:sldMk cId="3515240451" sldId="274"/>
            <ac:picMk id="12" creationId="{1E4917B9-5D95-4999-9E13-3568EDD42343}"/>
          </ac:picMkLst>
        </pc:picChg>
        <pc:cxnChg chg="add">
          <ac:chgData name="Avery, Norman T" userId="c0228771-b4e7-464a-b258-9cec00bee834" providerId="ADAL" clId="{338A39DB-5597-4D90-949A-5B7D1547C18B}" dt="2021-11-30T17:18:19.642" v="1380" actId="26606"/>
          <ac:cxnSpMkLst>
            <pc:docMk/>
            <pc:sldMk cId="3515240451" sldId="274"/>
            <ac:cxnSpMk id="11" creationId="{373AAE2E-5D6B-4952-A4BB-546C49F8DE4B}"/>
          </ac:cxnSpMkLst>
        </pc:cxnChg>
      </pc:sldChg>
      <pc:sldChg chg="addSp delSp modSp mod setBg delDesignElem">
        <pc:chgData name="Avery, Norman T" userId="c0228771-b4e7-464a-b258-9cec00bee834" providerId="ADAL" clId="{338A39DB-5597-4D90-949A-5B7D1547C18B}" dt="2021-11-30T17:18:37.570" v="1382" actId="26606"/>
        <pc:sldMkLst>
          <pc:docMk/>
          <pc:sldMk cId="2065393398" sldId="276"/>
        </pc:sldMkLst>
        <pc:spChg chg="mod">
          <ac:chgData name="Avery, Norman T" userId="c0228771-b4e7-464a-b258-9cec00bee834" providerId="ADAL" clId="{338A39DB-5597-4D90-949A-5B7D1547C18B}" dt="2021-11-30T17:18:37.570" v="1382" actId="26606"/>
          <ac:spMkLst>
            <pc:docMk/>
            <pc:sldMk cId="2065393398" sldId="276"/>
            <ac:spMk id="2" creationId="{EECC19A2-BF60-4AC2-AD8B-CB000CB76848}"/>
          </ac:spMkLst>
        </pc:spChg>
        <pc:spChg chg="mod">
          <ac:chgData name="Avery, Norman T" userId="c0228771-b4e7-464a-b258-9cec00bee834" providerId="ADAL" clId="{338A39DB-5597-4D90-949A-5B7D1547C18B}" dt="2021-11-30T17:18:37.570" v="1382" actId="26606"/>
          <ac:spMkLst>
            <pc:docMk/>
            <pc:sldMk cId="2065393398" sldId="276"/>
            <ac:spMk id="3" creationId="{E4AB29EC-D01F-4399-940F-A1BC11B0CA28}"/>
          </ac:spMkLst>
        </pc:spChg>
        <pc:spChg chg="add">
          <ac:chgData name="Avery, Norman T" userId="c0228771-b4e7-464a-b258-9cec00bee834" providerId="ADAL" clId="{338A39DB-5597-4D90-949A-5B7D1547C18B}" dt="2021-11-30T17:18:37.570" v="1382" actId="26606"/>
          <ac:spMkLst>
            <pc:docMk/>
            <pc:sldMk cId="2065393398" sldId="276"/>
            <ac:spMk id="5" creationId="{F63C748C-967B-4A7B-A90F-3EDD0F485AC6}"/>
          </ac:spMkLst>
        </pc:spChg>
        <pc:spChg chg="add">
          <ac:chgData name="Avery, Norman T" userId="c0228771-b4e7-464a-b258-9cec00bee834" providerId="ADAL" clId="{338A39DB-5597-4D90-949A-5B7D1547C18B}" dt="2021-11-30T17:18:37.570" v="1382" actId="26606"/>
          <ac:spMkLst>
            <pc:docMk/>
            <pc:sldMk cId="2065393398" sldId="276"/>
            <ac:spMk id="6" creationId="{C0143637-4934-44E4-B909-BAF1E7B27972}"/>
          </ac:spMkLst>
        </pc:spChg>
        <pc:spChg chg="add del">
          <ac:chgData name="Avery, Norman T" userId="c0228771-b4e7-464a-b258-9cec00bee834" providerId="ADAL" clId="{338A39DB-5597-4D90-949A-5B7D1547C18B}" dt="2021-11-30T02:37:05.317" v="224"/>
          <ac:spMkLst>
            <pc:docMk/>
            <pc:sldMk cId="2065393398" sldId="276"/>
            <ac:spMk id="8" creationId="{A38A195E-584A-485A-BECD-66468900B947}"/>
          </ac:spMkLst>
        </pc:spChg>
        <pc:spChg chg="add del">
          <ac:chgData name="Avery, Norman T" userId="c0228771-b4e7-464a-b258-9cec00bee834" providerId="ADAL" clId="{338A39DB-5597-4D90-949A-5B7D1547C18B}" dt="2021-11-30T02:37:05.317" v="224"/>
          <ac:spMkLst>
            <pc:docMk/>
            <pc:sldMk cId="2065393398" sldId="276"/>
            <ac:spMk id="10" creationId="{840177A7-740C-43C7-8F2D-BD7067F12C9C}"/>
          </ac:spMkLst>
        </pc:spChg>
        <pc:picChg chg="add del">
          <ac:chgData name="Avery, Norman T" userId="c0228771-b4e7-464a-b258-9cec00bee834" providerId="ADAL" clId="{338A39DB-5597-4D90-949A-5B7D1547C18B}" dt="2021-11-30T02:37:05.317" v="224"/>
          <ac:picMkLst>
            <pc:docMk/>
            <pc:sldMk cId="2065393398" sldId="276"/>
            <ac:picMk id="12" creationId="{FF525AAA-82CE-4027-A26C-B0EFFD856F2E}"/>
          </ac:picMkLst>
        </pc:picChg>
      </pc:sldChg>
      <pc:sldChg chg="addSp delSp modSp add mod setBg setClrOvrMap delDesignElem">
        <pc:chgData name="Avery, Norman T" userId="c0228771-b4e7-464a-b258-9cec00bee834" providerId="ADAL" clId="{338A39DB-5597-4D90-949A-5B7D1547C18B}" dt="2021-11-30T17:12:32.914" v="1323" actId="26606"/>
        <pc:sldMkLst>
          <pc:docMk/>
          <pc:sldMk cId="1586397050" sldId="277"/>
        </pc:sldMkLst>
        <pc:spChg chg="mod">
          <ac:chgData name="Avery, Norman T" userId="c0228771-b4e7-464a-b258-9cec00bee834" providerId="ADAL" clId="{338A39DB-5597-4D90-949A-5B7D1547C18B}" dt="2021-11-30T17:12:32.914" v="1323" actId="26606"/>
          <ac:spMkLst>
            <pc:docMk/>
            <pc:sldMk cId="1586397050" sldId="277"/>
            <ac:spMk id="2" creationId="{231178DA-37E0-4818-B267-CD9C61D76C51}"/>
          </ac:spMkLst>
        </pc:spChg>
        <pc:spChg chg="mod">
          <ac:chgData name="Avery, Norman T" userId="c0228771-b4e7-464a-b258-9cec00bee834" providerId="ADAL" clId="{338A39DB-5597-4D90-949A-5B7D1547C18B}" dt="2021-11-30T17:12:32.914" v="1323" actId="26606"/>
          <ac:spMkLst>
            <pc:docMk/>
            <pc:sldMk cId="1586397050" sldId="277"/>
            <ac:spMk id="4" creationId="{811CF768-C106-4846-B8FB-BF72F58F187B}"/>
          </ac:spMkLst>
        </pc:spChg>
        <pc:spChg chg="add del">
          <ac:chgData name="Avery, Norman T" userId="c0228771-b4e7-464a-b258-9cec00bee834" providerId="ADAL" clId="{338A39DB-5597-4D90-949A-5B7D1547C18B}" dt="2021-11-30T17:12:32.914" v="1323" actId="26606"/>
          <ac:spMkLst>
            <pc:docMk/>
            <pc:sldMk cId="1586397050" sldId="277"/>
            <ac:spMk id="9" creationId="{23522FE7-5A29-4EF6-B1EF-2CA55748A772}"/>
          </ac:spMkLst>
        </pc:spChg>
        <pc:spChg chg="add del">
          <ac:chgData name="Avery, Norman T" userId="c0228771-b4e7-464a-b258-9cec00bee834" providerId="ADAL" clId="{338A39DB-5597-4D90-949A-5B7D1547C18B}" dt="2021-11-30T17:12:32.914" v="1323" actId="26606"/>
          <ac:spMkLst>
            <pc:docMk/>
            <pc:sldMk cId="1586397050" sldId="277"/>
            <ac:spMk id="17" creationId="{29C51009-A09A-4689-8E6C-F8FC99E6A840}"/>
          </ac:spMkLst>
        </pc:spChg>
        <pc:spChg chg="add del">
          <ac:chgData name="Avery, Norman T" userId="c0228771-b4e7-464a-b258-9cec00bee834" providerId="ADAL" clId="{338A39DB-5597-4D90-949A-5B7D1547C18B}" dt="2021-11-30T17:12:32.882" v="1322" actId="26606"/>
          <ac:spMkLst>
            <pc:docMk/>
            <pc:sldMk cId="1586397050" sldId="277"/>
            <ac:spMk id="21" creationId="{23522FE7-5A29-4EF6-B1EF-2CA55748A772}"/>
          </ac:spMkLst>
        </pc:spChg>
        <pc:spChg chg="del">
          <ac:chgData name="Avery, Norman T" userId="c0228771-b4e7-464a-b258-9cec00bee834" providerId="ADAL" clId="{338A39DB-5597-4D90-949A-5B7D1547C18B}" dt="2021-11-30T03:28:09.690" v="1287"/>
          <ac:spMkLst>
            <pc:docMk/>
            <pc:sldMk cId="1586397050" sldId="277"/>
            <ac:spMk id="22" creationId="{23522FE7-5A29-4EF6-B1EF-2CA55748A772}"/>
          </ac:spMkLst>
        </pc:spChg>
        <pc:spChg chg="del">
          <ac:chgData name="Avery, Norman T" userId="c0228771-b4e7-464a-b258-9cec00bee834" providerId="ADAL" clId="{338A39DB-5597-4D90-949A-5B7D1547C18B}" dt="2021-11-30T03:28:09.690" v="1287"/>
          <ac:spMkLst>
            <pc:docMk/>
            <pc:sldMk cId="1586397050" sldId="277"/>
            <ac:spMk id="23" creationId="{D1598E19-BACC-4AD6-8E51-F08B186A0179}"/>
          </ac:spMkLst>
        </pc:spChg>
        <pc:spChg chg="del">
          <ac:chgData name="Avery, Norman T" userId="c0228771-b4e7-464a-b258-9cec00bee834" providerId="ADAL" clId="{338A39DB-5597-4D90-949A-5B7D1547C18B}" dt="2021-11-30T03:28:09.690" v="1287"/>
          <ac:spMkLst>
            <pc:docMk/>
            <pc:sldMk cId="1586397050" sldId="277"/>
            <ac:spMk id="27" creationId="{E9E5E629-7060-41F9-8B50-02B2E85F7DF0}"/>
          </ac:spMkLst>
        </pc:spChg>
        <pc:spChg chg="add del">
          <ac:chgData name="Avery, Norman T" userId="c0228771-b4e7-464a-b258-9cec00bee834" providerId="ADAL" clId="{338A39DB-5597-4D90-949A-5B7D1547C18B}" dt="2021-11-30T17:12:32.882" v="1322" actId="26606"/>
          <ac:spMkLst>
            <pc:docMk/>
            <pc:sldMk cId="1586397050" sldId="277"/>
            <ac:spMk id="32" creationId="{54F891EB-ED45-44C3-95D6-FFB2EC07FA10}"/>
          </ac:spMkLst>
        </pc:spChg>
        <pc:spChg chg="add del">
          <ac:chgData name="Avery, Norman T" userId="c0228771-b4e7-464a-b258-9cec00bee834" providerId="ADAL" clId="{338A39DB-5597-4D90-949A-5B7D1547C18B}" dt="2021-11-30T17:12:32.882" v="1322" actId="26606"/>
          <ac:spMkLst>
            <pc:docMk/>
            <pc:sldMk cId="1586397050" sldId="277"/>
            <ac:spMk id="34" creationId="{2EA385B8-7C85-4CE0-AE3A-00EB627B3443}"/>
          </ac:spMkLst>
        </pc:spChg>
        <pc:spChg chg="add">
          <ac:chgData name="Avery, Norman T" userId="c0228771-b4e7-464a-b258-9cec00bee834" providerId="ADAL" clId="{338A39DB-5597-4D90-949A-5B7D1547C18B}" dt="2021-11-30T17:12:32.914" v="1323" actId="26606"/>
          <ac:spMkLst>
            <pc:docMk/>
            <pc:sldMk cId="1586397050" sldId="277"/>
            <ac:spMk id="40" creationId="{23522FE7-5A29-4EF6-B1EF-2CA55748A772}"/>
          </ac:spMkLst>
        </pc:spChg>
        <pc:spChg chg="add">
          <ac:chgData name="Avery, Norman T" userId="c0228771-b4e7-464a-b258-9cec00bee834" providerId="ADAL" clId="{338A39DB-5597-4D90-949A-5B7D1547C18B}" dt="2021-11-30T17:12:32.914" v="1323" actId="26606"/>
          <ac:spMkLst>
            <pc:docMk/>
            <pc:sldMk cId="1586397050" sldId="277"/>
            <ac:spMk id="44" creationId="{0216D9FD-860F-4F5C-8D9B-CE7002071D21}"/>
          </ac:spMkLst>
        </pc:spChg>
        <pc:spChg chg="add">
          <ac:chgData name="Avery, Norman T" userId="c0228771-b4e7-464a-b258-9cec00bee834" providerId="ADAL" clId="{338A39DB-5597-4D90-949A-5B7D1547C18B}" dt="2021-11-30T17:12:32.914" v="1323" actId="26606"/>
          <ac:spMkLst>
            <pc:docMk/>
            <pc:sldMk cId="1586397050" sldId="277"/>
            <ac:spMk id="45" creationId="{8D074069-7026-466C-B495-20FB9578CFBB}"/>
          </ac:spMkLst>
        </pc:spChg>
        <pc:spChg chg="add">
          <ac:chgData name="Avery, Norman T" userId="c0228771-b4e7-464a-b258-9cec00bee834" providerId="ADAL" clId="{338A39DB-5597-4D90-949A-5B7D1547C18B}" dt="2021-11-30T17:12:32.914" v="1323" actId="26606"/>
          <ac:spMkLst>
            <pc:docMk/>
            <pc:sldMk cId="1586397050" sldId="277"/>
            <ac:spMk id="46" creationId="{C1685D80-4D5A-471F-9215-651424F47500}"/>
          </ac:spMkLst>
        </pc:spChg>
        <pc:grpChg chg="del">
          <ac:chgData name="Avery, Norman T" userId="c0228771-b4e7-464a-b258-9cec00bee834" providerId="ADAL" clId="{338A39DB-5597-4D90-949A-5B7D1547C18B}" dt="2021-11-30T03:28:09.690" v="1287"/>
          <ac:grpSpMkLst>
            <pc:docMk/>
            <pc:sldMk cId="1586397050" sldId="277"/>
            <ac:grpSpMk id="28" creationId="{F0A74D93-ED7F-4633-8594-99D9FA43DA13}"/>
          </ac:grpSpMkLst>
        </pc:grpChg>
        <pc:picChg chg="add del">
          <ac:chgData name="Avery, Norman T" userId="c0228771-b4e7-464a-b258-9cec00bee834" providerId="ADAL" clId="{338A39DB-5597-4D90-949A-5B7D1547C18B}" dt="2021-11-30T17:12:32.914" v="1323" actId="26606"/>
          <ac:picMkLst>
            <pc:docMk/>
            <pc:sldMk cId="1586397050" sldId="277"/>
            <ac:picMk id="11" creationId="{C2192E09-EBC7-416C-B887-DFF915D7F43D}"/>
          </ac:picMkLst>
        </pc:picChg>
        <pc:picChg chg="del">
          <ac:chgData name="Avery, Norman T" userId="c0228771-b4e7-464a-b258-9cec00bee834" providerId="ADAL" clId="{338A39DB-5597-4D90-949A-5B7D1547C18B}" dt="2021-11-30T03:28:09.690" v="1287"/>
          <ac:picMkLst>
            <pc:docMk/>
            <pc:sldMk cId="1586397050" sldId="277"/>
            <ac:picMk id="24" creationId="{C2192E09-EBC7-416C-B887-DFF915D7F43D}"/>
          </ac:picMkLst>
        </pc:picChg>
        <pc:picChg chg="add del">
          <ac:chgData name="Avery, Norman T" userId="c0228771-b4e7-464a-b258-9cec00bee834" providerId="ADAL" clId="{338A39DB-5597-4D90-949A-5B7D1547C18B}" dt="2021-11-30T17:12:32.882" v="1322" actId="26606"/>
          <ac:picMkLst>
            <pc:docMk/>
            <pc:sldMk cId="1586397050" sldId="277"/>
            <ac:picMk id="29" creationId="{C2192E09-EBC7-416C-B887-DFF915D7F43D}"/>
          </ac:picMkLst>
        </pc:picChg>
        <pc:picChg chg="add del">
          <ac:chgData name="Avery, Norman T" userId="c0228771-b4e7-464a-b258-9cec00bee834" providerId="ADAL" clId="{338A39DB-5597-4D90-949A-5B7D1547C18B}" dt="2021-11-30T17:12:32.882" v="1322" actId="26606"/>
          <ac:picMkLst>
            <pc:docMk/>
            <pc:sldMk cId="1586397050" sldId="277"/>
            <ac:picMk id="38" creationId="{DCC0100C-A457-45B1-8A8B-8740F43EC158}"/>
          </ac:picMkLst>
        </pc:picChg>
        <pc:picChg chg="add">
          <ac:chgData name="Avery, Norman T" userId="c0228771-b4e7-464a-b258-9cec00bee834" providerId="ADAL" clId="{338A39DB-5597-4D90-949A-5B7D1547C18B}" dt="2021-11-30T17:12:32.914" v="1323" actId="26606"/>
          <ac:picMkLst>
            <pc:docMk/>
            <pc:sldMk cId="1586397050" sldId="277"/>
            <ac:picMk id="41" creationId="{C2192E09-EBC7-416C-B887-DFF915D7F43D}"/>
          </ac:picMkLst>
        </pc:picChg>
        <pc:cxnChg chg="add del">
          <ac:chgData name="Avery, Norman T" userId="c0228771-b4e7-464a-b258-9cec00bee834" providerId="ADAL" clId="{338A39DB-5597-4D90-949A-5B7D1547C18B}" dt="2021-11-30T17:12:32.914" v="1323" actId="26606"/>
          <ac:cxnSpMkLst>
            <pc:docMk/>
            <pc:sldMk cId="1586397050" sldId="277"/>
            <ac:cxnSpMk id="13" creationId="{2924498D-E084-44BE-A196-CFCE35564350}"/>
          </ac:cxnSpMkLst>
        </pc:cxnChg>
        <pc:cxnChg chg="add del">
          <ac:chgData name="Avery, Norman T" userId="c0228771-b4e7-464a-b258-9cec00bee834" providerId="ADAL" clId="{338A39DB-5597-4D90-949A-5B7D1547C18B}" dt="2021-11-30T17:12:32.914" v="1323" actId="26606"/>
          <ac:cxnSpMkLst>
            <pc:docMk/>
            <pc:sldMk cId="1586397050" sldId="277"/>
            <ac:cxnSpMk id="15" creationId="{14C12901-9FCC-461E-A64A-89B4791235E9}"/>
          </ac:cxnSpMkLst>
        </pc:cxnChg>
        <pc:cxnChg chg="add del">
          <ac:chgData name="Avery, Norman T" userId="c0228771-b4e7-464a-b258-9cec00bee834" providerId="ADAL" clId="{338A39DB-5597-4D90-949A-5B7D1547C18B}" dt="2021-11-30T17:12:32.914" v="1323" actId="26606"/>
          <ac:cxnSpMkLst>
            <pc:docMk/>
            <pc:sldMk cId="1586397050" sldId="277"/>
            <ac:cxnSpMk id="19" creationId="{9EC65442-F244-409C-BF44-C5D6472E810A}"/>
          </ac:cxnSpMkLst>
        </pc:cxnChg>
        <pc:cxnChg chg="del">
          <ac:chgData name="Avery, Norman T" userId="c0228771-b4e7-464a-b258-9cec00bee834" providerId="ADAL" clId="{338A39DB-5597-4D90-949A-5B7D1547C18B}" dt="2021-11-30T03:28:09.690" v="1287"/>
          <ac:cxnSpMkLst>
            <pc:docMk/>
            <pc:sldMk cId="1586397050" sldId="277"/>
            <ac:cxnSpMk id="25" creationId="{2924498D-E084-44BE-A196-CFCE35564350}"/>
          </ac:cxnSpMkLst>
        </pc:cxnChg>
        <pc:cxnChg chg="del">
          <ac:chgData name="Avery, Norman T" userId="c0228771-b4e7-464a-b258-9cec00bee834" providerId="ADAL" clId="{338A39DB-5597-4D90-949A-5B7D1547C18B}" dt="2021-11-30T03:28:09.690" v="1287"/>
          <ac:cxnSpMkLst>
            <pc:docMk/>
            <pc:sldMk cId="1586397050" sldId="277"/>
            <ac:cxnSpMk id="26" creationId="{14C12901-9FCC-461E-A64A-89B4791235E9}"/>
          </ac:cxnSpMkLst>
        </pc:cxnChg>
        <pc:cxnChg chg="add del">
          <ac:chgData name="Avery, Norman T" userId="c0228771-b4e7-464a-b258-9cec00bee834" providerId="ADAL" clId="{338A39DB-5597-4D90-949A-5B7D1547C18B}" dt="2021-11-30T17:12:32.882" v="1322" actId="26606"/>
          <ac:cxnSpMkLst>
            <pc:docMk/>
            <pc:sldMk cId="1586397050" sldId="277"/>
            <ac:cxnSpMk id="30" creationId="{14C12901-9FCC-461E-A64A-89B4791235E9}"/>
          </ac:cxnSpMkLst>
        </pc:cxnChg>
        <pc:cxnChg chg="add del">
          <ac:chgData name="Avery, Norman T" userId="c0228771-b4e7-464a-b258-9cec00bee834" providerId="ADAL" clId="{338A39DB-5597-4D90-949A-5B7D1547C18B}" dt="2021-11-30T17:12:32.882" v="1322" actId="26606"/>
          <ac:cxnSpMkLst>
            <pc:docMk/>
            <pc:sldMk cId="1586397050" sldId="277"/>
            <ac:cxnSpMk id="31" creationId="{2924498D-E084-44BE-A196-CFCE35564350}"/>
          </ac:cxnSpMkLst>
        </pc:cxnChg>
        <pc:cxnChg chg="add del">
          <ac:chgData name="Avery, Norman T" userId="c0228771-b4e7-464a-b258-9cec00bee834" providerId="ADAL" clId="{338A39DB-5597-4D90-949A-5B7D1547C18B}" dt="2021-11-30T17:12:32.882" v="1322" actId="26606"/>
          <ac:cxnSpMkLst>
            <pc:docMk/>
            <pc:sldMk cId="1586397050" sldId="277"/>
            <ac:cxnSpMk id="36" creationId="{19AF263B-E208-40DF-A182-5193478DCFA4}"/>
          </ac:cxnSpMkLst>
        </pc:cxnChg>
        <pc:cxnChg chg="add">
          <ac:chgData name="Avery, Norman T" userId="c0228771-b4e7-464a-b258-9cec00bee834" providerId="ADAL" clId="{338A39DB-5597-4D90-949A-5B7D1547C18B}" dt="2021-11-30T17:12:32.914" v="1323" actId="26606"/>
          <ac:cxnSpMkLst>
            <pc:docMk/>
            <pc:sldMk cId="1586397050" sldId="277"/>
            <ac:cxnSpMk id="42" creationId="{2924498D-E084-44BE-A196-CFCE35564350}"/>
          </ac:cxnSpMkLst>
        </pc:cxnChg>
        <pc:cxnChg chg="add">
          <ac:chgData name="Avery, Norman T" userId="c0228771-b4e7-464a-b258-9cec00bee834" providerId="ADAL" clId="{338A39DB-5597-4D90-949A-5B7D1547C18B}" dt="2021-11-30T17:12:32.914" v="1323" actId="26606"/>
          <ac:cxnSpMkLst>
            <pc:docMk/>
            <pc:sldMk cId="1586397050" sldId="277"/>
            <ac:cxnSpMk id="43" creationId="{14C12901-9FCC-461E-A64A-89B4791235E9}"/>
          </ac:cxnSpMkLst>
        </pc:cxnChg>
      </pc:sldChg>
      <pc:sldChg chg="addSp delSp modSp del mod setBg">
        <pc:chgData name="Avery, Norman T" userId="c0228771-b4e7-464a-b258-9cec00bee834" providerId="ADAL" clId="{338A39DB-5597-4D90-949A-5B7D1547C18B}" dt="2021-11-30T03:28:05.252" v="1279" actId="2696"/>
        <pc:sldMkLst>
          <pc:docMk/>
          <pc:sldMk cId="3751665475" sldId="277"/>
        </pc:sldMkLst>
        <pc:spChg chg="mod">
          <ac:chgData name="Avery, Norman T" userId="c0228771-b4e7-464a-b258-9cec00bee834" providerId="ADAL" clId="{338A39DB-5597-4D90-949A-5B7D1547C18B}" dt="2021-11-30T02:42:41.771" v="308" actId="26606"/>
          <ac:spMkLst>
            <pc:docMk/>
            <pc:sldMk cId="3751665475" sldId="277"/>
            <ac:spMk id="2" creationId="{231178DA-37E0-4818-B267-CD9C61D76C51}"/>
          </ac:spMkLst>
        </pc:spChg>
        <pc:spChg chg="mod">
          <ac:chgData name="Avery, Norman T" userId="c0228771-b4e7-464a-b258-9cec00bee834" providerId="ADAL" clId="{338A39DB-5597-4D90-949A-5B7D1547C18B}" dt="2021-11-30T02:42:41.771" v="308" actId="26606"/>
          <ac:spMkLst>
            <pc:docMk/>
            <pc:sldMk cId="3751665475" sldId="277"/>
            <ac:spMk id="4" creationId="{811CF768-C106-4846-B8FB-BF72F58F187B}"/>
          </ac:spMkLst>
        </pc:spChg>
        <pc:spChg chg="add del">
          <ac:chgData name="Avery, Norman T" userId="c0228771-b4e7-464a-b258-9cec00bee834" providerId="ADAL" clId="{338A39DB-5597-4D90-949A-5B7D1547C18B}" dt="2021-11-30T02:42:41.744" v="307" actId="26606"/>
          <ac:spMkLst>
            <pc:docMk/>
            <pc:sldMk cId="3751665475" sldId="277"/>
            <ac:spMk id="9" creationId="{23522FE7-5A29-4EF6-B1EF-2CA55748A772}"/>
          </ac:spMkLst>
        </pc:spChg>
        <pc:spChg chg="add del">
          <ac:chgData name="Avery, Norman T" userId="c0228771-b4e7-464a-b258-9cec00bee834" providerId="ADAL" clId="{338A39DB-5597-4D90-949A-5B7D1547C18B}" dt="2021-11-30T02:42:41.744" v="307" actId="26606"/>
          <ac:spMkLst>
            <pc:docMk/>
            <pc:sldMk cId="3751665475" sldId="277"/>
            <ac:spMk id="17" creationId="{F63C748C-967B-4A7B-A90F-3EDD0F485AC6}"/>
          </ac:spMkLst>
        </pc:spChg>
        <pc:spChg chg="add del">
          <ac:chgData name="Avery, Norman T" userId="c0228771-b4e7-464a-b258-9cec00bee834" providerId="ADAL" clId="{338A39DB-5597-4D90-949A-5B7D1547C18B}" dt="2021-11-30T02:42:41.744" v="307" actId="26606"/>
          <ac:spMkLst>
            <pc:docMk/>
            <pc:sldMk cId="3751665475" sldId="277"/>
            <ac:spMk id="19" creationId="{C0143637-4934-44E4-B909-BAF1E7B27972}"/>
          </ac:spMkLst>
        </pc:spChg>
        <pc:spChg chg="add">
          <ac:chgData name="Avery, Norman T" userId="c0228771-b4e7-464a-b258-9cec00bee834" providerId="ADAL" clId="{338A39DB-5597-4D90-949A-5B7D1547C18B}" dt="2021-11-30T02:42:41.771" v="308" actId="26606"/>
          <ac:spMkLst>
            <pc:docMk/>
            <pc:sldMk cId="3751665475" sldId="277"/>
            <ac:spMk id="22" creationId="{23522FE7-5A29-4EF6-B1EF-2CA55748A772}"/>
          </ac:spMkLst>
        </pc:spChg>
        <pc:spChg chg="add">
          <ac:chgData name="Avery, Norman T" userId="c0228771-b4e7-464a-b258-9cec00bee834" providerId="ADAL" clId="{338A39DB-5597-4D90-949A-5B7D1547C18B}" dt="2021-11-30T02:42:41.771" v="308" actId="26606"/>
          <ac:spMkLst>
            <pc:docMk/>
            <pc:sldMk cId="3751665475" sldId="277"/>
            <ac:spMk id="23" creationId="{D1598E19-BACC-4AD6-8E51-F08B186A0179}"/>
          </ac:spMkLst>
        </pc:spChg>
        <pc:spChg chg="add">
          <ac:chgData name="Avery, Norman T" userId="c0228771-b4e7-464a-b258-9cec00bee834" providerId="ADAL" clId="{338A39DB-5597-4D90-949A-5B7D1547C18B}" dt="2021-11-30T02:42:41.771" v="308" actId="26606"/>
          <ac:spMkLst>
            <pc:docMk/>
            <pc:sldMk cId="3751665475" sldId="277"/>
            <ac:spMk id="27" creationId="{E9E5E629-7060-41F9-8B50-02B2E85F7DF0}"/>
          </ac:spMkLst>
        </pc:spChg>
        <pc:grpChg chg="add">
          <ac:chgData name="Avery, Norman T" userId="c0228771-b4e7-464a-b258-9cec00bee834" providerId="ADAL" clId="{338A39DB-5597-4D90-949A-5B7D1547C18B}" dt="2021-11-30T02:42:41.771" v="308" actId="26606"/>
          <ac:grpSpMkLst>
            <pc:docMk/>
            <pc:sldMk cId="3751665475" sldId="277"/>
            <ac:grpSpMk id="28" creationId="{F0A74D93-ED7F-4633-8594-99D9FA43DA13}"/>
          </ac:grpSpMkLst>
        </pc:grpChg>
        <pc:picChg chg="add del">
          <ac:chgData name="Avery, Norman T" userId="c0228771-b4e7-464a-b258-9cec00bee834" providerId="ADAL" clId="{338A39DB-5597-4D90-949A-5B7D1547C18B}" dt="2021-11-30T02:42:41.744" v="307" actId="26606"/>
          <ac:picMkLst>
            <pc:docMk/>
            <pc:sldMk cId="3751665475" sldId="277"/>
            <ac:picMk id="11" creationId="{C2192E09-EBC7-416C-B887-DFF915D7F43D}"/>
          </ac:picMkLst>
        </pc:picChg>
        <pc:picChg chg="add">
          <ac:chgData name="Avery, Norman T" userId="c0228771-b4e7-464a-b258-9cec00bee834" providerId="ADAL" clId="{338A39DB-5597-4D90-949A-5B7D1547C18B}" dt="2021-11-30T02:42:41.771" v="308" actId="26606"/>
          <ac:picMkLst>
            <pc:docMk/>
            <pc:sldMk cId="3751665475" sldId="277"/>
            <ac:picMk id="24" creationId="{C2192E09-EBC7-416C-B887-DFF915D7F43D}"/>
          </ac:picMkLst>
        </pc:picChg>
        <pc:cxnChg chg="add del">
          <ac:chgData name="Avery, Norman T" userId="c0228771-b4e7-464a-b258-9cec00bee834" providerId="ADAL" clId="{338A39DB-5597-4D90-949A-5B7D1547C18B}" dt="2021-11-30T02:42:41.744" v="307" actId="26606"/>
          <ac:cxnSpMkLst>
            <pc:docMk/>
            <pc:sldMk cId="3751665475" sldId="277"/>
            <ac:cxnSpMk id="13" creationId="{2924498D-E084-44BE-A196-CFCE35564350}"/>
          </ac:cxnSpMkLst>
        </pc:cxnChg>
        <pc:cxnChg chg="add del">
          <ac:chgData name="Avery, Norman T" userId="c0228771-b4e7-464a-b258-9cec00bee834" providerId="ADAL" clId="{338A39DB-5597-4D90-949A-5B7D1547C18B}" dt="2021-11-30T02:42:41.744" v="307" actId="26606"/>
          <ac:cxnSpMkLst>
            <pc:docMk/>
            <pc:sldMk cId="3751665475" sldId="277"/>
            <ac:cxnSpMk id="15" creationId="{14C12901-9FCC-461E-A64A-89B4791235E9}"/>
          </ac:cxnSpMkLst>
        </pc:cxnChg>
        <pc:cxnChg chg="add">
          <ac:chgData name="Avery, Norman T" userId="c0228771-b4e7-464a-b258-9cec00bee834" providerId="ADAL" clId="{338A39DB-5597-4D90-949A-5B7D1547C18B}" dt="2021-11-30T02:42:41.771" v="308" actId="26606"/>
          <ac:cxnSpMkLst>
            <pc:docMk/>
            <pc:sldMk cId="3751665475" sldId="277"/>
            <ac:cxnSpMk id="25" creationId="{2924498D-E084-44BE-A196-CFCE35564350}"/>
          </ac:cxnSpMkLst>
        </pc:cxnChg>
        <pc:cxnChg chg="add">
          <ac:chgData name="Avery, Norman T" userId="c0228771-b4e7-464a-b258-9cec00bee834" providerId="ADAL" clId="{338A39DB-5597-4D90-949A-5B7D1547C18B}" dt="2021-11-30T02:42:41.771" v="308" actId="26606"/>
          <ac:cxnSpMkLst>
            <pc:docMk/>
            <pc:sldMk cId="3751665475" sldId="277"/>
            <ac:cxnSpMk id="26" creationId="{14C12901-9FCC-461E-A64A-89B4791235E9}"/>
          </ac:cxnSpMkLst>
        </pc:cxnChg>
      </pc:sldChg>
      <pc:sldChg chg="addSp delSp modSp add del mod setBg">
        <pc:chgData name="Avery, Norman T" userId="c0228771-b4e7-464a-b258-9cec00bee834" providerId="ADAL" clId="{338A39DB-5597-4D90-949A-5B7D1547C18B}" dt="2021-12-02T01:40:23.539" v="1581" actId="47"/>
        <pc:sldMkLst>
          <pc:docMk/>
          <pc:sldMk cId="1593980437" sldId="279"/>
        </pc:sldMkLst>
        <pc:spChg chg="mod">
          <ac:chgData name="Avery, Norman T" userId="c0228771-b4e7-464a-b258-9cec00bee834" providerId="ADAL" clId="{338A39DB-5597-4D90-949A-5B7D1547C18B}" dt="2021-11-30T23:25:32.195" v="1504" actId="21"/>
          <ac:spMkLst>
            <pc:docMk/>
            <pc:sldMk cId="1593980437" sldId="279"/>
            <ac:spMk id="20" creationId="{B3067ED5-9B12-420D-A658-18D9279E5532}"/>
          </ac:spMkLst>
        </pc:spChg>
        <pc:spChg chg="mod">
          <ac:chgData name="Avery, Norman T" userId="c0228771-b4e7-464a-b258-9cec00bee834" providerId="ADAL" clId="{338A39DB-5597-4D90-949A-5B7D1547C18B}" dt="2021-11-30T23:25:32.863" v="1507" actId="1076"/>
          <ac:spMkLst>
            <pc:docMk/>
            <pc:sldMk cId="1593980437" sldId="279"/>
            <ac:spMk id="22" creationId="{007D70EF-8754-4AD5-87C9-C0DF5EB6EA44}"/>
          </ac:spMkLst>
        </pc:spChg>
        <pc:spChg chg="mod">
          <ac:chgData name="Avery, Norman T" userId="c0228771-b4e7-464a-b258-9cec00bee834" providerId="ADAL" clId="{338A39DB-5597-4D90-949A-5B7D1547C18B}" dt="2021-11-30T23:25:49.202" v="1509" actId="20577"/>
          <ac:spMkLst>
            <pc:docMk/>
            <pc:sldMk cId="1593980437" sldId="279"/>
            <ac:spMk id="24" creationId="{AA227D9A-C010-4EB0-BCCE-840B46C4605C}"/>
          </ac:spMkLst>
        </pc:spChg>
        <pc:picChg chg="del">
          <ac:chgData name="Avery, Norman T" userId="c0228771-b4e7-464a-b258-9cec00bee834" providerId="ADAL" clId="{338A39DB-5597-4D90-949A-5B7D1547C18B}" dt="2021-11-30T03:35:37.563" v="1317" actId="478"/>
          <ac:picMkLst>
            <pc:docMk/>
            <pc:sldMk cId="1593980437" sldId="279"/>
            <ac:picMk id="10" creationId="{376D300E-7F9C-4B3C-84EB-87DCED91CA41}"/>
          </ac:picMkLst>
        </pc:picChg>
        <pc:picChg chg="add mod">
          <ac:chgData name="Avery, Norman T" userId="c0228771-b4e7-464a-b258-9cec00bee834" providerId="ADAL" clId="{338A39DB-5597-4D90-949A-5B7D1547C18B}" dt="2021-11-30T03:35:38.483" v="1318"/>
          <ac:picMkLst>
            <pc:docMk/>
            <pc:sldMk cId="1593980437" sldId="279"/>
            <ac:picMk id="11" creationId="{E6D754A1-8740-4E87-9E81-34ECC0672648}"/>
          </ac:picMkLst>
        </pc:picChg>
      </pc:sldChg>
      <pc:sldChg chg="addSp delSp modSp add del mod ord delDesignElem">
        <pc:chgData name="Avery, Norman T" userId="c0228771-b4e7-464a-b258-9cec00bee834" providerId="ADAL" clId="{338A39DB-5597-4D90-949A-5B7D1547C18B}" dt="2021-11-30T03:34:02.683" v="1302" actId="2696"/>
        <pc:sldMkLst>
          <pc:docMk/>
          <pc:sldMk cId="3714822794" sldId="279"/>
        </pc:sldMkLst>
        <pc:spChg chg="del mod">
          <ac:chgData name="Avery, Norman T" userId="c0228771-b4e7-464a-b258-9cec00bee834" providerId="ADAL" clId="{338A39DB-5597-4D90-949A-5B7D1547C18B}" dt="2021-11-30T02:46:34.649" v="338" actId="478"/>
          <ac:spMkLst>
            <pc:docMk/>
            <pc:sldMk cId="3714822794" sldId="279"/>
            <ac:spMk id="2" creationId="{4DAE49DA-564C-4338-B218-630822057F3F}"/>
          </ac:spMkLst>
        </pc:spChg>
        <pc:spChg chg="add del mod">
          <ac:chgData name="Avery, Norman T" userId="c0228771-b4e7-464a-b258-9cec00bee834" providerId="ADAL" clId="{338A39DB-5597-4D90-949A-5B7D1547C18B}" dt="2021-11-30T02:46:38.889" v="339" actId="478"/>
          <ac:spMkLst>
            <pc:docMk/>
            <pc:sldMk cId="3714822794" sldId="279"/>
            <ac:spMk id="9" creationId="{92651DAA-D96A-46DA-853A-816374067FDA}"/>
          </ac:spMkLst>
        </pc:spChg>
        <pc:spChg chg="del">
          <ac:chgData name="Avery, Norman T" userId="c0228771-b4e7-464a-b258-9cec00bee834" providerId="ADAL" clId="{338A39DB-5597-4D90-949A-5B7D1547C18B}" dt="2021-11-30T02:37:05.317" v="224"/>
          <ac:spMkLst>
            <pc:docMk/>
            <pc:sldMk cId="3714822794" sldId="279"/>
            <ac:spMk id="13" creationId="{941596B8-D720-4D6E-B7AD-8F5998211E87}"/>
          </ac:spMkLst>
        </pc:spChg>
        <pc:spChg chg="del">
          <ac:chgData name="Avery, Norman T" userId="c0228771-b4e7-464a-b258-9cec00bee834" providerId="ADAL" clId="{338A39DB-5597-4D90-949A-5B7D1547C18B}" dt="2021-11-30T02:37:05.317" v="224"/>
          <ac:spMkLst>
            <pc:docMk/>
            <pc:sldMk cId="3714822794" sldId="279"/>
            <ac:spMk id="14" creationId="{B978501D-E01E-4859-ABAA-F7109C797DE3}"/>
          </ac:spMkLst>
        </pc:spChg>
        <pc:spChg chg="mod">
          <ac:chgData name="Avery, Norman T" userId="c0228771-b4e7-464a-b258-9cec00bee834" providerId="ADAL" clId="{338A39DB-5597-4D90-949A-5B7D1547C18B}" dt="2021-11-30T03:21:38.526" v="1178" actId="255"/>
          <ac:spMkLst>
            <pc:docMk/>
            <pc:sldMk cId="3714822794" sldId="279"/>
            <ac:spMk id="16" creationId="{81F0E78D-CE71-4006-9543-929112BFD679}"/>
          </ac:spMkLst>
        </pc:spChg>
        <pc:spChg chg="add mod">
          <ac:chgData name="Avery, Norman T" userId="c0228771-b4e7-464a-b258-9cec00bee834" providerId="ADAL" clId="{338A39DB-5597-4D90-949A-5B7D1547C18B}" dt="2021-11-30T02:45:37.195" v="323" actId="1076"/>
          <ac:spMkLst>
            <pc:docMk/>
            <pc:sldMk cId="3714822794" sldId="279"/>
            <ac:spMk id="17" creationId="{9168D2F8-E1DD-44FE-8540-CB9B1505A190}"/>
          </ac:spMkLst>
        </pc:spChg>
        <pc:spChg chg="add mod">
          <ac:chgData name="Avery, Norman T" userId="c0228771-b4e7-464a-b258-9cec00bee834" providerId="ADAL" clId="{338A39DB-5597-4D90-949A-5B7D1547C18B}" dt="2021-11-30T03:21:54.912" v="1179" actId="1076"/>
          <ac:spMkLst>
            <pc:docMk/>
            <pc:sldMk cId="3714822794" sldId="279"/>
            <ac:spMk id="19" creationId="{46F8F08A-BF78-46A9-A107-B5951700B950}"/>
          </ac:spMkLst>
        </pc:spChg>
        <pc:spChg chg="add mod">
          <ac:chgData name="Avery, Norman T" userId="c0228771-b4e7-464a-b258-9cec00bee834" providerId="ADAL" clId="{338A39DB-5597-4D90-949A-5B7D1547C18B}" dt="2021-11-30T03:21:54.912" v="1179" actId="1076"/>
          <ac:spMkLst>
            <pc:docMk/>
            <pc:sldMk cId="3714822794" sldId="279"/>
            <ac:spMk id="20" creationId="{B3067ED5-9B12-420D-A658-18D9279E5532}"/>
          </ac:spMkLst>
        </pc:spChg>
        <pc:spChg chg="add mod">
          <ac:chgData name="Avery, Norman T" userId="c0228771-b4e7-464a-b258-9cec00bee834" providerId="ADAL" clId="{338A39DB-5597-4D90-949A-5B7D1547C18B}" dt="2021-11-30T03:21:54.912" v="1179" actId="1076"/>
          <ac:spMkLst>
            <pc:docMk/>
            <pc:sldMk cId="3714822794" sldId="279"/>
            <ac:spMk id="22" creationId="{007D70EF-8754-4AD5-87C9-C0DF5EB6EA44}"/>
          </ac:spMkLst>
        </pc:spChg>
        <pc:spChg chg="add mod">
          <ac:chgData name="Avery, Norman T" userId="c0228771-b4e7-464a-b258-9cec00bee834" providerId="ADAL" clId="{338A39DB-5597-4D90-949A-5B7D1547C18B}" dt="2021-11-30T03:21:58.447" v="1180" actId="1076"/>
          <ac:spMkLst>
            <pc:docMk/>
            <pc:sldMk cId="3714822794" sldId="279"/>
            <ac:spMk id="24" creationId="{AA227D9A-C010-4EB0-BCCE-840B46C4605C}"/>
          </ac:spMkLst>
        </pc:spChg>
        <pc:picChg chg="add mod">
          <ac:chgData name="Avery, Norman T" userId="c0228771-b4e7-464a-b258-9cec00bee834" providerId="ADAL" clId="{338A39DB-5597-4D90-949A-5B7D1547C18B}" dt="2021-11-30T03:22:04.879" v="1181" actId="1076"/>
          <ac:picMkLst>
            <pc:docMk/>
            <pc:sldMk cId="3714822794" sldId="279"/>
            <ac:picMk id="4" creationId="{0EFC0E10-E641-4D6B-BD1F-F953515DD0D7}"/>
          </ac:picMkLst>
        </pc:picChg>
        <pc:picChg chg="mod">
          <ac:chgData name="Avery, Norman T" userId="c0228771-b4e7-464a-b258-9cec00bee834" providerId="ADAL" clId="{338A39DB-5597-4D90-949A-5B7D1547C18B}" dt="2021-11-30T03:22:08.910" v="1182" actId="1076"/>
          <ac:picMkLst>
            <pc:docMk/>
            <pc:sldMk cId="3714822794" sldId="279"/>
            <ac:picMk id="5" creationId="{A84C4B78-E254-4D18-9BFE-690489E5B56F}"/>
          </ac:picMkLst>
        </pc:picChg>
        <pc:picChg chg="del">
          <ac:chgData name="Avery, Norman T" userId="c0228771-b4e7-464a-b258-9cec00bee834" providerId="ADAL" clId="{338A39DB-5597-4D90-949A-5B7D1547C18B}" dt="2021-11-30T02:37:05.317" v="224"/>
          <ac:picMkLst>
            <pc:docMk/>
            <pc:sldMk cId="3714822794" sldId="279"/>
            <ac:picMk id="15" creationId="{D66B130B-5814-48DD-9CA6-2E189DE2096E}"/>
          </ac:picMkLst>
        </pc:picChg>
        <pc:picChg chg="add del mod">
          <ac:chgData name="Avery, Norman T" userId="c0228771-b4e7-464a-b258-9cec00bee834" providerId="ADAL" clId="{338A39DB-5597-4D90-949A-5B7D1547C18B}" dt="2021-11-30T02:38:28.963" v="261"/>
          <ac:picMkLst>
            <pc:docMk/>
            <pc:sldMk cId="3714822794" sldId="279"/>
            <ac:picMk id="18" creationId="{10B6BFEE-F658-4658-B7AF-B589EEC0A9ED}"/>
          </ac:picMkLst>
        </pc:picChg>
        <pc:picChg chg="add del mod">
          <ac:chgData name="Avery, Norman T" userId="c0228771-b4e7-464a-b258-9cec00bee834" providerId="ADAL" clId="{338A39DB-5597-4D90-949A-5B7D1547C18B}" dt="2021-11-30T02:35:17.519" v="169" actId="478"/>
          <ac:picMkLst>
            <pc:docMk/>
            <pc:sldMk cId="3714822794" sldId="279"/>
            <ac:picMk id="1026" creationId="{0F5501DB-D8CB-405B-9068-CFECED398A57}"/>
          </ac:picMkLst>
        </pc:picChg>
      </pc:sldChg>
      <pc:sldChg chg="addSp delSp modSp mod setBg delDesignElem">
        <pc:chgData name="Avery, Norman T" userId="c0228771-b4e7-464a-b258-9cec00bee834" providerId="ADAL" clId="{338A39DB-5597-4D90-949A-5B7D1547C18B}" dt="2021-11-30T17:19:05.899" v="1386" actId="26606"/>
        <pc:sldMkLst>
          <pc:docMk/>
          <pc:sldMk cId="582183603" sldId="280"/>
        </pc:sldMkLst>
        <pc:spChg chg="mod">
          <ac:chgData name="Avery, Norman T" userId="c0228771-b4e7-464a-b258-9cec00bee834" providerId="ADAL" clId="{338A39DB-5597-4D90-949A-5B7D1547C18B}" dt="2021-11-30T17:19:05.899" v="1386" actId="26606"/>
          <ac:spMkLst>
            <pc:docMk/>
            <pc:sldMk cId="582183603" sldId="280"/>
            <ac:spMk id="2" creationId="{EECC19A2-BF60-4AC2-AD8B-CB000CB76848}"/>
          </ac:spMkLst>
        </pc:spChg>
        <pc:spChg chg="mod">
          <ac:chgData name="Avery, Norman T" userId="c0228771-b4e7-464a-b258-9cec00bee834" providerId="ADAL" clId="{338A39DB-5597-4D90-949A-5B7D1547C18B}" dt="2021-11-30T17:19:05.899" v="1386" actId="26606"/>
          <ac:spMkLst>
            <pc:docMk/>
            <pc:sldMk cId="582183603" sldId="280"/>
            <ac:spMk id="3" creationId="{E4AB29EC-D01F-4399-940F-A1BC11B0CA28}"/>
          </ac:spMkLst>
        </pc:spChg>
        <pc:spChg chg="add del">
          <ac:chgData name="Avery, Norman T" userId="c0228771-b4e7-464a-b258-9cec00bee834" providerId="ADAL" clId="{338A39DB-5597-4D90-949A-5B7D1547C18B}" dt="2021-11-30T17:19:05.889" v="1385" actId="26606"/>
          <ac:spMkLst>
            <pc:docMk/>
            <pc:sldMk cId="582183603" sldId="280"/>
            <ac:spMk id="5" creationId="{E9E5E629-7060-41F9-8B50-02B2E85F7DF0}"/>
          </ac:spMkLst>
        </pc:spChg>
        <pc:spChg chg="del">
          <ac:chgData name="Avery, Norman T" userId="c0228771-b4e7-464a-b258-9cec00bee834" providerId="ADAL" clId="{338A39DB-5597-4D90-949A-5B7D1547C18B}" dt="2021-11-30T02:37:05.317" v="224"/>
          <ac:spMkLst>
            <pc:docMk/>
            <pc:sldMk cId="582183603" sldId="280"/>
            <ac:spMk id="8" creationId="{A38A195E-584A-485A-BECD-66468900B947}"/>
          </ac:spMkLst>
        </pc:spChg>
        <pc:spChg chg="del">
          <ac:chgData name="Avery, Norman T" userId="c0228771-b4e7-464a-b258-9cec00bee834" providerId="ADAL" clId="{338A39DB-5597-4D90-949A-5B7D1547C18B}" dt="2021-11-30T02:37:05.317" v="224"/>
          <ac:spMkLst>
            <pc:docMk/>
            <pc:sldMk cId="582183603" sldId="280"/>
            <ac:spMk id="10" creationId="{840177A7-740C-43C7-8F2D-BD7067F12C9C}"/>
          </ac:spMkLst>
        </pc:spChg>
        <pc:spChg chg="add del">
          <ac:chgData name="Avery, Norman T" userId="c0228771-b4e7-464a-b258-9cec00bee834" providerId="ADAL" clId="{338A39DB-5597-4D90-949A-5B7D1547C18B}" dt="2021-11-30T17:19:05.889" v="1385" actId="26606"/>
          <ac:spMkLst>
            <pc:docMk/>
            <pc:sldMk cId="582183603" sldId="280"/>
            <ac:spMk id="14" creationId="{D1598E19-BACC-4AD6-8E51-F08B186A0179}"/>
          </ac:spMkLst>
        </pc:spChg>
        <pc:spChg chg="add">
          <ac:chgData name="Avery, Norman T" userId="c0228771-b4e7-464a-b258-9cec00bee834" providerId="ADAL" clId="{338A39DB-5597-4D90-949A-5B7D1547C18B}" dt="2021-11-30T17:19:05.899" v="1386" actId="26606"/>
          <ac:spMkLst>
            <pc:docMk/>
            <pc:sldMk cId="582183603" sldId="280"/>
            <ac:spMk id="16" creationId="{F63C748C-967B-4A7B-A90F-3EDD0F485AC6}"/>
          </ac:spMkLst>
        </pc:spChg>
        <pc:spChg chg="add">
          <ac:chgData name="Avery, Norman T" userId="c0228771-b4e7-464a-b258-9cec00bee834" providerId="ADAL" clId="{338A39DB-5597-4D90-949A-5B7D1547C18B}" dt="2021-11-30T17:19:05.899" v="1386" actId="26606"/>
          <ac:spMkLst>
            <pc:docMk/>
            <pc:sldMk cId="582183603" sldId="280"/>
            <ac:spMk id="17" creationId="{C0143637-4934-44E4-B909-BAF1E7B27972}"/>
          </ac:spMkLst>
        </pc:spChg>
        <pc:grpChg chg="add del">
          <ac:chgData name="Avery, Norman T" userId="c0228771-b4e7-464a-b258-9cec00bee834" providerId="ADAL" clId="{338A39DB-5597-4D90-949A-5B7D1547C18B}" dt="2021-11-30T17:19:05.889" v="1385" actId="26606"/>
          <ac:grpSpMkLst>
            <pc:docMk/>
            <pc:sldMk cId="582183603" sldId="280"/>
            <ac:grpSpMk id="6" creationId="{F0A74D93-ED7F-4633-8594-99D9FA43DA13}"/>
          </ac:grpSpMkLst>
        </pc:grpChg>
        <pc:picChg chg="del">
          <ac:chgData name="Avery, Norman T" userId="c0228771-b4e7-464a-b258-9cec00bee834" providerId="ADAL" clId="{338A39DB-5597-4D90-949A-5B7D1547C18B}" dt="2021-11-30T02:37:05.317" v="224"/>
          <ac:picMkLst>
            <pc:docMk/>
            <pc:sldMk cId="582183603" sldId="280"/>
            <ac:picMk id="12" creationId="{FF525AAA-82CE-4027-A26C-B0EFFD856F2E}"/>
          </ac:picMkLst>
        </pc:picChg>
      </pc:sldChg>
      <pc:sldChg chg="addSp modSp del mod setBg">
        <pc:chgData name="Avery, Norman T" userId="c0228771-b4e7-464a-b258-9cec00bee834" providerId="ADAL" clId="{338A39DB-5597-4D90-949A-5B7D1547C18B}" dt="2021-11-30T03:28:05.252" v="1279" actId="2696"/>
        <pc:sldMkLst>
          <pc:docMk/>
          <pc:sldMk cId="554740847" sldId="281"/>
        </pc:sldMkLst>
        <pc:spChg chg="mod">
          <ac:chgData name="Avery, Norman T" userId="c0228771-b4e7-464a-b258-9cec00bee834" providerId="ADAL" clId="{338A39DB-5597-4D90-949A-5B7D1547C18B}" dt="2021-11-30T02:42:51.264" v="309" actId="26606"/>
          <ac:spMkLst>
            <pc:docMk/>
            <pc:sldMk cId="554740847" sldId="281"/>
            <ac:spMk id="3" creationId="{21EAFF31-CB10-4F25-885F-85C775F24199}"/>
          </ac:spMkLst>
        </pc:spChg>
        <pc:spChg chg="mod">
          <ac:chgData name="Avery, Norman T" userId="c0228771-b4e7-464a-b258-9cec00bee834" providerId="ADAL" clId="{338A39DB-5597-4D90-949A-5B7D1547C18B}" dt="2021-11-30T02:42:51.264" v="309" actId="26606"/>
          <ac:spMkLst>
            <pc:docMk/>
            <pc:sldMk cId="554740847" sldId="281"/>
            <ac:spMk id="4" creationId="{DA5C901C-DE6F-4408-9A75-2E0517382D25}"/>
          </ac:spMkLst>
        </pc:spChg>
        <pc:spChg chg="add">
          <ac:chgData name="Avery, Norman T" userId="c0228771-b4e7-464a-b258-9cec00bee834" providerId="ADAL" clId="{338A39DB-5597-4D90-949A-5B7D1547C18B}" dt="2021-11-30T02:42:51.264" v="309" actId="26606"/>
          <ac:spMkLst>
            <pc:docMk/>
            <pc:sldMk cId="554740847" sldId="281"/>
            <ac:spMk id="9" creationId="{23522FE7-5A29-4EF6-B1EF-2CA55748A772}"/>
          </ac:spMkLst>
        </pc:spChg>
        <pc:spChg chg="add">
          <ac:chgData name="Avery, Norman T" userId="c0228771-b4e7-464a-b258-9cec00bee834" providerId="ADAL" clId="{338A39DB-5597-4D90-949A-5B7D1547C18B}" dt="2021-11-30T02:42:51.264" v="309" actId="26606"/>
          <ac:spMkLst>
            <pc:docMk/>
            <pc:sldMk cId="554740847" sldId="281"/>
            <ac:spMk id="17" creationId="{0216D9FD-860F-4F5C-8D9B-CE7002071D21}"/>
          </ac:spMkLst>
        </pc:spChg>
        <pc:spChg chg="add">
          <ac:chgData name="Avery, Norman T" userId="c0228771-b4e7-464a-b258-9cec00bee834" providerId="ADAL" clId="{338A39DB-5597-4D90-949A-5B7D1547C18B}" dt="2021-11-30T02:42:51.264" v="309" actId="26606"/>
          <ac:spMkLst>
            <pc:docMk/>
            <pc:sldMk cId="554740847" sldId="281"/>
            <ac:spMk id="19" creationId="{8D074069-7026-466C-B495-20FB9578CFBB}"/>
          </ac:spMkLst>
        </pc:spChg>
        <pc:spChg chg="add">
          <ac:chgData name="Avery, Norman T" userId="c0228771-b4e7-464a-b258-9cec00bee834" providerId="ADAL" clId="{338A39DB-5597-4D90-949A-5B7D1547C18B}" dt="2021-11-30T02:42:51.264" v="309" actId="26606"/>
          <ac:spMkLst>
            <pc:docMk/>
            <pc:sldMk cId="554740847" sldId="281"/>
            <ac:spMk id="21" creationId="{C1685D80-4D5A-471F-9215-651424F47500}"/>
          </ac:spMkLst>
        </pc:spChg>
        <pc:picChg chg="add">
          <ac:chgData name="Avery, Norman T" userId="c0228771-b4e7-464a-b258-9cec00bee834" providerId="ADAL" clId="{338A39DB-5597-4D90-949A-5B7D1547C18B}" dt="2021-11-30T02:42:51.264" v="309" actId="26606"/>
          <ac:picMkLst>
            <pc:docMk/>
            <pc:sldMk cId="554740847" sldId="281"/>
            <ac:picMk id="11" creationId="{C2192E09-EBC7-416C-B887-DFF915D7F43D}"/>
          </ac:picMkLst>
        </pc:picChg>
        <pc:cxnChg chg="add">
          <ac:chgData name="Avery, Norman T" userId="c0228771-b4e7-464a-b258-9cec00bee834" providerId="ADAL" clId="{338A39DB-5597-4D90-949A-5B7D1547C18B}" dt="2021-11-30T02:42:51.264" v="309" actId="26606"/>
          <ac:cxnSpMkLst>
            <pc:docMk/>
            <pc:sldMk cId="554740847" sldId="281"/>
            <ac:cxnSpMk id="13" creationId="{2924498D-E084-44BE-A196-CFCE35564350}"/>
          </ac:cxnSpMkLst>
        </pc:cxnChg>
        <pc:cxnChg chg="add">
          <ac:chgData name="Avery, Norman T" userId="c0228771-b4e7-464a-b258-9cec00bee834" providerId="ADAL" clId="{338A39DB-5597-4D90-949A-5B7D1547C18B}" dt="2021-11-30T02:42:51.264" v="309" actId="26606"/>
          <ac:cxnSpMkLst>
            <pc:docMk/>
            <pc:sldMk cId="554740847" sldId="281"/>
            <ac:cxnSpMk id="15" creationId="{14C12901-9FCC-461E-A64A-89B4791235E9}"/>
          </ac:cxnSpMkLst>
        </pc:cxnChg>
      </pc:sldChg>
      <pc:sldChg chg="addSp delSp add mod setBg delDesignElem">
        <pc:chgData name="Avery, Norman T" userId="c0228771-b4e7-464a-b258-9cec00bee834" providerId="ADAL" clId="{338A39DB-5597-4D90-949A-5B7D1547C18B}" dt="2021-11-30T17:12:55.495" v="1326" actId="26606"/>
        <pc:sldMkLst>
          <pc:docMk/>
          <pc:sldMk cId="2364502674" sldId="281"/>
        </pc:sldMkLst>
        <pc:spChg chg="del">
          <ac:chgData name="Avery, Norman T" userId="c0228771-b4e7-464a-b258-9cec00bee834" providerId="ADAL" clId="{338A39DB-5597-4D90-949A-5B7D1547C18B}" dt="2021-11-30T17:12:55.495" v="1326" actId="26606"/>
          <ac:spMkLst>
            <pc:docMk/>
            <pc:sldMk cId="2364502674" sldId="281"/>
            <ac:spMk id="6" creationId="{23522FE7-5A29-4EF6-B1EF-2CA55748A772}"/>
          </ac:spMkLst>
        </pc:spChg>
        <pc:spChg chg="del">
          <ac:chgData name="Avery, Norman T" userId="c0228771-b4e7-464a-b258-9cec00bee834" providerId="ADAL" clId="{338A39DB-5597-4D90-949A-5B7D1547C18B}" dt="2021-11-30T03:28:09.690" v="1287"/>
          <ac:spMkLst>
            <pc:docMk/>
            <pc:sldMk cId="2364502674" sldId="281"/>
            <ac:spMk id="9" creationId="{23522FE7-5A29-4EF6-B1EF-2CA55748A772}"/>
          </ac:spMkLst>
        </pc:spChg>
        <pc:spChg chg="del">
          <ac:chgData name="Avery, Norman T" userId="c0228771-b4e7-464a-b258-9cec00bee834" providerId="ADAL" clId="{338A39DB-5597-4D90-949A-5B7D1547C18B}" dt="2021-11-30T17:12:55.495" v="1326" actId="26606"/>
          <ac:spMkLst>
            <pc:docMk/>
            <pc:sldMk cId="2364502674" sldId="281"/>
            <ac:spMk id="12" creationId="{29C51009-A09A-4689-8E6C-F8FC99E6A840}"/>
          </ac:spMkLst>
        </pc:spChg>
        <pc:spChg chg="add">
          <ac:chgData name="Avery, Norman T" userId="c0228771-b4e7-464a-b258-9cec00bee834" providerId="ADAL" clId="{338A39DB-5597-4D90-949A-5B7D1547C18B}" dt="2021-11-30T17:12:55.495" v="1326" actId="26606"/>
          <ac:spMkLst>
            <pc:docMk/>
            <pc:sldMk cId="2364502674" sldId="281"/>
            <ac:spMk id="16" creationId="{23522FE7-5A29-4EF6-B1EF-2CA55748A772}"/>
          </ac:spMkLst>
        </pc:spChg>
        <pc:spChg chg="del">
          <ac:chgData name="Avery, Norman T" userId="c0228771-b4e7-464a-b258-9cec00bee834" providerId="ADAL" clId="{338A39DB-5597-4D90-949A-5B7D1547C18B}" dt="2021-11-30T03:28:09.690" v="1287"/>
          <ac:spMkLst>
            <pc:docMk/>
            <pc:sldMk cId="2364502674" sldId="281"/>
            <ac:spMk id="17" creationId="{0216D9FD-860F-4F5C-8D9B-CE7002071D21}"/>
          </ac:spMkLst>
        </pc:spChg>
        <pc:spChg chg="del">
          <ac:chgData name="Avery, Norman T" userId="c0228771-b4e7-464a-b258-9cec00bee834" providerId="ADAL" clId="{338A39DB-5597-4D90-949A-5B7D1547C18B}" dt="2021-11-30T03:28:09.690" v="1287"/>
          <ac:spMkLst>
            <pc:docMk/>
            <pc:sldMk cId="2364502674" sldId="281"/>
            <ac:spMk id="19" creationId="{8D074069-7026-466C-B495-20FB9578CFBB}"/>
          </ac:spMkLst>
        </pc:spChg>
        <pc:spChg chg="del">
          <ac:chgData name="Avery, Norman T" userId="c0228771-b4e7-464a-b258-9cec00bee834" providerId="ADAL" clId="{338A39DB-5597-4D90-949A-5B7D1547C18B}" dt="2021-11-30T03:28:09.690" v="1287"/>
          <ac:spMkLst>
            <pc:docMk/>
            <pc:sldMk cId="2364502674" sldId="281"/>
            <ac:spMk id="21" creationId="{C1685D80-4D5A-471F-9215-651424F47500}"/>
          </ac:spMkLst>
        </pc:spChg>
        <pc:spChg chg="add">
          <ac:chgData name="Avery, Norman T" userId="c0228771-b4e7-464a-b258-9cec00bee834" providerId="ADAL" clId="{338A39DB-5597-4D90-949A-5B7D1547C18B}" dt="2021-11-30T17:12:55.495" v="1326" actId="26606"/>
          <ac:spMkLst>
            <pc:docMk/>
            <pc:sldMk cId="2364502674" sldId="281"/>
            <ac:spMk id="27" creationId="{29C51009-A09A-4689-8E6C-F8FC99E6A840}"/>
          </ac:spMkLst>
        </pc:spChg>
        <pc:picChg chg="del">
          <ac:chgData name="Avery, Norman T" userId="c0228771-b4e7-464a-b258-9cec00bee834" providerId="ADAL" clId="{338A39DB-5597-4D90-949A-5B7D1547C18B}" dt="2021-11-30T17:12:55.495" v="1326" actId="26606"/>
          <ac:picMkLst>
            <pc:docMk/>
            <pc:sldMk cId="2364502674" sldId="281"/>
            <ac:picMk id="7" creationId="{C2192E09-EBC7-416C-B887-DFF915D7F43D}"/>
          </ac:picMkLst>
        </pc:picChg>
        <pc:picChg chg="del">
          <ac:chgData name="Avery, Norman T" userId="c0228771-b4e7-464a-b258-9cec00bee834" providerId="ADAL" clId="{338A39DB-5597-4D90-949A-5B7D1547C18B}" dt="2021-11-30T03:28:09.690" v="1287"/>
          <ac:picMkLst>
            <pc:docMk/>
            <pc:sldMk cId="2364502674" sldId="281"/>
            <ac:picMk id="11" creationId="{C2192E09-EBC7-416C-B887-DFF915D7F43D}"/>
          </ac:picMkLst>
        </pc:picChg>
        <pc:picChg chg="add">
          <ac:chgData name="Avery, Norman T" userId="c0228771-b4e7-464a-b258-9cec00bee834" providerId="ADAL" clId="{338A39DB-5597-4D90-949A-5B7D1547C18B}" dt="2021-11-30T17:12:55.495" v="1326" actId="26606"/>
          <ac:picMkLst>
            <pc:docMk/>
            <pc:sldMk cId="2364502674" sldId="281"/>
            <ac:picMk id="18" creationId="{C2192E09-EBC7-416C-B887-DFF915D7F43D}"/>
          </ac:picMkLst>
        </pc:picChg>
        <pc:cxnChg chg="del">
          <ac:chgData name="Avery, Norman T" userId="c0228771-b4e7-464a-b258-9cec00bee834" providerId="ADAL" clId="{338A39DB-5597-4D90-949A-5B7D1547C18B}" dt="2021-11-30T17:12:55.495" v="1326" actId="26606"/>
          <ac:cxnSpMkLst>
            <pc:docMk/>
            <pc:sldMk cId="2364502674" sldId="281"/>
            <ac:cxnSpMk id="8" creationId="{2924498D-E084-44BE-A196-CFCE35564350}"/>
          </ac:cxnSpMkLst>
        </pc:cxnChg>
        <pc:cxnChg chg="del">
          <ac:chgData name="Avery, Norman T" userId="c0228771-b4e7-464a-b258-9cec00bee834" providerId="ADAL" clId="{338A39DB-5597-4D90-949A-5B7D1547C18B}" dt="2021-11-30T17:12:55.495" v="1326" actId="26606"/>
          <ac:cxnSpMkLst>
            <pc:docMk/>
            <pc:sldMk cId="2364502674" sldId="281"/>
            <ac:cxnSpMk id="10" creationId="{14C12901-9FCC-461E-A64A-89B4791235E9}"/>
          </ac:cxnSpMkLst>
        </pc:cxnChg>
        <pc:cxnChg chg="del">
          <ac:chgData name="Avery, Norman T" userId="c0228771-b4e7-464a-b258-9cec00bee834" providerId="ADAL" clId="{338A39DB-5597-4D90-949A-5B7D1547C18B}" dt="2021-11-30T03:28:09.690" v="1287"/>
          <ac:cxnSpMkLst>
            <pc:docMk/>
            <pc:sldMk cId="2364502674" sldId="281"/>
            <ac:cxnSpMk id="13" creationId="{2924498D-E084-44BE-A196-CFCE35564350}"/>
          </ac:cxnSpMkLst>
        </pc:cxnChg>
        <pc:cxnChg chg="del">
          <ac:chgData name="Avery, Norman T" userId="c0228771-b4e7-464a-b258-9cec00bee834" providerId="ADAL" clId="{338A39DB-5597-4D90-949A-5B7D1547C18B}" dt="2021-11-30T17:12:55.495" v="1326" actId="26606"/>
          <ac:cxnSpMkLst>
            <pc:docMk/>
            <pc:sldMk cId="2364502674" sldId="281"/>
            <ac:cxnSpMk id="14" creationId="{9EC65442-F244-409C-BF44-C5D6472E810A}"/>
          </ac:cxnSpMkLst>
        </pc:cxnChg>
        <pc:cxnChg chg="del">
          <ac:chgData name="Avery, Norman T" userId="c0228771-b4e7-464a-b258-9cec00bee834" providerId="ADAL" clId="{338A39DB-5597-4D90-949A-5B7D1547C18B}" dt="2021-11-30T03:28:09.690" v="1287"/>
          <ac:cxnSpMkLst>
            <pc:docMk/>
            <pc:sldMk cId="2364502674" sldId="281"/>
            <ac:cxnSpMk id="15" creationId="{14C12901-9FCC-461E-A64A-89B4791235E9}"/>
          </ac:cxnSpMkLst>
        </pc:cxnChg>
        <pc:cxnChg chg="add">
          <ac:chgData name="Avery, Norman T" userId="c0228771-b4e7-464a-b258-9cec00bee834" providerId="ADAL" clId="{338A39DB-5597-4D90-949A-5B7D1547C18B}" dt="2021-11-30T17:12:55.495" v="1326" actId="26606"/>
          <ac:cxnSpMkLst>
            <pc:docMk/>
            <pc:sldMk cId="2364502674" sldId="281"/>
            <ac:cxnSpMk id="23" creationId="{2924498D-E084-44BE-A196-CFCE35564350}"/>
          </ac:cxnSpMkLst>
        </pc:cxnChg>
        <pc:cxnChg chg="add">
          <ac:chgData name="Avery, Norman T" userId="c0228771-b4e7-464a-b258-9cec00bee834" providerId="ADAL" clId="{338A39DB-5597-4D90-949A-5B7D1547C18B}" dt="2021-11-30T17:12:55.495" v="1326" actId="26606"/>
          <ac:cxnSpMkLst>
            <pc:docMk/>
            <pc:sldMk cId="2364502674" sldId="281"/>
            <ac:cxnSpMk id="25" creationId="{14C12901-9FCC-461E-A64A-89B4791235E9}"/>
          </ac:cxnSpMkLst>
        </pc:cxnChg>
        <pc:cxnChg chg="add">
          <ac:chgData name="Avery, Norman T" userId="c0228771-b4e7-464a-b258-9cec00bee834" providerId="ADAL" clId="{338A39DB-5597-4D90-949A-5B7D1547C18B}" dt="2021-11-30T17:12:55.495" v="1326" actId="26606"/>
          <ac:cxnSpMkLst>
            <pc:docMk/>
            <pc:sldMk cId="2364502674" sldId="281"/>
            <ac:cxnSpMk id="29" creationId="{9EC65442-F244-409C-BF44-C5D6472E810A}"/>
          </ac:cxnSpMkLst>
        </pc:cxnChg>
      </pc:sldChg>
      <pc:sldChg chg="addSp modSp mod setBg">
        <pc:chgData name="Avery, Norman T" userId="c0228771-b4e7-464a-b258-9cec00bee834" providerId="ADAL" clId="{338A39DB-5597-4D90-949A-5B7D1547C18B}" dt="2021-11-30T17:18:52.036" v="1383" actId="26606"/>
        <pc:sldMkLst>
          <pc:docMk/>
          <pc:sldMk cId="1919019072" sldId="282"/>
        </pc:sldMkLst>
        <pc:spChg chg="mod">
          <ac:chgData name="Avery, Norman T" userId="c0228771-b4e7-464a-b258-9cec00bee834" providerId="ADAL" clId="{338A39DB-5597-4D90-949A-5B7D1547C18B}" dt="2021-11-30T17:18:52.036" v="1383" actId="26606"/>
          <ac:spMkLst>
            <pc:docMk/>
            <pc:sldMk cId="1919019072" sldId="282"/>
            <ac:spMk id="2" creationId="{EECC19A2-BF60-4AC2-AD8B-CB000CB76848}"/>
          </ac:spMkLst>
        </pc:spChg>
        <pc:spChg chg="mod">
          <ac:chgData name="Avery, Norman T" userId="c0228771-b4e7-464a-b258-9cec00bee834" providerId="ADAL" clId="{338A39DB-5597-4D90-949A-5B7D1547C18B}" dt="2021-11-30T17:18:52.036" v="1383" actId="26606"/>
          <ac:spMkLst>
            <pc:docMk/>
            <pc:sldMk cId="1919019072" sldId="282"/>
            <ac:spMk id="3" creationId="{E4AB29EC-D01F-4399-940F-A1BC11B0CA28}"/>
          </ac:spMkLst>
        </pc:spChg>
        <pc:spChg chg="add">
          <ac:chgData name="Avery, Norman T" userId="c0228771-b4e7-464a-b258-9cec00bee834" providerId="ADAL" clId="{338A39DB-5597-4D90-949A-5B7D1547C18B}" dt="2021-11-30T17:18:52.036" v="1383" actId="26606"/>
          <ac:spMkLst>
            <pc:docMk/>
            <pc:sldMk cId="1919019072" sldId="282"/>
            <ac:spMk id="8" creationId="{0216D9FD-860F-4F5C-8D9B-CE7002071D21}"/>
          </ac:spMkLst>
        </pc:spChg>
        <pc:spChg chg="add">
          <ac:chgData name="Avery, Norman T" userId="c0228771-b4e7-464a-b258-9cec00bee834" providerId="ADAL" clId="{338A39DB-5597-4D90-949A-5B7D1547C18B}" dt="2021-11-30T17:18:52.036" v="1383" actId="26606"/>
          <ac:spMkLst>
            <pc:docMk/>
            <pc:sldMk cId="1919019072" sldId="282"/>
            <ac:spMk id="10" creationId="{8D074069-7026-466C-B495-20FB9578CFBB}"/>
          </ac:spMkLst>
        </pc:spChg>
        <pc:spChg chg="add">
          <ac:chgData name="Avery, Norman T" userId="c0228771-b4e7-464a-b258-9cec00bee834" providerId="ADAL" clId="{338A39DB-5597-4D90-949A-5B7D1547C18B}" dt="2021-11-30T17:18:52.036" v="1383" actId="26606"/>
          <ac:spMkLst>
            <pc:docMk/>
            <pc:sldMk cId="1919019072" sldId="282"/>
            <ac:spMk id="12" creationId="{C1685D80-4D5A-471F-9215-651424F47500}"/>
          </ac:spMkLst>
        </pc:spChg>
      </pc:sldChg>
      <pc:sldChg chg="del">
        <pc:chgData name="Avery, Norman T" userId="c0228771-b4e7-464a-b258-9cec00bee834" providerId="ADAL" clId="{338A39DB-5597-4D90-949A-5B7D1547C18B}" dt="2021-11-30T03:28:05.252" v="1279" actId="2696"/>
        <pc:sldMkLst>
          <pc:docMk/>
          <pc:sldMk cId="2928690047" sldId="283"/>
        </pc:sldMkLst>
      </pc:sldChg>
      <pc:sldChg chg="add del">
        <pc:chgData name="Avery, Norman T" userId="c0228771-b4e7-464a-b258-9cec00bee834" providerId="ADAL" clId="{338A39DB-5597-4D90-949A-5B7D1547C18B}" dt="2021-11-30T17:20:52.309" v="1405" actId="47"/>
        <pc:sldMkLst>
          <pc:docMk/>
          <pc:sldMk cId="2946626974" sldId="283"/>
        </pc:sldMkLst>
      </pc:sldChg>
      <pc:sldChg chg="addSp delSp modSp new del mod setBg setClrOvrMap">
        <pc:chgData name="Avery, Norman T" userId="c0228771-b4e7-464a-b258-9cec00bee834" providerId="ADAL" clId="{338A39DB-5597-4D90-949A-5B7D1547C18B}" dt="2021-11-30T03:28:39.027" v="1290" actId="47"/>
        <pc:sldMkLst>
          <pc:docMk/>
          <pc:sldMk cId="4111391073" sldId="284"/>
        </pc:sldMkLst>
        <pc:spChg chg="mod">
          <ac:chgData name="Avery, Norman T" userId="c0228771-b4e7-464a-b258-9cec00bee834" providerId="ADAL" clId="{338A39DB-5597-4D90-949A-5B7D1547C18B}" dt="2021-11-30T02:42:14.920" v="303" actId="20577"/>
          <ac:spMkLst>
            <pc:docMk/>
            <pc:sldMk cId="4111391073" sldId="284"/>
            <ac:spMk id="2" creationId="{EBF8A9C5-D4AE-4839-9C98-D0E0A509F9B8}"/>
          </ac:spMkLst>
        </pc:spChg>
        <pc:spChg chg="add del mod">
          <ac:chgData name="Avery, Norman T" userId="c0228771-b4e7-464a-b258-9cec00bee834" providerId="ADAL" clId="{338A39DB-5597-4D90-949A-5B7D1547C18B}" dt="2021-11-30T02:42:06.626" v="290" actId="26606"/>
          <ac:spMkLst>
            <pc:docMk/>
            <pc:sldMk cId="4111391073" sldId="284"/>
            <ac:spMk id="3" creationId="{CE260E64-3C75-4645-AAFA-A3B931247C3E}"/>
          </ac:spMkLst>
        </pc:spChg>
        <pc:spChg chg="add del">
          <ac:chgData name="Avery, Norman T" userId="c0228771-b4e7-464a-b258-9cec00bee834" providerId="ADAL" clId="{338A39DB-5597-4D90-949A-5B7D1547C18B}" dt="2021-11-30T02:41:49.009" v="274" actId="26606"/>
          <ac:spMkLst>
            <pc:docMk/>
            <pc:sldMk cId="4111391073" sldId="284"/>
            <ac:spMk id="8" creationId="{A5B0BB24-CF19-4E6C-AFC4-A0F18438D8B9}"/>
          </ac:spMkLst>
        </pc:spChg>
        <pc:spChg chg="add del">
          <ac:chgData name="Avery, Norman T" userId="c0228771-b4e7-464a-b258-9cec00bee834" providerId="ADAL" clId="{338A39DB-5597-4D90-949A-5B7D1547C18B}" dt="2021-11-30T02:41:49.009" v="274" actId="26606"/>
          <ac:spMkLst>
            <pc:docMk/>
            <pc:sldMk cId="4111391073" sldId="284"/>
            <ac:spMk id="10" creationId="{3438CEF5-63E3-4928-9F1C-395224D24D7C}"/>
          </ac:spMkLst>
        </pc:spChg>
        <pc:spChg chg="add del">
          <ac:chgData name="Avery, Norman T" userId="c0228771-b4e7-464a-b258-9cec00bee834" providerId="ADAL" clId="{338A39DB-5597-4D90-949A-5B7D1547C18B}" dt="2021-11-30T02:41:49.009" v="274" actId="26606"/>
          <ac:spMkLst>
            <pc:docMk/>
            <pc:sldMk cId="4111391073" sldId="284"/>
            <ac:spMk id="14" creationId="{A72CA9B9-8D14-4AF2-934E-21FE4A339E36}"/>
          </ac:spMkLst>
        </pc:spChg>
        <pc:spChg chg="add del">
          <ac:chgData name="Avery, Norman T" userId="c0228771-b4e7-464a-b258-9cec00bee834" providerId="ADAL" clId="{338A39DB-5597-4D90-949A-5B7D1547C18B}" dt="2021-11-30T02:41:49.859" v="276" actId="26606"/>
          <ac:spMkLst>
            <pc:docMk/>
            <pc:sldMk cId="4111391073" sldId="284"/>
            <ac:spMk id="16" creationId="{F63C748C-967B-4A7B-A90F-3EDD0F485AC6}"/>
          </ac:spMkLst>
        </pc:spChg>
        <pc:spChg chg="add del">
          <ac:chgData name="Avery, Norman T" userId="c0228771-b4e7-464a-b258-9cec00bee834" providerId="ADAL" clId="{338A39DB-5597-4D90-949A-5B7D1547C18B}" dt="2021-11-30T02:41:49.859" v="276" actId="26606"/>
          <ac:spMkLst>
            <pc:docMk/>
            <pc:sldMk cId="4111391073" sldId="284"/>
            <ac:spMk id="17" creationId="{C0143637-4934-44E4-B909-BAF1E7B27972}"/>
          </ac:spMkLst>
        </pc:spChg>
        <pc:spChg chg="add del">
          <ac:chgData name="Avery, Norman T" userId="c0228771-b4e7-464a-b258-9cec00bee834" providerId="ADAL" clId="{338A39DB-5597-4D90-949A-5B7D1547C18B}" dt="2021-11-30T02:42:06.626" v="290" actId="26606"/>
          <ac:spMkLst>
            <pc:docMk/>
            <pc:sldMk cId="4111391073" sldId="284"/>
            <ac:spMk id="19" creationId="{A5B0BB24-CF19-4E6C-AFC4-A0F18438D8B9}"/>
          </ac:spMkLst>
        </pc:spChg>
        <pc:spChg chg="add del">
          <ac:chgData name="Avery, Norman T" userId="c0228771-b4e7-464a-b258-9cec00bee834" providerId="ADAL" clId="{338A39DB-5597-4D90-949A-5B7D1547C18B}" dt="2021-11-30T02:42:06.626" v="290" actId="26606"/>
          <ac:spMkLst>
            <pc:docMk/>
            <pc:sldMk cId="4111391073" sldId="284"/>
            <ac:spMk id="20" creationId="{3438CEF5-63E3-4928-9F1C-395224D24D7C}"/>
          </ac:spMkLst>
        </pc:spChg>
        <pc:spChg chg="add del">
          <ac:chgData name="Avery, Norman T" userId="c0228771-b4e7-464a-b258-9cec00bee834" providerId="ADAL" clId="{338A39DB-5597-4D90-949A-5B7D1547C18B}" dt="2021-11-30T02:42:06.626" v="290" actId="26606"/>
          <ac:spMkLst>
            <pc:docMk/>
            <pc:sldMk cId="4111391073" sldId="284"/>
            <ac:spMk id="22" creationId="{A72CA9B9-8D14-4AF2-934E-21FE4A339E36}"/>
          </ac:spMkLst>
        </pc:spChg>
        <pc:spChg chg="add del">
          <ac:chgData name="Avery, Norman T" userId="c0228771-b4e7-464a-b258-9cec00bee834" providerId="ADAL" clId="{338A39DB-5597-4D90-949A-5B7D1547C18B}" dt="2021-11-30T02:42:03.526" v="285" actId="26606"/>
          <ac:spMkLst>
            <pc:docMk/>
            <pc:sldMk cId="4111391073" sldId="284"/>
            <ac:spMk id="24" creationId="{23522FE7-5A29-4EF6-B1EF-2CA55748A772}"/>
          </ac:spMkLst>
        </pc:spChg>
        <pc:spChg chg="add del">
          <ac:chgData name="Avery, Norman T" userId="c0228771-b4e7-464a-b258-9cec00bee834" providerId="ADAL" clId="{338A39DB-5597-4D90-949A-5B7D1547C18B}" dt="2021-11-30T02:42:01.149" v="281" actId="26606"/>
          <ac:spMkLst>
            <pc:docMk/>
            <pc:sldMk cId="4111391073" sldId="284"/>
            <ac:spMk id="27" creationId="{A5B0BB24-CF19-4E6C-AFC4-A0F18438D8B9}"/>
          </ac:spMkLst>
        </pc:spChg>
        <pc:spChg chg="add del">
          <ac:chgData name="Avery, Norman T" userId="c0228771-b4e7-464a-b258-9cec00bee834" providerId="ADAL" clId="{338A39DB-5597-4D90-949A-5B7D1547C18B}" dt="2021-11-30T02:42:01.149" v="281" actId="26606"/>
          <ac:spMkLst>
            <pc:docMk/>
            <pc:sldMk cId="4111391073" sldId="284"/>
            <ac:spMk id="29" creationId="{3438CEF5-63E3-4928-9F1C-395224D24D7C}"/>
          </ac:spMkLst>
        </pc:spChg>
        <pc:spChg chg="add del">
          <ac:chgData name="Avery, Norman T" userId="c0228771-b4e7-464a-b258-9cec00bee834" providerId="ADAL" clId="{338A39DB-5597-4D90-949A-5B7D1547C18B}" dt="2021-11-30T02:42:01.149" v="281" actId="26606"/>
          <ac:spMkLst>
            <pc:docMk/>
            <pc:sldMk cId="4111391073" sldId="284"/>
            <ac:spMk id="33" creationId="{A72CA9B9-8D14-4AF2-934E-21FE4A339E36}"/>
          </ac:spMkLst>
        </pc:spChg>
        <pc:spChg chg="add del">
          <ac:chgData name="Avery, Norman T" userId="c0228771-b4e7-464a-b258-9cec00bee834" providerId="ADAL" clId="{338A39DB-5597-4D90-949A-5B7D1547C18B}" dt="2021-11-30T02:42:03.526" v="285" actId="26606"/>
          <ac:spMkLst>
            <pc:docMk/>
            <pc:sldMk cId="4111391073" sldId="284"/>
            <ac:spMk id="35" creationId="{48D226DA-E368-46E4-BF0C-D467A1E86BF6}"/>
          </ac:spMkLst>
        </pc:spChg>
        <pc:spChg chg="add del">
          <ac:chgData name="Avery, Norman T" userId="c0228771-b4e7-464a-b258-9cec00bee834" providerId="ADAL" clId="{338A39DB-5597-4D90-949A-5B7D1547C18B}" dt="2021-11-30T02:42:04.607" v="287" actId="26606"/>
          <ac:spMkLst>
            <pc:docMk/>
            <pc:sldMk cId="4111391073" sldId="284"/>
            <ac:spMk id="39" creationId="{FD6EDB49-211E-499D-9A08-6C5FF3D060F7}"/>
          </ac:spMkLst>
        </pc:spChg>
        <pc:spChg chg="add del">
          <ac:chgData name="Avery, Norman T" userId="c0228771-b4e7-464a-b258-9cec00bee834" providerId="ADAL" clId="{338A39DB-5597-4D90-949A-5B7D1547C18B}" dt="2021-11-30T02:42:04.607" v="287" actId="26606"/>
          <ac:spMkLst>
            <pc:docMk/>
            <pc:sldMk cId="4111391073" sldId="284"/>
            <ac:spMk id="40" creationId="{38F9F37E-D3CF-4F3D-96C2-25307819DF2D}"/>
          </ac:spMkLst>
        </pc:spChg>
        <pc:spChg chg="add del">
          <ac:chgData name="Avery, Norman T" userId="c0228771-b4e7-464a-b258-9cec00bee834" providerId="ADAL" clId="{338A39DB-5597-4D90-949A-5B7D1547C18B}" dt="2021-11-30T02:42:04.607" v="287" actId="26606"/>
          <ac:spMkLst>
            <pc:docMk/>
            <pc:sldMk cId="4111391073" sldId="284"/>
            <ac:spMk id="41" creationId="{C5FFF17D-767C-40E7-8C89-962F1F54BCD0}"/>
          </ac:spMkLst>
        </pc:spChg>
        <pc:spChg chg="add del">
          <ac:chgData name="Avery, Norman T" userId="c0228771-b4e7-464a-b258-9cec00bee834" providerId="ADAL" clId="{338A39DB-5597-4D90-949A-5B7D1547C18B}" dt="2021-11-30T02:42:04.607" v="287" actId="26606"/>
          <ac:spMkLst>
            <pc:docMk/>
            <pc:sldMk cId="4111391073" sldId="284"/>
            <ac:spMk id="42" creationId="{E69F39E1-619D-4D9E-8823-8BD8CC3206B6}"/>
          </ac:spMkLst>
        </pc:spChg>
        <pc:spChg chg="add del">
          <ac:chgData name="Avery, Norman T" userId="c0228771-b4e7-464a-b258-9cec00bee834" providerId="ADAL" clId="{338A39DB-5597-4D90-949A-5B7D1547C18B}" dt="2021-11-30T02:42:04.607" v="287" actId="26606"/>
          <ac:spMkLst>
            <pc:docMk/>
            <pc:sldMk cId="4111391073" sldId="284"/>
            <ac:spMk id="43" creationId="{C8C53F47-DF50-454F-A5A6-6B969748D972}"/>
          </ac:spMkLst>
        </pc:spChg>
        <pc:spChg chg="add del">
          <ac:chgData name="Avery, Norman T" userId="c0228771-b4e7-464a-b258-9cec00bee834" providerId="ADAL" clId="{338A39DB-5597-4D90-949A-5B7D1547C18B}" dt="2021-11-30T02:42:04.607" v="287" actId="26606"/>
          <ac:spMkLst>
            <pc:docMk/>
            <pc:sldMk cId="4111391073" sldId="284"/>
            <ac:spMk id="44" creationId="{CE260E64-3C75-4645-AAFA-A3B931247C3E}"/>
          </ac:spMkLst>
        </pc:spChg>
        <pc:spChg chg="add del">
          <ac:chgData name="Avery, Norman T" userId="c0228771-b4e7-464a-b258-9cec00bee834" providerId="ADAL" clId="{338A39DB-5597-4D90-949A-5B7D1547C18B}" dt="2021-11-30T02:42:06.621" v="289" actId="26606"/>
          <ac:spMkLst>
            <pc:docMk/>
            <pc:sldMk cId="4111391073" sldId="284"/>
            <ac:spMk id="47" creationId="{23522FE7-5A29-4EF6-B1EF-2CA55748A772}"/>
          </ac:spMkLst>
        </pc:spChg>
        <pc:spChg chg="add del">
          <ac:chgData name="Avery, Norman T" userId="c0228771-b4e7-464a-b258-9cec00bee834" providerId="ADAL" clId="{338A39DB-5597-4D90-949A-5B7D1547C18B}" dt="2021-11-30T02:42:06.621" v="289" actId="26606"/>
          <ac:spMkLst>
            <pc:docMk/>
            <pc:sldMk cId="4111391073" sldId="284"/>
            <ac:spMk id="51" creationId="{48D226DA-E368-46E4-BF0C-D467A1E86BF6}"/>
          </ac:spMkLst>
        </pc:spChg>
        <pc:spChg chg="add">
          <ac:chgData name="Avery, Norman T" userId="c0228771-b4e7-464a-b258-9cec00bee834" providerId="ADAL" clId="{338A39DB-5597-4D90-949A-5B7D1547C18B}" dt="2021-11-30T02:42:06.626" v="290" actId="26606"/>
          <ac:spMkLst>
            <pc:docMk/>
            <pc:sldMk cId="4111391073" sldId="284"/>
            <ac:spMk id="54" creationId="{29C51009-A09A-4689-8E6C-F8FC99E6A840}"/>
          </ac:spMkLst>
        </pc:spChg>
        <pc:spChg chg="add mod">
          <ac:chgData name="Avery, Norman T" userId="c0228771-b4e7-464a-b258-9cec00bee834" providerId="ADAL" clId="{338A39DB-5597-4D90-949A-5B7D1547C18B}" dt="2021-11-30T02:42:10.398" v="299" actId="5793"/>
          <ac:spMkLst>
            <pc:docMk/>
            <pc:sldMk cId="4111391073" sldId="284"/>
            <ac:spMk id="56" creationId="{CE260E64-3C75-4645-AAFA-A3B931247C3E}"/>
          </ac:spMkLst>
        </pc:spChg>
        <pc:picChg chg="add del">
          <ac:chgData name="Avery, Norman T" userId="c0228771-b4e7-464a-b258-9cec00bee834" providerId="ADAL" clId="{338A39DB-5597-4D90-949A-5B7D1547C18B}" dt="2021-11-30T02:42:03.526" v="285" actId="26606"/>
          <ac:picMkLst>
            <pc:docMk/>
            <pc:sldMk cId="4111391073" sldId="284"/>
            <ac:picMk id="25" creationId="{C2192E09-EBC7-416C-B887-DFF915D7F43D}"/>
          </ac:picMkLst>
        </pc:picChg>
        <pc:picChg chg="add del">
          <ac:chgData name="Avery, Norman T" userId="c0228771-b4e7-464a-b258-9cec00bee834" providerId="ADAL" clId="{338A39DB-5597-4D90-949A-5B7D1547C18B}" dt="2021-11-30T02:42:04.607" v="287" actId="26606"/>
          <ac:picMkLst>
            <pc:docMk/>
            <pc:sldMk cId="4111391073" sldId="284"/>
            <ac:picMk id="45" creationId="{6A26901A-BC62-4A3A-A07A-65E1F3DDDEC6}"/>
          </ac:picMkLst>
        </pc:picChg>
        <pc:picChg chg="add del">
          <ac:chgData name="Avery, Norman T" userId="c0228771-b4e7-464a-b258-9cec00bee834" providerId="ADAL" clId="{338A39DB-5597-4D90-949A-5B7D1547C18B}" dt="2021-11-30T02:42:06.621" v="289" actId="26606"/>
          <ac:picMkLst>
            <pc:docMk/>
            <pc:sldMk cId="4111391073" sldId="284"/>
            <ac:picMk id="48" creationId="{C2192E09-EBC7-416C-B887-DFF915D7F43D}"/>
          </ac:picMkLst>
        </pc:picChg>
        <pc:cxnChg chg="add del">
          <ac:chgData name="Avery, Norman T" userId="c0228771-b4e7-464a-b258-9cec00bee834" providerId="ADAL" clId="{338A39DB-5597-4D90-949A-5B7D1547C18B}" dt="2021-11-30T02:41:49.009" v="274" actId="26606"/>
          <ac:cxnSpMkLst>
            <pc:docMk/>
            <pc:sldMk cId="4111391073" sldId="284"/>
            <ac:cxnSpMk id="12" creationId="{F328CB6C-F677-4C0B-9EE8-4D1C44DDF8DC}"/>
          </ac:cxnSpMkLst>
        </pc:cxnChg>
        <pc:cxnChg chg="add del">
          <ac:chgData name="Avery, Norman T" userId="c0228771-b4e7-464a-b258-9cec00bee834" providerId="ADAL" clId="{338A39DB-5597-4D90-949A-5B7D1547C18B}" dt="2021-11-30T02:42:06.626" v="290" actId="26606"/>
          <ac:cxnSpMkLst>
            <pc:docMk/>
            <pc:sldMk cId="4111391073" sldId="284"/>
            <ac:cxnSpMk id="21" creationId="{F328CB6C-F677-4C0B-9EE8-4D1C44DDF8DC}"/>
          </ac:cxnSpMkLst>
        </pc:cxnChg>
        <pc:cxnChg chg="add del">
          <ac:chgData name="Avery, Norman T" userId="c0228771-b4e7-464a-b258-9cec00bee834" providerId="ADAL" clId="{338A39DB-5597-4D90-949A-5B7D1547C18B}" dt="2021-11-30T02:42:03.526" v="285" actId="26606"/>
          <ac:cxnSpMkLst>
            <pc:docMk/>
            <pc:sldMk cId="4111391073" sldId="284"/>
            <ac:cxnSpMk id="26" creationId="{2924498D-E084-44BE-A196-CFCE35564350}"/>
          </ac:cxnSpMkLst>
        </pc:cxnChg>
        <pc:cxnChg chg="add del">
          <ac:chgData name="Avery, Norman T" userId="c0228771-b4e7-464a-b258-9cec00bee834" providerId="ADAL" clId="{338A39DB-5597-4D90-949A-5B7D1547C18B}" dt="2021-11-30T02:42:03.526" v="285" actId="26606"/>
          <ac:cxnSpMkLst>
            <pc:docMk/>
            <pc:sldMk cId="4111391073" sldId="284"/>
            <ac:cxnSpMk id="28" creationId="{3BBC7667-C352-4842-9AFD-E5C16AD002F4}"/>
          </ac:cxnSpMkLst>
        </pc:cxnChg>
        <pc:cxnChg chg="add del">
          <ac:chgData name="Avery, Norman T" userId="c0228771-b4e7-464a-b258-9cec00bee834" providerId="ADAL" clId="{338A39DB-5597-4D90-949A-5B7D1547C18B}" dt="2021-11-30T02:42:01.149" v="281" actId="26606"/>
          <ac:cxnSpMkLst>
            <pc:docMk/>
            <pc:sldMk cId="4111391073" sldId="284"/>
            <ac:cxnSpMk id="31" creationId="{F328CB6C-F677-4C0B-9EE8-4D1C44DDF8DC}"/>
          </ac:cxnSpMkLst>
        </pc:cxnChg>
        <pc:cxnChg chg="add del">
          <ac:chgData name="Avery, Norman T" userId="c0228771-b4e7-464a-b258-9cec00bee834" providerId="ADAL" clId="{338A39DB-5597-4D90-949A-5B7D1547C18B}" dt="2021-11-30T02:42:03.526" v="285" actId="26606"/>
          <ac:cxnSpMkLst>
            <pc:docMk/>
            <pc:sldMk cId="4111391073" sldId="284"/>
            <ac:cxnSpMk id="37" creationId="{7105F2EF-F4AA-488F-8E74-484FA0078518}"/>
          </ac:cxnSpMkLst>
        </pc:cxnChg>
        <pc:cxnChg chg="add del">
          <ac:chgData name="Avery, Norman T" userId="c0228771-b4e7-464a-b258-9cec00bee834" providerId="ADAL" clId="{338A39DB-5597-4D90-949A-5B7D1547C18B}" dt="2021-11-30T02:42:06.621" v="289" actId="26606"/>
          <ac:cxnSpMkLst>
            <pc:docMk/>
            <pc:sldMk cId="4111391073" sldId="284"/>
            <ac:cxnSpMk id="49" creationId="{2924498D-E084-44BE-A196-CFCE35564350}"/>
          </ac:cxnSpMkLst>
        </pc:cxnChg>
        <pc:cxnChg chg="add del">
          <ac:chgData name="Avery, Norman T" userId="c0228771-b4e7-464a-b258-9cec00bee834" providerId="ADAL" clId="{338A39DB-5597-4D90-949A-5B7D1547C18B}" dt="2021-11-30T02:42:06.621" v="289" actId="26606"/>
          <ac:cxnSpMkLst>
            <pc:docMk/>
            <pc:sldMk cId="4111391073" sldId="284"/>
            <ac:cxnSpMk id="50" creationId="{3BBC7667-C352-4842-9AFD-E5C16AD002F4}"/>
          </ac:cxnSpMkLst>
        </pc:cxnChg>
        <pc:cxnChg chg="add del">
          <ac:chgData name="Avery, Norman T" userId="c0228771-b4e7-464a-b258-9cec00bee834" providerId="ADAL" clId="{338A39DB-5597-4D90-949A-5B7D1547C18B}" dt="2021-11-30T02:42:06.621" v="289" actId="26606"/>
          <ac:cxnSpMkLst>
            <pc:docMk/>
            <pc:sldMk cId="4111391073" sldId="284"/>
            <ac:cxnSpMk id="52" creationId="{7105F2EF-F4AA-488F-8E74-484FA0078518}"/>
          </ac:cxnSpMkLst>
        </pc:cxnChg>
        <pc:cxnChg chg="add">
          <ac:chgData name="Avery, Norman T" userId="c0228771-b4e7-464a-b258-9cec00bee834" providerId="ADAL" clId="{338A39DB-5597-4D90-949A-5B7D1547C18B}" dt="2021-11-30T02:42:06.626" v="290" actId="26606"/>
          <ac:cxnSpMkLst>
            <pc:docMk/>
            <pc:sldMk cId="4111391073" sldId="284"/>
            <ac:cxnSpMk id="55" creationId="{9EC65442-F244-409C-BF44-C5D6472E810A}"/>
          </ac:cxnSpMkLst>
        </pc:cxnChg>
      </pc:sldChg>
      <pc:sldChg chg="addSp modSp add mod setBg">
        <pc:chgData name="Avery, Norman T" userId="c0228771-b4e7-464a-b258-9cec00bee834" providerId="ADAL" clId="{338A39DB-5597-4D90-949A-5B7D1547C18B}" dt="2021-12-02T03:22:48.840" v="1636" actId="571"/>
        <pc:sldMkLst>
          <pc:docMk/>
          <pc:sldMk cId="1495697607" sldId="285"/>
        </pc:sldMkLst>
        <pc:spChg chg="mod">
          <ac:chgData name="Avery, Norman T" userId="c0228771-b4e7-464a-b258-9cec00bee834" providerId="ADAL" clId="{338A39DB-5597-4D90-949A-5B7D1547C18B}" dt="2021-11-30T17:14:34.131" v="1340" actId="26606"/>
          <ac:spMkLst>
            <pc:docMk/>
            <pc:sldMk cId="1495697607" sldId="285"/>
            <ac:spMk id="2" creationId="{14AE39A7-B950-472C-B170-9BD48394013B}"/>
          </ac:spMkLst>
        </pc:spChg>
        <pc:spChg chg="mod">
          <ac:chgData name="Avery, Norman T" userId="c0228771-b4e7-464a-b258-9cec00bee834" providerId="ADAL" clId="{338A39DB-5597-4D90-949A-5B7D1547C18B}" dt="2021-11-30T17:14:34.131" v="1340" actId="26606"/>
          <ac:spMkLst>
            <pc:docMk/>
            <pc:sldMk cId="1495697607" sldId="285"/>
            <ac:spMk id="3" creationId="{245EF8BD-BBC6-4D1C-AEF0-BD491D2AF020}"/>
          </ac:spMkLst>
        </pc:spChg>
        <pc:spChg chg="add mod">
          <ac:chgData name="Avery, Norman T" userId="c0228771-b4e7-464a-b258-9cec00bee834" providerId="ADAL" clId="{338A39DB-5597-4D90-949A-5B7D1547C18B}" dt="2021-12-02T03:22:48.840" v="1636" actId="571"/>
          <ac:spMkLst>
            <pc:docMk/>
            <pc:sldMk cId="1495697607" sldId="285"/>
            <ac:spMk id="6" creationId="{0044B4E0-F685-47AE-96F0-319E9C54A246}"/>
          </ac:spMkLst>
        </pc:spChg>
        <pc:spChg chg="add">
          <ac:chgData name="Avery, Norman T" userId="c0228771-b4e7-464a-b258-9cec00bee834" providerId="ADAL" clId="{338A39DB-5597-4D90-949A-5B7D1547C18B}" dt="2021-11-30T17:14:34.131" v="1340" actId="26606"/>
          <ac:spMkLst>
            <pc:docMk/>
            <pc:sldMk cId="1495697607" sldId="285"/>
            <ac:spMk id="8" creationId="{29C51009-A09A-4689-8E6C-F8FC99E6A840}"/>
          </ac:spMkLst>
        </pc:spChg>
        <pc:cxnChg chg="add">
          <ac:chgData name="Avery, Norman T" userId="c0228771-b4e7-464a-b258-9cec00bee834" providerId="ADAL" clId="{338A39DB-5597-4D90-949A-5B7D1547C18B}" dt="2021-11-30T17:14:34.131" v="1340" actId="26606"/>
          <ac:cxnSpMkLst>
            <pc:docMk/>
            <pc:sldMk cId="1495697607" sldId="285"/>
            <ac:cxnSpMk id="10" creationId="{9EC65442-F244-409C-BF44-C5D6472E810A}"/>
          </ac:cxnSpMkLst>
        </pc:cxnChg>
      </pc:sldChg>
      <pc:sldChg chg="del">
        <pc:chgData name="Avery, Norman T" userId="c0228771-b4e7-464a-b258-9cec00bee834" providerId="ADAL" clId="{338A39DB-5597-4D90-949A-5B7D1547C18B}" dt="2021-11-30T03:33:07.371" v="1297" actId="2696"/>
        <pc:sldMkLst>
          <pc:docMk/>
          <pc:sldMk cId="1940061068" sldId="285"/>
        </pc:sldMkLst>
      </pc:sldChg>
      <pc:sldChg chg="del">
        <pc:chgData name="Avery, Norman T" userId="c0228771-b4e7-464a-b258-9cec00bee834" providerId="ADAL" clId="{338A39DB-5597-4D90-949A-5B7D1547C18B}" dt="2021-11-30T03:29:24.054" v="1294" actId="47"/>
        <pc:sldMkLst>
          <pc:docMk/>
          <pc:sldMk cId="978245053" sldId="286"/>
        </pc:sldMkLst>
      </pc:sldChg>
      <pc:sldChg chg="del">
        <pc:chgData name="Avery, Norman T" userId="c0228771-b4e7-464a-b258-9cec00bee834" providerId="ADAL" clId="{338A39DB-5597-4D90-949A-5B7D1547C18B}" dt="2021-11-30T03:33:24.129" v="1299" actId="47"/>
        <pc:sldMkLst>
          <pc:docMk/>
          <pc:sldMk cId="4224661660" sldId="287"/>
        </pc:sldMkLst>
      </pc:sldChg>
      <pc:sldChg chg="addSp modSp mod setBg">
        <pc:chgData name="Avery, Norman T" userId="c0228771-b4e7-464a-b258-9cec00bee834" providerId="ADAL" clId="{338A39DB-5597-4D90-949A-5B7D1547C18B}" dt="2021-11-30T17:19:12.543" v="1387" actId="26606"/>
        <pc:sldMkLst>
          <pc:docMk/>
          <pc:sldMk cId="3076932979" sldId="288"/>
        </pc:sldMkLst>
        <pc:spChg chg="mod">
          <ac:chgData name="Avery, Norman T" userId="c0228771-b4e7-464a-b258-9cec00bee834" providerId="ADAL" clId="{338A39DB-5597-4D90-949A-5B7D1547C18B}" dt="2021-11-30T17:19:12.543" v="1387" actId="26606"/>
          <ac:spMkLst>
            <pc:docMk/>
            <pc:sldMk cId="3076932979" sldId="288"/>
            <ac:spMk id="2" creationId="{EECC19A2-BF60-4AC2-AD8B-CB000CB76848}"/>
          </ac:spMkLst>
        </pc:spChg>
        <pc:spChg chg="mod">
          <ac:chgData name="Avery, Norman T" userId="c0228771-b4e7-464a-b258-9cec00bee834" providerId="ADAL" clId="{338A39DB-5597-4D90-949A-5B7D1547C18B}" dt="2021-11-30T17:19:12.543" v="1387" actId="26606"/>
          <ac:spMkLst>
            <pc:docMk/>
            <pc:sldMk cId="3076932979" sldId="288"/>
            <ac:spMk id="3" creationId="{E4AB29EC-D01F-4399-940F-A1BC11B0CA28}"/>
          </ac:spMkLst>
        </pc:spChg>
        <pc:spChg chg="add">
          <ac:chgData name="Avery, Norman T" userId="c0228771-b4e7-464a-b258-9cec00bee834" providerId="ADAL" clId="{338A39DB-5597-4D90-949A-5B7D1547C18B}" dt="2021-11-30T17:19:12.543" v="1387" actId="26606"/>
          <ac:spMkLst>
            <pc:docMk/>
            <pc:sldMk cId="3076932979" sldId="288"/>
            <ac:spMk id="8" creationId="{F63C748C-967B-4A7B-A90F-3EDD0F485AC6}"/>
          </ac:spMkLst>
        </pc:spChg>
        <pc:spChg chg="add">
          <ac:chgData name="Avery, Norman T" userId="c0228771-b4e7-464a-b258-9cec00bee834" providerId="ADAL" clId="{338A39DB-5597-4D90-949A-5B7D1547C18B}" dt="2021-11-30T17:19:12.543" v="1387" actId="26606"/>
          <ac:spMkLst>
            <pc:docMk/>
            <pc:sldMk cId="3076932979" sldId="288"/>
            <ac:spMk id="10" creationId="{C0143637-4934-44E4-B909-BAF1E7B27972}"/>
          </ac:spMkLst>
        </pc:spChg>
      </pc:sldChg>
      <pc:sldChg chg="del">
        <pc:chgData name="Avery, Norman T" userId="c0228771-b4e7-464a-b258-9cec00bee834" providerId="ADAL" clId="{338A39DB-5597-4D90-949A-5B7D1547C18B}" dt="2021-11-30T03:28:05.252" v="1279" actId="2696"/>
        <pc:sldMkLst>
          <pc:docMk/>
          <pc:sldMk cId="345239145" sldId="289"/>
        </pc:sldMkLst>
      </pc:sldChg>
      <pc:sldChg chg="addSp delSp modSp add mod setBg delDesignElem">
        <pc:chgData name="Avery, Norman T" userId="c0228771-b4e7-464a-b258-9cec00bee834" providerId="ADAL" clId="{338A39DB-5597-4D90-949A-5B7D1547C18B}" dt="2021-11-30T17:12:45.869" v="1325" actId="26606"/>
        <pc:sldMkLst>
          <pc:docMk/>
          <pc:sldMk cId="4175867862" sldId="289"/>
        </pc:sldMkLst>
        <pc:spChg chg="mod">
          <ac:chgData name="Avery, Norman T" userId="c0228771-b4e7-464a-b258-9cec00bee834" providerId="ADAL" clId="{338A39DB-5597-4D90-949A-5B7D1547C18B}" dt="2021-11-30T17:12:45.869" v="1325" actId="26606"/>
          <ac:spMkLst>
            <pc:docMk/>
            <pc:sldMk cId="4175867862" sldId="289"/>
            <ac:spMk id="2" creationId="{A604F00A-5DE1-48E4-839C-048A15ADD398}"/>
          </ac:spMkLst>
        </pc:spChg>
        <pc:spChg chg="mod">
          <ac:chgData name="Avery, Norman T" userId="c0228771-b4e7-464a-b258-9cec00bee834" providerId="ADAL" clId="{338A39DB-5597-4D90-949A-5B7D1547C18B}" dt="2021-11-30T17:12:45.869" v="1325" actId="26606"/>
          <ac:spMkLst>
            <pc:docMk/>
            <pc:sldMk cId="4175867862" sldId="289"/>
            <ac:spMk id="5" creationId="{4055A4E6-1E4F-4658-B151-3D04F3528D21}"/>
          </ac:spMkLst>
        </pc:spChg>
        <pc:spChg chg="add">
          <ac:chgData name="Avery, Norman T" userId="c0228771-b4e7-464a-b258-9cec00bee834" providerId="ADAL" clId="{338A39DB-5597-4D90-949A-5B7D1547C18B}" dt="2021-11-30T17:12:45.869" v="1325" actId="26606"/>
          <ac:spMkLst>
            <pc:docMk/>
            <pc:sldMk cId="4175867862" sldId="289"/>
            <ac:spMk id="7" creationId="{23522FE7-5A29-4EF6-B1EF-2CA55748A772}"/>
          </ac:spMkLst>
        </pc:spChg>
        <pc:spChg chg="del">
          <ac:chgData name="Avery, Norman T" userId="c0228771-b4e7-464a-b258-9cec00bee834" providerId="ADAL" clId="{338A39DB-5597-4D90-949A-5B7D1547C18B}" dt="2021-11-30T03:28:09.690" v="1287"/>
          <ac:spMkLst>
            <pc:docMk/>
            <pc:sldMk cId="4175867862" sldId="289"/>
            <ac:spMk id="10" creationId="{23522FE7-5A29-4EF6-B1EF-2CA55748A772}"/>
          </ac:spMkLst>
        </pc:spChg>
        <pc:spChg chg="add">
          <ac:chgData name="Avery, Norman T" userId="c0228771-b4e7-464a-b258-9cec00bee834" providerId="ADAL" clId="{338A39DB-5597-4D90-949A-5B7D1547C18B}" dt="2021-11-30T17:12:45.869" v="1325" actId="26606"/>
          <ac:spMkLst>
            <pc:docMk/>
            <pc:sldMk cId="4175867862" sldId="289"/>
            <ac:spMk id="13" creationId="{0216D9FD-860F-4F5C-8D9B-CE7002071D21}"/>
          </ac:spMkLst>
        </pc:spChg>
        <pc:spChg chg="add">
          <ac:chgData name="Avery, Norman T" userId="c0228771-b4e7-464a-b258-9cec00bee834" providerId="ADAL" clId="{338A39DB-5597-4D90-949A-5B7D1547C18B}" dt="2021-11-30T17:12:45.869" v="1325" actId="26606"/>
          <ac:spMkLst>
            <pc:docMk/>
            <pc:sldMk cId="4175867862" sldId="289"/>
            <ac:spMk id="15" creationId="{8D074069-7026-466C-B495-20FB9578CFBB}"/>
          </ac:spMkLst>
        </pc:spChg>
        <pc:spChg chg="del">
          <ac:chgData name="Avery, Norman T" userId="c0228771-b4e7-464a-b258-9cec00bee834" providerId="ADAL" clId="{338A39DB-5597-4D90-949A-5B7D1547C18B}" dt="2021-11-30T03:28:09.690" v="1287"/>
          <ac:spMkLst>
            <pc:docMk/>
            <pc:sldMk cId="4175867862" sldId="289"/>
            <ac:spMk id="18" creationId="{29C51009-A09A-4689-8E6C-F8FC99E6A840}"/>
          </ac:spMkLst>
        </pc:spChg>
        <pc:spChg chg="add">
          <ac:chgData name="Avery, Norman T" userId="c0228771-b4e7-464a-b258-9cec00bee834" providerId="ADAL" clId="{338A39DB-5597-4D90-949A-5B7D1547C18B}" dt="2021-11-30T17:12:45.869" v="1325" actId="26606"/>
          <ac:spMkLst>
            <pc:docMk/>
            <pc:sldMk cId="4175867862" sldId="289"/>
            <ac:spMk id="22" creationId="{C1685D80-4D5A-471F-9215-651424F47500}"/>
          </ac:spMkLst>
        </pc:spChg>
        <pc:picChg chg="add">
          <ac:chgData name="Avery, Norman T" userId="c0228771-b4e7-464a-b258-9cec00bee834" providerId="ADAL" clId="{338A39DB-5597-4D90-949A-5B7D1547C18B}" dt="2021-11-30T17:12:45.869" v="1325" actId="26606"/>
          <ac:picMkLst>
            <pc:docMk/>
            <pc:sldMk cId="4175867862" sldId="289"/>
            <ac:picMk id="8" creationId="{C2192E09-EBC7-416C-B887-DFF915D7F43D}"/>
          </ac:picMkLst>
        </pc:picChg>
        <pc:picChg chg="del">
          <ac:chgData name="Avery, Norman T" userId="c0228771-b4e7-464a-b258-9cec00bee834" providerId="ADAL" clId="{338A39DB-5597-4D90-949A-5B7D1547C18B}" dt="2021-11-30T03:28:09.690" v="1287"/>
          <ac:picMkLst>
            <pc:docMk/>
            <pc:sldMk cId="4175867862" sldId="289"/>
            <ac:picMk id="12" creationId="{C2192E09-EBC7-416C-B887-DFF915D7F43D}"/>
          </ac:picMkLst>
        </pc:picChg>
        <pc:cxnChg chg="add">
          <ac:chgData name="Avery, Norman T" userId="c0228771-b4e7-464a-b258-9cec00bee834" providerId="ADAL" clId="{338A39DB-5597-4D90-949A-5B7D1547C18B}" dt="2021-11-30T17:12:45.869" v="1325" actId="26606"/>
          <ac:cxnSpMkLst>
            <pc:docMk/>
            <pc:sldMk cId="4175867862" sldId="289"/>
            <ac:cxnSpMk id="9" creationId="{2924498D-E084-44BE-A196-CFCE35564350}"/>
          </ac:cxnSpMkLst>
        </pc:cxnChg>
        <pc:cxnChg chg="add">
          <ac:chgData name="Avery, Norman T" userId="c0228771-b4e7-464a-b258-9cec00bee834" providerId="ADAL" clId="{338A39DB-5597-4D90-949A-5B7D1547C18B}" dt="2021-11-30T17:12:45.869" v="1325" actId="26606"/>
          <ac:cxnSpMkLst>
            <pc:docMk/>
            <pc:sldMk cId="4175867862" sldId="289"/>
            <ac:cxnSpMk id="11" creationId="{14C12901-9FCC-461E-A64A-89B4791235E9}"/>
          </ac:cxnSpMkLst>
        </pc:cxnChg>
        <pc:cxnChg chg="del">
          <ac:chgData name="Avery, Norman T" userId="c0228771-b4e7-464a-b258-9cec00bee834" providerId="ADAL" clId="{338A39DB-5597-4D90-949A-5B7D1547C18B}" dt="2021-11-30T03:28:09.690" v="1287"/>
          <ac:cxnSpMkLst>
            <pc:docMk/>
            <pc:sldMk cId="4175867862" sldId="289"/>
            <ac:cxnSpMk id="14" creationId="{2924498D-E084-44BE-A196-CFCE35564350}"/>
          </ac:cxnSpMkLst>
        </pc:cxnChg>
        <pc:cxnChg chg="del">
          <ac:chgData name="Avery, Norman T" userId="c0228771-b4e7-464a-b258-9cec00bee834" providerId="ADAL" clId="{338A39DB-5597-4D90-949A-5B7D1547C18B}" dt="2021-11-30T03:28:09.690" v="1287"/>
          <ac:cxnSpMkLst>
            <pc:docMk/>
            <pc:sldMk cId="4175867862" sldId="289"/>
            <ac:cxnSpMk id="16" creationId="{14C12901-9FCC-461E-A64A-89B4791235E9}"/>
          </ac:cxnSpMkLst>
        </pc:cxnChg>
        <pc:cxnChg chg="del">
          <ac:chgData name="Avery, Norman T" userId="c0228771-b4e7-464a-b258-9cec00bee834" providerId="ADAL" clId="{338A39DB-5597-4D90-949A-5B7D1547C18B}" dt="2021-11-30T03:28:09.690" v="1287"/>
          <ac:cxnSpMkLst>
            <pc:docMk/>
            <pc:sldMk cId="4175867862" sldId="289"/>
            <ac:cxnSpMk id="20" creationId="{9EC65442-F244-409C-BF44-C5D6472E810A}"/>
          </ac:cxnSpMkLst>
        </pc:cxnChg>
      </pc:sldChg>
      <pc:sldChg chg="addSp modSp mod setBg">
        <pc:chgData name="Avery, Norman T" userId="c0228771-b4e7-464a-b258-9cec00bee834" providerId="ADAL" clId="{338A39DB-5597-4D90-949A-5B7D1547C18B}" dt="2021-11-30T17:18:33.863" v="1381" actId="26606"/>
        <pc:sldMkLst>
          <pc:docMk/>
          <pc:sldMk cId="717963792" sldId="290"/>
        </pc:sldMkLst>
        <pc:spChg chg="mod">
          <ac:chgData name="Avery, Norman T" userId="c0228771-b4e7-464a-b258-9cec00bee834" providerId="ADAL" clId="{338A39DB-5597-4D90-949A-5B7D1547C18B}" dt="2021-11-30T17:18:33.863" v="1381" actId="26606"/>
          <ac:spMkLst>
            <pc:docMk/>
            <pc:sldMk cId="717963792" sldId="290"/>
            <ac:spMk id="2" creationId="{7C7C9246-41C1-4DA5-BEB9-48ACD804963A}"/>
          </ac:spMkLst>
        </pc:spChg>
        <pc:spChg chg="mod">
          <ac:chgData name="Avery, Norman T" userId="c0228771-b4e7-464a-b258-9cec00bee834" providerId="ADAL" clId="{338A39DB-5597-4D90-949A-5B7D1547C18B}" dt="2021-11-30T17:18:33.863" v="1381" actId="26606"/>
          <ac:spMkLst>
            <pc:docMk/>
            <pc:sldMk cId="717963792" sldId="290"/>
            <ac:spMk id="3" creationId="{9A63FA35-8D14-440D-81E6-E2B727158B61}"/>
          </ac:spMkLst>
        </pc:spChg>
        <pc:spChg chg="add">
          <ac:chgData name="Avery, Norman T" userId="c0228771-b4e7-464a-b258-9cec00bee834" providerId="ADAL" clId="{338A39DB-5597-4D90-949A-5B7D1547C18B}" dt="2021-11-30T17:18:33.863" v="1381" actId="26606"/>
          <ac:spMkLst>
            <pc:docMk/>
            <pc:sldMk cId="717963792" sldId="290"/>
            <ac:spMk id="8" creationId="{F63C748C-967B-4A7B-A90F-3EDD0F485AC6}"/>
          </ac:spMkLst>
        </pc:spChg>
        <pc:spChg chg="add">
          <ac:chgData name="Avery, Norman T" userId="c0228771-b4e7-464a-b258-9cec00bee834" providerId="ADAL" clId="{338A39DB-5597-4D90-949A-5B7D1547C18B}" dt="2021-11-30T17:18:33.863" v="1381" actId="26606"/>
          <ac:spMkLst>
            <pc:docMk/>
            <pc:sldMk cId="717963792" sldId="290"/>
            <ac:spMk id="10" creationId="{C0143637-4934-44E4-B909-BAF1E7B27972}"/>
          </ac:spMkLst>
        </pc:spChg>
      </pc:sldChg>
      <pc:sldChg chg="add del setBg">
        <pc:chgData name="Avery, Norman T" userId="c0228771-b4e7-464a-b258-9cec00bee834" providerId="ADAL" clId="{338A39DB-5597-4D90-949A-5B7D1547C18B}" dt="2021-11-30T03:34:02.683" v="1302" actId="2696"/>
        <pc:sldMkLst>
          <pc:docMk/>
          <pc:sldMk cId="168887364" sldId="291"/>
        </pc:sldMkLst>
      </pc:sldChg>
      <pc:sldChg chg="addSp delSp modSp add del mod setBg chgLayout">
        <pc:chgData name="Avery, Norman T" userId="c0228771-b4e7-464a-b258-9cec00bee834" providerId="ADAL" clId="{338A39DB-5597-4D90-949A-5B7D1547C18B}" dt="2021-11-30T17:17:20.047" v="1366" actId="2696"/>
        <pc:sldMkLst>
          <pc:docMk/>
          <pc:sldMk cId="951651110" sldId="291"/>
        </pc:sldMkLst>
        <pc:spChg chg="add del mod ord">
          <ac:chgData name="Avery, Norman T" userId="c0228771-b4e7-464a-b258-9cec00bee834" providerId="ADAL" clId="{338A39DB-5597-4D90-949A-5B7D1547C18B}" dt="2021-11-30T03:34:37.518" v="1307" actId="6264"/>
          <ac:spMkLst>
            <pc:docMk/>
            <pc:sldMk cId="951651110" sldId="291"/>
            <ac:spMk id="2" creationId="{20DAB99A-39F1-400D-9550-54BA578939B6}"/>
          </ac:spMkLst>
        </pc:spChg>
        <pc:spChg chg="add del mod ord">
          <ac:chgData name="Avery, Norman T" userId="c0228771-b4e7-464a-b258-9cec00bee834" providerId="ADAL" clId="{338A39DB-5597-4D90-949A-5B7D1547C18B}" dt="2021-11-30T03:34:37.518" v="1307" actId="6264"/>
          <ac:spMkLst>
            <pc:docMk/>
            <pc:sldMk cId="951651110" sldId="291"/>
            <ac:spMk id="4" creationId="{7B370623-DD98-4AAE-8E4B-691C9D04C913}"/>
          </ac:spMkLst>
        </pc:spChg>
        <pc:picChg chg="del">
          <ac:chgData name="Avery, Norman T" userId="c0228771-b4e7-464a-b258-9cec00bee834" providerId="ADAL" clId="{338A39DB-5597-4D90-949A-5B7D1547C18B}" dt="2021-11-30T03:34:19.337" v="1304" actId="21"/>
          <ac:picMkLst>
            <pc:docMk/>
            <pc:sldMk cId="951651110" sldId="291"/>
            <ac:picMk id="3" creationId="{AD48593B-690E-4F2A-9F11-1E29319347DB}"/>
          </ac:picMkLst>
        </pc:picChg>
        <pc:picChg chg="mod">
          <ac:chgData name="Avery, Norman T" userId="c0228771-b4e7-464a-b258-9cec00bee834" providerId="ADAL" clId="{338A39DB-5597-4D90-949A-5B7D1547C18B}" dt="2021-11-30T03:35:30.078" v="1316" actId="1076"/>
          <ac:picMkLst>
            <pc:docMk/>
            <pc:sldMk cId="951651110" sldId="291"/>
            <ac:picMk id="10" creationId="{376D300E-7F9C-4B3C-84EB-87DCED91CA41}"/>
          </ac:picMkLst>
        </pc:picChg>
        <pc:picChg chg="add del mod">
          <ac:chgData name="Avery, Norman T" userId="c0228771-b4e7-464a-b258-9cec00bee834" providerId="ADAL" clId="{338A39DB-5597-4D90-949A-5B7D1547C18B}" dt="2021-11-30T03:34:58.980" v="1311" actId="478"/>
          <ac:picMkLst>
            <pc:docMk/>
            <pc:sldMk cId="951651110" sldId="291"/>
            <ac:picMk id="12" creationId="{3C24533B-9CFC-40F1-AFA1-9DDADB1ECA13}"/>
          </ac:picMkLst>
        </pc:picChg>
      </pc:sldChg>
      <pc:sldChg chg="addSp delSp modSp add del mod">
        <pc:chgData name="Avery, Norman T" userId="c0228771-b4e7-464a-b258-9cec00bee834" providerId="ADAL" clId="{338A39DB-5597-4D90-949A-5B7D1547C18B}" dt="2021-11-30T03:33:55.322" v="1300" actId="2696"/>
        <pc:sldMkLst>
          <pc:docMk/>
          <pc:sldMk cId="3997836420" sldId="291"/>
        </pc:sldMkLst>
        <pc:spChg chg="add del mod">
          <ac:chgData name="Avery, Norman T" userId="c0228771-b4e7-464a-b258-9cec00bee834" providerId="ADAL" clId="{338A39DB-5597-4D90-949A-5B7D1547C18B}" dt="2021-11-30T03:06:11.149" v="981" actId="478"/>
          <ac:spMkLst>
            <pc:docMk/>
            <pc:sldMk cId="3997836420" sldId="291"/>
            <ac:spMk id="14" creationId="{FBA0A1E3-7306-4BF8-9E75-347AB234D778}"/>
          </ac:spMkLst>
        </pc:spChg>
        <pc:spChg chg="mod">
          <ac:chgData name="Avery, Norman T" userId="c0228771-b4e7-464a-b258-9cec00bee834" providerId="ADAL" clId="{338A39DB-5597-4D90-949A-5B7D1547C18B}" dt="2021-11-30T03:07:02.656" v="993" actId="1076"/>
          <ac:spMkLst>
            <pc:docMk/>
            <pc:sldMk cId="3997836420" sldId="291"/>
            <ac:spMk id="16" creationId="{81F0E78D-CE71-4006-9543-929112BFD679}"/>
          </ac:spMkLst>
        </pc:spChg>
        <pc:spChg chg="add mod">
          <ac:chgData name="Avery, Norman T" userId="c0228771-b4e7-464a-b258-9cec00bee834" providerId="ADAL" clId="{338A39DB-5597-4D90-949A-5B7D1547C18B}" dt="2021-11-30T03:06:40.155" v="987"/>
          <ac:spMkLst>
            <pc:docMk/>
            <pc:sldMk cId="3997836420" sldId="291"/>
            <ac:spMk id="18" creationId="{77BF2D5B-A831-4A8A-ACF4-6098849640F4}"/>
          </ac:spMkLst>
        </pc:spChg>
        <pc:spChg chg="mod">
          <ac:chgData name="Avery, Norman T" userId="c0228771-b4e7-464a-b258-9cec00bee834" providerId="ADAL" clId="{338A39DB-5597-4D90-949A-5B7D1547C18B}" dt="2021-11-30T03:04:31.194" v="976" actId="1076"/>
          <ac:spMkLst>
            <pc:docMk/>
            <pc:sldMk cId="3997836420" sldId="291"/>
            <ac:spMk id="19" creationId="{46F8F08A-BF78-46A9-A107-B5951700B950}"/>
          </ac:spMkLst>
        </pc:spChg>
        <pc:spChg chg="del">
          <ac:chgData name="Avery, Norman T" userId="c0228771-b4e7-464a-b258-9cec00bee834" providerId="ADAL" clId="{338A39DB-5597-4D90-949A-5B7D1547C18B}" dt="2021-11-30T03:06:14.400" v="982" actId="478"/>
          <ac:spMkLst>
            <pc:docMk/>
            <pc:sldMk cId="3997836420" sldId="291"/>
            <ac:spMk id="20" creationId="{B3067ED5-9B12-420D-A658-18D9279E5532}"/>
          </ac:spMkLst>
        </pc:spChg>
        <pc:spChg chg="add mod">
          <ac:chgData name="Avery, Norman T" userId="c0228771-b4e7-464a-b258-9cec00bee834" providerId="ADAL" clId="{338A39DB-5597-4D90-949A-5B7D1547C18B}" dt="2021-11-30T03:06:43.636" v="989" actId="1076"/>
          <ac:spMkLst>
            <pc:docMk/>
            <pc:sldMk cId="3997836420" sldId="291"/>
            <ac:spMk id="21" creationId="{36CF8AA4-E2F4-41C2-BD53-396919907DA9}"/>
          </ac:spMkLst>
        </pc:spChg>
        <pc:spChg chg="del">
          <ac:chgData name="Avery, Norman T" userId="c0228771-b4e7-464a-b258-9cec00bee834" providerId="ADAL" clId="{338A39DB-5597-4D90-949A-5B7D1547C18B}" dt="2021-11-30T03:06:16.384" v="983" actId="478"/>
          <ac:spMkLst>
            <pc:docMk/>
            <pc:sldMk cId="3997836420" sldId="291"/>
            <ac:spMk id="22" creationId="{007D70EF-8754-4AD5-87C9-C0DF5EB6EA44}"/>
          </ac:spMkLst>
        </pc:spChg>
        <pc:spChg chg="mod">
          <ac:chgData name="Avery, Norman T" userId="c0228771-b4e7-464a-b258-9cec00bee834" providerId="ADAL" clId="{338A39DB-5597-4D90-949A-5B7D1547C18B}" dt="2021-11-30T03:12:23.724" v="1044" actId="1076"/>
          <ac:spMkLst>
            <pc:docMk/>
            <pc:sldMk cId="3997836420" sldId="291"/>
            <ac:spMk id="24" creationId="{AA227D9A-C010-4EB0-BCCE-840B46C4605C}"/>
          </ac:spMkLst>
        </pc:spChg>
        <pc:picChg chg="add mod">
          <ac:chgData name="Avery, Norman T" userId="c0228771-b4e7-464a-b258-9cec00bee834" providerId="ADAL" clId="{338A39DB-5597-4D90-949A-5B7D1547C18B}" dt="2021-11-30T03:03:49.818" v="932" actId="1076"/>
          <ac:picMkLst>
            <pc:docMk/>
            <pc:sldMk cId="3997836420" sldId="291"/>
            <ac:picMk id="3" creationId="{AD48593B-690E-4F2A-9F11-1E29319347DB}"/>
          </ac:picMkLst>
        </pc:picChg>
        <pc:picChg chg="del">
          <ac:chgData name="Avery, Norman T" userId="c0228771-b4e7-464a-b258-9cec00bee834" providerId="ADAL" clId="{338A39DB-5597-4D90-949A-5B7D1547C18B}" dt="2021-11-30T03:09:59.633" v="1037" actId="478"/>
          <ac:picMkLst>
            <pc:docMk/>
            <pc:sldMk cId="3997836420" sldId="291"/>
            <ac:picMk id="4" creationId="{0EFC0E10-E641-4D6B-BD1F-F953515DD0D7}"/>
          </ac:picMkLst>
        </pc:picChg>
        <pc:picChg chg="del">
          <ac:chgData name="Avery, Norman T" userId="c0228771-b4e7-464a-b258-9cec00bee834" providerId="ADAL" clId="{338A39DB-5597-4D90-949A-5B7D1547C18B}" dt="2021-11-30T03:03:39.117" v="928" actId="478"/>
          <ac:picMkLst>
            <pc:docMk/>
            <pc:sldMk cId="3997836420" sldId="291"/>
            <ac:picMk id="5" creationId="{A84C4B78-E254-4D18-9BFE-690489E5B56F}"/>
          </ac:picMkLst>
        </pc:picChg>
        <pc:picChg chg="add mod">
          <ac:chgData name="Avery, Norman T" userId="c0228771-b4e7-464a-b258-9cec00bee834" providerId="ADAL" clId="{338A39DB-5597-4D90-949A-5B7D1547C18B}" dt="2021-11-30T03:12:36.103" v="1049" actId="1076"/>
          <ac:picMkLst>
            <pc:docMk/>
            <pc:sldMk cId="3997836420" sldId="291"/>
            <ac:picMk id="11" creationId="{5BC01592-D64A-476A-B62E-051D7D1432AB}"/>
          </ac:picMkLst>
        </pc:picChg>
      </pc:sldChg>
      <pc:sldChg chg="del">
        <pc:chgData name="Avery, Norman T" userId="c0228771-b4e7-464a-b258-9cec00bee834" providerId="ADAL" clId="{338A39DB-5597-4D90-949A-5B7D1547C18B}" dt="2021-11-30T03:28:27.767" v="1288" actId="2696"/>
        <pc:sldMkLst>
          <pc:docMk/>
          <pc:sldMk cId="1109407847" sldId="292"/>
        </pc:sldMkLst>
      </pc:sldChg>
      <pc:sldChg chg="addSp modSp add mod setBg">
        <pc:chgData name="Avery, Norman T" userId="c0228771-b4e7-464a-b258-9cec00bee834" providerId="ADAL" clId="{338A39DB-5597-4D90-949A-5B7D1547C18B}" dt="2021-11-30T17:14:11.304" v="1337" actId="26606"/>
        <pc:sldMkLst>
          <pc:docMk/>
          <pc:sldMk cId="3805156362" sldId="292"/>
        </pc:sldMkLst>
        <pc:spChg chg="mod">
          <ac:chgData name="Avery, Norman T" userId="c0228771-b4e7-464a-b258-9cec00bee834" providerId="ADAL" clId="{338A39DB-5597-4D90-949A-5B7D1547C18B}" dt="2021-11-30T17:14:11.304" v="1337" actId="26606"/>
          <ac:spMkLst>
            <pc:docMk/>
            <pc:sldMk cId="3805156362" sldId="292"/>
            <ac:spMk id="2" creationId="{46E4BFC1-D20B-41DF-8089-D765C8F5241C}"/>
          </ac:spMkLst>
        </pc:spChg>
        <pc:spChg chg="mod">
          <ac:chgData name="Avery, Norman T" userId="c0228771-b4e7-464a-b258-9cec00bee834" providerId="ADAL" clId="{338A39DB-5597-4D90-949A-5B7D1547C18B}" dt="2021-11-30T17:14:11.304" v="1337" actId="26606"/>
          <ac:spMkLst>
            <pc:docMk/>
            <pc:sldMk cId="3805156362" sldId="292"/>
            <ac:spMk id="3" creationId="{5A5C6CDA-0F6E-46B9-AC7D-3E5C6F109350}"/>
          </ac:spMkLst>
        </pc:spChg>
        <pc:spChg chg="add">
          <ac:chgData name="Avery, Norman T" userId="c0228771-b4e7-464a-b258-9cec00bee834" providerId="ADAL" clId="{338A39DB-5597-4D90-949A-5B7D1547C18B}" dt="2021-11-30T17:14:11.304" v="1337" actId="26606"/>
          <ac:spMkLst>
            <pc:docMk/>
            <pc:sldMk cId="3805156362" sldId="292"/>
            <ac:spMk id="8" creationId="{F63C748C-967B-4A7B-A90F-3EDD0F485AC6}"/>
          </ac:spMkLst>
        </pc:spChg>
        <pc:spChg chg="add">
          <ac:chgData name="Avery, Norman T" userId="c0228771-b4e7-464a-b258-9cec00bee834" providerId="ADAL" clId="{338A39DB-5597-4D90-949A-5B7D1547C18B}" dt="2021-11-30T17:14:11.304" v="1337" actId="26606"/>
          <ac:spMkLst>
            <pc:docMk/>
            <pc:sldMk cId="3805156362" sldId="292"/>
            <ac:spMk id="10" creationId="{C0143637-4934-44E4-B909-BAF1E7B27972}"/>
          </ac:spMkLst>
        </pc:spChg>
      </pc:sldChg>
      <pc:sldChg chg="addSp delSp modSp add mod setBg delDesignElem">
        <pc:chgData name="Avery, Norman T" userId="c0228771-b4e7-464a-b258-9cec00bee834" providerId="ADAL" clId="{338A39DB-5597-4D90-949A-5B7D1547C18B}" dt="2021-11-30T17:13:00.814" v="1329" actId="26606"/>
        <pc:sldMkLst>
          <pc:docMk/>
          <pc:sldMk cId="2621784656" sldId="293"/>
        </pc:sldMkLst>
        <pc:spChg chg="mod">
          <ac:chgData name="Avery, Norman T" userId="c0228771-b4e7-464a-b258-9cec00bee834" providerId="ADAL" clId="{338A39DB-5597-4D90-949A-5B7D1547C18B}" dt="2021-11-30T17:13:00.789" v="1328" actId="26606"/>
          <ac:spMkLst>
            <pc:docMk/>
            <pc:sldMk cId="2621784656" sldId="293"/>
            <ac:spMk id="2" creationId="{DAB3E54E-EB11-4E6C-81F3-2C31B350D226}"/>
          </ac:spMkLst>
        </pc:spChg>
        <pc:spChg chg="mod">
          <ac:chgData name="Avery, Norman T" userId="c0228771-b4e7-464a-b258-9cec00bee834" providerId="ADAL" clId="{338A39DB-5597-4D90-949A-5B7D1547C18B}" dt="2021-11-30T17:13:00.814" v="1329" actId="26606"/>
          <ac:spMkLst>
            <pc:docMk/>
            <pc:sldMk cId="2621784656" sldId="293"/>
            <ac:spMk id="3" creationId="{CA04C639-7664-4C32-ADCE-5A8618B1F1AC}"/>
          </ac:spMkLst>
        </pc:spChg>
        <pc:spChg chg="add del">
          <ac:chgData name="Avery, Norman T" userId="c0228771-b4e7-464a-b258-9cec00bee834" providerId="ADAL" clId="{338A39DB-5597-4D90-949A-5B7D1547C18B}" dt="2021-11-30T17:13:00.789" v="1328" actId="26606"/>
          <ac:spMkLst>
            <pc:docMk/>
            <pc:sldMk cId="2621784656" sldId="293"/>
            <ac:spMk id="5" creationId="{23522FE7-5A29-4EF6-B1EF-2CA55748A772}"/>
          </ac:spMkLst>
        </pc:spChg>
        <pc:spChg chg="del">
          <ac:chgData name="Avery, Norman T" userId="c0228771-b4e7-464a-b258-9cec00bee834" providerId="ADAL" clId="{338A39DB-5597-4D90-949A-5B7D1547C18B}" dt="2021-11-30T03:28:09.690" v="1287"/>
          <ac:spMkLst>
            <pc:docMk/>
            <pc:sldMk cId="2621784656" sldId="293"/>
            <ac:spMk id="8" creationId="{23522FE7-5A29-4EF6-B1EF-2CA55748A772}"/>
          </ac:spMkLst>
        </pc:spChg>
        <pc:spChg chg="add del">
          <ac:chgData name="Avery, Norman T" userId="c0228771-b4e7-464a-b258-9cec00bee834" providerId="ADAL" clId="{338A39DB-5597-4D90-949A-5B7D1547C18B}" dt="2021-11-30T17:13:00.789" v="1328" actId="26606"/>
          <ac:spMkLst>
            <pc:docMk/>
            <pc:sldMk cId="2621784656" sldId="293"/>
            <ac:spMk id="11" creationId="{0216D9FD-860F-4F5C-8D9B-CE7002071D21}"/>
          </ac:spMkLst>
        </pc:spChg>
        <pc:spChg chg="add del">
          <ac:chgData name="Avery, Norman T" userId="c0228771-b4e7-464a-b258-9cec00bee834" providerId="ADAL" clId="{338A39DB-5597-4D90-949A-5B7D1547C18B}" dt="2021-11-30T17:13:00.789" v="1328" actId="26606"/>
          <ac:spMkLst>
            <pc:docMk/>
            <pc:sldMk cId="2621784656" sldId="293"/>
            <ac:spMk id="13" creationId="{8D074069-7026-466C-B495-20FB9578CFBB}"/>
          </ac:spMkLst>
        </pc:spChg>
        <pc:spChg chg="del">
          <ac:chgData name="Avery, Norman T" userId="c0228771-b4e7-464a-b258-9cec00bee834" providerId="ADAL" clId="{338A39DB-5597-4D90-949A-5B7D1547C18B}" dt="2021-11-30T03:28:09.690" v="1287"/>
          <ac:spMkLst>
            <pc:docMk/>
            <pc:sldMk cId="2621784656" sldId="293"/>
            <ac:spMk id="16" creationId="{29C51009-A09A-4689-8E6C-F8FC99E6A840}"/>
          </ac:spMkLst>
        </pc:spChg>
        <pc:spChg chg="add del">
          <ac:chgData name="Avery, Norman T" userId="c0228771-b4e7-464a-b258-9cec00bee834" providerId="ADAL" clId="{338A39DB-5597-4D90-949A-5B7D1547C18B}" dt="2021-11-30T17:13:00.789" v="1328" actId="26606"/>
          <ac:spMkLst>
            <pc:docMk/>
            <pc:sldMk cId="2621784656" sldId="293"/>
            <ac:spMk id="20" creationId="{C1685D80-4D5A-471F-9215-651424F47500}"/>
          </ac:spMkLst>
        </pc:spChg>
        <pc:spChg chg="add">
          <ac:chgData name="Avery, Norman T" userId="c0228771-b4e7-464a-b258-9cec00bee834" providerId="ADAL" clId="{338A39DB-5597-4D90-949A-5B7D1547C18B}" dt="2021-11-30T17:13:00.814" v="1329" actId="26606"/>
          <ac:spMkLst>
            <pc:docMk/>
            <pc:sldMk cId="2621784656" sldId="293"/>
            <ac:spMk id="22" creationId="{23522FE7-5A29-4EF6-B1EF-2CA55748A772}"/>
          </ac:spMkLst>
        </pc:spChg>
        <pc:spChg chg="add">
          <ac:chgData name="Avery, Norman T" userId="c0228771-b4e7-464a-b258-9cec00bee834" providerId="ADAL" clId="{338A39DB-5597-4D90-949A-5B7D1547C18B}" dt="2021-11-30T17:13:00.814" v="1329" actId="26606"/>
          <ac:spMkLst>
            <pc:docMk/>
            <pc:sldMk cId="2621784656" sldId="293"/>
            <ac:spMk id="26" creationId="{29C51009-A09A-4689-8E6C-F8FC99E6A840}"/>
          </ac:spMkLst>
        </pc:spChg>
        <pc:picChg chg="add del">
          <ac:chgData name="Avery, Norman T" userId="c0228771-b4e7-464a-b258-9cec00bee834" providerId="ADAL" clId="{338A39DB-5597-4D90-949A-5B7D1547C18B}" dt="2021-11-30T17:13:00.789" v="1328" actId="26606"/>
          <ac:picMkLst>
            <pc:docMk/>
            <pc:sldMk cId="2621784656" sldId="293"/>
            <ac:picMk id="6" creationId="{C2192E09-EBC7-416C-B887-DFF915D7F43D}"/>
          </ac:picMkLst>
        </pc:picChg>
        <pc:picChg chg="del">
          <ac:chgData name="Avery, Norman T" userId="c0228771-b4e7-464a-b258-9cec00bee834" providerId="ADAL" clId="{338A39DB-5597-4D90-949A-5B7D1547C18B}" dt="2021-11-30T03:28:09.690" v="1287"/>
          <ac:picMkLst>
            <pc:docMk/>
            <pc:sldMk cId="2621784656" sldId="293"/>
            <ac:picMk id="10" creationId="{C2192E09-EBC7-416C-B887-DFF915D7F43D}"/>
          </ac:picMkLst>
        </pc:picChg>
        <pc:picChg chg="add">
          <ac:chgData name="Avery, Norman T" userId="c0228771-b4e7-464a-b258-9cec00bee834" providerId="ADAL" clId="{338A39DB-5597-4D90-949A-5B7D1547C18B}" dt="2021-11-30T17:13:00.814" v="1329" actId="26606"/>
          <ac:picMkLst>
            <pc:docMk/>
            <pc:sldMk cId="2621784656" sldId="293"/>
            <ac:picMk id="23" creationId="{C2192E09-EBC7-416C-B887-DFF915D7F43D}"/>
          </ac:picMkLst>
        </pc:picChg>
        <pc:cxnChg chg="add del">
          <ac:chgData name="Avery, Norman T" userId="c0228771-b4e7-464a-b258-9cec00bee834" providerId="ADAL" clId="{338A39DB-5597-4D90-949A-5B7D1547C18B}" dt="2021-11-30T17:13:00.789" v="1328" actId="26606"/>
          <ac:cxnSpMkLst>
            <pc:docMk/>
            <pc:sldMk cId="2621784656" sldId="293"/>
            <ac:cxnSpMk id="7" creationId="{2924498D-E084-44BE-A196-CFCE35564350}"/>
          </ac:cxnSpMkLst>
        </pc:cxnChg>
        <pc:cxnChg chg="add del">
          <ac:chgData name="Avery, Norman T" userId="c0228771-b4e7-464a-b258-9cec00bee834" providerId="ADAL" clId="{338A39DB-5597-4D90-949A-5B7D1547C18B}" dt="2021-11-30T17:13:00.789" v="1328" actId="26606"/>
          <ac:cxnSpMkLst>
            <pc:docMk/>
            <pc:sldMk cId="2621784656" sldId="293"/>
            <ac:cxnSpMk id="9" creationId="{14C12901-9FCC-461E-A64A-89B4791235E9}"/>
          </ac:cxnSpMkLst>
        </pc:cxnChg>
        <pc:cxnChg chg="del">
          <ac:chgData name="Avery, Norman T" userId="c0228771-b4e7-464a-b258-9cec00bee834" providerId="ADAL" clId="{338A39DB-5597-4D90-949A-5B7D1547C18B}" dt="2021-11-30T03:28:09.690" v="1287"/>
          <ac:cxnSpMkLst>
            <pc:docMk/>
            <pc:sldMk cId="2621784656" sldId="293"/>
            <ac:cxnSpMk id="12" creationId="{2924498D-E084-44BE-A196-CFCE35564350}"/>
          </ac:cxnSpMkLst>
        </pc:cxnChg>
        <pc:cxnChg chg="del">
          <ac:chgData name="Avery, Norman T" userId="c0228771-b4e7-464a-b258-9cec00bee834" providerId="ADAL" clId="{338A39DB-5597-4D90-949A-5B7D1547C18B}" dt="2021-11-30T03:28:09.690" v="1287"/>
          <ac:cxnSpMkLst>
            <pc:docMk/>
            <pc:sldMk cId="2621784656" sldId="293"/>
            <ac:cxnSpMk id="14" creationId="{14C12901-9FCC-461E-A64A-89B4791235E9}"/>
          </ac:cxnSpMkLst>
        </pc:cxnChg>
        <pc:cxnChg chg="del">
          <ac:chgData name="Avery, Norman T" userId="c0228771-b4e7-464a-b258-9cec00bee834" providerId="ADAL" clId="{338A39DB-5597-4D90-949A-5B7D1547C18B}" dt="2021-11-30T03:28:09.690" v="1287"/>
          <ac:cxnSpMkLst>
            <pc:docMk/>
            <pc:sldMk cId="2621784656" sldId="293"/>
            <ac:cxnSpMk id="18" creationId="{9EC65442-F244-409C-BF44-C5D6472E810A}"/>
          </ac:cxnSpMkLst>
        </pc:cxnChg>
        <pc:cxnChg chg="add">
          <ac:chgData name="Avery, Norman T" userId="c0228771-b4e7-464a-b258-9cec00bee834" providerId="ADAL" clId="{338A39DB-5597-4D90-949A-5B7D1547C18B}" dt="2021-11-30T17:13:00.814" v="1329" actId="26606"/>
          <ac:cxnSpMkLst>
            <pc:docMk/>
            <pc:sldMk cId="2621784656" sldId="293"/>
            <ac:cxnSpMk id="24" creationId="{2924498D-E084-44BE-A196-CFCE35564350}"/>
          </ac:cxnSpMkLst>
        </pc:cxnChg>
        <pc:cxnChg chg="add">
          <ac:chgData name="Avery, Norman T" userId="c0228771-b4e7-464a-b258-9cec00bee834" providerId="ADAL" clId="{338A39DB-5597-4D90-949A-5B7D1547C18B}" dt="2021-11-30T17:13:00.814" v="1329" actId="26606"/>
          <ac:cxnSpMkLst>
            <pc:docMk/>
            <pc:sldMk cId="2621784656" sldId="293"/>
            <ac:cxnSpMk id="25" creationId="{14C12901-9FCC-461E-A64A-89B4791235E9}"/>
          </ac:cxnSpMkLst>
        </pc:cxnChg>
        <pc:cxnChg chg="add">
          <ac:chgData name="Avery, Norman T" userId="c0228771-b4e7-464a-b258-9cec00bee834" providerId="ADAL" clId="{338A39DB-5597-4D90-949A-5B7D1547C18B}" dt="2021-11-30T17:13:00.814" v="1329" actId="26606"/>
          <ac:cxnSpMkLst>
            <pc:docMk/>
            <pc:sldMk cId="2621784656" sldId="293"/>
            <ac:cxnSpMk id="27" creationId="{9EC65442-F244-409C-BF44-C5D6472E810A}"/>
          </ac:cxnSpMkLst>
        </pc:cxnChg>
      </pc:sldChg>
      <pc:sldChg chg="del">
        <pc:chgData name="Avery, Norman T" userId="c0228771-b4e7-464a-b258-9cec00bee834" providerId="ADAL" clId="{338A39DB-5597-4D90-949A-5B7D1547C18B}" dt="2021-11-30T03:28:05.252" v="1279" actId="2696"/>
        <pc:sldMkLst>
          <pc:docMk/>
          <pc:sldMk cId="3386331966" sldId="293"/>
        </pc:sldMkLst>
      </pc:sldChg>
      <pc:sldChg chg="addSp delSp modSp add del mod">
        <pc:chgData name="Avery, Norman T" userId="c0228771-b4e7-464a-b258-9cec00bee834" providerId="ADAL" clId="{338A39DB-5597-4D90-949A-5B7D1547C18B}" dt="2021-11-30T03:34:02.683" v="1302" actId="2696"/>
        <pc:sldMkLst>
          <pc:docMk/>
          <pc:sldMk cId="720142944" sldId="294"/>
        </pc:sldMkLst>
        <pc:spChg chg="add mod">
          <ac:chgData name="Avery, Norman T" userId="c0228771-b4e7-464a-b258-9cec00bee834" providerId="ADAL" clId="{338A39DB-5597-4D90-949A-5B7D1547C18B}" dt="2021-11-30T03:23:19.031" v="1266" actId="20577"/>
          <ac:spMkLst>
            <pc:docMk/>
            <pc:sldMk cId="720142944" sldId="294"/>
            <ac:spMk id="14" creationId="{8D1DBD7F-262A-44CB-A324-6E556BFE1FB6}"/>
          </ac:spMkLst>
        </pc:spChg>
        <pc:spChg chg="mod">
          <ac:chgData name="Avery, Norman T" userId="c0228771-b4e7-464a-b258-9cec00bee834" providerId="ADAL" clId="{338A39DB-5597-4D90-949A-5B7D1547C18B}" dt="2021-11-30T03:22:34.783" v="1186" actId="1076"/>
          <ac:spMkLst>
            <pc:docMk/>
            <pc:sldMk cId="720142944" sldId="294"/>
            <ac:spMk id="16" creationId="{81F0E78D-CE71-4006-9543-929112BFD679}"/>
          </ac:spMkLst>
        </pc:spChg>
        <pc:spChg chg="add mod">
          <ac:chgData name="Avery, Norman T" userId="c0228771-b4e7-464a-b258-9cec00bee834" providerId="ADAL" clId="{338A39DB-5597-4D90-949A-5B7D1547C18B}" dt="2021-11-30T03:23:26.091" v="1267" actId="1076"/>
          <ac:spMkLst>
            <pc:docMk/>
            <pc:sldMk cId="720142944" sldId="294"/>
            <ac:spMk id="18" creationId="{55295594-E7FE-4956-B736-E1DE6377C7D5}"/>
          </ac:spMkLst>
        </pc:spChg>
        <pc:spChg chg="del mod">
          <ac:chgData name="Avery, Norman T" userId="c0228771-b4e7-464a-b258-9cec00bee834" providerId="ADAL" clId="{338A39DB-5597-4D90-949A-5B7D1547C18B}" dt="2021-11-30T03:20:02.999" v="1128" actId="478"/>
          <ac:spMkLst>
            <pc:docMk/>
            <pc:sldMk cId="720142944" sldId="294"/>
            <ac:spMk id="19" creationId="{46F8F08A-BF78-46A9-A107-B5951700B950}"/>
          </ac:spMkLst>
        </pc:spChg>
        <pc:spChg chg="del">
          <ac:chgData name="Avery, Norman T" userId="c0228771-b4e7-464a-b258-9cec00bee834" providerId="ADAL" clId="{338A39DB-5597-4D90-949A-5B7D1547C18B}" dt="2021-11-30T03:20:01.594" v="1127" actId="478"/>
          <ac:spMkLst>
            <pc:docMk/>
            <pc:sldMk cId="720142944" sldId="294"/>
            <ac:spMk id="20" creationId="{B3067ED5-9B12-420D-A658-18D9279E5532}"/>
          </ac:spMkLst>
        </pc:spChg>
        <pc:spChg chg="del">
          <ac:chgData name="Avery, Norman T" userId="c0228771-b4e7-464a-b258-9cec00bee834" providerId="ADAL" clId="{338A39DB-5597-4D90-949A-5B7D1547C18B}" dt="2021-11-30T03:19:59.841" v="1126" actId="478"/>
          <ac:spMkLst>
            <pc:docMk/>
            <pc:sldMk cId="720142944" sldId="294"/>
            <ac:spMk id="22" creationId="{007D70EF-8754-4AD5-87C9-C0DF5EB6EA44}"/>
          </ac:spMkLst>
        </pc:spChg>
        <pc:spChg chg="del">
          <ac:chgData name="Avery, Norman T" userId="c0228771-b4e7-464a-b258-9cec00bee834" providerId="ADAL" clId="{338A39DB-5597-4D90-949A-5B7D1547C18B}" dt="2021-11-30T03:19:56.877" v="1125" actId="478"/>
          <ac:spMkLst>
            <pc:docMk/>
            <pc:sldMk cId="720142944" sldId="294"/>
            <ac:spMk id="24" creationId="{AA227D9A-C010-4EB0-BCCE-840B46C4605C}"/>
          </ac:spMkLst>
        </pc:spChg>
        <pc:picChg chg="add mod">
          <ac:chgData name="Avery, Norman T" userId="c0228771-b4e7-464a-b258-9cec00bee834" providerId="ADAL" clId="{338A39DB-5597-4D90-949A-5B7D1547C18B}" dt="2021-11-30T03:23:31.355" v="1268" actId="1076"/>
          <ac:picMkLst>
            <pc:docMk/>
            <pc:sldMk cId="720142944" sldId="294"/>
            <ac:picMk id="3" creationId="{FE0446CD-86AF-423D-B084-82DA1B0BA9AA}"/>
          </ac:picMkLst>
        </pc:picChg>
        <pc:picChg chg="del">
          <ac:chgData name="Avery, Norman T" userId="c0228771-b4e7-464a-b258-9cec00bee834" providerId="ADAL" clId="{338A39DB-5597-4D90-949A-5B7D1547C18B}" dt="2021-11-30T03:16:05.447" v="1055" actId="478"/>
          <ac:picMkLst>
            <pc:docMk/>
            <pc:sldMk cId="720142944" sldId="294"/>
            <ac:picMk id="4" creationId="{0EFC0E10-E641-4D6B-BD1F-F953515DD0D7}"/>
          </ac:picMkLst>
        </pc:picChg>
        <pc:picChg chg="mod">
          <ac:chgData name="Avery, Norman T" userId="c0228771-b4e7-464a-b258-9cec00bee834" providerId="ADAL" clId="{338A39DB-5597-4D90-949A-5B7D1547C18B}" dt="2021-11-30T03:23:32.874" v="1269" actId="1076"/>
          <ac:picMkLst>
            <pc:docMk/>
            <pc:sldMk cId="720142944" sldId="294"/>
            <ac:picMk id="5" creationId="{A84C4B78-E254-4D18-9BFE-690489E5B56F}"/>
          </ac:picMkLst>
        </pc:picChg>
      </pc:sldChg>
      <pc:sldChg chg="addSp delSp modSp add del mod setBg">
        <pc:chgData name="Avery, Norman T" userId="c0228771-b4e7-464a-b258-9cec00bee834" providerId="ADAL" clId="{338A39DB-5597-4D90-949A-5B7D1547C18B}" dt="2021-12-02T01:43:42.854" v="1621" actId="47"/>
        <pc:sldMkLst>
          <pc:docMk/>
          <pc:sldMk cId="3834383937" sldId="294"/>
        </pc:sldMkLst>
        <pc:picChg chg="add mod">
          <ac:chgData name="Avery, Norman T" userId="c0228771-b4e7-464a-b258-9cec00bee834" providerId="ADAL" clId="{338A39DB-5597-4D90-949A-5B7D1547C18B}" dt="2021-11-30T03:35:42.262" v="1320"/>
          <ac:picMkLst>
            <pc:docMk/>
            <pc:sldMk cId="3834383937" sldId="294"/>
            <ac:picMk id="9" creationId="{06814AA5-451B-40BB-8D52-57C6083870DF}"/>
          </ac:picMkLst>
        </pc:picChg>
        <pc:picChg chg="del">
          <ac:chgData name="Avery, Norman T" userId="c0228771-b4e7-464a-b258-9cec00bee834" providerId="ADAL" clId="{338A39DB-5597-4D90-949A-5B7D1547C18B}" dt="2021-11-30T03:35:42.077" v="1319" actId="478"/>
          <ac:picMkLst>
            <pc:docMk/>
            <pc:sldMk cId="3834383937" sldId="294"/>
            <ac:picMk id="10" creationId="{376D300E-7F9C-4B3C-84EB-87DCED91CA41}"/>
          </ac:picMkLst>
        </pc:picChg>
      </pc:sldChg>
      <pc:sldChg chg="del">
        <pc:chgData name="Avery, Norman T" userId="c0228771-b4e7-464a-b258-9cec00bee834" providerId="ADAL" clId="{338A39DB-5597-4D90-949A-5B7D1547C18B}" dt="2021-11-30T03:28:05.252" v="1279" actId="2696"/>
        <pc:sldMkLst>
          <pc:docMk/>
          <pc:sldMk cId="1241779187" sldId="296"/>
        </pc:sldMkLst>
      </pc:sldChg>
      <pc:sldChg chg="addSp delSp modSp add mod setBg delDesignElem">
        <pc:chgData name="Avery, Norman T" userId="c0228771-b4e7-464a-b258-9cec00bee834" providerId="ADAL" clId="{338A39DB-5597-4D90-949A-5B7D1547C18B}" dt="2021-11-30T17:13:06.504" v="1330" actId="26606"/>
        <pc:sldMkLst>
          <pc:docMk/>
          <pc:sldMk cId="1447412112" sldId="296"/>
        </pc:sldMkLst>
        <pc:spChg chg="del">
          <ac:chgData name="Avery, Norman T" userId="c0228771-b4e7-464a-b258-9cec00bee834" providerId="ADAL" clId="{338A39DB-5597-4D90-949A-5B7D1547C18B}" dt="2021-11-30T03:28:09.690" v="1287"/>
          <ac:spMkLst>
            <pc:docMk/>
            <pc:sldMk cId="1447412112" sldId="296"/>
            <ac:spMk id="9" creationId="{17424F32-2789-4FF9-8E8A-1252284BF600}"/>
          </ac:spMkLst>
        </pc:spChg>
        <pc:spChg chg="add">
          <ac:chgData name="Avery, Norman T" userId="c0228771-b4e7-464a-b258-9cec00bee834" providerId="ADAL" clId="{338A39DB-5597-4D90-949A-5B7D1547C18B}" dt="2021-11-30T17:13:06.504" v="1330" actId="26606"/>
          <ac:spMkLst>
            <pc:docMk/>
            <pc:sldMk cId="1447412112" sldId="296"/>
            <ac:spMk id="10" creationId="{17424F32-2789-4FF9-8E8A-1252284BF600}"/>
          </ac:spMkLst>
        </pc:spChg>
        <pc:spChg chg="del">
          <ac:chgData name="Avery, Norman T" userId="c0228771-b4e7-464a-b258-9cec00bee834" providerId="ADAL" clId="{338A39DB-5597-4D90-949A-5B7D1547C18B}" dt="2021-11-30T03:28:09.690" v="1287"/>
          <ac:spMkLst>
            <pc:docMk/>
            <pc:sldMk cId="1447412112" sldId="296"/>
            <ac:spMk id="17" creationId="{482E7304-2AC2-4A5C-924D-A6AC3FFC5EAC}"/>
          </ac:spMkLst>
        </pc:spChg>
        <pc:spChg chg="add">
          <ac:chgData name="Avery, Norman T" userId="c0228771-b4e7-464a-b258-9cec00bee834" providerId="ADAL" clId="{338A39DB-5597-4D90-949A-5B7D1547C18B}" dt="2021-11-30T17:13:06.504" v="1330" actId="26606"/>
          <ac:spMkLst>
            <pc:docMk/>
            <pc:sldMk cId="1447412112" sldId="296"/>
            <ac:spMk id="18" creationId="{482E7304-2AC2-4A5C-924D-A6AC3FFC5EAC}"/>
          </ac:spMkLst>
        </pc:spChg>
        <pc:spChg chg="del">
          <ac:chgData name="Avery, Norman T" userId="c0228771-b4e7-464a-b258-9cec00bee834" providerId="ADAL" clId="{338A39DB-5597-4D90-949A-5B7D1547C18B}" dt="2021-11-30T03:28:09.690" v="1287"/>
          <ac:spMkLst>
            <pc:docMk/>
            <pc:sldMk cId="1447412112" sldId="296"/>
            <ac:spMk id="21" creationId="{A3C183B1-1D4B-4E3D-A02E-A426E3BFA016}"/>
          </ac:spMkLst>
        </pc:spChg>
        <pc:spChg chg="add">
          <ac:chgData name="Avery, Norman T" userId="c0228771-b4e7-464a-b258-9cec00bee834" providerId="ADAL" clId="{338A39DB-5597-4D90-949A-5B7D1547C18B}" dt="2021-11-30T17:13:06.504" v="1330" actId="26606"/>
          <ac:spMkLst>
            <pc:docMk/>
            <pc:sldMk cId="1447412112" sldId="296"/>
            <ac:spMk id="22" creationId="{A3C183B1-1D4B-4E3D-A02E-A426E3BFA016}"/>
          </ac:spMkLst>
        </pc:spChg>
        <pc:graphicFrameChg chg="mod modGraphic">
          <ac:chgData name="Avery, Norman T" userId="c0228771-b4e7-464a-b258-9cec00bee834" providerId="ADAL" clId="{338A39DB-5597-4D90-949A-5B7D1547C18B}" dt="2021-11-30T17:13:06.504" v="1330" actId="26606"/>
          <ac:graphicFrameMkLst>
            <pc:docMk/>
            <pc:sldMk cId="1447412112" sldId="296"/>
            <ac:graphicFrameMk id="5" creationId="{FEA48B82-AF91-4643-868F-D9F6476B9D09}"/>
          </ac:graphicFrameMkLst>
        </pc:graphicFrameChg>
        <pc:picChg chg="del">
          <ac:chgData name="Avery, Norman T" userId="c0228771-b4e7-464a-b258-9cec00bee834" providerId="ADAL" clId="{338A39DB-5597-4D90-949A-5B7D1547C18B}" dt="2021-11-30T03:28:09.690" v="1287"/>
          <ac:picMkLst>
            <pc:docMk/>
            <pc:sldMk cId="1447412112" sldId="296"/>
            <ac:picMk id="11" creationId="{D708C46E-BB60-4B97-8327-D3A475C008E5}"/>
          </ac:picMkLst>
        </pc:picChg>
        <pc:picChg chg="add">
          <ac:chgData name="Avery, Norman T" userId="c0228771-b4e7-464a-b258-9cec00bee834" providerId="ADAL" clId="{338A39DB-5597-4D90-949A-5B7D1547C18B}" dt="2021-11-30T17:13:06.504" v="1330" actId="26606"/>
          <ac:picMkLst>
            <pc:docMk/>
            <pc:sldMk cId="1447412112" sldId="296"/>
            <ac:picMk id="12" creationId="{D708C46E-BB60-4B97-8327-D3A475C008E5}"/>
          </ac:picMkLst>
        </pc:picChg>
        <pc:cxnChg chg="del">
          <ac:chgData name="Avery, Norman T" userId="c0228771-b4e7-464a-b258-9cec00bee834" providerId="ADAL" clId="{338A39DB-5597-4D90-949A-5B7D1547C18B}" dt="2021-11-30T03:28:09.690" v="1287"/>
          <ac:cxnSpMkLst>
            <pc:docMk/>
            <pc:sldMk cId="1447412112" sldId="296"/>
            <ac:cxnSpMk id="13" creationId="{8042755C-F24C-4D08-8E4C-E646382C3634}"/>
          </ac:cxnSpMkLst>
        </pc:cxnChg>
        <pc:cxnChg chg="add">
          <ac:chgData name="Avery, Norman T" userId="c0228771-b4e7-464a-b258-9cec00bee834" providerId="ADAL" clId="{338A39DB-5597-4D90-949A-5B7D1547C18B}" dt="2021-11-30T17:13:06.504" v="1330" actId="26606"/>
          <ac:cxnSpMkLst>
            <pc:docMk/>
            <pc:sldMk cId="1447412112" sldId="296"/>
            <ac:cxnSpMk id="14" creationId="{8042755C-F24C-4D08-8E4C-E646382C3634}"/>
          </ac:cxnSpMkLst>
        </pc:cxnChg>
        <pc:cxnChg chg="del">
          <ac:chgData name="Avery, Norman T" userId="c0228771-b4e7-464a-b258-9cec00bee834" providerId="ADAL" clId="{338A39DB-5597-4D90-949A-5B7D1547C18B}" dt="2021-11-30T03:28:09.690" v="1287"/>
          <ac:cxnSpMkLst>
            <pc:docMk/>
            <pc:sldMk cId="1447412112" sldId="296"/>
            <ac:cxnSpMk id="15" creationId="{63E94A00-1A92-47F4-9E2D-E51DFF9016D4}"/>
          </ac:cxnSpMkLst>
        </pc:cxnChg>
        <pc:cxnChg chg="add">
          <ac:chgData name="Avery, Norman T" userId="c0228771-b4e7-464a-b258-9cec00bee834" providerId="ADAL" clId="{338A39DB-5597-4D90-949A-5B7D1547C18B}" dt="2021-11-30T17:13:06.504" v="1330" actId="26606"/>
          <ac:cxnSpMkLst>
            <pc:docMk/>
            <pc:sldMk cId="1447412112" sldId="296"/>
            <ac:cxnSpMk id="16" creationId="{63E94A00-1A92-47F4-9E2D-E51DFF9016D4}"/>
          </ac:cxnSpMkLst>
        </pc:cxnChg>
        <pc:cxnChg chg="del">
          <ac:chgData name="Avery, Norman T" userId="c0228771-b4e7-464a-b258-9cec00bee834" providerId="ADAL" clId="{338A39DB-5597-4D90-949A-5B7D1547C18B}" dt="2021-11-30T03:28:09.690" v="1287"/>
          <ac:cxnSpMkLst>
            <pc:docMk/>
            <pc:sldMk cId="1447412112" sldId="296"/>
            <ac:cxnSpMk id="19" creationId="{D259FEF2-F6A5-442F-BA10-4E39EECD0ABE}"/>
          </ac:cxnSpMkLst>
        </pc:cxnChg>
        <pc:cxnChg chg="add">
          <ac:chgData name="Avery, Norman T" userId="c0228771-b4e7-464a-b258-9cec00bee834" providerId="ADAL" clId="{338A39DB-5597-4D90-949A-5B7D1547C18B}" dt="2021-11-30T17:13:06.504" v="1330" actId="26606"/>
          <ac:cxnSpMkLst>
            <pc:docMk/>
            <pc:sldMk cId="1447412112" sldId="296"/>
            <ac:cxnSpMk id="20" creationId="{D259FEF2-F6A5-442F-BA10-4E39EECD0ABE}"/>
          </ac:cxnSpMkLst>
        </pc:cxnChg>
      </pc:sldChg>
      <pc:sldChg chg="del">
        <pc:chgData name="Avery, Norman T" userId="c0228771-b4e7-464a-b258-9cec00bee834" providerId="ADAL" clId="{338A39DB-5597-4D90-949A-5B7D1547C18B}" dt="2021-11-30T03:28:05.252" v="1279" actId="2696"/>
        <pc:sldMkLst>
          <pc:docMk/>
          <pc:sldMk cId="1384042577" sldId="297"/>
        </pc:sldMkLst>
      </pc:sldChg>
      <pc:sldChg chg="addSp delSp modSp add mod">
        <pc:chgData name="Avery, Norman T" userId="c0228771-b4e7-464a-b258-9cec00bee834" providerId="ADAL" clId="{338A39DB-5597-4D90-949A-5B7D1547C18B}" dt="2021-11-30T17:14:17.405" v="1338" actId="26606"/>
        <pc:sldMkLst>
          <pc:docMk/>
          <pc:sldMk cId="2717361366" sldId="297"/>
        </pc:sldMkLst>
        <pc:spChg chg="mod">
          <ac:chgData name="Avery, Norman T" userId="c0228771-b4e7-464a-b258-9cec00bee834" providerId="ADAL" clId="{338A39DB-5597-4D90-949A-5B7D1547C18B}" dt="2021-11-30T17:14:17.405" v="1338" actId="26606"/>
          <ac:spMkLst>
            <pc:docMk/>
            <pc:sldMk cId="2717361366" sldId="297"/>
            <ac:spMk id="2" creationId="{DCD94F6E-E735-4422-A20A-7EA7222FE96B}"/>
          </ac:spMkLst>
        </pc:spChg>
        <pc:spChg chg="del">
          <ac:chgData name="Avery, Norman T" userId="c0228771-b4e7-464a-b258-9cec00bee834" providerId="ADAL" clId="{338A39DB-5597-4D90-949A-5B7D1547C18B}" dt="2021-11-30T17:13:32.569" v="1331" actId="26606"/>
          <ac:spMkLst>
            <pc:docMk/>
            <pc:sldMk cId="2717361366" sldId="297"/>
            <ac:spMk id="52" creationId="{1CE580D1-F917-4567-AFB4-99AA9B52ADF0}"/>
          </ac:spMkLst>
        </pc:spChg>
        <pc:spChg chg="del">
          <ac:chgData name="Avery, Norman T" userId="c0228771-b4e7-464a-b258-9cec00bee834" providerId="ADAL" clId="{338A39DB-5597-4D90-949A-5B7D1547C18B}" dt="2021-11-30T17:13:32.569" v="1331" actId="26606"/>
          <ac:spMkLst>
            <pc:docMk/>
            <pc:sldMk cId="2717361366" sldId="297"/>
            <ac:spMk id="60" creationId="{7BEFDA1A-2A01-4C29-A5D0-AE6F050D07DF}"/>
          </ac:spMkLst>
        </pc:spChg>
        <pc:spChg chg="del">
          <ac:chgData name="Avery, Norman T" userId="c0228771-b4e7-464a-b258-9cec00bee834" providerId="ADAL" clId="{338A39DB-5597-4D90-949A-5B7D1547C18B}" dt="2021-11-30T17:13:32.569" v="1331" actId="26606"/>
          <ac:spMkLst>
            <pc:docMk/>
            <pc:sldMk cId="2717361366" sldId="297"/>
            <ac:spMk id="64" creationId="{279D3810-B86F-4009-84EC-DE0FEABD6FCE}"/>
          </ac:spMkLst>
        </pc:spChg>
        <pc:spChg chg="add del">
          <ac:chgData name="Avery, Norman T" userId="c0228771-b4e7-464a-b258-9cec00bee834" providerId="ADAL" clId="{338A39DB-5597-4D90-949A-5B7D1547C18B}" dt="2021-11-30T17:14:17.405" v="1338" actId="26606"/>
          <ac:spMkLst>
            <pc:docMk/>
            <pc:sldMk cId="2717361366" sldId="297"/>
            <ac:spMk id="73" creationId="{17424F32-2789-4FF9-8E8A-1252284BF600}"/>
          </ac:spMkLst>
        </pc:spChg>
        <pc:spChg chg="add del">
          <ac:chgData name="Avery, Norman T" userId="c0228771-b4e7-464a-b258-9cec00bee834" providerId="ADAL" clId="{338A39DB-5597-4D90-949A-5B7D1547C18B}" dt="2021-11-30T17:14:17.405" v="1338" actId="26606"/>
          <ac:spMkLst>
            <pc:docMk/>
            <pc:sldMk cId="2717361366" sldId="297"/>
            <ac:spMk id="81" creationId="{1B6FE1E6-1155-46CD-9113-BC03DDD53DEB}"/>
          </ac:spMkLst>
        </pc:spChg>
        <pc:spChg chg="add del">
          <ac:chgData name="Avery, Norman T" userId="c0228771-b4e7-464a-b258-9cec00bee834" providerId="ADAL" clId="{338A39DB-5597-4D90-949A-5B7D1547C18B}" dt="2021-11-30T17:14:17.405" v="1338" actId="26606"/>
          <ac:spMkLst>
            <pc:docMk/>
            <pc:sldMk cId="2717361366" sldId="297"/>
            <ac:spMk id="83" creationId="{F80DFCE9-814C-46CF-8B54-3DF7C405D591}"/>
          </ac:spMkLst>
        </pc:spChg>
        <pc:spChg chg="add">
          <ac:chgData name="Avery, Norman T" userId="c0228771-b4e7-464a-b258-9cec00bee834" providerId="ADAL" clId="{338A39DB-5597-4D90-949A-5B7D1547C18B}" dt="2021-11-30T17:14:17.405" v="1338" actId="26606"/>
          <ac:spMkLst>
            <pc:docMk/>
            <pc:sldMk cId="2717361366" sldId="297"/>
            <ac:spMk id="94" creationId="{17424F32-2789-4FF9-8E8A-1252284BF600}"/>
          </ac:spMkLst>
        </pc:spChg>
        <pc:spChg chg="add">
          <ac:chgData name="Avery, Norman T" userId="c0228771-b4e7-464a-b258-9cec00bee834" providerId="ADAL" clId="{338A39DB-5597-4D90-949A-5B7D1547C18B}" dt="2021-11-30T17:14:17.405" v="1338" actId="26606"/>
          <ac:spMkLst>
            <pc:docMk/>
            <pc:sldMk cId="2717361366" sldId="297"/>
            <ac:spMk id="102" creationId="{1A86B93D-0879-4BC3-B616-90E504482842}"/>
          </ac:spMkLst>
        </pc:spChg>
        <pc:spChg chg="add">
          <ac:chgData name="Avery, Norman T" userId="c0228771-b4e7-464a-b258-9cec00bee834" providerId="ADAL" clId="{338A39DB-5597-4D90-949A-5B7D1547C18B}" dt="2021-11-30T17:14:17.405" v="1338" actId="26606"/>
          <ac:spMkLst>
            <pc:docMk/>
            <pc:sldMk cId="2717361366" sldId="297"/>
            <ac:spMk id="104" creationId="{720E885D-F4D2-48FD-95D9-DA0751F3D6E2}"/>
          </ac:spMkLst>
        </pc:spChg>
        <pc:spChg chg="add">
          <ac:chgData name="Avery, Norman T" userId="c0228771-b4e7-464a-b258-9cec00bee834" providerId="ADAL" clId="{338A39DB-5597-4D90-949A-5B7D1547C18B}" dt="2021-11-30T17:14:17.405" v="1338" actId="26606"/>
          <ac:spMkLst>
            <pc:docMk/>
            <pc:sldMk cId="2717361366" sldId="297"/>
            <ac:spMk id="108" creationId="{A599AF7C-8D7E-4D1B-AB28-587084B3DEF2}"/>
          </ac:spMkLst>
        </pc:spChg>
        <pc:graphicFrameChg chg="mod modGraphic">
          <ac:chgData name="Avery, Norman T" userId="c0228771-b4e7-464a-b258-9cec00bee834" providerId="ADAL" clId="{338A39DB-5597-4D90-949A-5B7D1547C18B}" dt="2021-11-30T17:14:17.405" v="1338" actId="26606"/>
          <ac:graphicFrameMkLst>
            <pc:docMk/>
            <pc:sldMk cId="2717361366" sldId="297"/>
            <ac:graphicFrameMk id="25" creationId="{5BFCA1D5-9834-4AC0-8DA7-8B40894C887F}"/>
          </ac:graphicFrameMkLst>
        </pc:graphicFrameChg>
        <pc:picChg chg="del">
          <ac:chgData name="Avery, Norman T" userId="c0228771-b4e7-464a-b258-9cec00bee834" providerId="ADAL" clId="{338A39DB-5597-4D90-949A-5B7D1547C18B}" dt="2021-11-30T17:13:32.569" v="1331" actId="26606"/>
          <ac:picMkLst>
            <pc:docMk/>
            <pc:sldMk cId="2717361366" sldId="297"/>
            <ac:picMk id="54" creationId="{1F5620B8-A2D8-4568-B566-F0453A0D9167}"/>
          </ac:picMkLst>
        </pc:picChg>
        <pc:picChg chg="del">
          <ac:chgData name="Avery, Norman T" userId="c0228771-b4e7-464a-b258-9cec00bee834" providerId="ADAL" clId="{338A39DB-5597-4D90-949A-5B7D1547C18B}" dt="2021-11-30T17:13:32.569" v="1331" actId="26606"/>
          <ac:picMkLst>
            <pc:docMk/>
            <pc:sldMk cId="2717361366" sldId="297"/>
            <ac:picMk id="66" creationId="{C33612A4-0B77-4479-B2AA-F178599550AA}"/>
          </ac:picMkLst>
        </pc:picChg>
        <pc:picChg chg="add del">
          <ac:chgData name="Avery, Norman T" userId="c0228771-b4e7-464a-b258-9cec00bee834" providerId="ADAL" clId="{338A39DB-5597-4D90-949A-5B7D1547C18B}" dt="2021-11-30T17:14:17.405" v="1338" actId="26606"/>
          <ac:picMkLst>
            <pc:docMk/>
            <pc:sldMk cId="2717361366" sldId="297"/>
            <ac:picMk id="75" creationId="{D708C46E-BB60-4B97-8327-D3A475C008E5}"/>
          </ac:picMkLst>
        </pc:picChg>
        <pc:picChg chg="add del">
          <ac:chgData name="Avery, Norman T" userId="c0228771-b4e7-464a-b258-9cec00bee834" providerId="ADAL" clId="{338A39DB-5597-4D90-949A-5B7D1547C18B}" dt="2021-11-30T17:14:17.405" v="1338" actId="26606"/>
          <ac:picMkLst>
            <pc:docMk/>
            <pc:sldMk cId="2717361366" sldId="297"/>
            <ac:picMk id="87" creationId="{4CB4C886-8576-4974-AB93-DE953D24393F}"/>
          </ac:picMkLst>
        </pc:picChg>
        <pc:picChg chg="add">
          <ac:chgData name="Avery, Norman T" userId="c0228771-b4e7-464a-b258-9cec00bee834" providerId="ADAL" clId="{338A39DB-5597-4D90-949A-5B7D1547C18B}" dt="2021-11-30T17:14:17.405" v="1338" actId="26606"/>
          <ac:picMkLst>
            <pc:docMk/>
            <pc:sldMk cId="2717361366" sldId="297"/>
            <ac:picMk id="96" creationId="{D708C46E-BB60-4B97-8327-D3A475C008E5}"/>
          </ac:picMkLst>
        </pc:picChg>
        <pc:cxnChg chg="del">
          <ac:chgData name="Avery, Norman T" userId="c0228771-b4e7-464a-b258-9cec00bee834" providerId="ADAL" clId="{338A39DB-5597-4D90-949A-5B7D1547C18B}" dt="2021-11-30T17:13:32.569" v="1331" actId="26606"/>
          <ac:cxnSpMkLst>
            <pc:docMk/>
            <pc:sldMk cId="2717361366" sldId="297"/>
            <ac:cxnSpMk id="56" creationId="{1C7D2BA4-4B7A-4596-8BCC-5CF715423894}"/>
          </ac:cxnSpMkLst>
        </pc:cxnChg>
        <pc:cxnChg chg="del">
          <ac:chgData name="Avery, Norman T" userId="c0228771-b4e7-464a-b258-9cec00bee834" providerId="ADAL" clId="{338A39DB-5597-4D90-949A-5B7D1547C18B}" dt="2021-11-30T17:13:32.569" v="1331" actId="26606"/>
          <ac:cxnSpMkLst>
            <pc:docMk/>
            <pc:sldMk cId="2717361366" sldId="297"/>
            <ac:cxnSpMk id="58" creationId="{C9D4B225-18E9-4C5B-94D8-2ABE6D161E4A}"/>
          </ac:cxnSpMkLst>
        </pc:cxnChg>
        <pc:cxnChg chg="del">
          <ac:chgData name="Avery, Norman T" userId="c0228771-b4e7-464a-b258-9cec00bee834" providerId="ADAL" clId="{338A39DB-5597-4D90-949A-5B7D1547C18B}" dt="2021-11-30T17:13:32.569" v="1331" actId="26606"/>
          <ac:cxnSpMkLst>
            <pc:docMk/>
            <pc:sldMk cId="2717361366" sldId="297"/>
            <ac:cxnSpMk id="62" creationId="{17FD20E5-30AF-47B9-9256-2E8E904CBBC1}"/>
          </ac:cxnSpMkLst>
        </pc:cxnChg>
        <pc:cxnChg chg="del">
          <ac:chgData name="Avery, Norman T" userId="c0228771-b4e7-464a-b258-9cec00bee834" providerId="ADAL" clId="{338A39DB-5597-4D90-949A-5B7D1547C18B}" dt="2021-11-30T17:13:32.569" v="1331" actId="26606"/>
          <ac:cxnSpMkLst>
            <pc:docMk/>
            <pc:sldMk cId="2717361366" sldId="297"/>
            <ac:cxnSpMk id="68" creationId="{078A367A-3E83-4B48-A0F7-43FBE33328F5}"/>
          </ac:cxnSpMkLst>
        </pc:cxnChg>
        <pc:cxnChg chg="add del">
          <ac:chgData name="Avery, Norman T" userId="c0228771-b4e7-464a-b258-9cec00bee834" providerId="ADAL" clId="{338A39DB-5597-4D90-949A-5B7D1547C18B}" dt="2021-11-30T17:14:17.405" v="1338" actId="26606"/>
          <ac:cxnSpMkLst>
            <pc:docMk/>
            <pc:sldMk cId="2717361366" sldId="297"/>
            <ac:cxnSpMk id="77" creationId="{8042755C-F24C-4D08-8E4C-E646382C3634}"/>
          </ac:cxnSpMkLst>
        </pc:cxnChg>
        <pc:cxnChg chg="add del">
          <ac:chgData name="Avery, Norman T" userId="c0228771-b4e7-464a-b258-9cec00bee834" providerId="ADAL" clId="{338A39DB-5597-4D90-949A-5B7D1547C18B}" dt="2021-11-30T17:14:17.405" v="1338" actId="26606"/>
          <ac:cxnSpMkLst>
            <pc:docMk/>
            <pc:sldMk cId="2717361366" sldId="297"/>
            <ac:cxnSpMk id="79" creationId="{63E94A00-1A92-47F4-9E2D-E51DFF9016D4}"/>
          </ac:cxnSpMkLst>
        </pc:cxnChg>
        <pc:cxnChg chg="add del">
          <ac:chgData name="Avery, Norman T" userId="c0228771-b4e7-464a-b258-9cec00bee834" providerId="ADAL" clId="{338A39DB-5597-4D90-949A-5B7D1547C18B}" dt="2021-11-30T17:14:17.405" v="1338" actId="26606"/>
          <ac:cxnSpMkLst>
            <pc:docMk/>
            <pc:sldMk cId="2717361366" sldId="297"/>
            <ac:cxnSpMk id="85" creationId="{34EA8DE4-CCC2-431B-8C80-EA90145DB847}"/>
          </ac:cxnSpMkLst>
        </pc:cxnChg>
        <pc:cxnChg chg="add del">
          <ac:chgData name="Avery, Norman T" userId="c0228771-b4e7-464a-b258-9cec00bee834" providerId="ADAL" clId="{338A39DB-5597-4D90-949A-5B7D1547C18B}" dt="2021-11-30T17:14:17.405" v="1338" actId="26606"/>
          <ac:cxnSpMkLst>
            <pc:docMk/>
            <pc:sldMk cId="2717361366" sldId="297"/>
            <ac:cxnSpMk id="89" creationId="{9F386762-7F04-4308-9C63-5F9B6DD51527}"/>
          </ac:cxnSpMkLst>
        </pc:cxnChg>
        <pc:cxnChg chg="add">
          <ac:chgData name="Avery, Norman T" userId="c0228771-b4e7-464a-b258-9cec00bee834" providerId="ADAL" clId="{338A39DB-5597-4D90-949A-5B7D1547C18B}" dt="2021-11-30T17:14:17.405" v="1338" actId="26606"/>
          <ac:cxnSpMkLst>
            <pc:docMk/>
            <pc:sldMk cId="2717361366" sldId="297"/>
            <ac:cxnSpMk id="98" creationId="{8042755C-F24C-4D08-8E4C-E646382C3634}"/>
          </ac:cxnSpMkLst>
        </pc:cxnChg>
        <pc:cxnChg chg="add">
          <ac:chgData name="Avery, Norman T" userId="c0228771-b4e7-464a-b258-9cec00bee834" providerId="ADAL" clId="{338A39DB-5597-4D90-949A-5B7D1547C18B}" dt="2021-11-30T17:14:17.405" v="1338" actId="26606"/>
          <ac:cxnSpMkLst>
            <pc:docMk/>
            <pc:sldMk cId="2717361366" sldId="297"/>
            <ac:cxnSpMk id="100" creationId="{63E94A00-1A92-47F4-9E2D-E51DFF9016D4}"/>
          </ac:cxnSpMkLst>
        </pc:cxnChg>
        <pc:cxnChg chg="add">
          <ac:chgData name="Avery, Norman T" userId="c0228771-b4e7-464a-b258-9cec00bee834" providerId="ADAL" clId="{338A39DB-5597-4D90-949A-5B7D1547C18B}" dt="2021-11-30T17:14:17.405" v="1338" actId="26606"/>
          <ac:cxnSpMkLst>
            <pc:docMk/>
            <pc:sldMk cId="2717361366" sldId="297"/>
            <ac:cxnSpMk id="106" creationId="{39EC1CB8-4497-451C-9F6C-6BC9B650565D}"/>
          </ac:cxnSpMkLst>
        </pc:cxnChg>
      </pc:sldChg>
      <pc:sldChg chg="addSp delSp modSp add del mod ord">
        <pc:chgData name="Avery, Norman T" userId="c0228771-b4e7-464a-b258-9cec00bee834" providerId="ADAL" clId="{338A39DB-5597-4D90-949A-5B7D1547C18B}" dt="2021-11-30T22:47:35.473" v="1484" actId="47"/>
        <pc:sldMkLst>
          <pc:docMk/>
          <pc:sldMk cId="202198862" sldId="298"/>
        </pc:sldMkLst>
        <pc:spChg chg="mod">
          <ac:chgData name="Avery, Norman T" userId="c0228771-b4e7-464a-b258-9cec00bee834" providerId="ADAL" clId="{338A39DB-5597-4D90-949A-5B7D1547C18B}" dt="2021-11-30T22:39:49.316" v="1409" actId="20577"/>
          <ac:spMkLst>
            <pc:docMk/>
            <pc:sldMk cId="202198862" sldId="298"/>
            <ac:spMk id="2" creationId="{14AE39A7-B950-472C-B170-9BD48394013B}"/>
          </ac:spMkLst>
        </pc:spChg>
        <pc:spChg chg="del">
          <ac:chgData name="Avery, Norman T" userId="c0228771-b4e7-464a-b258-9cec00bee834" providerId="ADAL" clId="{338A39DB-5597-4D90-949A-5B7D1547C18B}" dt="2021-11-30T17:15:01.096" v="1343" actId="478"/>
          <ac:spMkLst>
            <pc:docMk/>
            <pc:sldMk cId="202198862" sldId="298"/>
            <ac:spMk id="3" creationId="{245EF8BD-BBC6-4D1C-AEF0-BD491D2AF020}"/>
          </ac:spMkLst>
        </pc:spChg>
        <pc:spChg chg="add del mod">
          <ac:chgData name="Avery, Norman T" userId="c0228771-b4e7-464a-b258-9cec00bee834" providerId="ADAL" clId="{338A39DB-5597-4D90-949A-5B7D1547C18B}" dt="2021-11-30T17:15:12.717" v="1344" actId="478"/>
          <ac:spMkLst>
            <pc:docMk/>
            <pc:sldMk cId="202198862" sldId="298"/>
            <ac:spMk id="5" creationId="{0690B288-4C0B-4121-A600-CFE9DA8F799B}"/>
          </ac:spMkLst>
        </pc:spChg>
        <pc:spChg chg="add mod">
          <ac:chgData name="Avery, Norman T" userId="c0228771-b4e7-464a-b258-9cec00bee834" providerId="ADAL" clId="{338A39DB-5597-4D90-949A-5B7D1547C18B}" dt="2021-11-30T17:15:38.128" v="1347" actId="1076"/>
          <ac:spMkLst>
            <pc:docMk/>
            <pc:sldMk cId="202198862" sldId="298"/>
            <ac:spMk id="6" creationId="{59FAC32E-D109-456B-8A24-D67B07DDDFA1}"/>
          </ac:spMkLst>
        </pc:spChg>
        <pc:spChg chg="add mod">
          <ac:chgData name="Avery, Norman T" userId="c0228771-b4e7-464a-b258-9cec00bee834" providerId="ADAL" clId="{338A39DB-5597-4D90-949A-5B7D1547C18B}" dt="2021-11-30T17:15:38.128" v="1347" actId="1076"/>
          <ac:spMkLst>
            <pc:docMk/>
            <pc:sldMk cId="202198862" sldId="298"/>
            <ac:spMk id="7" creationId="{99C9AE53-818D-47B1-9C72-DA9A412C83DF}"/>
          </ac:spMkLst>
        </pc:spChg>
        <pc:spChg chg="add mod">
          <ac:chgData name="Avery, Norman T" userId="c0228771-b4e7-464a-b258-9cec00bee834" providerId="ADAL" clId="{338A39DB-5597-4D90-949A-5B7D1547C18B}" dt="2021-11-30T17:15:38.128" v="1347" actId="1076"/>
          <ac:spMkLst>
            <pc:docMk/>
            <pc:sldMk cId="202198862" sldId="298"/>
            <ac:spMk id="9" creationId="{4ED05FB9-9883-4E8D-BC6A-D2E20D8A8029}"/>
          </ac:spMkLst>
        </pc:spChg>
        <pc:spChg chg="add mod">
          <ac:chgData name="Avery, Norman T" userId="c0228771-b4e7-464a-b258-9cec00bee834" providerId="ADAL" clId="{338A39DB-5597-4D90-949A-5B7D1547C18B}" dt="2021-11-30T17:15:42.227" v="1348" actId="1076"/>
          <ac:spMkLst>
            <pc:docMk/>
            <pc:sldMk cId="202198862" sldId="298"/>
            <ac:spMk id="11" creationId="{022E3474-1862-4ABE-8CFF-CD0472B62E1B}"/>
          </ac:spMkLst>
        </pc:spChg>
        <pc:spChg chg="add mod">
          <ac:chgData name="Avery, Norman T" userId="c0228771-b4e7-464a-b258-9cec00bee834" providerId="ADAL" clId="{338A39DB-5597-4D90-949A-5B7D1547C18B}" dt="2021-11-30T17:17:10.021" v="1365" actId="115"/>
          <ac:spMkLst>
            <pc:docMk/>
            <pc:sldMk cId="202198862" sldId="298"/>
            <ac:spMk id="14" creationId="{0099BB14-1388-4127-A270-6D2C54625D61}"/>
          </ac:spMkLst>
        </pc:spChg>
        <pc:spChg chg="add del mod">
          <ac:chgData name="Avery, Norman T" userId="c0228771-b4e7-464a-b258-9cec00bee834" providerId="ADAL" clId="{338A39DB-5597-4D90-949A-5B7D1547C18B}" dt="2021-11-30T17:17:03.280" v="1363" actId="478"/>
          <ac:spMkLst>
            <pc:docMk/>
            <pc:sldMk cId="202198862" sldId="298"/>
            <ac:spMk id="15" creationId="{3707D6FA-82D1-4FC5-B1CC-C4DCD5621BA0}"/>
          </ac:spMkLst>
        </pc:spChg>
        <pc:picChg chg="add mod">
          <ac:chgData name="Avery, Norman T" userId="c0228771-b4e7-464a-b258-9cec00bee834" providerId="ADAL" clId="{338A39DB-5597-4D90-949A-5B7D1547C18B}" dt="2021-11-30T17:16:31.379" v="1359" actId="14100"/>
          <ac:picMkLst>
            <pc:docMk/>
            <pc:sldMk cId="202198862" sldId="298"/>
            <ac:picMk id="12" creationId="{C86760CB-5A44-472A-B113-C38866BC7C1B}"/>
          </ac:picMkLst>
        </pc:picChg>
        <pc:picChg chg="add mod">
          <ac:chgData name="Avery, Norman T" userId="c0228771-b4e7-464a-b258-9cec00bee834" providerId="ADAL" clId="{338A39DB-5597-4D90-949A-5B7D1547C18B}" dt="2021-11-30T17:16:24.634" v="1356" actId="1076"/>
          <ac:picMkLst>
            <pc:docMk/>
            <pc:sldMk cId="202198862" sldId="298"/>
            <ac:picMk id="13" creationId="{D1B8874A-B7C0-4998-90C8-75377F852EEE}"/>
          </ac:picMkLst>
        </pc:picChg>
      </pc:sldChg>
      <pc:sldChg chg="add del">
        <pc:chgData name="Avery, Norman T" userId="c0228771-b4e7-464a-b258-9cec00bee834" providerId="ADAL" clId="{338A39DB-5597-4D90-949A-5B7D1547C18B}" dt="2021-11-30T17:19:54.880" v="1393" actId="47"/>
        <pc:sldMkLst>
          <pc:docMk/>
          <pc:sldMk cId="3832800324" sldId="299"/>
        </pc:sldMkLst>
      </pc:sldChg>
      <pc:sldChg chg="addSp delSp modSp add mod ord setBg setClrOvrMap">
        <pc:chgData name="Avery, Norman T" userId="c0228771-b4e7-464a-b258-9cec00bee834" providerId="ADAL" clId="{338A39DB-5597-4D90-949A-5B7D1547C18B}" dt="2021-11-30T17:20:47.561" v="1404"/>
        <pc:sldMkLst>
          <pc:docMk/>
          <pc:sldMk cId="1103017321" sldId="300"/>
        </pc:sldMkLst>
        <pc:spChg chg="mod">
          <ac:chgData name="Avery, Norman T" userId="c0228771-b4e7-464a-b258-9cec00bee834" providerId="ADAL" clId="{338A39DB-5597-4D90-949A-5B7D1547C18B}" dt="2021-11-30T17:20:46.052" v="1403" actId="26606"/>
          <ac:spMkLst>
            <pc:docMk/>
            <pc:sldMk cId="1103017321" sldId="300"/>
            <ac:spMk id="2" creationId="{A604F00A-5DE1-48E4-839C-048A15ADD398}"/>
          </ac:spMkLst>
        </pc:spChg>
        <pc:spChg chg="mod">
          <ac:chgData name="Avery, Norman T" userId="c0228771-b4e7-464a-b258-9cec00bee834" providerId="ADAL" clId="{338A39DB-5597-4D90-949A-5B7D1547C18B}" dt="2021-11-30T17:20:47.561" v="1404"/>
          <ac:spMkLst>
            <pc:docMk/>
            <pc:sldMk cId="1103017321" sldId="300"/>
            <ac:spMk id="5" creationId="{4055A4E6-1E4F-4658-B151-3D04F3528D21}"/>
          </ac:spMkLst>
        </pc:spChg>
        <pc:spChg chg="del">
          <ac:chgData name="Avery, Norman T" userId="c0228771-b4e7-464a-b258-9cec00bee834" providerId="ADAL" clId="{338A39DB-5597-4D90-949A-5B7D1547C18B}" dt="2021-11-30T17:20:32.471" v="1400" actId="26606"/>
          <ac:spMkLst>
            <pc:docMk/>
            <pc:sldMk cId="1103017321" sldId="300"/>
            <ac:spMk id="7" creationId="{23522FE7-5A29-4EF6-B1EF-2CA55748A772}"/>
          </ac:spMkLst>
        </pc:spChg>
        <pc:spChg chg="del">
          <ac:chgData name="Avery, Norman T" userId="c0228771-b4e7-464a-b258-9cec00bee834" providerId="ADAL" clId="{338A39DB-5597-4D90-949A-5B7D1547C18B}" dt="2021-11-30T17:20:32.471" v="1400" actId="26606"/>
          <ac:spMkLst>
            <pc:docMk/>
            <pc:sldMk cId="1103017321" sldId="300"/>
            <ac:spMk id="13" creationId="{0216D9FD-860F-4F5C-8D9B-CE7002071D21}"/>
          </ac:spMkLst>
        </pc:spChg>
        <pc:spChg chg="del">
          <ac:chgData name="Avery, Norman T" userId="c0228771-b4e7-464a-b258-9cec00bee834" providerId="ADAL" clId="{338A39DB-5597-4D90-949A-5B7D1547C18B}" dt="2021-11-30T17:20:32.471" v="1400" actId="26606"/>
          <ac:spMkLst>
            <pc:docMk/>
            <pc:sldMk cId="1103017321" sldId="300"/>
            <ac:spMk id="15" creationId="{8D074069-7026-466C-B495-20FB9578CFBB}"/>
          </ac:spMkLst>
        </pc:spChg>
        <pc:spChg chg="del">
          <ac:chgData name="Avery, Norman T" userId="c0228771-b4e7-464a-b258-9cec00bee834" providerId="ADAL" clId="{338A39DB-5597-4D90-949A-5B7D1547C18B}" dt="2021-11-30T17:20:32.471" v="1400" actId="26606"/>
          <ac:spMkLst>
            <pc:docMk/>
            <pc:sldMk cId="1103017321" sldId="300"/>
            <ac:spMk id="22" creationId="{C1685D80-4D5A-471F-9215-651424F47500}"/>
          </ac:spMkLst>
        </pc:spChg>
        <pc:spChg chg="add del">
          <ac:chgData name="Avery, Norman T" userId="c0228771-b4e7-464a-b258-9cec00bee834" providerId="ADAL" clId="{338A39DB-5597-4D90-949A-5B7D1547C18B}" dt="2021-11-30T17:20:46.052" v="1403" actId="26606"/>
          <ac:spMkLst>
            <pc:docMk/>
            <pc:sldMk cId="1103017321" sldId="300"/>
            <ac:spMk id="27" creationId="{23522FE7-5A29-4EF6-B1EF-2CA55748A772}"/>
          </ac:spMkLst>
        </pc:spChg>
        <pc:spChg chg="add">
          <ac:chgData name="Avery, Norman T" userId="c0228771-b4e7-464a-b258-9cec00bee834" providerId="ADAL" clId="{338A39DB-5597-4D90-949A-5B7D1547C18B}" dt="2021-11-30T17:20:46.052" v="1403" actId="26606"/>
          <ac:spMkLst>
            <pc:docMk/>
            <pc:sldMk cId="1103017321" sldId="300"/>
            <ac:spMk id="38" creationId="{23522FE7-5A29-4EF6-B1EF-2CA55748A772}"/>
          </ac:spMkLst>
        </pc:spChg>
        <pc:spChg chg="add">
          <ac:chgData name="Avery, Norman T" userId="c0228771-b4e7-464a-b258-9cec00bee834" providerId="ADAL" clId="{338A39DB-5597-4D90-949A-5B7D1547C18B}" dt="2021-11-30T17:20:46.052" v="1403" actId="26606"/>
          <ac:spMkLst>
            <pc:docMk/>
            <pc:sldMk cId="1103017321" sldId="300"/>
            <ac:spMk id="46" creationId="{F63C748C-967B-4A7B-A90F-3EDD0F485AC6}"/>
          </ac:spMkLst>
        </pc:spChg>
        <pc:spChg chg="add">
          <ac:chgData name="Avery, Norman T" userId="c0228771-b4e7-464a-b258-9cec00bee834" providerId="ADAL" clId="{338A39DB-5597-4D90-949A-5B7D1547C18B}" dt="2021-11-30T17:20:46.052" v="1403" actId="26606"/>
          <ac:spMkLst>
            <pc:docMk/>
            <pc:sldMk cId="1103017321" sldId="300"/>
            <ac:spMk id="48" creationId="{C0143637-4934-44E4-B909-BAF1E7B27972}"/>
          </ac:spMkLst>
        </pc:spChg>
        <pc:picChg chg="del">
          <ac:chgData name="Avery, Norman T" userId="c0228771-b4e7-464a-b258-9cec00bee834" providerId="ADAL" clId="{338A39DB-5597-4D90-949A-5B7D1547C18B}" dt="2021-11-30T17:20:32.471" v="1400" actId="26606"/>
          <ac:picMkLst>
            <pc:docMk/>
            <pc:sldMk cId="1103017321" sldId="300"/>
            <ac:picMk id="8" creationId="{C2192E09-EBC7-416C-B887-DFF915D7F43D}"/>
          </ac:picMkLst>
        </pc:picChg>
        <pc:picChg chg="add del mod">
          <ac:chgData name="Avery, Norman T" userId="c0228771-b4e7-464a-b258-9cec00bee834" providerId="ADAL" clId="{338A39DB-5597-4D90-949A-5B7D1547C18B}" dt="2021-11-30T17:20:01.193" v="1395"/>
          <ac:picMkLst>
            <pc:docMk/>
            <pc:sldMk cId="1103017321" sldId="300"/>
            <ac:picMk id="12" creationId="{94DCEA5E-9772-4611-AA88-9DC1CE435D1E}"/>
          </ac:picMkLst>
        </pc:picChg>
        <pc:picChg chg="add del">
          <ac:chgData name="Avery, Norman T" userId="c0228771-b4e7-464a-b258-9cec00bee834" providerId="ADAL" clId="{338A39DB-5597-4D90-949A-5B7D1547C18B}" dt="2021-11-30T17:20:46.052" v="1403" actId="26606"/>
          <ac:picMkLst>
            <pc:docMk/>
            <pc:sldMk cId="1103017321" sldId="300"/>
            <ac:picMk id="29" creationId="{C2192E09-EBC7-416C-B887-DFF915D7F43D}"/>
          </ac:picMkLst>
        </pc:picChg>
        <pc:picChg chg="add">
          <ac:chgData name="Avery, Norman T" userId="c0228771-b4e7-464a-b258-9cec00bee834" providerId="ADAL" clId="{338A39DB-5597-4D90-949A-5B7D1547C18B}" dt="2021-11-30T17:20:46.052" v="1403" actId="26606"/>
          <ac:picMkLst>
            <pc:docMk/>
            <pc:sldMk cId="1103017321" sldId="300"/>
            <ac:picMk id="40" creationId="{C2192E09-EBC7-416C-B887-DFF915D7F43D}"/>
          </ac:picMkLst>
        </pc:picChg>
        <pc:cxnChg chg="del">
          <ac:chgData name="Avery, Norman T" userId="c0228771-b4e7-464a-b258-9cec00bee834" providerId="ADAL" clId="{338A39DB-5597-4D90-949A-5B7D1547C18B}" dt="2021-11-30T17:20:32.471" v="1400" actId="26606"/>
          <ac:cxnSpMkLst>
            <pc:docMk/>
            <pc:sldMk cId="1103017321" sldId="300"/>
            <ac:cxnSpMk id="9" creationId="{2924498D-E084-44BE-A196-CFCE35564350}"/>
          </ac:cxnSpMkLst>
        </pc:cxnChg>
        <pc:cxnChg chg="del">
          <ac:chgData name="Avery, Norman T" userId="c0228771-b4e7-464a-b258-9cec00bee834" providerId="ADAL" clId="{338A39DB-5597-4D90-949A-5B7D1547C18B}" dt="2021-11-30T17:20:32.471" v="1400" actId="26606"/>
          <ac:cxnSpMkLst>
            <pc:docMk/>
            <pc:sldMk cId="1103017321" sldId="300"/>
            <ac:cxnSpMk id="11" creationId="{14C12901-9FCC-461E-A64A-89B4791235E9}"/>
          </ac:cxnSpMkLst>
        </pc:cxnChg>
        <pc:cxnChg chg="add del">
          <ac:chgData name="Avery, Norman T" userId="c0228771-b4e7-464a-b258-9cec00bee834" providerId="ADAL" clId="{338A39DB-5597-4D90-949A-5B7D1547C18B}" dt="2021-11-30T17:20:46.052" v="1403" actId="26606"/>
          <ac:cxnSpMkLst>
            <pc:docMk/>
            <pc:sldMk cId="1103017321" sldId="300"/>
            <ac:cxnSpMk id="31" creationId="{2924498D-E084-44BE-A196-CFCE35564350}"/>
          </ac:cxnSpMkLst>
        </pc:cxnChg>
        <pc:cxnChg chg="add del">
          <ac:chgData name="Avery, Norman T" userId="c0228771-b4e7-464a-b258-9cec00bee834" providerId="ADAL" clId="{338A39DB-5597-4D90-949A-5B7D1547C18B}" dt="2021-11-30T17:20:46.052" v="1403" actId="26606"/>
          <ac:cxnSpMkLst>
            <pc:docMk/>
            <pc:sldMk cId="1103017321" sldId="300"/>
            <ac:cxnSpMk id="33" creationId="{14C12901-9FCC-461E-A64A-89B4791235E9}"/>
          </ac:cxnSpMkLst>
        </pc:cxnChg>
        <pc:cxnChg chg="add">
          <ac:chgData name="Avery, Norman T" userId="c0228771-b4e7-464a-b258-9cec00bee834" providerId="ADAL" clId="{338A39DB-5597-4D90-949A-5B7D1547C18B}" dt="2021-11-30T17:20:46.052" v="1403" actId="26606"/>
          <ac:cxnSpMkLst>
            <pc:docMk/>
            <pc:sldMk cId="1103017321" sldId="300"/>
            <ac:cxnSpMk id="42" creationId="{2924498D-E084-44BE-A196-CFCE35564350}"/>
          </ac:cxnSpMkLst>
        </pc:cxnChg>
        <pc:cxnChg chg="add">
          <ac:chgData name="Avery, Norman T" userId="c0228771-b4e7-464a-b258-9cec00bee834" providerId="ADAL" clId="{338A39DB-5597-4D90-949A-5B7D1547C18B}" dt="2021-11-30T17:20:46.052" v="1403" actId="26606"/>
          <ac:cxnSpMkLst>
            <pc:docMk/>
            <pc:sldMk cId="1103017321" sldId="300"/>
            <ac:cxnSpMk id="44" creationId="{14C12901-9FCC-461E-A64A-89B4791235E9}"/>
          </ac:cxnSpMkLst>
        </pc:cxnChg>
      </pc:sldChg>
      <pc:sldChg chg="addSp modSp">
        <pc:chgData name="Avery, Norman T" userId="c0228771-b4e7-464a-b258-9cec00bee834" providerId="ADAL" clId="{338A39DB-5597-4D90-949A-5B7D1547C18B}" dt="2021-12-02T03:23:00.567" v="1638"/>
        <pc:sldMkLst>
          <pc:docMk/>
          <pc:sldMk cId="2077797157" sldId="303"/>
        </pc:sldMkLst>
        <pc:spChg chg="add mod">
          <ac:chgData name="Avery, Norman T" userId="c0228771-b4e7-464a-b258-9cec00bee834" providerId="ADAL" clId="{338A39DB-5597-4D90-949A-5B7D1547C18B}" dt="2021-12-02T03:23:00.567" v="1638"/>
          <ac:spMkLst>
            <pc:docMk/>
            <pc:sldMk cId="2077797157" sldId="303"/>
            <ac:spMk id="12" creationId="{245EF8BD-BBC6-4D1C-AEF0-BD491D2AF020}"/>
          </ac:spMkLst>
        </pc:spChg>
      </pc:sldChg>
      <pc:sldChg chg="addSp delSp modSp add mod setBg addAnim">
        <pc:chgData name="Avery, Norman T" userId="c0228771-b4e7-464a-b258-9cec00bee834" providerId="ADAL" clId="{338A39DB-5597-4D90-949A-5B7D1547C18B}" dt="2021-11-30T23:26:35.624" v="1518" actId="1076"/>
        <pc:sldMkLst>
          <pc:docMk/>
          <pc:sldMk cId="3480392500" sldId="304"/>
        </pc:sldMkLst>
        <pc:spChg chg="mod">
          <ac:chgData name="Avery, Norman T" userId="c0228771-b4e7-464a-b258-9cec00bee834" providerId="ADAL" clId="{338A39DB-5597-4D90-949A-5B7D1547C18B}" dt="2021-11-30T22:40:33.866" v="1414" actId="26606"/>
          <ac:spMkLst>
            <pc:docMk/>
            <pc:sldMk cId="3480392500" sldId="304"/>
            <ac:spMk id="2" creationId="{14AE39A7-B950-472C-B170-9BD48394013B}"/>
          </ac:spMkLst>
        </pc:spChg>
        <pc:spChg chg="del">
          <ac:chgData name="Avery, Norman T" userId="c0228771-b4e7-464a-b258-9cec00bee834" providerId="ADAL" clId="{338A39DB-5597-4D90-949A-5B7D1547C18B}" dt="2021-11-30T22:40:09.736" v="1411" actId="478"/>
          <ac:spMkLst>
            <pc:docMk/>
            <pc:sldMk cId="3480392500" sldId="304"/>
            <ac:spMk id="6" creationId="{59FAC32E-D109-456B-8A24-D67B07DDDFA1}"/>
          </ac:spMkLst>
        </pc:spChg>
        <pc:spChg chg="del">
          <ac:chgData name="Avery, Norman T" userId="c0228771-b4e7-464a-b258-9cec00bee834" providerId="ADAL" clId="{338A39DB-5597-4D90-949A-5B7D1547C18B}" dt="2021-11-30T22:40:09.736" v="1411" actId="478"/>
          <ac:spMkLst>
            <pc:docMk/>
            <pc:sldMk cId="3480392500" sldId="304"/>
            <ac:spMk id="7" creationId="{99C9AE53-818D-47B1-9C72-DA9A412C83DF}"/>
          </ac:spMkLst>
        </pc:spChg>
        <pc:spChg chg="del">
          <ac:chgData name="Avery, Norman T" userId="c0228771-b4e7-464a-b258-9cec00bee834" providerId="ADAL" clId="{338A39DB-5597-4D90-949A-5B7D1547C18B}" dt="2021-11-30T22:40:33.866" v="1414" actId="26606"/>
          <ac:spMkLst>
            <pc:docMk/>
            <pc:sldMk cId="3480392500" sldId="304"/>
            <ac:spMk id="8" creationId="{29C51009-A09A-4689-8E6C-F8FC99E6A840}"/>
          </ac:spMkLst>
        </pc:spChg>
        <pc:spChg chg="del">
          <ac:chgData name="Avery, Norman T" userId="c0228771-b4e7-464a-b258-9cec00bee834" providerId="ADAL" clId="{338A39DB-5597-4D90-949A-5B7D1547C18B}" dt="2021-11-30T22:40:09.736" v="1411" actId="478"/>
          <ac:spMkLst>
            <pc:docMk/>
            <pc:sldMk cId="3480392500" sldId="304"/>
            <ac:spMk id="9" creationId="{4ED05FB9-9883-4E8D-BC6A-D2E20D8A8029}"/>
          </ac:spMkLst>
        </pc:spChg>
        <pc:spChg chg="del">
          <ac:chgData name="Avery, Norman T" userId="c0228771-b4e7-464a-b258-9cec00bee834" providerId="ADAL" clId="{338A39DB-5597-4D90-949A-5B7D1547C18B}" dt="2021-11-30T22:40:09.736" v="1411" actId="478"/>
          <ac:spMkLst>
            <pc:docMk/>
            <pc:sldMk cId="3480392500" sldId="304"/>
            <ac:spMk id="11" creationId="{022E3474-1862-4ABE-8CFF-CD0472B62E1B}"/>
          </ac:spMkLst>
        </pc:spChg>
        <pc:spChg chg="del mod">
          <ac:chgData name="Avery, Norman T" userId="c0228771-b4e7-464a-b258-9cec00bee834" providerId="ADAL" clId="{338A39DB-5597-4D90-949A-5B7D1547C18B}" dt="2021-11-30T22:40:12.657" v="1413" actId="478"/>
          <ac:spMkLst>
            <pc:docMk/>
            <pc:sldMk cId="3480392500" sldId="304"/>
            <ac:spMk id="14" creationId="{0099BB14-1388-4127-A270-6D2C54625D61}"/>
          </ac:spMkLst>
        </pc:spChg>
        <pc:spChg chg="add">
          <ac:chgData name="Avery, Norman T" userId="c0228771-b4e7-464a-b258-9cec00bee834" providerId="ADAL" clId="{338A39DB-5597-4D90-949A-5B7D1547C18B}" dt="2021-11-30T22:40:33.866" v="1414" actId="26606"/>
          <ac:spMkLst>
            <pc:docMk/>
            <pc:sldMk cId="3480392500" sldId="304"/>
            <ac:spMk id="16" creationId="{1CE580D1-F917-4567-AFB4-99AA9B52ADF0}"/>
          </ac:spMkLst>
        </pc:spChg>
        <pc:spChg chg="add">
          <ac:chgData name="Avery, Norman T" userId="c0228771-b4e7-464a-b258-9cec00bee834" providerId="ADAL" clId="{338A39DB-5597-4D90-949A-5B7D1547C18B}" dt="2021-11-30T22:40:33.866" v="1414" actId="26606"/>
          <ac:spMkLst>
            <pc:docMk/>
            <pc:sldMk cId="3480392500" sldId="304"/>
            <ac:spMk id="24" creationId="{4F6621CF-F493-40D5-98AE-24A9D3AD43C4}"/>
          </ac:spMkLst>
        </pc:spChg>
        <pc:spChg chg="add">
          <ac:chgData name="Avery, Norman T" userId="c0228771-b4e7-464a-b258-9cec00bee834" providerId="ADAL" clId="{338A39DB-5597-4D90-949A-5B7D1547C18B}" dt="2021-11-30T22:40:33.866" v="1414" actId="26606"/>
          <ac:spMkLst>
            <pc:docMk/>
            <pc:sldMk cId="3480392500" sldId="304"/>
            <ac:spMk id="26" creationId="{CADEE02A-D296-42EA-88F5-7803F69CEE29}"/>
          </ac:spMkLst>
        </pc:spChg>
        <pc:picChg chg="del">
          <ac:chgData name="Avery, Norman T" userId="c0228771-b4e7-464a-b258-9cec00bee834" providerId="ADAL" clId="{338A39DB-5597-4D90-949A-5B7D1547C18B}" dt="2021-11-30T22:40:09.736" v="1411" actId="478"/>
          <ac:picMkLst>
            <pc:docMk/>
            <pc:sldMk cId="3480392500" sldId="304"/>
            <ac:picMk id="12" creationId="{C86760CB-5A44-472A-B113-C38866BC7C1B}"/>
          </ac:picMkLst>
        </pc:picChg>
        <pc:picChg chg="del">
          <ac:chgData name="Avery, Norman T" userId="c0228771-b4e7-464a-b258-9cec00bee834" providerId="ADAL" clId="{338A39DB-5597-4D90-949A-5B7D1547C18B}" dt="2021-11-30T22:40:09.736" v="1411" actId="478"/>
          <ac:picMkLst>
            <pc:docMk/>
            <pc:sldMk cId="3480392500" sldId="304"/>
            <ac:picMk id="13" creationId="{D1B8874A-B7C0-4998-90C8-75377F852EEE}"/>
          </ac:picMkLst>
        </pc:picChg>
        <pc:picChg chg="add">
          <ac:chgData name="Avery, Norman T" userId="c0228771-b4e7-464a-b258-9cec00bee834" providerId="ADAL" clId="{338A39DB-5597-4D90-949A-5B7D1547C18B}" dt="2021-11-30T22:40:33.866" v="1414" actId="26606"/>
          <ac:picMkLst>
            <pc:docMk/>
            <pc:sldMk cId="3480392500" sldId="304"/>
            <ac:picMk id="15" creationId="{E77F0BE7-B4C1-4D23-8A50-3556F833D35F}"/>
          </ac:picMkLst>
        </pc:picChg>
        <pc:picChg chg="add">
          <ac:chgData name="Avery, Norman T" userId="c0228771-b4e7-464a-b258-9cec00bee834" providerId="ADAL" clId="{338A39DB-5597-4D90-949A-5B7D1547C18B}" dt="2021-11-30T22:40:33.866" v="1414" actId="26606"/>
          <ac:picMkLst>
            <pc:docMk/>
            <pc:sldMk cId="3480392500" sldId="304"/>
            <ac:picMk id="18" creationId="{1F5620B8-A2D8-4568-B566-F0453A0D9167}"/>
          </ac:picMkLst>
        </pc:picChg>
        <pc:picChg chg="add mod">
          <ac:chgData name="Avery, Norman T" userId="c0228771-b4e7-464a-b258-9cec00bee834" providerId="ADAL" clId="{338A39DB-5597-4D90-949A-5B7D1547C18B}" dt="2021-11-30T23:26:35.624" v="1518" actId="1076"/>
          <ac:picMkLst>
            <pc:docMk/>
            <pc:sldMk cId="3480392500" sldId="304"/>
            <ac:picMk id="19" creationId="{177E5525-40A7-40AC-92FC-3F04473FB40F}"/>
          </ac:picMkLst>
        </pc:picChg>
        <pc:cxnChg chg="del">
          <ac:chgData name="Avery, Norman T" userId="c0228771-b4e7-464a-b258-9cec00bee834" providerId="ADAL" clId="{338A39DB-5597-4D90-949A-5B7D1547C18B}" dt="2021-11-30T22:40:33.866" v="1414" actId="26606"/>
          <ac:cxnSpMkLst>
            <pc:docMk/>
            <pc:sldMk cId="3480392500" sldId="304"/>
            <ac:cxnSpMk id="10" creationId="{9EC65442-F244-409C-BF44-C5D6472E810A}"/>
          </ac:cxnSpMkLst>
        </pc:cxnChg>
        <pc:cxnChg chg="add">
          <ac:chgData name="Avery, Norman T" userId="c0228771-b4e7-464a-b258-9cec00bee834" providerId="ADAL" clId="{338A39DB-5597-4D90-949A-5B7D1547C18B}" dt="2021-11-30T22:40:33.866" v="1414" actId="26606"/>
          <ac:cxnSpMkLst>
            <pc:docMk/>
            <pc:sldMk cId="3480392500" sldId="304"/>
            <ac:cxnSpMk id="20" creationId="{1C7D2BA4-4B7A-4596-8BCC-5CF715423894}"/>
          </ac:cxnSpMkLst>
        </pc:cxnChg>
        <pc:cxnChg chg="add">
          <ac:chgData name="Avery, Norman T" userId="c0228771-b4e7-464a-b258-9cec00bee834" providerId="ADAL" clId="{338A39DB-5597-4D90-949A-5B7D1547C18B}" dt="2021-11-30T22:40:33.866" v="1414" actId="26606"/>
          <ac:cxnSpMkLst>
            <pc:docMk/>
            <pc:sldMk cId="3480392500" sldId="304"/>
            <ac:cxnSpMk id="22" creationId="{4977F1E1-2B6F-4BB6-899F-67D8764D83C5}"/>
          </ac:cxnSpMkLst>
        </pc:cxnChg>
      </pc:sldChg>
      <pc:sldChg chg="addSp delSp modSp add mod ord setBg addAnim delAnim setClrOvrMap">
        <pc:chgData name="Avery, Norman T" userId="c0228771-b4e7-464a-b258-9cec00bee834" providerId="ADAL" clId="{338A39DB-5597-4D90-949A-5B7D1547C18B}" dt="2021-12-02T03:18:57.802" v="1630" actId="1076"/>
        <pc:sldMkLst>
          <pc:docMk/>
          <pc:sldMk cId="238301890" sldId="305"/>
        </pc:sldMkLst>
        <pc:spChg chg="del">
          <ac:chgData name="Avery, Norman T" userId="c0228771-b4e7-464a-b258-9cec00bee834" providerId="ADAL" clId="{338A39DB-5597-4D90-949A-5B7D1547C18B}" dt="2021-11-30T22:41:41.787" v="1422" actId="478"/>
          <ac:spMkLst>
            <pc:docMk/>
            <pc:sldMk cId="238301890" sldId="305"/>
            <ac:spMk id="2" creationId="{14AE39A7-B950-472C-B170-9BD48394013B}"/>
          </ac:spMkLst>
        </pc:spChg>
        <pc:spChg chg="add del mod">
          <ac:chgData name="Avery, Norman T" userId="c0228771-b4e7-464a-b258-9cec00bee834" providerId="ADAL" clId="{338A39DB-5597-4D90-949A-5B7D1547C18B}" dt="2021-11-30T22:41:44.927" v="1423" actId="478"/>
          <ac:spMkLst>
            <pc:docMk/>
            <pc:sldMk cId="238301890" sldId="305"/>
            <ac:spMk id="4" creationId="{CA70BA4B-E73C-4B3A-A352-85B8C00D172A}"/>
          </ac:spMkLst>
        </pc:spChg>
        <pc:spChg chg="add mod">
          <ac:chgData name="Avery, Norman T" userId="c0228771-b4e7-464a-b258-9cec00bee834" providerId="ADAL" clId="{338A39DB-5597-4D90-949A-5B7D1547C18B}" dt="2021-12-02T03:18:57.802" v="1630" actId="1076"/>
          <ac:spMkLst>
            <pc:docMk/>
            <pc:sldMk cId="238301890" sldId="305"/>
            <ac:spMk id="13" creationId="{7AAC99B2-8C14-46A7-B9EF-B2BCF20F67FF}"/>
          </ac:spMkLst>
        </pc:spChg>
        <pc:spChg chg="add del mod">
          <ac:chgData name="Avery, Norman T" userId="c0228771-b4e7-464a-b258-9cec00bee834" providerId="ADAL" clId="{338A39DB-5597-4D90-949A-5B7D1547C18B}" dt="2021-11-30T22:42:58.607" v="1435" actId="478"/>
          <ac:spMkLst>
            <pc:docMk/>
            <pc:sldMk cId="238301890" sldId="305"/>
            <ac:spMk id="14" creationId="{1BE2C4B8-D5CB-4971-A0CA-BFED4F808E83}"/>
          </ac:spMkLst>
        </pc:spChg>
        <pc:spChg chg="add del">
          <ac:chgData name="Avery, Norman T" userId="c0228771-b4e7-464a-b258-9cec00bee834" providerId="ADAL" clId="{338A39DB-5597-4D90-949A-5B7D1547C18B}" dt="2021-11-30T22:42:22.578" v="1431" actId="26606"/>
          <ac:spMkLst>
            <pc:docMk/>
            <pc:sldMk cId="238301890" sldId="305"/>
            <ac:spMk id="16" creationId="{1CE580D1-F917-4567-AFB4-99AA9B52ADF0}"/>
          </ac:spMkLst>
        </pc:spChg>
        <pc:spChg chg="add del">
          <ac:chgData name="Avery, Norman T" userId="c0228771-b4e7-464a-b258-9cec00bee834" providerId="ADAL" clId="{338A39DB-5597-4D90-949A-5B7D1547C18B}" dt="2021-11-30T22:42:22.578" v="1431" actId="26606"/>
          <ac:spMkLst>
            <pc:docMk/>
            <pc:sldMk cId="238301890" sldId="305"/>
            <ac:spMk id="24" creationId="{4F6621CF-F493-40D5-98AE-24A9D3AD43C4}"/>
          </ac:spMkLst>
        </pc:spChg>
        <pc:spChg chg="add del">
          <ac:chgData name="Avery, Norman T" userId="c0228771-b4e7-464a-b258-9cec00bee834" providerId="ADAL" clId="{338A39DB-5597-4D90-949A-5B7D1547C18B}" dt="2021-11-30T22:42:22.578" v="1431" actId="26606"/>
          <ac:spMkLst>
            <pc:docMk/>
            <pc:sldMk cId="238301890" sldId="305"/>
            <ac:spMk id="26" creationId="{CADEE02A-D296-42EA-88F5-7803F69CEE29}"/>
          </ac:spMkLst>
        </pc:spChg>
        <pc:spChg chg="add del">
          <ac:chgData name="Avery, Norman T" userId="c0228771-b4e7-464a-b258-9cec00bee834" providerId="ADAL" clId="{338A39DB-5597-4D90-949A-5B7D1547C18B}" dt="2021-11-30T22:42:22.554" v="1430" actId="26606"/>
          <ac:spMkLst>
            <pc:docMk/>
            <pc:sldMk cId="238301890" sldId="305"/>
            <ac:spMk id="31" creationId="{DB11B611-1B79-4ABC-8D72-4DC85A2A578E}"/>
          </ac:spMkLst>
        </pc:spChg>
        <pc:spChg chg="add del">
          <ac:chgData name="Avery, Norman T" userId="c0228771-b4e7-464a-b258-9cec00bee834" providerId="ADAL" clId="{338A39DB-5597-4D90-949A-5B7D1547C18B}" dt="2021-11-30T22:42:22.554" v="1430" actId="26606"/>
          <ac:spMkLst>
            <pc:docMk/>
            <pc:sldMk cId="238301890" sldId="305"/>
            <ac:spMk id="35" creationId="{49954531-3F27-4E48-83B1-1123C5BA4F4D}"/>
          </ac:spMkLst>
        </pc:spChg>
        <pc:spChg chg="add mod">
          <ac:chgData name="Avery, Norman T" userId="c0228771-b4e7-464a-b258-9cec00bee834" providerId="ADAL" clId="{338A39DB-5597-4D90-949A-5B7D1547C18B}" dt="2021-11-30T22:45:06.360" v="1460" actId="26606"/>
          <ac:spMkLst>
            <pc:docMk/>
            <pc:sldMk cId="238301890" sldId="305"/>
            <ac:spMk id="40" creationId="{B866F0DF-4A98-4230-9441-3183321DB9D0}"/>
          </ac:spMkLst>
        </pc:spChg>
        <pc:spChg chg="add del">
          <ac:chgData name="Avery, Norman T" userId="c0228771-b4e7-464a-b258-9cec00bee834" providerId="ADAL" clId="{338A39DB-5597-4D90-949A-5B7D1547C18B}" dt="2021-11-30T22:43:03.411" v="1436" actId="26606"/>
          <ac:spMkLst>
            <pc:docMk/>
            <pc:sldMk cId="238301890" sldId="305"/>
            <ac:spMk id="45" creationId="{01E8EC89-86BC-4558-B010-53DF36A5AB2E}"/>
          </ac:spMkLst>
        </pc:spChg>
        <pc:spChg chg="add del">
          <ac:chgData name="Avery, Norman T" userId="c0228771-b4e7-464a-b258-9cec00bee834" providerId="ADAL" clId="{338A39DB-5597-4D90-949A-5B7D1547C18B}" dt="2021-11-30T22:43:03.411" v="1436" actId="26606"/>
          <ac:spMkLst>
            <pc:docMk/>
            <pc:sldMk cId="238301890" sldId="305"/>
            <ac:spMk id="47" creationId="{54977EF3-E0BF-4719-9C15-8564B7D68F83}"/>
          </ac:spMkLst>
        </pc:spChg>
        <pc:spChg chg="add del mod">
          <ac:chgData name="Avery, Norman T" userId="c0228771-b4e7-464a-b258-9cec00bee834" providerId="ADAL" clId="{338A39DB-5597-4D90-949A-5B7D1547C18B}" dt="2021-11-30T22:44:39.869" v="1456" actId="478"/>
          <ac:spMkLst>
            <pc:docMk/>
            <pc:sldMk cId="238301890" sldId="305"/>
            <ac:spMk id="50" creationId="{E7AADB3A-5212-4DA1-8CE1-C398CB8076F8}"/>
          </ac:spMkLst>
        </pc:spChg>
        <pc:spChg chg="add del mod">
          <ac:chgData name="Avery, Norman T" userId="c0228771-b4e7-464a-b258-9cec00bee834" providerId="ADAL" clId="{338A39DB-5597-4D90-949A-5B7D1547C18B}" dt="2021-11-30T22:44:32.162" v="1453" actId="478"/>
          <ac:spMkLst>
            <pc:docMk/>
            <pc:sldMk cId="238301890" sldId="305"/>
            <ac:spMk id="53" creationId="{CC3044F8-76DE-43AF-8149-760FEDA36A13}"/>
          </ac:spMkLst>
        </pc:spChg>
        <pc:spChg chg="add del">
          <ac:chgData name="Avery, Norman T" userId="c0228771-b4e7-464a-b258-9cec00bee834" providerId="ADAL" clId="{338A39DB-5597-4D90-949A-5B7D1547C18B}" dt="2021-11-30T22:43:21.022" v="1441" actId="26606"/>
          <ac:spMkLst>
            <pc:docMk/>
            <pc:sldMk cId="238301890" sldId="305"/>
            <ac:spMk id="54" creationId="{8D11E4C3-B2CB-4105-9B42-B5E438A1910F}"/>
          </ac:spMkLst>
        </pc:spChg>
        <pc:spChg chg="add del mod">
          <ac:chgData name="Avery, Norman T" userId="c0228771-b4e7-464a-b258-9cec00bee834" providerId="ADAL" clId="{338A39DB-5597-4D90-949A-5B7D1547C18B}" dt="2021-11-30T22:44:36.724" v="1455" actId="478"/>
          <ac:spMkLst>
            <pc:docMk/>
            <pc:sldMk cId="238301890" sldId="305"/>
            <ac:spMk id="55" creationId="{FA24B7F6-3E78-4B35-98BE-18E115713002}"/>
          </ac:spMkLst>
        </pc:spChg>
        <pc:spChg chg="add del mod">
          <ac:chgData name="Avery, Norman T" userId="c0228771-b4e7-464a-b258-9cec00bee834" providerId="ADAL" clId="{338A39DB-5597-4D90-949A-5B7D1547C18B}" dt="2021-11-30T22:44:41.521" v="1457" actId="478"/>
          <ac:spMkLst>
            <pc:docMk/>
            <pc:sldMk cId="238301890" sldId="305"/>
            <ac:spMk id="57" creationId="{8F0E555E-362B-4CA8-9CFC-59938C27C119}"/>
          </ac:spMkLst>
        </pc:spChg>
        <pc:spChg chg="add del mod">
          <ac:chgData name="Avery, Norman T" userId="c0228771-b4e7-464a-b258-9cec00bee834" providerId="ADAL" clId="{338A39DB-5597-4D90-949A-5B7D1547C18B}" dt="2021-11-30T22:44:16.123" v="1447"/>
          <ac:spMkLst>
            <pc:docMk/>
            <pc:sldMk cId="238301890" sldId="305"/>
            <ac:spMk id="59" creationId="{FABDCE0C-7C08-4E1E-8E7D-869207DD8C12}"/>
          </ac:spMkLst>
        </pc:spChg>
        <pc:spChg chg="add del">
          <ac:chgData name="Avery, Norman T" userId="c0228771-b4e7-464a-b258-9cec00bee834" providerId="ADAL" clId="{338A39DB-5597-4D90-949A-5B7D1547C18B}" dt="2021-11-30T22:43:21.022" v="1441" actId="26606"/>
          <ac:spMkLst>
            <pc:docMk/>
            <pc:sldMk cId="238301890" sldId="305"/>
            <ac:spMk id="60" creationId="{19B2EB12-332C-4DCC-9746-30DD4690F95F}"/>
          </ac:spMkLst>
        </pc:spChg>
        <pc:spChg chg="add del mod">
          <ac:chgData name="Avery, Norman T" userId="c0228771-b4e7-464a-b258-9cec00bee834" providerId="ADAL" clId="{338A39DB-5597-4D90-949A-5B7D1547C18B}" dt="2021-11-30T22:44:16.123" v="1447"/>
          <ac:spMkLst>
            <pc:docMk/>
            <pc:sldMk cId="238301890" sldId="305"/>
            <ac:spMk id="61" creationId="{7D24382B-475D-4E40-8521-90D26D8BDEB3}"/>
          </ac:spMkLst>
        </pc:spChg>
        <pc:spChg chg="add del">
          <ac:chgData name="Avery, Norman T" userId="c0228771-b4e7-464a-b258-9cec00bee834" providerId="ADAL" clId="{338A39DB-5597-4D90-949A-5B7D1547C18B}" dt="2021-11-30T22:43:21.022" v="1441" actId="26606"/>
          <ac:spMkLst>
            <pc:docMk/>
            <pc:sldMk cId="238301890" sldId="305"/>
            <ac:spMk id="62" creationId="{E06906D7-10A9-4C9F-AAB3-77888DE12810}"/>
          </ac:spMkLst>
        </pc:spChg>
        <pc:spChg chg="add del mod">
          <ac:chgData name="Avery, Norman T" userId="c0228771-b4e7-464a-b258-9cec00bee834" providerId="ADAL" clId="{338A39DB-5597-4D90-949A-5B7D1547C18B}" dt="2021-11-30T22:44:16.123" v="1447"/>
          <ac:spMkLst>
            <pc:docMk/>
            <pc:sldMk cId="238301890" sldId="305"/>
            <ac:spMk id="63" creationId="{3A06572C-6B1B-4F8E-AB63-7C72E6C450BD}"/>
          </ac:spMkLst>
        </pc:spChg>
        <pc:spChg chg="add del">
          <ac:chgData name="Avery, Norman T" userId="c0228771-b4e7-464a-b258-9cec00bee834" providerId="ADAL" clId="{338A39DB-5597-4D90-949A-5B7D1547C18B}" dt="2021-11-30T22:43:21.022" v="1441" actId="26606"/>
          <ac:spMkLst>
            <pc:docMk/>
            <pc:sldMk cId="238301890" sldId="305"/>
            <ac:spMk id="64" creationId="{C293EC6B-77EC-4922-A91F-4F95DED0F028}"/>
          </ac:spMkLst>
        </pc:spChg>
        <pc:spChg chg="add del">
          <ac:chgData name="Avery, Norman T" userId="c0228771-b4e7-464a-b258-9cec00bee834" providerId="ADAL" clId="{338A39DB-5597-4D90-949A-5B7D1547C18B}" dt="2021-11-30T22:43:21.022" v="1441" actId="26606"/>
          <ac:spMkLst>
            <pc:docMk/>
            <pc:sldMk cId="238301890" sldId="305"/>
            <ac:spMk id="66" creationId="{2A1B534B-FCCA-43F7-AA85-27E157FD7C8D}"/>
          </ac:spMkLst>
        </pc:spChg>
        <pc:spChg chg="add del">
          <ac:chgData name="Avery, Norman T" userId="c0228771-b4e7-464a-b258-9cec00bee834" providerId="ADAL" clId="{338A39DB-5597-4D90-949A-5B7D1547C18B}" dt="2021-11-30T22:43:21.022" v="1441" actId="26606"/>
          <ac:spMkLst>
            <pc:docMk/>
            <pc:sldMk cId="238301890" sldId="305"/>
            <ac:spMk id="68" creationId="{94B5ABB6-56C4-4C6B-89AB-72AE334DC3D5}"/>
          </ac:spMkLst>
        </pc:spChg>
        <pc:spChg chg="add del mod">
          <ac:chgData name="Avery, Norman T" userId="c0228771-b4e7-464a-b258-9cec00bee834" providerId="ADAL" clId="{338A39DB-5597-4D90-949A-5B7D1547C18B}" dt="2021-11-30T22:46:19.974" v="1472" actId="26606"/>
          <ac:spMkLst>
            <pc:docMk/>
            <pc:sldMk cId="238301890" sldId="305"/>
            <ac:spMk id="70" creationId="{5E00CDC3-F1F3-4C99-94B5-7C061E71BA06}"/>
          </ac:spMkLst>
        </pc:spChg>
        <pc:spChg chg="add del">
          <ac:chgData name="Avery, Norman T" userId="c0228771-b4e7-464a-b258-9cec00bee834" providerId="ADAL" clId="{338A39DB-5597-4D90-949A-5B7D1547C18B}" dt="2021-11-30T22:43:20.997" v="1440" actId="26606"/>
          <ac:spMkLst>
            <pc:docMk/>
            <pc:sldMk cId="238301890" sldId="305"/>
            <ac:spMk id="73" creationId="{E02DA677-C58A-4FCE-A9A0-E66A42EBD9A5}"/>
          </ac:spMkLst>
        </pc:spChg>
        <pc:spChg chg="add mod">
          <ac:chgData name="Avery, Norman T" userId="c0228771-b4e7-464a-b258-9cec00bee834" providerId="ADAL" clId="{338A39DB-5597-4D90-949A-5B7D1547C18B}" dt="2021-11-30T22:45:58.504" v="1467"/>
          <ac:spMkLst>
            <pc:docMk/>
            <pc:sldMk cId="238301890" sldId="305"/>
            <ac:spMk id="78" creationId="{62DBA59D-8FE7-4754-8E42-0FD8E84B481E}"/>
          </ac:spMkLst>
        </pc:spChg>
        <pc:spChg chg="add del">
          <ac:chgData name="Avery, Norman T" userId="c0228771-b4e7-464a-b258-9cec00bee834" providerId="ADAL" clId="{338A39DB-5597-4D90-949A-5B7D1547C18B}" dt="2021-11-30T22:43:20.997" v="1440" actId="26606"/>
          <ac:spMkLst>
            <pc:docMk/>
            <pc:sldMk cId="238301890" sldId="305"/>
            <ac:spMk id="81" creationId="{1E570D0D-2ED8-4624-A12F-F4938E994D71}"/>
          </ac:spMkLst>
        </pc:spChg>
        <pc:spChg chg="add del">
          <ac:chgData name="Avery, Norman T" userId="c0228771-b4e7-464a-b258-9cec00bee834" providerId="ADAL" clId="{338A39DB-5597-4D90-949A-5B7D1547C18B}" dt="2021-11-30T22:43:34.441" v="1443" actId="26606"/>
          <ac:spMkLst>
            <pc:docMk/>
            <pc:sldMk cId="238301890" sldId="305"/>
            <ac:spMk id="85" creationId="{E02DA677-C58A-4FCE-A9A0-E66A42EBD9A5}"/>
          </ac:spMkLst>
        </pc:spChg>
        <pc:spChg chg="add del">
          <ac:chgData name="Avery, Norman T" userId="c0228771-b4e7-464a-b258-9cec00bee834" providerId="ADAL" clId="{338A39DB-5597-4D90-949A-5B7D1547C18B}" dt="2021-11-30T22:43:34.441" v="1443" actId="26606"/>
          <ac:spMkLst>
            <pc:docMk/>
            <pc:sldMk cId="238301890" sldId="305"/>
            <ac:spMk id="89" creationId="{DDCFE43D-D67B-409E-8B4A-797EB60E6B7D}"/>
          </ac:spMkLst>
        </pc:spChg>
        <pc:spChg chg="add del">
          <ac:chgData name="Avery, Norman T" userId="c0228771-b4e7-464a-b258-9cec00bee834" providerId="ADAL" clId="{338A39DB-5597-4D90-949A-5B7D1547C18B}" dt="2021-11-30T22:44:52.443" v="1458" actId="26606"/>
          <ac:spMkLst>
            <pc:docMk/>
            <pc:sldMk cId="238301890" sldId="305"/>
            <ac:spMk id="95" creationId="{51BD8432-75C5-4CD0-A1AF-261F1DB80DF3}"/>
          </ac:spMkLst>
        </pc:spChg>
        <pc:spChg chg="add del">
          <ac:chgData name="Avery, Norman T" userId="c0228771-b4e7-464a-b258-9cec00bee834" providerId="ADAL" clId="{338A39DB-5597-4D90-949A-5B7D1547C18B}" dt="2021-11-30T22:45:06.360" v="1460" actId="26606"/>
          <ac:spMkLst>
            <pc:docMk/>
            <pc:sldMk cId="238301890" sldId="305"/>
            <ac:spMk id="103" creationId="{1CE580D1-F917-4567-AFB4-99AA9B52ADF0}"/>
          </ac:spMkLst>
        </pc:spChg>
        <pc:spChg chg="add del">
          <ac:chgData name="Avery, Norman T" userId="c0228771-b4e7-464a-b258-9cec00bee834" providerId="ADAL" clId="{338A39DB-5597-4D90-949A-5B7D1547C18B}" dt="2021-11-30T22:45:06.360" v="1460" actId="26606"/>
          <ac:spMkLst>
            <pc:docMk/>
            <pc:sldMk cId="238301890" sldId="305"/>
            <ac:spMk id="111" creationId="{19E9CB2B-7C9D-4B98-AD54-C7DE19B7B12D}"/>
          </ac:spMkLst>
        </pc:spChg>
        <pc:spChg chg="add del">
          <ac:chgData name="Avery, Norman T" userId="c0228771-b4e7-464a-b258-9cec00bee834" providerId="ADAL" clId="{338A39DB-5597-4D90-949A-5B7D1547C18B}" dt="2021-11-30T22:45:06.360" v="1460" actId="26606"/>
          <ac:spMkLst>
            <pc:docMk/>
            <pc:sldMk cId="238301890" sldId="305"/>
            <ac:spMk id="117" creationId="{B371F200-D1FD-4B04-AD59-0B916F679D84}"/>
          </ac:spMkLst>
        </pc:spChg>
        <pc:spChg chg="add">
          <ac:chgData name="Avery, Norman T" userId="c0228771-b4e7-464a-b258-9cec00bee834" providerId="ADAL" clId="{338A39DB-5597-4D90-949A-5B7D1547C18B}" dt="2021-11-30T22:45:06.360" v="1460" actId="26606"/>
          <ac:spMkLst>
            <pc:docMk/>
            <pc:sldMk cId="238301890" sldId="305"/>
            <ac:spMk id="124" creationId="{C6870151-9189-4C3A-8379-EF3D95827A0A}"/>
          </ac:spMkLst>
        </pc:spChg>
        <pc:spChg chg="add">
          <ac:chgData name="Avery, Norman T" userId="c0228771-b4e7-464a-b258-9cec00bee834" providerId="ADAL" clId="{338A39DB-5597-4D90-949A-5B7D1547C18B}" dt="2021-11-30T22:45:06.360" v="1460" actId="26606"/>
          <ac:spMkLst>
            <pc:docMk/>
            <pc:sldMk cId="238301890" sldId="305"/>
            <ac:spMk id="126" creationId="{123EA69C-102A-4DD0-9547-05DCD271D159}"/>
          </ac:spMkLst>
        </pc:spChg>
        <pc:spChg chg="add">
          <ac:chgData name="Avery, Norman T" userId="c0228771-b4e7-464a-b258-9cec00bee834" providerId="ADAL" clId="{338A39DB-5597-4D90-949A-5B7D1547C18B}" dt="2021-11-30T22:45:06.360" v="1460" actId="26606"/>
          <ac:spMkLst>
            <pc:docMk/>
            <pc:sldMk cId="238301890" sldId="305"/>
            <ac:spMk id="128" creationId="{6A862265-5CA3-4C40-8582-7534C3B03C2A}"/>
          </ac:spMkLst>
        </pc:spChg>
        <pc:spChg chg="add">
          <ac:chgData name="Avery, Norman T" userId="c0228771-b4e7-464a-b258-9cec00bee834" providerId="ADAL" clId="{338A39DB-5597-4D90-949A-5B7D1547C18B}" dt="2021-11-30T22:45:06.360" v="1460" actId="26606"/>
          <ac:spMkLst>
            <pc:docMk/>
            <pc:sldMk cId="238301890" sldId="305"/>
            <ac:spMk id="130" creationId="{600EF80B-0391-4082-9AF5-F15B091B4CE9}"/>
          </ac:spMkLst>
        </pc:spChg>
        <pc:spChg chg="add">
          <ac:chgData name="Avery, Norman T" userId="c0228771-b4e7-464a-b258-9cec00bee834" providerId="ADAL" clId="{338A39DB-5597-4D90-949A-5B7D1547C18B}" dt="2021-11-30T22:45:06.360" v="1460" actId="26606"/>
          <ac:spMkLst>
            <pc:docMk/>
            <pc:sldMk cId="238301890" sldId="305"/>
            <ac:spMk id="134" creationId="{3FBF03E8-C602-4192-9C52-F84B29FDCC88}"/>
          </ac:spMkLst>
        </pc:spChg>
        <pc:grpChg chg="add del">
          <ac:chgData name="Avery, Norman T" userId="c0228771-b4e7-464a-b258-9cec00bee834" providerId="ADAL" clId="{338A39DB-5597-4D90-949A-5B7D1547C18B}" dt="2021-11-30T22:42:22.554" v="1430" actId="26606"/>
          <ac:grpSpMkLst>
            <pc:docMk/>
            <pc:sldMk cId="238301890" sldId="305"/>
            <ac:grpSpMk id="37" creationId="{2C74BA31-6766-4A2B-9C20-5195543DDA65}"/>
          </ac:grpSpMkLst>
        </pc:grpChg>
        <pc:grpChg chg="add del">
          <ac:chgData name="Avery, Norman T" userId="c0228771-b4e7-464a-b258-9cec00bee834" providerId="ADAL" clId="{338A39DB-5597-4D90-949A-5B7D1547C18B}" dt="2021-11-30T22:45:06.360" v="1460" actId="26606"/>
          <ac:grpSpMkLst>
            <pc:docMk/>
            <pc:sldMk cId="238301890" sldId="305"/>
            <ac:grpSpMk id="113" creationId="{8349A827-399B-4A6D-926F-6D0F2FB8FD81}"/>
          </ac:grpSpMkLst>
        </pc:grpChg>
        <pc:graphicFrameChg chg="add del">
          <ac:chgData name="Avery, Norman T" userId="c0228771-b4e7-464a-b258-9cec00bee834" providerId="ADAL" clId="{338A39DB-5597-4D90-949A-5B7D1547C18B}" dt="2021-11-30T22:46:18.465" v="1469" actId="26606"/>
          <ac:graphicFrameMkLst>
            <pc:docMk/>
            <pc:sldMk cId="238301890" sldId="305"/>
            <ac:graphicFrameMk id="136" creationId="{F24FEEC2-E9CF-481F-9735-6DD93F7C972A}"/>
          </ac:graphicFrameMkLst>
        </pc:graphicFrameChg>
        <pc:graphicFrameChg chg="add del">
          <ac:chgData name="Avery, Norman T" userId="c0228771-b4e7-464a-b258-9cec00bee834" providerId="ADAL" clId="{338A39DB-5597-4D90-949A-5B7D1547C18B}" dt="2021-11-30T22:46:19.964" v="1471" actId="26606"/>
          <ac:graphicFrameMkLst>
            <pc:docMk/>
            <pc:sldMk cId="238301890" sldId="305"/>
            <ac:graphicFrameMk id="138" creationId="{2E18FBC0-6F2C-4931-A6FC-9DFF1D425D7B}"/>
          </ac:graphicFrameMkLst>
        </pc:graphicFrameChg>
        <pc:graphicFrameChg chg="add del mod">
          <ac:chgData name="Avery, Norman T" userId="c0228771-b4e7-464a-b258-9cec00bee834" providerId="ADAL" clId="{338A39DB-5597-4D90-949A-5B7D1547C18B}" dt="2021-12-02T03:18:47.966" v="1626" actId="478"/>
          <ac:graphicFrameMkLst>
            <pc:docMk/>
            <pc:sldMk cId="238301890" sldId="305"/>
            <ac:graphicFrameMk id="140" creationId="{F24FEEC2-E9CF-481F-9735-6DD93F7C972A}"/>
          </ac:graphicFrameMkLst>
        </pc:graphicFrameChg>
        <pc:picChg chg="add del mod ord">
          <ac:chgData name="Avery, Norman T" userId="c0228771-b4e7-464a-b258-9cec00bee834" providerId="ADAL" clId="{338A39DB-5597-4D90-949A-5B7D1547C18B}" dt="2021-11-30T22:44:30.455" v="1452" actId="478"/>
          <ac:picMkLst>
            <pc:docMk/>
            <pc:sldMk cId="238301890" sldId="305"/>
            <ac:picMk id="12" creationId="{87C4DFB1-9B51-4167-85FC-8118DF437CCF}"/>
          </ac:picMkLst>
        </pc:picChg>
        <pc:picChg chg="add del mod">
          <ac:chgData name="Avery, Norman T" userId="c0228771-b4e7-464a-b258-9cec00bee834" providerId="ADAL" clId="{338A39DB-5597-4D90-949A-5B7D1547C18B}" dt="2021-11-30T22:42:01.333" v="1426"/>
          <ac:picMkLst>
            <pc:docMk/>
            <pc:sldMk cId="238301890" sldId="305"/>
            <ac:picMk id="13" creationId="{3FBC2404-E78B-4658-A47D-8DFAFC7C9EE9}"/>
          </ac:picMkLst>
        </pc:picChg>
        <pc:picChg chg="del">
          <ac:chgData name="Avery, Norman T" userId="c0228771-b4e7-464a-b258-9cec00bee834" providerId="ADAL" clId="{338A39DB-5597-4D90-949A-5B7D1547C18B}" dt="2021-11-30T22:41:31.353" v="1421" actId="478"/>
          <ac:picMkLst>
            <pc:docMk/>
            <pc:sldMk cId="238301890" sldId="305"/>
            <ac:picMk id="15" creationId="{E77F0BE7-B4C1-4D23-8A50-3556F833D35F}"/>
          </ac:picMkLst>
        </pc:picChg>
        <pc:picChg chg="add del mod">
          <ac:chgData name="Avery, Norman T" userId="c0228771-b4e7-464a-b258-9cec00bee834" providerId="ADAL" clId="{338A39DB-5597-4D90-949A-5B7D1547C18B}" dt="2021-11-30T22:44:34.246" v="1454" actId="478"/>
          <ac:picMkLst>
            <pc:docMk/>
            <pc:sldMk cId="238301890" sldId="305"/>
            <ac:picMk id="17" creationId="{1437B79D-C455-4BCC-8729-DD5989496C71}"/>
          </ac:picMkLst>
        </pc:picChg>
        <pc:picChg chg="add del">
          <ac:chgData name="Avery, Norman T" userId="c0228771-b4e7-464a-b258-9cec00bee834" providerId="ADAL" clId="{338A39DB-5597-4D90-949A-5B7D1547C18B}" dt="2021-11-30T22:42:22.578" v="1431" actId="26606"/>
          <ac:picMkLst>
            <pc:docMk/>
            <pc:sldMk cId="238301890" sldId="305"/>
            <ac:picMk id="18" creationId="{1F5620B8-A2D8-4568-B566-F0453A0D9167}"/>
          </ac:picMkLst>
        </pc:picChg>
        <pc:picChg chg="add del">
          <ac:chgData name="Avery, Norman T" userId="c0228771-b4e7-464a-b258-9cec00bee834" providerId="ADAL" clId="{338A39DB-5597-4D90-949A-5B7D1547C18B}" dt="2021-11-30T22:42:22.554" v="1430" actId="26606"/>
          <ac:picMkLst>
            <pc:docMk/>
            <pc:sldMk cId="238301890" sldId="305"/>
            <ac:picMk id="41" creationId="{9724DFD3-2F3F-4857-946B-042FDED8F48F}"/>
          </ac:picMkLst>
        </pc:picChg>
        <pc:picChg chg="add del">
          <ac:chgData name="Avery, Norman T" userId="c0228771-b4e7-464a-b258-9cec00bee834" providerId="ADAL" clId="{338A39DB-5597-4D90-949A-5B7D1547C18B}" dt="2021-11-30T22:43:03.411" v="1436" actId="26606"/>
          <ac:picMkLst>
            <pc:docMk/>
            <pc:sldMk cId="238301890" sldId="305"/>
            <ac:picMk id="48" creationId="{A5DC397C-2B77-4200-B02F-47CA26CA2AC4}"/>
          </ac:picMkLst>
        </pc:picChg>
        <pc:picChg chg="add del">
          <ac:chgData name="Avery, Norman T" userId="c0228771-b4e7-464a-b258-9cec00bee834" providerId="ADAL" clId="{338A39DB-5597-4D90-949A-5B7D1547C18B}" dt="2021-11-30T22:43:21.022" v="1441" actId="26606"/>
          <ac:picMkLst>
            <pc:docMk/>
            <pc:sldMk cId="238301890" sldId="305"/>
            <ac:picMk id="56" creationId="{D801A41D-49C4-4F95-AA12-FE7B943A5079}"/>
          </ac:picMkLst>
        </pc:picChg>
        <pc:picChg chg="add del">
          <ac:chgData name="Avery, Norman T" userId="c0228771-b4e7-464a-b258-9cec00bee834" providerId="ADAL" clId="{338A39DB-5597-4D90-949A-5B7D1547C18B}" dt="2021-11-30T22:43:20.997" v="1440" actId="26606"/>
          <ac:picMkLst>
            <pc:docMk/>
            <pc:sldMk cId="238301890" sldId="305"/>
            <ac:picMk id="75" creationId="{9D85B319-9C30-4D92-B664-CA444ECD79BA}"/>
          </ac:picMkLst>
        </pc:picChg>
        <pc:picChg chg="add del mod">
          <ac:chgData name="Avery, Norman T" userId="c0228771-b4e7-464a-b258-9cec00bee834" providerId="ADAL" clId="{338A39DB-5597-4D90-949A-5B7D1547C18B}" dt="2021-11-30T23:24:36.070" v="1491" actId="478"/>
          <ac:picMkLst>
            <pc:docMk/>
            <pc:sldMk cId="238301890" sldId="305"/>
            <ac:picMk id="82" creationId="{45D85DFC-6674-4B56-A81E-68EDB1E78B84}"/>
          </ac:picMkLst>
        </pc:picChg>
        <pc:picChg chg="add del mod">
          <ac:chgData name="Avery, Norman T" userId="c0228771-b4e7-464a-b258-9cec00bee834" providerId="ADAL" clId="{338A39DB-5597-4D90-949A-5B7D1547C18B}" dt="2021-11-30T22:46:46.384" v="1477" actId="478"/>
          <ac:picMkLst>
            <pc:docMk/>
            <pc:sldMk cId="238301890" sldId="305"/>
            <ac:picMk id="84" creationId="{89F04BCB-98BF-417B-BA84-1D4914587359}"/>
          </ac:picMkLst>
        </pc:picChg>
        <pc:picChg chg="add del">
          <ac:chgData name="Avery, Norman T" userId="c0228771-b4e7-464a-b258-9cec00bee834" providerId="ADAL" clId="{338A39DB-5597-4D90-949A-5B7D1547C18B}" dt="2021-11-30T22:43:34.441" v="1443" actId="26606"/>
          <ac:picMkLst>
            <pc:docMk/>
            <pc:sldMk cId="238301890" sldId="305"/>
            <ac:picMk id="86" creationId="{9D85B319-9C30-4D92-B664-CA444ECD79BA}"/>
          </ac:picMkLst>
        </pc:picChg>
        <pc:picChg chg="add del mod">
          <ac:chgData name="Avery, Norman T" userId="c0228771-b4e7-464a-b258-9cec00bee834" providerId="ADAL" clId="{338A39DB-5597-4D90-949A-5B7D1547C18B}" dt="2021-12-02T03:18:54.347" v="1629" actId="478"/>
          <ac:picMkLst>
            <pc:docMk/>
            <pc:sldMk cId="238301890" sldId="305"/>
            <ac:picMk id="91" creationId="{2B6E620A-DC1E-4E57-AEF5-55C8FBF941E7}"/>
          </ac:picMkLst>
        </pc:picChg>
        <pc:picChg chg="add del mod">
          <ac:chgData name="Avery, Norman T" userId="c0228771-b4e7-464a-b258-9cec00bee834" providerId="ADAL" clId="{338A39DB-5597-4D90-949A-5B7D1547C18B}" dt="2021-12-02T01:43:53.588" v="1622" actId="478"/>
          <ac:picMkLst>
            <pc:docMk/>
            <pc:sldMk cId="238301890" sldId="305"/>
            <ac:picMk id="92" creationId="{0C4E91BB-6522-4ED3-AC1A-0CF768219A63}"/>
          </ac:picMkLst>
        </pc:picChg>
        <pc:picChg chg="add mod">
          <ac:chgData name="Avery, Norman T" userId="c0228771-b4e7-464a-b258-9cec00bee834" providerId="ADAL" clId="{338A39DB-5597-4D90-949A-5B7D1547C18B}" dt="2021-11-30T22:45:06.360" v="1460" actId="26606"/>
          <ac:picMkLst>
            <pc:docMk/>
            <pc:sldMk cId="238301890" sldId="305"/>
            <ac:picMk id="99" creationId="{9A517A43-FC66-4662-8CE2-4E522D347951}"/>
          </ac:picMkLst>
        </pc:picChg>
        <pc:picChg chg="add del">
          <ac:chgData name="Avery, Norman T" userId="c0228771-b4e7-464a-b258-9cec00bee834" providerId="ADAL" clId="{338A39DB-5597-4D90-949A-5B7D1547C18B}" dt="2021-11-30T22:45:06.360" v="1460" actId="26606"/>
          <ac:picMkLst>
            <pc:docMk/>
            <pc:sldMk cId="238301890" sldId="305"/>
            <ac:picMk id="105" creationId="{1F5620B8-A2D8-4568-B566-F0453A0D9167}"/>
          </ac:picMkLst>
        </pc:picChg>
        <pc:cxnChg chg="add del">
          <ac:chgData name="Avery, Norman T" userId="c0228771-b4e7-464a-b258-9cec00bee834" providerId="ADAL" clId="{338A39DB-5597-4D90-949A-5B7D1547C18B}" dt="2021-11-30T22:42:22.578" v="1431" actId="26606"/>
          <ac:cxnSpMkLst>
            <pc:docMk/>
            <pc:sldMk cId="238301890" sldId="305"/>
            <ac:cxnSpMk id="20" creationId="{1C7D2BA4-4B7A-4596-8BCC-5CF715423894}"/>
          </ac:cxnSpMkLst>
        </pc:cxnChg>
        <pc:cxnChg chg="add del">
          <ac:chgData name="Avery, Norman T" userId="c0228771-b4e7-464a-b258-9cec00bee834" providerId="ADAL" clId="{338A39DB-5597-4D90-949A-5B7D1547C18B}" dt="2021-11-30T22:42:22.578" v="1431" actId="26606"/>
          <ac:cxnSpMkLst>
            <pc:docMk/>
            <pc:sldMk cId="238301890" sldId="305"/>
            <ac:cxnSpMk id="22" creationId="{4977F1E1-2B6F-4BB6-899F-67D8764D83C5}"/>
          </ac:cxnSpMkLst>
        </pc:cxnChg>
        <pc:cxnChg chg="add del">
          <ac:chgData name="Avery, Norman T" userId="c0228771-b4e7-464a-b258-9cec00bee834" providerId="ADAL" clId="{338A39DB-5597-4D90-949A-5B7D1547C18B}" dt="2021-11-30T22:42:22.554" v="1430" actId="26606"/>
          <ac:cxnSpMkLst>
            <pc:docMk/>
            <pc:sldMk cId="238301890" sldId="305"/>
            <ac:cxnSpMk id="33" creationId="{D9447CC7-2393-417B-A420-7853BF787D94}"/>
          </ac:cxnSpMkLst>
        </pc:cxnChg>
        <pc:cxnChg chg="add del">
          <ac:chgData name="Avery, Norman T" userId="c0228771-b4e7-464a-b258-9cec00bee834" providerId="ADAL" clId="{338A39DB-5597-4D90-949A-5B7D1547C18B}" dt="2021-11-30T22:42:22.554" v="1430" actId="26606"/>
          <ac:cxnSpMkLst>
            <pc:docMk/>
            <pc:sldMk cId="238301890" sldId="305"/>
            <ac:cxnSpMk id="43" creationId="{FB6E0628-52CF-4950-8D4E-4345202603D9}"/>
          </ac:cxnSpMkLst>
        </pc:cxnChg>
        <pc:cxnChg chg="add del">
          <ac:chgData name="Avery, Norman T" userId="c0228771-b4e7-464a-b258-9cec00bee834" providerId="ADAL" clId="{338A39DB-5597-4D90-949A-5B7D1547C18B}" dt="2021-11-30T22:43:03.411" v="1436" actId="26606"/>
          <ac:cxnSpMkLst>
            <pc:docMk/>
            <pc:sldMk cId="238301890" sldId="305"/>
            <ac:cxnSpMk id="46" creationId="{4CCCDDFF-B9CC-494C-8BEE-2451CD79A093}"/>
          </ac:cxnSpMkLst>
        </pc:cxnChg>
        <pc:cxnChg chg="add del">
          <ac:chgData name="Avery, Norman T" userId="c0228771-b4e7-464a-b258-9cec00bee834" providerId="ADAL" clId="{338A39DB-5597-4D90-949A-5B7D1547C18B}" dt="2021-11-30T22:43:03.411" v="1436" actId="26606"/>
          <ac:cxnSpMkLst>
            <pc:docMk/>
            <pc:sldMk cId="238301890" sldId="305"/>
            <ac:cxnSpMk id="49" creationId="{13AFA304-05B8-441F-BA73-B92E08BD6E04}"/>
          </ac:cxnSpMkLst>
        </pc:cxnChg>
        <pc:cxnChg chg="add del">
          <ac:chgData name="Avery, Norman T" userId="c0228771-b4e7-464a-b258-9cec00bee834" providerId="ADAL" clId="{338A39DB-5597-4D90-949A-5B7D1547C18B}" dt="2021-11-30T22:43:21.022" v="1441" actId="26606"/>
          <ac:cxnSpMkLst>
            <pc:docMk/>
            <pc:sldMk cId="238301890" sldId="305"/>
            <ac:cxnSpMk id="58" creationId="{0073EB83-C81E-44B9-8EF1-2975C77B947D}"/>
          </ac:cxnSpMkLst>
        </pc:cxnChg>
        <pc:cxnChg chg="add del">
          <ac:chgData name="Avery, Norman T" userId="c0228771-b4e7-464a-b258-9cec00bee834" providerId="ADAL" clId="{338A39DB-5597-4D90-949A-5B7D1547C18B}" dt="2021-11-30T22:43:20.997" v="1440" actId="26606"/>
          <ac:cxnSpMkLst>
            <pc:docMk/>
            <pc:sldMk cId="238301890" sldId="305"/>
            <ac:cxnSpMk id="77" creationId="{D7573C1E-3785-43C9-A262-1DA9DF97F85C}"/>
          </ac:cxnSpMkLst>
        </pc:cxnChg>
        <pc:cxnChg chg="add del">
          <ac:chgData name="Avery, Norman T" userId="c0228771-b4e7-464a-b258-9cec00bee834" providerId="ADAL" clId="{338A39DB-5597-4D90-949A-5B7D1547C18B}" dt="2021-11-30T22:43:20.997" v="1440" actId="26606"/>
          <ac:cxnSpMkLst>
            <pc:docMk/>
            <pc:sldMk cId="238301890" sldId="305"/>
            <ac:cxnSpMk id="79" creationId="{548C4394-BE4E-4302-AF74-4781C6C66E4C}"/>
          </ac:cxnSpMkLst>
        </pc:cxnChg>
        <pc:cxnChg chg="add del">
          <ac:chgData name="Avery, Norman T" userId="c0228771-b4e7-464a-b258-9cec00bee834" providerId="ADAL" clId="{338A39DB-5597-4D90-949A-5B7D1547C18B}" dt="2021-11-30T22:43:20.997" v="1440" actId="26606"/>
          <ac:cxnSpMkLst>
            <pc:docMk/>
            <pc:sldMk cId="238301890" sldId="305"/>
            <ac:cxnSpMk id="83" creationId="{C934CDC0-507B-44FE-BE7F-C72504ADE3FC}"/>
          </ac:cxnSpMkLst>
        </pc:cxnChg>
        <pc:cxnChg chg="add del">
          <ac:chgData name="Avery, Norman T" userId="c0228771-b4e7-464a-b258-9cec00bee834" providerId="ADAL" clId="{338A39DB-5597-4D90-949A-5B7D1547C18B}" dt="2021-11-30T22:43:34.441" v="1443" actId="26606"/>
          <ac:cxnSpMkLst>
            <pc:docMk/>
            <pc:sldMk cId="238301890" sldId="305"/>
            <ac:cxnSpMk id="87" creationId="{D7573C1E-3785-43C9-A262-1DA9DF97F85C}"/>
          </ac:cxnSpMkLst>
        </pc:cxnChg>
        <pc:cxnChg chg="add del">
          <ac:chgData name="Avery, Norman T" userId="c0228771-b4e7-464a-b258-9cec00bee834" providerId="ADAL" clId="{338A39DB-5597-4D90-949A-5B7D1547C18B}" dt="2021-11-30T22:43:34.441" v="1443" actId="26606"/>
          <ac:cxnSpMkLst>
            <pc:docMk/>
            <pc:sldMk cId="238301890" sldId="305"/>
            <ac:cxnSpMk id="88" creationId="{548C4394-BE4E-4302-AF74-4781C6C66E4C}"/>
          </ac:cxnSpMkLst>
        </pc:cxnChg>
        <pc:cxnChg chg="add del">
          <ac:chgData name="Avery, Norman T" userId="c0228771-b4e7-464a-b258-9cec00bee834" providerId="ADAL" clId="{338A39DB-5597-4D90-949A-5B7D1547C18B}" dt="2021-11-30T22:43:34.441" v="1443" actId="26606"/>
          <ac:cxnSpMkLst>
            <pc:docMk/>
            <pc:sldMk cId="238301890" sldId="305"/>
            <ac:cxnSpMk id="90" creationId="{245DA1AA-7B0E-4497-9FC1-9357D36B3C65}"/>
          </ac:cxnSpMkLst>
        </pc:cxnChg>
        <pc:cxnChg chg="add del">
          <ac:chgData name="Avery, Norman T" userId="c0228771-b4e7-464a-b258-9cec00bee834" providerId="ADAL" clId="{338A39DB-5597-4D90-949A-5B7D1547C18B}" dt="2021-11-30T22:44:52.443" v="1458" actId="26606"/>
          <ac:cxnSpMkLst>
            <pc:docMk/>
            <pc:sldMk cId="238301890" sldId="305"/>
            <ac:cxnSpMk id="97" creationId="{2E444C47-2D76-4209-88D7-AB4C60378730}"/>
          </ac:cxnSpMkLst>
        </pc:cxnChg>
        <pc:cxnChg chg="add del">
          <ac:chgData name="Avery, Norman T" userId="c0228771-b4e7-464a-b258-9cec00bee834" providerId="ADAL" clId="{338A39DB-5597-4D90-949A-5B7D1547C18B}" dt="2021-11-30T22:45:06.360" v="1460" actId="26606"/>
          <ac:cxnSpMkLst>
            <pc:docMk/>
            <pc:sldMk cId="238301890" sldId="305"/>
            <ac:cxnSpMk id="107" creationId="{1C7D2BA4-4B7A-4596-8BCC-5CF715423894}"/>
          </ac:cxnSpMkLst>
        </pc:cxnChg>
        <pc:cxnChg chg="add del">
          <ac:chgData name="Avery, Norman T" userId="c0228771-b4e7-464a-b258-9cec00bee834" providerId="ADAL" clId="{338A39DB-5597-4D90-949A-5B7D1547C18B}" dt="2021-11-30T22:45:06.360" v="1460" actId="26606"/>
          <ac:cxnSpMkLst>
            <pc:docMk/>
            <pc:sldMk cId="238301890" sldId="305"/>
            <ac:cxnSpMk id="109" creationId="{4977F1E1-2B6F-4BB6-899F-67D8764D83C5}"/>
          </ac:cxnSpMkLst>
        </pc:cxnChg>
        <pc:cxnChg chg="add del">
          <ac:chgData name="Avery, Norman T" userId="c0228771-b4e7-464a-b258-9cec00bee834" providerId="ADAL" clId="{338A39DB-5597-4D90-949A-5B7D1547C18B}" dt="2021-11-30T22:45:06.360" v="1460" actId="26606"/>
          <ac:cxnSpMkLst>
            <pc:docMk/>
            <pc:sldMk cId="238301890" sldId="305"/>
            <ac:cxnSpMk id="119" creationId="{65A72820-B696-4EB4-A62D-3F1E2E3EC4C3}"/>
          </ac:cxnSpMkLst>
        </pc:cxnChg>
        <pc:cxnChg chg="add">
          <ac:chgData name="Avery, Norman T" userId="c0228771-b4e7-464a-b258-9cec00bee834" providerId="ADAL" clId="{338A39DB-5597-4D90-949A-5B7D1547C18B}" dt="2021-11-30T22:45:06.360" v="1460" actId="26606"/>
          <ac:cxnSpMkLst>
            <pc:docMk/>
            <pc:sldMk cId="238301890" sldId="305"/>
            <ac:cxnSpMk id="132" creationId="{D33AC32D-5F44-45F7-A0BD-7C11A86BED57}"/>
          </ac:cxnSpMkLst>
        </pc:cxnChg>
      </pc:sldChg>
      <pc:sldChg chg="delSp add setBg delDesignElem">
        <pc:chgData name="Avery, Norman T" userId="c0228771-b4e7-464a-b258-9cec00bee834" providerId="ADAL" clId="{338A39DB-5597-4D90-949A-5B7D1547C18B}" dt="2021-11-30T23:26:19.479" v="1515"/>
        <pc:sldMkLst>
          <pc:docMk/>
          <pc:sldMk cId="1485056605" sldId="306"/>
        </pc:sldMkLst>
        <pc:spChg chg="del">
          <ac:chgData name="Avery, Norman T" userId="c0228771-b4e7-464a-b258-9cec00bee834" providerId="ADAL" clId="{338A39DB-5597-4D90-949A-5B7D1547C18B}" dt="2021-11-30T23:26:19.479" v="1515"/>
          <ac:spMkLst>
            <pc:docMk/>
            <pc:sldMk cId="1485056605" sldId="306"/>
            <ac:spMk id="16" creationId="{1CE580D1-F917-4567-AFB4-99AA9B52ADF0}"/>
          </ac:spMkLst>
        </pc:spChg>
        <pc:spChg chg="del">
          <ac:chgData name="Avery, Norman T" userId="c0228771-b4e7-464a-b258-9cec00bee834" providerId="ADAL" clId="{338A39DB-5597-4D90-949A-5B7D1547C18B}" dt="2021-11-30T23:26:19.479" v="1515"/>
          <ac:spMkLst>
            <pc:docMk/>
            <pc:sldMk cId="1485056605" sldId="306"/>
            <ac:spMk id="24" creationId="{4F6621CF-F493-40D5-98AE-24A9D3AD43C4}"/>
          </ac:spMkLst>
        </pc:spChg>
        <pc:spChg chg="del">
          <ac:chgData name="Avery, Norman T" userId="c0228771-b4e7-464a-b258-9cec00bee834" providerId="ADAL" clId="{338A39DB-5597-4D90-949A-5B7D1547C18B}" dt="2021-11-30T23:26:19.479" v="1515"/>
          <ac:spMkLst>
            <pc:docMk/>
            <pc:sldMk cId="1485056605" sldId="306"/>
            <ac:spMk id="26" creationId="{CADEE02A-D296-42EA-88F5-7803F69CEE29}"/>
          </ac:spMkLst>
        </pc:spChg>
        <pc:picChg chg="del">
          <ac:chgData name="Avery, Norman T" userId="c0228771-b4e7-464a-b258-9cec00bee834" providerId="ADAL" clId="{338A39DB-5597-4D90-949A-5B7D1547C18B}" dt="2021-11-30T23:26:19.479" v="1515"/>
          <ac:picMkLst>
            <pc:docMk/>
            <pc:sldMk cId="1485056605" sldId="306"/>
            <ac:picMk id="18" creationId="{1F5620B8-A2D8-4568-B566-F0453A0D9167}"/>
          </ac:picMkLst>
        </pc:picChg>
        <pc:cxnChg chg="del">
          <ac:chgData name="Avery, Norman T" userId="c0228771-b4e7-464a-b258-9cec00bee834" providerId="ADAL" clId="{338A39DB-5597-4D90-949A-5B7D1547C18B}" dt="2021-11-30T23:26:19.479" v="1515"/>
          <ac:cxnSpMkLst>
            <pc:docMk/>
            <pc:sldMk cId="1485056605" sldId="306"/>
            <ac:cxnSpMk id="20" creationId="{1C7D2BA4-4B7A-4596-8BCC-5CF715423894}"/>
          </ac:cxnSpMkLst>
        </pc:cxnChg>
        <pc:cxnChg chg="del">
          <ac:chgData name="Avery, Norman T" userId="c0228771-b4e7-464a-b258-9cec00bee834" providerId="ADAL" clId="{338A39DB-5597-4D90-949A-5B7D1547C18B}" dt="2021-11-30T23:26:19.479" v="1515"/>
          <ac:cxnSpMkLst>
            <pc:docMk/>
            <pc:sldMk cId="1485056605" sldId="306"/>
            <ac:cxnSpMk id="22" creationId="{4977F1E1-2B6F-4BB6-899F-67D8764D83C5}"/>
          </ac:cxnSpMkLst>
        </pc:cxnChg>
      </pc:sldChg>
      <pc:sldChg chg="del">
        <pc:chgData name="Avery, Norman T" userId="c0228771-b4e7-464a-b258-9cec00bee834" providerId="ADAL" clId="{338A39DB-5597-4D90-949A-5B7D1547C18B}" dt="2021-11-30T23:26:28.524" v="1516" actId="47"/>
        <pc:sldMkLst>
          <pc:docMk/>
          <pc:sldMk cId="1485056605" sldId="307"/>
        </pc:sldMkLst>
      </pc:sldChg>
      <pc:sldChg chg="addSp delSp modSp add mod">
        <pc:chgData name="Avery, Norman T" userId="c0228771-b4e7-464a-b258-9cec00bee834" providerId="ADAL" clId="{338A39DB-5597-4D90-949A-5B7D1547C18B}" dt="2021-12-03T07:12:19.561" v="2547" actId="20577"/>
        <pc:sldMkLst>
          <pc:docMk/>
          <pc:sldMk cId="1098639300" sldId="315"/>
        </pc:sldMkLst>
        <pc:spChg chg="add mod">
          <ac:chgData name="Avery, Norman T" userId="c0228771-b4e7-464a-b258-9cec00bee834" providerId="ADAL" clId="{338A39DB-5597-4D90-949A-5B7D1547C18B}" dt="2021-12-03T01:43:44.706" v="2406" actId="14100"/>
          <ac:spMkLst>
            <pc:docMk/>
            <pc:sldMk cId="1098639300" sldId="315"/>
            <ac:spMk id="14" creationId="{26BBA541-68BE-403A-B052-C1380ADD101C}"/>
          </ac:spMkLst>
        </pc:spChg>
        <pc:spChg chg="add mod">
          <ac:chgData name="Avery, Norman T" userId="c0228771-b4e7-464a-b258-9cec00bee834" providerId="ADAL" clId="{338A39DB-5597-4D90-949A-5B7D1547C18B}" dt="2021-12-03T07:12:19.561" v="2547" actId="20577"/>
          <ac:spMkLst>
            <pc:docMk/>
            <pc:sldMk cId="1098639300" sldId="315"/>
            <ac:spMk id="16" creationId="{0E5765BC-B2C9-4683-A673-1C95CC2CA1E7}"/>
          </ac:spMkLst>
        </pc:spChg>
        <pc:spChg chg="add del mod">
          <ac:chgData name="Avery, Norman T" userId="c0228771-b4e7-464a-b258-9cec00bee834" providerId="ADAL" clId="{338A39DB-5597-4D90-949A-5B7D1547C18B}" dt="2021-12-02T01:28:25.907" v="1548" actId="26606"/>
          <ac:spMkLst>
            <pc:docMk/>
            <pc:sldMk cId="1098639300" sldId="315"/>
            <ac:spMk id="17" creationId="{CDCB334C-D4C5-472B-8FCE-582CAF4B2119}"/>
          </ac:spMkLst>
        </pc:spChg>
        <pc:spChg chg="add del mod">
          <ac:chgData name="Avery, Norman T" userId="c0228771-b4e7-464a-b258-9cec00bee834" providerId="ADAL" clId="{338A39DB-5597-4D90-949A-5B7D1547C18B}" dt="2021-12-02T01:28:18.012" v="1544" actId="478"/>
          <ac:spMkLst>
            <pc:docMk/>
            <pc:sldMk cId="1098639300" sldId="315"/>
            <ac:spMk id="18" creationId="{DC5E00A7-A478-4C52-B3DB-DF3538ECDFC9}"/>
          </ac:spMkLst>
        </pc:spChg>
        <pc:spChg chg="del mod">
          <ac:chgData name="Avery, Norman T" userId="c0228771-b4e7-464a-b258-9cec00bee834" providerId="ADAL" clId="{338A39DB-5597-4D90-949A-5B7D1547C18B}" dt="2021-12-02T01:26:38.643" v="1530" actId="478"/>
          <ac:spMkLst>
            <pc:docMk/>
            <pc:sldMk cId="1098639300" sldId="315"/>
            <ac:spMk id="78" creationId="{62DBA59D-8FE7-4754-8E42-0FD8E84B481E}"/>
          </ac:spMkLst>
        </pc:spChg>
        <pc:graphicFrameChg chg="add del mod modGraphic">
          <ac:chgData name="Avery, Norman T" userId="c0228771-b4e7-464a-b258-9cec00bee834" providerId="ADAL" clId="{338A39DB-5597-4D90-949A-5B7D1547C18B}" dt="2021-12-03T06:45:33.418" v="2431" actId="478"/>
          <ac:graphicFrameMkLst>
            <pc:docMk/>
            <pc:sldMk cId="1098639300" sldId="315"/>
            <ac:graphicFrameMk id="136" creationId="{293CAAA7-873B-4D8D-A5BF-D4CA2DD368FB}"/>
          </ac:graphicFrameMkLst>
        </pc:graphicFrameChg>
        <pc:graphicFrameChg chg="del">
          <ac:chgData name="Avery, Norman T" userId="c0228771-b4e7-464a-b258-9cec00bee834" providerId="ADAL" clId="{338A39DB-5597-4D90-949A-5B7D1547C18B}" dt="2021-12-02T01:26:31.154" v="1527" actId="478"/>
          <ac:graphicFrameMkLst>
            <pc:docMk/>
            <pc:sldMk cId="1098639300" sldId="315"/>
            <ac:graphicFrameMk id="140" creationId="{F24FEEC2-E9CF-481F-9735-6DD93F7C972A}"/>
          </ac:graphicFrameMkLst>
        </pc:graphicFrameChg>
        <pc:picChg chg="add del mod">
          <ac:chgData name="Avery, Norman T" userId="c0228771-b4e7-464a-b258-9cec00bee834" providerId="ADAL" clId="{338A39DB-5597-4D90-949A-5B7D1547C18B}" dt="2021-12-03T01:42:08.853" v="2402" actId="478"/>
          <ac:picMkLst>
            <pc:docMk/>
            <pc:sldMk cId="1098639300" sldId="315"/>
            <ac:picMk id="3" creationId="{2D8B6C4C-356E-43C2-8C1C-380C7A7A8FD3}"/>
          </ac:picMkLst>
        </pc:picChg>
        <pc:picChg chg="add del mod">
          <ac:chgData name="Avery, Norman T" userId="c0228771-b4e7-464a-b258-9cec00bee834" providerId="ADAL" clId="{338A39DB-5597-4D90-949A-5B7D1547C18B}" dt="2021-12-03T06:53:44.591" v="2447" actId="478"/>
          <ac:picMkLst>
            <pc:docMk/>
            <pc:sldMk cId="1098639300" sldId="315"/>
            <ac:picMk id="3" creationId="{5BDCDB58-8C12-4BF3-A8A7-E481CDF29229}"/>
          </ac:picMkLst>
        </pc:picChg>
        <pc:picChg chg="add mod">
          <ac:chgData name="Avery, Norman T" userId="c0228771-b4e7-464a-b258-9cec00bee834" providerId="ADAL" clId="{338A39DB-5597-4D90-949A-5B7D1547C18B}" dt="2021-12-03T01:45:27.795" v="2414" actId="1076"/>
          <ac:picMkLst>
            <pc:docMk/>
            <pc:sldMk cId="1098639300" sldId="315"/>
            <ac:picMk id="4" creationId="{355D42CD-FA73-49AC-9C48-5EB8CB49C5B0}"/>
          </ac:picMkLst>
        </pc:picChg>
        <pc:picChg chg="add del mod">
          <ac:chgData name="Avery, Norman T" userId="c0228771-b4e7-464a-b258-9cec00bee834" providerId="ADAL" clId="{338A39DB-5597-4D90-949A-5B7D1547C18B}" dt="2021-12-03T06:45:41.604" v="2434" actId="478"/>
          <ac:picMkLst>
            <pc:docMk/>
            <pc:sldMk cId="1098639300" sldId="315"/>
            <ac:picMk id="5" creationId="{7265E43E-681F-4C36-B964-CBE87F670834}"/>
          </ac:picMkLst>
        </pc:picChg>
        <pc:picChg chg="add del mod">
          <ac:chgData name="Avery, Norman T" userId="c0228771-b4e7-464a-b258-9cec00bee834" providerId="ADAL" clId="{338A39DB-5597-4D90-949A-5B7D1547C18B}" dt="2021-12-03T01:45:11.711" v="2411" actId="478"/>
          <ac:picMkLst>
            <pc:docMk/>
            <pc:sldMk cId="1098639300" sldId="315"/>
            <ac:picMk id="7" creationId="{2BB3AFF9-7DA8-4190-B296-E6ECB4C290ED}"/>
          </ac:picMkLst>
        </pc:picChg>
        <pc:picChg chg="add mod">
          <ac:chgData name="Avery, Norman T" userId="c0228771-b4e7-464a-b258-9cec00bee834" providerId="ADAL" clId="{338A39DB-5597-4D90-949A-5B7D1547C18B}" dt="2021-12-03T06:54:26.168" v="2460" actId="1076"/>
          <ac:picMkLst>
            <pc:docMk/>
            <pc:sldMk cId="1098639300" sldId="315"/>
            <ac:picMk id="7" creationId="{5EDAAAFE-2EBE-4AEF-BB4D-4F6CE135C5BB}"/>
          </ac:picMkLst>
        </pc:picChg>
        <pc:picChg chg="add mod">
          <ac:chgData name="Avery, Norman T" userId="c0228771-b4e7-464a-b258-9cec00bee834" providerId="ADAL" clId="{338A39DB-5597-4D90-949A-5B7D1547C18B}" dt="2021-12-03T06:54:18.185" v="2458" actId="1076"/>
          <ac:picMkLst>
            <pc:docMk/>
            <pc:sldMk cId="1098639300" sldId="315"/>
            <ac:picMk id="9" creationId="{45A31EA2-8A29-489C-AA6A-5010FDEEB8E5}"/>
          </ac:picMkLst>
        </pc:picChg>
        <pc:picChg chg="add del mod">
          <ac:chgData name="Avery, Norman T" userId="c0228771-b4e7-464a-b258-9cec00bee834" providerId="ADAL" clId="{338A39DB-5597-4D90-949A-5B7D1547C18B}" dt="2021-12-02T01:28:07.057" v="1541" actId="478"/>
          <ac:picMkLst>
            <pc:docMk/>
            <pc:sldMk cId="1098639300" sldId="315"/>
            <ac:picMk id="15" creationId="{44A5004D-C8DA-4E88-A465-9EC648D69024}"/>
          </ac:picMkLst>
        </pc:picChg>
        <pc:picChg chg="del">
          <ac:chgData name="Avery, Norman T" userId="c0228771-b4e7-464a-b258-9cec00bee834" providerId="ADAL" clId="{338A39DB-5597-4D90-949A-5B7D1547C18B}" dt="2021-12-02T01:26:44.700" v="1532" actId="478"/>
          <ac:picMkLst>
            <pc:docMk/>
            <pc:sldMk cId="1098639300" sldId="315"/>
            <ac:picMk id="91" creationId="{2B6E620A-DC1E-4E57-AEF5-55C8FBF941E7}"/>
          </ac:picMkLst>
        </pc:picChg>
        <pc:picChg chg="del">
          <ac:chgData name="Avery, Norman T" userId="c0228771-b4e7-464a-b258-9cec00bee834" providerId="ADAL" clId="{338A39DB-5597-4D90-949A-5B7D1547C18B}" dt="2021-12-02T01:27:46.528" v="1539" actId="478"/>
          <ac:picMkLst>
            <pc:docMk/>
            <pc:sldMk cId="1098639300" sldId="315"/>
            <ac:picMk id="92" creationId="{0C4E91BB-6522-4ED3-AC1A-0CF768219A63}"/>
          </ac:picMkLst>
        </pc:picChg>
        <pc:picChg chg="mod">
          <ac:chgData name="Avery, Norman T" userId="c0228771-b4e7-464a-b258-9cec00bee834" providerId="ADAL" clId="{338A39DB-5597-4D90-949A-5B7D1547C18B}" dt="2021-12-03T06:45:47.401" v="2437" actId="1076"/>
          <ac:picMkLst>
            <pc:docMk/>
            <pc:sldMk cId="1098639300" sldId="315"/>
            <ac:picMk id="99" creationId="{9A517A43-FC66-4662-8CE2-4E522D347951}"/>
          </ac:picMkLst>
        </pc:picChg>
      </pc:sldChg>
      <pc:sldChg chg="addSp delSp modSp add mod">
        <pc:chgData name="Avery, Norman T" userId="c0228771-b4e7-464a-b258-9cec00bee834" providerId="ADAL" clId="{338A39DB-5597-4D90-949A-5B7D1547C18B}" dt="2021-12-03T07:55:05.089" v="3203"/>
        <pc:sldMkLst>
          <pc:docMk/>
          <pc:sldMk cId="2788857944" sldId="316"/>
        </pc:sldMkLst>
        <pc:spChg chg="del">
          <ac:chgData name="Avery, Norman T" userId="c0228771-b4e7-464a-b258-9cec00bee834" providerId="ADAL" clId="{338A39DB-5597-4D90-949A-5B7D1547C18B}" dt="2021-12-02T01:40:56.303" v="1584" actId="478"/>
          <ac:spMkLst>
            <pc:docMk/>
            <pc:sldMk cId="2788857944" sldId="316"/>
            <ac:spMk id="14" creationId="{26BBA541-68BE-403A-B052-C1380ADD101C}"/>
          </ac:spMkLst>
        </pc:spChg>
        <pc:spChg chg="add mod">
          <ac:chgData name="Avery, Norman T" userId="c0228771-b4e7-464a-b258-9cec00bee834" providerId="ADAL" clId="{338A39DB-5597-4D90-949A-5B7D1547C18B}" dt="2021-12-02T01:41:03.843" v="1586" actId="1076"/>
          <ac:spMkLst>
            <pc:docMk/>
            <pc:sldMk cId="2788857944" sldId="316"/>
            <ac:spMk id="15" creationId="{C95F69E8-0FA5-4EAB-AE36-9FEC0A811945}"/>
          </ac:spMkLst>
        </pc:spChg>
        <pc:spChg chg="del">
          <ac:chgData name="Avery, Norman T" userId="c0228771-b4e7-464a-b258-9cec00bee834" providerId="ADAL" clId="{338A39DB-5597-4D90-949A-5B7D1547C18B}" dt="2021-12-02T01:41:23.519" v="1590" actId="478"/>
          <ac:spMkLst>
            <pc:docMk/>
            <pc:sldMk cId="2788857944" sldId="316"/>
            <ac:spMk id="16" creationId="{0E5765BC-B2C9-4683-A673-1C95CC2CA1E7}"/>
          </ac:spMkLst>
        </pc:spChg>
        <pc:spChg chg="add del mod">
          <ac:chgData name="Avery, Norman T" userId="c0228771-b4e7-464a-b258-9cec00bee834" providerId="ADAL" clId="{338A39DB-5597-4D90-949A-5B7D1547C18B}" dt="2021-12-02T01:42:29.275" v="1603" actId="26606"/>
          <ac:spMkLst>
            <pc:docMk/>
            <pc:sldMk cId="2788857944" sldId="316"/>
            <ac:spMk id="17" creationId="{BAD1EE9C-E1A4-468D-BE71-61B77EDEB522}"/>
          </ac:spMkLst>
        </pc:spChg>
        <pc:spChg chg="add del mod">
          <ac:chgData name="Avery, Norman T" userId="c0228771-b4e7-464a-b258-9cec00bee834" providerId="ADAL" clId="{338A39DB-5597-4D90-949A-5B7D1547C18B}" dt="2021-12-02T01:42:43.495" v="1605"/>
          <ac:spMkLst>
            <pc:docMk/>
            <pc:sldMk cId="2788857944" sldId="316"/>
            <ac:spMk id="18" creationId="{945026AE-6FB7-4D52-96C7-284D3139E21E}"/>
          </ac:spMkLst>
        </pc:spChg>
        <pc:graphicFrameChg chg="del">
          <ac:chgData name="Avery, Norman T" userId="c0228771-b4e7-464a-b258-9cec00bee834" providerId="ADAL" clId="{338A39DB-5597-4D90-949A-5B7D1547C18B}" dt="2021-12-02T01:41:15.669" v="1587" actId="478"/>
          <ac:graphicFrameMkLst>
            <pc:docMk/>
            <pc:sldMk cId="2788857944" sldId="316"/>
            <ac:graphicFrameMk id="136" creationId="{293CAAA7-873B-4D8D-A5BF-D4CA2DD368FB}"/>
          </ac:graphicFrameMkLst>
        </pc:graphicFrameChg>
        <pc:graphicFrameChg chg="add del">
          <ac:chgData name="Avery, Norman T" userId="c0228771-b4e7-464a-b258-9cec00bee834" providerId="ADAL" clId="{338A39DB-5597-4D90-949A-5B7D1547C18B}" dt="2021-12-02T01:42:29.260" v="1602" actId="26606"/>
          <ac:graphicFrameMkLst>
            <pc:docMk/>
            <pc:sldMk cId="2788857944" sldId="316"/>
            <ac:graphicFrameMk id="137" creationId="{537B219E-5637-4CFB-B6D8-674CAA72FDEB}"/>
          </ac:graphicFrameMkLst>
        </pc:graphicFrameChg>
        <pc:graphicFrameChg chg="add mod modGraphic">
          <ac:chgData name="Avery, Norman T" userId="c0228771-b4e7-464a-b258-9cec00bee834" providerId="ADAL" clId="{338A39DB-5597-4D90-949A-5B7D1547C18B}" dt="2021-12-03T07:55:05.089" v="3203"/>
          <ac:graphicFrameMkLst>
            <pc:docMk/>
            <pc:sldMk cId="2788857944" sldId="316"/>
            <ac:graphicFrameMk id="139" creationId="{542B5EB6-654E-49F1-BD82-69B56C21C4AA}"/>
          </ac:graphicFrameMkLst>
        </pc:graphicFrameChg>
        <pc:picChg chg="del mod">
          <ac:chgData name="Avery, Norman T" userId="c0228771-b4e7-464a-b258-9cec00bee834" providerId="ADAL" clId="{338A39DB-5597-4D90-949A-5B7D1547C18B}" dt="2021-12-02T01:43:15.401" v="1618" actId="478"/>
          <ac:picMkLst>
            <pc:docMk/>
            <pc:sldMk cId="2788857944" sldId="316"/>
            <ac:picMk id="3" creationId="{2D8B6C4C-356E-43C2-8C1C-380C7A7A8FD3}"/>
          </ac:picMkLst>
        </pc:picChg>
        <pc:picChg chg="add del mod">
          <ac:chgData name="Avery, Norman T" userId="c0228771-b4e7-464a-b258-9cec00bee834" providerId="ADAL" clId="{338A39DB-5597-4D90-949A-5B7D1547C18B}" dt="2021-12-03T07:26:47.446" v="2749" actId="478"/>
          <ac:picMkLst>
            <pc:docMk/>
            <pc:sldMk cId="2788857944" sldId="316"/>
            <ac:picMk id="3" creationId="{BDC49246-CA18-466F-AF52-58B6F96CB2B2}"/>
          </ac:picMkLst>
        </pc:picChg>
        <pc:picChg chg="add mod">
          <ac:chgData name="Avery, Norman T" userId="c0228771-b4e7-464a-b258-9cec00bee834" providerId="ADAL" clId="{338A39DB-5597-4D90-949A-5B7D1547C18B}" dt="2021-12-03T07:29:08.686" v="2768" actId="1076"/>
          <ac:picMkLst>
            <pc:docMk/>
            <pc:sldMk cId="2788857944" sldId="316"/>
            <ac:picMk id="4" creationId="{1D40A424-33A8-4536-B459-61D34AC8EB0C}"/>
          </ac:picMkLst>
        </pc:picChg>
        <pc:picChg chg="del">
          <ac:chgData name="Avery, Norman T" userId="c0228771-b4e7-464a-b258-9cec00bee834" providerId="ADAL" clId="{338A39DB-5597-4D90-949A-5B7D1547C18B}" dt="2021-12-02T01:41:39.923" v="1593" actId="478"/>
          <ac:picMkLst>
            <pc:docMk/>
            <pc:sldMk cId="2788857944" sldId="316"/>
            <ac:picMk id="5" creationId="{7265E43E-681F-4C36-B964-CBE87F670834}"/>
          </ac:picMkLst>
        </pc:picChg>
        <pc:picChg chg="add del mod">
          <ac:chgData name="Avery, Norman T" userId="c0228771-b4e7-464a-b258-9cec00bee834" providerId="ADAL" clId="{338A39DB-5597-4D90-949A-5B7D1547C18B}" dt="2021-12-03T07:26:44.842" v="2748" actId="478"/>
          <ac:picMkLst>
            <pc:docMk/>
            <pc:sldMk cId="2788857944" sldId="316"/>
            <ac:picMk id="13" creationId="{F717A66F-9BF8-47D9-8297-F625D847AE32}"/>
          </ac:picMkLst>
        </pc:picChg>
        <pc:picChg chg="add del mod">
          <ac:chgData name="Avery, Norman T" userId="c0228771-b4e7-464a-b258-9cec00bee834" providerId="ADAL" clId="{338A39DB-5597-4D90-949A-5B7D1547C18B}" dt="2021-12-03T05:23:33.613" v="2415" actId="478"/>
          <ac:picMkLst>
            <pc:docMk/>
            <pc:sldMk cId="2788857944" sldId="316"/>
            <ac:picMk id="20" creationId="{A9BEFC2B-AAA5-4D67-BCBA-1D9B1A30A7DE}"/>
          </ac:picMkLst>
        </pc:picChg>
        <pc:picChg chg="mod">
          <ac:chgData name="Avery, Norman T" userId="c0228771-b4e7-464a-b258-9cec00bee834" providerId="ADAL" clId="{338A39DB-5597-4D90-949A-5B7D1547C18B}" dt="2021-12-02T01:43:00.807" v="1614" actId="1076"/>
          <ac:picMkLst>
            <pc:docMk/>
            <pc:sldMk cId="2788857944" sldId="316"/>
            <ac:picMk id="99" creationId="{9A517A43-FC66-4662-8CE2-4E522D347951}"/>
          </ac:picMkLst>
        </pc:picChg>
        <pc:cxnChg chg="add del mod">
          <ac:chgData name="Avery, Norman T" userId="c0228771-b4e7-464a-b258-9cec00bee834" providerId="ADAL" clId="{338A39DB-5597-4D90-949A-5B7D1547C18B}" dt="2021-12-03T07:30:13.688" v="2776" actId="478"/>
          <ac:cxnSpMkLst>
            <pc:docMk/>
            <pc:sldMk cId="2788857944" sldId="316"/>
            <ac:cxnSpMk id="6" creationId="{2EDB11EB-219F-48C0-AB24-4DE0A325DB27}"/>
          </ac:cxnSpMkLst>
        </pc:cxnChg>
      </pc:sldChg>
      <pc:sldChg chg="add">
        <pc:chgData name="Avery, Norman T" userId="c0228771-b4e7-464a-b258-9cec00bee834" providerId="ADAL" clId="{338A39DB-5597-4D90-949A-5B7D1547C18B}" dt="2021-12-02T03:18:23.459" v="1623" actId="2890"/>
        <pc:sldMkLst>
          <pc:docMk/>
          <pc:sldMk cId="3384146929" sldId="317"/>
        </pc:sldMkLst>
      </pc:sldChg>
      <pc:sldChg chg="addSp delSp modSp mod">
        <pc:chgData name="Avery, Norman T" userId="c0228771-b4e7-464a-b258-9cec00bee834" providerId="ADAL" clId="{338A39DB-5597-4D90-949A-5B7D1547C18B}" dt="2021-12-02T03:22:42.071" v="1635" actId="478"/>
        <pc:sldMkLst>
          <pc:docMk/>
          <pc:sldMk cId="2763500361" sldId="318"/>
        </pc:sldMkLst>
        <pc:spChg chg="add del mod">
          <ac:chgData name="Avery, Norman T" userId="c0228771-b4e7-464a-b258-9cec00bee834" providerId="ADAL" clId="{338A39DB-5597-4D90-949A-5B7D1547C18B}" dt="2021-12-02T03:22:42.071" v="1635" actId="478"/>
          <ac:spMkLst>
            <pc:docMk/>
            <pc:sldMk cId="2763500361" sldId="318"/>
            <ac:spMk id="3" creationId="{260DCFF0-7676-4462-BF46-33A66167422B}"/>
          </ac:spMkLst>
        </pc:spChg>
        <pc:spChg chg="add del">
          <ac:chgData name="Avery, Norman T" userId="c0228771-b4e7-464a-b258-9cec00bee834" providerId="ADAL" clId="{338A39DB-5597-4D90-949A-5B7D1547C18B}" dt="2021-12-02T03:22:29.891" v="1633" actId="26606"/>
          <ac:spMkLst>
            <pc:docMk/>
            <pc:sldMk cId="2763500361" sldId="318"/>
            <ac:spMk id="13" creationId="{7AAC99B2-8C14-46A7-B9EF-B2BCF20F67FF}"/>
          </ac:spMkLst>
        </pc:spChg>
        <pc:graphicFrameChg chg="add del">
          <ac:chgData name="Avery, Norman T" userId="c0228771-b4e7-464a-b258-9cec00bee834" providerId="ADAL" clId="{338A39DB-5597-4D90-949A-5B7D1547C18B}" dt="2021-12-02T03:22:29.828" v="1632" actId="26606"/>
          <ac:graphicFrameMkLst>
            <pc:docMk/>
            <pc:sldMk cId="2763500361" sldId="318"/>
            <ac:graphicFrameMk id="136" creationId="{CA9159FB-45D9-4131-8996-B2C29168F6F9}"/>
          </ac:graphicFrameMkLst>
        </pc:graphicFrameChg>
        <pc:graphicFrameChg chg="add del">
          <ac:chgData name="Avery, Norman T" userId="c0228771-b4e7-464a-b258-9cec00bee834" providerId="ADAL" clId="{338A39DB-5597-4D90-949A-5B7D1547C18B}" dt="2021-12-02T03:22:36.315" v="1634" actId="478"/>
          <ac:graphicFrameMkLst>
            <pc:docMk/>
            <pc:sldMk cId="2763500361" sldId="318"/>
            <ac:graphicFrameMk id="138" creationId="{82866747-DEC0-4E98-8C88-1CB1ECA4B752}"/>
          </ac:graphicFrameMkLst>
        </pc:graphicFrameChg>
      </pc:sldChg>
      <pc:sldChg chg="addSp delSp modSp mod setBg setClrOvrMap">
        <pc:chgData name="Avery, Norman T" userId="c0228771-b4e7-464a-b258-9cec00bee834" providerId="ADAL" clId="{338A39DB-5597-4D90-949A-5B7D1547C18B}" dt="2021-12-02T03:25:36.657" v="1653" actId="478"/>
        <pc:sldMkLst>
          <pc:docMk/>
          <pc:sldMk cId="1036460928" sldId="322"/>
        </pc:sldMkLst>
        <pc:spChg chg="mod">
          <ac:chgData name="Avery, Norman T" userId="c0228771-b4e7-464a-b258-9cec00bee834" providerId="ADAL" clId="{338A39DB-5597-4D90-949A-5B7D1547C18B}" dt="2021-12-02T03:25:14.882" v="1651" actId="26606"/>
          <ac:spMkLst>
            <pc:docMk/>
            <pc:sldMk cId="1036460928" sldId="322"/>
            <ac:spMk id="3" creationId="{114B3C8B-17BB-445C-8D2C-8B604E5DD2BE}"/>
          </ac:spMkLst>
        </pc:spChg>
        <pc:spChg chg="add del">
          <ac:chgData name="Avery, Norman T" userId="c0228771-b4e7-464a-b258-9cec00bee834" providerId="ADAL" clId="{338A39DB-5597-4D90-949A-5B7D1547C18B}" dt="2021-12-02T03:25:14.882" v="1651" actId="26606"/>
          <ac:spMkLst>
            <pc:docMk/>
            <pc:sldMk cId="1036460928" sldId="322"/>
            <ac:spMk id="124" creationId="{C6870151-9189-4C3A-8379-EF3D95827A0A}"/>
          </ac:spMkLst>
        </pc:spChg>
        <pc:spChg chg="add del">
          <ac:chgData name="Avery, Norman T" userId="c0228771-b4e7-464a-b258-9cec00bee834" providerId="ADAL" clId="{338A39DB-5597-4D90-949A-5B7D1547C18B}" dt="2021-12-02T03:25:14.882" v="1651" actId="26606"/>
          <ac:spMkLst>
            <pc:docMk/>
            <pc:sldMk cId="1036460928" sldId="322"/>
            <ac:spMk id="126" creationId="{123EA69C-102A-4DD0-9547-05DCD271D159}"/>
          </ac:spMkLst>
        </pc:spChg>
        <pc:spChg chg="add del">
          <ac:chgData name="Avery, Norman T" userId="c0228771-b4e7-464a-b258-9cec00bee834" providerId="ADAL" clId="{338A39DB-5597-4D90-949A-5B7D1547C18B}" dt="2021-12-02T03:25:14.882" v="1651" actId="26606"/>
          <ac:spMkLst>
            <pc:docMk/>
            <pc:sldMk cId="1036460928" sldId="322"/>
            <ac:spMk id="128" creationId="{6A862265-5CA3-4C40-8582-7534C3B03C2A}"/>
          </ac:spMkLst>
        </pc:spChg>
        <pc:spChg chg="add del">
          <ac:chgData name="Avery, Norman T" userId="c0228771-b4e7-464a-b258-9cec00bee834" providerId="ADAL" clId="{338A39DB-5597-4D90-949A-5B7D1547C18B}" dt="2021-12-02T03:25:14.882" v="1651" actId="26606"/>
          <ac:spMkLst>
            <pc:docMk/>
            <pc:sldMk cId="1036460928" sldId="322"/>
            <ac:spMk id="130" creationId="{600EF80B-0391-4082-9AF5-F15B091B4CE9}"/>
          </ac:spMkLst>
        </pc:spChg>
        <pc:spChg chg="add del">
          <ac:chgData name="Avery, Norman T" userId="c0228771-b4e7-464a-b258-9cec00bee834" providerId="ADAL" clId="{338A39DB-5597-4D90-949A-5B7D1547C18B}" dt="2021-12-02T03:25:14.882" v="1651" actId="26606"/>
          <ac:spMkLst>
            <pc:docMk/>
            <pc:sldMk cId="1036460928" sldId="322"/>
            <ac:spMk id="134" creationId="{3FBF03E8-C602-4192-9C52-F84B29FDCC88}"/>
          </ac:spMkLst>
        </pc:spChg>
        <pc:spChg chg="add del">
          <ac:chgData name="Avery, Norman T" userId="c0228771-b4e7-464a-b258-9cec00bee834" providerId="ADAL" clId="{338A39DB-5597-4D90-949A-5B7D1547C18B}" dt="2021-12-02T03:25:14.710" v="1650" actId="26606"/>
          <ac:spMkLst>
            <pc:docMk/>
            <pc:sldMk cId="1036460928" sldId="322"/>
            <ac:spMk id="136" creationId="{F2AF0D79-4A1A-4F27-B9F0-CF252C4AC91C}"/>
          </ac:spMkLst>
        </pc:spChg>
        <pc:spChg chg="add">
          <ac:chgData name="Avery, Norman T" userId="c0228771-b4e7-464a-b258-9cec00bee834" providerId="ADAL" clId="{338A39DB-5597-4D90-949A-5B7D1547C18B}" dt="2021-12-02T03:25:14.882" v="1651" actId="26606"/>
          <ac:spMkLst>
            <pc:docMk/>
            <pc:sldMk cId="1036460928" sldId="322"/>
            <ac:spMk id="143" creationId="{6A862265-5CA3-4C40-8582-7534C3B03C2A}"/>
          </ac:spMkLst>
        </pc:spChg>
        <pc:spChg chg="add">
          <ac:chgData name="Avery, Norman T" userId="c0228771-b4e7-464a-b258-9cec00bee834" providerId="ADAL" clId="{338A39DB-5597-4D90-949A-5B7D1547C18B}" dt="2021-12-02T03:25:14.882" v="1651" actId="26606"/>
          <ac:spMkLst>
            <pc:docMk/>
            <pc:sldMk cId="1036460928" sldId="322"/>
            <ac:spMk id="144" creationId="{C6870151-9189-4C3A-8379-EF3D95827A0A}"/>
          </ac:spMkLst>
        </pc:spChg>
        <pc:spChg chg="add">
          <ac:chgData name="Avery, Norman T" userId="c0228771-b4e7-464a-b258-9cec00bee834" providerId="ADAL" clId="{338A39DB-5597-4D90-949A-5B7D1547C18B}" dt="2021-12-02T03:25:14.882" v="1651" actId="26606"/>
          <ac:spMkLst>
            <pc:docMk/>
            <pc:sldMk cId="1036460928" sldId="322"/>
            <ac:spMk id="145" creationId="{600EF80B-0391-4082-9AF5-F15B091B4CE9}"/>
          </ac:spMkLst>
        </pc:spChg>
        <pc:spChg chg="add">
          <ac:chgData name="Avery, Norman T" userId="c0228771-b4e7-464a-b258-9cec00bee834" providerId="ADAL" clId="{338A39DB-5597-4D90-949A-5B7D1547C18B}" dt="2021-12-02T03:25:14.882" v="1651" actId="26606"/>
          <ac:spMkLst>
            <pc:docMk/>
            <pc:sldMk cId="1036460928" sldId="322"/>
            <ac:spMk id="146" creationId="{123EA69C-102A-4DD0-9547-05DCD271D159}"/>
          </ac:spMkLst>
        </pc:spChg>
        <pc:spChg chg="add">
          <ac:chgData name="Avery, Norman T" userId="c0228771-b4e7-464a-b258-9cec00bee834" providerId="ADAL" clId="{338A39DB-5597-4D90-949A-5B7D1547C18B}" dt="2021-12-02T03:25:14.882" v="1651" actId="26606"/>
          <ac:spMkLst>
            <pc:docMk/>
            <pc:sldMk cId="1036460928" sldId="322"/>
            <ac:spMk id="149" creationId="{3FBF03E8-C602-4192-9C52-F84B29FDCC88}"/>
          </ac:spMkLst>
        </pc:spChg>
        <pc:graphicFrameChg chg="add mod modGraphic">
          <ac:chgData name="Avery, Norman T" userId="c0228771-b4e7-464a-b258-9cec00bee834" providerId="ADAL" clId="{338A39DB-5597-4D90-949A-5B7D1547C18B}" dt="2021-12-02T03:25:14.882" v="1651" actId="26606"/>
          <ac:graphicFrameMkLst>
            <pc:docMk/>
            <pc:sldMk cId="1036460928" sldId="322"/>
            <ac:graphicFrameMk id="14" creationId="{6A94F667-966A-400F-99D7-9E74A026EFD0}"/>
          </ac:graphicFrameMkLst>
        </pc:graphicFrameChg>
        <pc:picChg chg="add del mod">
          <ac:chgData name="Avery, Norman T" userId="c0228771-b4e7-464a-b258-9cec00bee834" providerId="ADAL" clId="{338A39DB-5597-4D90-949A-5B7D1547C18B}" dt="2021-12-02T03:25:36.657" v="1653" actId="478"/>
          <ac:picMkLst>
            <pc:docMk/>
            <pc:sldMk cId="1036460928" sldId="322"/>
            <ac:picMk id="99" creationId="{9A517A43-FC66-4662-8CE2-4E522D347951}"/>
          </ac:picMkLst>
        </pc:picChg>
        <pc:cxnChg chg="add del">
          <ac:chgData name="Avery, Norman T" userId="c0228771-b4e7-464a-b258-9cec00bee834" providerId="ADAL" clId="{338A39DB-5597-4D90-949A-5B7D1547C18B}" dt="2021-12-02T03:25:14.882" v="1651" actId="26606"/>
          <ac:cxnSpMkLst>
            <pc:docMk/>
            <pc:sldMk cId="1036460928" sldId="322"/>
            <ac:cxnSpMk id="132" creationId="{D33AC32D-5F44-45F7-A0BD-7C11A86BED57}"/>
          </ac:cxnSpMkLst>
        </pc:cxnChg>
        <pc:cxnChg chg="add del">
          <ac:chgData name="Avery, Norman T" userId="c0228771-b4e7-464a-b258-9cec00bee834" providerId="ADAL" clId="{338A39DB-5597-4D90-949A-5B7D1547C18B}" dt="2021-12-02T03:25:14.710" v="1650" actId="26606"/>
          <ac:cxnSpMkLst>
            <pc:docMk/>
            <pc:sldMk cId="1036460928" sldId="322"/>
            <ac:cxnSpMk id="141" creationId="{8E83266B-97F8-4AB9-818F-3A70E8D8580D}"/>
          </ac:cxnSpMkLst>
        </pc:cxnChg>
        <pc:cxnChg chg="add">
          <ac:chgData name="Avery, Norman T" userId="c0228771-b4e7-464a-b258-9cec00bee834" providerId="ADAL" clId="{338A39DB-5597-4D90-949A-5B7D1547C18B}" dt="2021-12-02T03:25:14.882" v="1651" actId="26606"/>
          <ac:cxnSpMkLst>
            <pc:docMk/>
            <pc:sldMk cId="1036460928" sldId="322"/>
            <ac:cxnSpMk id="147" creationId="{D33AC32D-5F44-45F7-A0BD-7C11A86BED57}"/>
          </ac:cxnSpMkLst>
        </pc:cxnChg>
      </pc:sldChg>
      <pc:sldChg chg="delSp modSp add del mod">
        <pc:chgData name="Avery, Norman T" userId="c0228771-b4e7-464a-b258-9cec00bee834" providerId="ADAL" clId="{338A39DB-5597-4D90-949A-5B7D1547C18B}" dt="2021-12-02T03:24:02.017" v="1642" actId="2696"/>
        <pc:sldMkLst>
          <pc:docMk/>
          <pc:sldMk cId="1619743936" sldId="323"/>
        </pc:sldMkLst>
        <pc:graphicFrameChg chg="del mod">
          <ac:chgData name="Avery, Norman T" userId="c0228771-b4e7-464a-b258-9cec00bee834" providerId="ADAL" clId="{338A39DB-5597-4D90-949A-5B7D1547C18B}" dt="2021-12-02T03:23:42.179" v="1641" actId="478"/>
          <ac:graphicFrameMkLst>
            <pc:docMk/>
            <pc:sldMk cId="1619743936" sldId="323"/>
            <ac:graphicFrameMk id="136" creationId="{293CAAA7-873B-4D8D-A5BF-D4CA2DD368FB}"/>
          </ac:graphicFrameMkLst>
        </pc:graphicFrameChg>
      </pc:sldChg>
      <pc:sldChg chg="del">
        <pc:chgData name="Avery, Norman T" userId="c0228771-b4e7-464a-b258-9cec00bee834" providerId="ADAL" clId="{338A39DB-5597-4D90-949A-5B7D1547C18B}" dt="2021-12-02T03:24:29.847" v="1643" actId="2696"/>
        <pc:sldMkLst>
          <pc:docMk/>
          <pc:sldMk cId="3020592443" sldId="325"/>
        </pc:sldMkLst>
      </pc:sldChg>
      <pc:sldChg chg="modSp mod">
        <pc:chgData name="Avery, Norman T" userId="c0228771-b4e7-464a-b258-9cec00bee834" providerId="ADAL" clId="{338A39DB-5597-4D90-949A-5B7D1547C18B}" dt="2021-12-03T07:59:48.755" v="3240" actId="6549"/>
        <pc:sldMkLst>
          <pc:docMk/>
          <pc:sldMk cId="420909292" sldId="326"/>
        </pc:sldMkLst>
        <pc:spChg chg="mod">
          <ac:chgData name="Avery, Norman T" userId="c0228771-b4e7-464a-b258-9cec00bee834" providerId="ADAL" clId="{338A39DB-5597-4D90-949A-5B7D1547C18B}" dt="2021-12-03T07:59:48.755" v="3240" actId="6549"/>
          <ac:spMkLst>
            <pc:docMk/>
            <pc:sldMk cId="420909292" sldId="326"/>
            <ac:spMk id="4" creationId="{75A82E1E-6331-4F4B-ABA8-4D7188A21D48}"/>
          </ac:spMkLst>
        </pc:spChg>
        <pc:spChg chg="mod">
          <ac:chgData name="Avery, Norman T" userId="c0228771-b4e7-464a-b258-9cec00bee834" providerId="ADAL" clId="{338A39DB-5597-4D90-949A-5B7D1547C18B}" dt="2021-12-03T07:59:42.592" v="3238" actId="1076"/>
          <ac:spMkLst>
            <pc:docMk/>
            <pc:sldMk cId="420909292" sldId="326"/>
            <ac:spMk id="18" creationId="{31DD1223-762C-45C6-A4CF-4D9B0DBA0692}"/>
          </ac:spMkLst>
        </pc:spChg>
        <pc:picChg chg="mod">
          <ac:chgData name="Avery, Norman T" userId="c0228771-b4e7-464a-b258-9cec00bee834" providerId="ADAL" clId="{338A39DB-5597-4D90-949A-5B7D1547C18B}" dt="2021-12-03T07:59:45.989" v="3239" actId="1076"/>
          <ac:picMkLst>
            <pc:docMk/>
            <pc:sldMk cId="420909292" sldId="326"/>
            <ac:picMk id="3" creationId="{DD72A088-F62C-4CF8-B1D1-BA9B5E8F67D9}"/>
          </ac:picMkLst>
        </pc:picChg>
        <pc:picChg chg="mod">
          <ac:chgData name="Avery, Norman T" userId="c0228771-b4e7-464a-b258-9cec00bee834" providerId="ADAL" clId="{338A39DB-5597-4D90-949A-5B7D1547C18B}" dt="2021-12-03T07:59:42.592" v="3238" actId="1076"/>
          <ac:picMkLst>
            <pc:docMk/>
            <pc:sldMk cId="420909292" sldId="326"/>
            <ac:picMk id="5" creationId="{F55E2A46-EA2F-4B99-B14E-CCBF8E87E476}"/>
          </ac:picMkLst>
        </pc:picChg>
        <pc:picChg chg="mod">
          <ac:chgData name="Avery, Norman T" userId="c0228771-b4e7-464a-b258-9cec00bee834" providerId="ADAL" clId="{338A39DB-5597-4D90-949A-5B7D1547C18B}" dt="2021-12-03T07:59:42.592" v="3238" actId="1076"/>
          <ac:picMkLst>
            <pc:docMk/>
            <pc:sldMk cId="420909292" sldId="326"/>
            <ac:picMk id="6" creationId="{A1A1D894-7976-474B-A1D7-335E51342182}"/>
          </ac:picMkLst>
        </pc:picChg>
      </pc:sldChg>
      <pc:sldChg chg="modSp mod">
        <pc:chgData name="Avery, Norman T" userId="c0228771-b4e7-464a-b258-9cec00bee834" providerId="ADAL" clId="{338A39DB-5597-4D90-949A-5B7D1547C18B}" dt="2021-12-03T07:58:16.415" v="3222" actId="1076"/>
        <pc:sldMkLst>
          <pc:docMk/>
          <pc:sldMk cId="889448267" sldId="327"/>
        </pc:sldMkLst>
        <pc:spChg chg="mod">
          <ac:chgData name="Avery, Norman T" userId="c0228771-b4e7-464a-b258-9cec00bee834" providerId="ADAL" clId="{338A39DB-5597-4D90-949A-5B7D1547C18B}" dt="2021-12-03T07:58:16.415" v="3222" actId="1076"/>
          <ac:spMkLst>
            <pc:docMk/>
            <pc:sldMk cId="889448267" sldId="327"/>
            <ac:spMk id="10" creationId="{8A09DFED-982A-42CB-9A02-FA9723986B68}"/>
          </ac:spMkLst>
        </pc:spChg>
      </pc:sldChg>
      <pc:sldChg chg="modSp mod">
        <pc:chgData name="Avery, Norman T" userId="c0228771-b4e7-464a-b258-9cec00bee834" providerId="ADAL" clId="{338A39DB-5597-4D90-949A-5B7D1547C18B}" dt="2021-12-03T08:00:17.553" v="3241" actId="1076"/>
        <pc:sldMkLst>
          <pc:docMk/>
          <pc:sldMk cId="1367340519" sldId="328"/>
        </pc:sldMkLst>
        <pc:picChg chg="mod">
          <ac:chgData name="Avery, Norman T" userId="c0228771-b4e7-464a-b258-9cec00bee834" providerId="ADAL" clId="{338A39DB-5597-4D90-949A-5B7D1547C18B}" dt="2021-12-03T08:00:17.553" v="3241" actId="1076"/>
          <ac:picMkLst>
            <pc:docMk/>
            <pc:sldMk cId="1367340519" sldId="328"/>
            <ac:picMk id="10" creationId="{D73EE62D-FACF-45A1-87E5-E7B2CE889AC6}"/>
          </ac:picMkLst>
        </pc:picChg>
        <pc:picChg chg="mod">
          <ac:chgData name="Avery, Norman T" userId="c0228771-b4e7-464a-b258-9cec00bee834" providerId="ADAL" clId="{338A39DB-5597-4D90-949A-5B7D1547C18B}" dt="2021-12-03T08:00:17.553" v="3241" actId="1076"/>
          <ac:picMkLst>
            <pc:docMk/>
            <pc:sldMk cId="1367340519" sldId="328"/>
            <ac:picMk id="12" creationId="{E05DB14E-CE88-4BFE-BD88-BCBA108C3282}"/>
          </ac:picMkLst>
        </pc:picChg>
        <pc:picChg chg="mod">
          <ac:chgData name="Avery, Norman T" userId="c0228771-b4e7-464a-b258-9cec00bee834" providerId="ADAL" clId="{338A39DB-5597-4D90-949A-5B7D1547C18B}" dt="2021-12-03T08:00:17.553" v="3241" actId="1076"/>
          <ac:picMkLst>
            <pc:docMk/>
            <pc:sldMk cId="1367340519" sldId="328"/>
            <ac:picMk id="13" creationId="{EAEA6FF6-C875-4AA2-BDD0-D6B162BCF511}"/>
          </ac:picMkLst>
        </pc:picChg>
      </pc:sldChg>
      <pc:sldChg chg="addSp delSp modSp mod setBg setClrOvrMap">
        <pc:chgData name="Avery, Norman T" userId="c0228771-b4e7-464a-b258-9cec00bee834" providerId="ADAL" clId="{338A39DB-5597-4D90-949A-5B7D1547C18B}" dt="2021-12-03T07:57:39.731" v="3218" actId="255"/>
        <pc:sldMkLst>
          <pc:docMk/>
          <pc:sldMk cId="708744003" sldId="336"/>
        </pc:sldMkLst>
        <pc:spChg chg="mod">
          <ac:chgData name="Avery, Norman T" userId="c0228771-b4e7-464a-b258-9cec00bee834" providerId="ADAL" clId="{338A39DB-5597-4D90-949A-5B7D1547C18B}" dt="2021-12-03T07:56:49.918" v="3207" actId="26606"/>
          <ac:spMkLst>
            <pc:docMk/>
            <pc:sldMk cId="708744003" sldId="336"/>
            <ac:spMk id="9" creationId="{835118BB-931C-47B4-9BD9-9F7C959F954D}"/>
          </ac:spMkLst>
        </pc:spChg>
        <pc:spChg chg="mod">
          <ac:chgData name="Avery, Norman T" userId="c0228771-b4e7-464a-b258-9cec00bee834" providerId="ADAL" clId="{338A39DB-5597-4D90-949A-5B7D1547C18B}" dt="2021-12-03T07:57:39.731" v="3218" actId="255"/>
          <ac:spMkLst>
            <pc:docMk/>
            <pc:sldMk cId="708744003" sldId="336"/>
            <ac:spMk id="10" creationId="{8A09DFED-982A-42CB-9A02-FA9723986B68}"/>
          </ac:spMkLst>
        </pc:spChg>
        <pc:spChg chg="add del">
          <ac:chgData name="Avery, Norman T" userId="c0228771-b4e7-464a-b258-9cec00bee834" providerId="ADAL" clId="{338A39DB-5597-4D90-949A-5B7D1547C18B}" dt="2021-12-03T07:56:49.918" v="3207" actId="26606"/>
          <ac:spMkLst>
            <pc:docMk/>
            <pc:sldMk cId="708744003" sldId="336"/>
            <ac:spMk id="124" creationId="{C6870151-9189-4C3A-8379-EF3D95827A0A}"/>
          </ac:spMkLst>
        </pc:spChg>
        <pc:spChg chg="add del">
          <ac:chgData name="Avery, Norman T" userId="c0228771-b4e7-464a-b258-9cec00bee834" providerId="ADAL" clId="{338A39DB-5597-4D90-949A-5B7D1547C18B}" dt="2021-12-03T07:56:49.918" v="3207" actId="26606"/>
          <ac:spMkLst>
            <pc:docMk/>
            <pc:sldMk cId="708744003" sldId="336"/>
            <ac:spMk id="126" creationId="{123EA69C-102A-4DD0-9547-05DCD271D159}"/>
          </ac:spMkLst>
        </pc:spChg>
        <pc:spChg chg="add del">
          <ac:chgData name="Avery, Norman T" userId="c0228771-b4e7-464a-b258-9cec00bee834" providerId="ADAL" clId="{338A39DB-5597-4D90-949A-5B7D1547C18B}" dt="2021-12-03T07:56:49.918" v="3207" actId="26606"/>
          <ac:spMkLst>
            <pc:docMk/>
            <pc:sldMk cId="708744003" sldId="336"/>
            <ac:spMk id="128" creationId="{6A862265-5CA3-4C40-8582-7534C3B03C2A}"/>
          </ac:spMkLst>
        </pc:spChg>
        <pc:spChg chg="add del">
          <ac:chgData name="Avery, Norman T" userId="c0228771-b4e7-464a-b258-9cec00bee834" providerId="ADAL" clId="{338A39DB-5597-4D90-949A-5B7D1547C18B}" dt="2021-12-03T07:56:49.918" v="3207" actId="26606"/>
          <ac:spMkLst>
            <pc:docMk/>
            <pc:sldMk cId="708744003" sldId="336"/>
            <ac:spMk id="130" creationId="{600EF80B-0391-4082-9AF5-F15B091B4CE9}"/>
          </ac:spMkLst>
        </pc:spChg>
        <pc:spChg chg="add del">
          <ac:chgData name="Avery, Norman T" userId="c0228771-b4e7-464a-b258-9cec00bee834" providerId="ADAL" clId="{338A39DB-5597-4D90-949A-5B7D1547C18B}" dt="2021-12-03T07:56:49.918" v="3207" actId="26606"/>
          <ac:spMkLst>
            <pc:docMk/>
            <pc:sldMk cId="708744003" sldId="336"/>
            <ac:spMk id="134" creationId="{3FBF03E8-C602-4192-9C52-F84B29FDCC88}"/>
          </ac:spMkLst>
        </pc:spChg>
        <pc:spChg chg="add del">
          <ac:chgData name="Avery, Norman T" userId="c0228771-b4e7-464a-b258-9cec00bee834" providerId="ADAL" clId="{338A39DB-5597-4D90-949A-5B7D1547C18B}" dt="2021-12-03T07:56:49.918" v="3207" actId="26606"/>
          <ac:spMkLst>
            <pc:docMk/>
            <pc:sldMk cId="708744003" sldId="336"/>
            <ac:spMk id="136" creationId="{58394E52-1609-430B-A7A5-BFF43EB9C92F}"/>
          </ac:spMkLst>
        </pc:spChg>
        <pc:spChg chg="add del">
          <ac:chgData name="Avery, Norman T" userId="c0228771-b4e7-464a-b258-9cec00bee834" providerId="ADAL" clId="{338A39DB-5597-4D90-949A-5B7D1547C18B}" dt="2021-12-03T07:56:49.918" v="3207" actId="26606"/>
          <ac:spMkLst>
            <pc:docMk/>
            <pc:sldMk cId="708744003" sldId="336"/>
            <ac:spMk id="138" creationId="{D3697D93-D148-4A98-A3A4-98AA7C2B626C}"/>
          </ac:spMkLst>
        </pc:spChg>
        <pc:spChg chg="add del">
          <ac:chgData name="Avery, Norman T" userId="c0228771-b4e7-464a-b258-9cec00bee834" providerId="ADAL" clId="{338A39DB-5597-4D90-949A-5B7D1547C18B}" dt="2021-12-03T07:56:17.205" v="3205" actId="26606"/>
          <ac:spMkLst>
            <pc:docMk/>
            <pc:sldMk cId="708744003" sldId="336"/>
            <ac:spMk id="139" creationId="{7E035FED-A279-4D67-8FB7-F6AA044BC685}"/>
          </ac:spMkLst>
        </pc:spChg>
        <pc:spChg chg="add del">
          <ac:chgData name="Avery, Norman T" userId="c0228771-b4e7-464a-b258-9cec00bee834" providerId="ADAL" clId="{338A39DB-5597-4D90-949A-5B7D1547C18B}" dt="2021-12-03T07:56:17.205" v="3205" actId="26606"/>
          <ac:spMkLst>
            <pc:docMk/>
            <pc:sldMk cId="708744003" sldId="336"/>
            <ac:spMk id="143" creationId="{FE55C578-934C-4F34-B2F2-3E698A007496}"/>
          </ac:spMkLst>
        </pc:spChg>
        <pc:spChg chg="add del">
          <ac:chgData name="Avery, Norman T" userId="c0228771-b4e7-464a-b258-9cec00bee834" providerId="ADAL" clId="{338A39DB-5597-4D90-949A-5B7D1547C18B}" dt="2021-12-03T07:56:17.205" v="3205" actId="26606"/>
          <ac:spMkLst>
            <pc:docMk/>
            <pc:sldMk cId="708744003" sldId="336"/>
            <ac:spMk id="149" creationId="{5234C8E4-A784-4109-80E3-92A11748BB81}"/>
          </ac:spMkLst>
        </pc:spChg>
        <pc:grpChg chg="add del">
          <ac:chgData name="Avery, Norman T" userId="c0228771-b4e7-464a-b258-9cec00bee834" providerId="ADAL" clId="{338A39DB-5597-4D90-949A-5B7D1547C18B}" dt="2021-12-03T07:56:49.918" v="3207" actId="26606"/>
          <ac:grpSpMkLst>
            <pc:docMk/>
            <pc:sldMk cId="708744003" sldId="336"/>
            <ac:grpSpMk id="140" creationId="{3F354BC6-2994-4F4D-AF23-2386109F2027}"/>
          </ac:grpSpMkLst>
        </pc:grpChg>
        <pc:grpChg chg="add del">
          <ac:chgData name="Avery, Norman T" userId="c0228771-b4e7-464a-b258-9cec00bee834" providerId="ADAL" clId="{338A39DB-5597-4D90-949A-5B7D1547C18B}" dt="2021-12-03T07:56:17.205" v="3205" actId="26606"/>
          <ac:grpSpMkLst>
            <pc:docMk/>
            <pc:sldMk cId="708744003" sldId="336"/>
            <ac:grpSpMk id="145" creationId="{2A8DC3E1-897A-4B8E-AE24-5F376D6AF9C7}"/>
          </ac:grpSpMkLst>
        </pc:grpChg>
        <pc:picChg chg="mod ord">
          <ac:chgData name="Avery, Norman T" userId="c0228771-b4e7-464a-b258-9cec00bee834" providerId="ADAL" clId="{338A39DB-5597-4D90-949A-5B7D1547C18B}" dt="2021-12-03T07:57:26.198" v="3213" actId="1076"/>
          <ac:picMkLst>
            <pc:docMk/>
            <pc:sldMk cId="708744003" sldId="336"/>
            <ac:picMk id="2" creationId="{835A8F7A-BC3F-4A2A-9687-ED71BC30D3E6}"/>
          </ac:picMkLst>
        </pc:picChg>
        <pc:picChg chg="mod">
          <ac:chgData name="Avery, Norman T" userId="c0228771-b4e7-464a-b258-9cec00bee834" providerId="ADAL" clId="{338A39DB-5597-4D90-949A-5B7D1547C18B}" dt="2021-12-03T07:57:26.198" v="3213" actId="1076"/>
          <ac:picMkLst>
            <pc:docMk/>
            <pc:sldMk cId="708744003" sldId="336"/>
            <ac:picMk id="3" creationId="{9AC8402D-BFEF-42CB-9A32-D40143960313}"/>
          </ac:picMkLst>
        </pc:picChg>
        <pc:picChg chg="mod">
          <ac:chgData name="Avery, Norman T" userId="c0228771-b4e7-464a-b258-9cec00bee834" providerId="ADAL" clId="{338A39DB-5597-4D90-949A-5B7D1547C18B}" dt="2021-12-03T07:57:26.198" v="3213" actId="1076"/>
          <ac:picMkLst>
            <pc:docMk/>
            <pc:sldMk cId="708744003" sldId="336"/>
            <ac:picMk id="4" creationId="{F38FF3DF-4BA9-401A-BB83-6301FDEC6B44}"/>
          </ac:picMkLst>
        </pc:picChg>
        <pc:picChg chg="mod ord">
          <ac:chgData name="Avery, Norman T" userId="c0228771-b4e7-464a-b258-9cec00bee834" providerId="ADAL" clId="{338A39DB-5597-4D90-949A-5B7D1547C18B}" dt="2021-12-03T07:56:49.918" v="3207" actId="26606"/>
          <ac:picMkLst>
            <pc:docMk/>
            <pc:sldMk cId="708744003" sldId="336"/>
            <ac:picMk id="99" creationId="{9A517A43-FC66-4662-8CE2-4E522D347951}"/>
          </ac:picMkLst>
        </pc:picChg>
        <pc:picChg chg="add del">
          <ac:chgData name="Avery, Norman T" userId="c0228771-b4e7-464a-b258-9cec00bee834" providerId="ADAL" clId="{338A39DB-5597-4D90-949A-5B7D1547C18B}" dt="2021-12-03T07:56:49.918" v="3207" actId="26606"/>
          <ac:picMkLst>
            <pc:docMk/>
            <pc:sldMk cId="708744003" sldId="336"/>
            <ac:picMk id="148" creationId="{F190D68A-CD84-4965-890D-4829B6C1EDCC}"/>
          </ac:picMkLst>
        </pc:picChg>
        <pc:picChg chg="add del">
          <ac:chgData name="Avery, Norman T" userId="c0228771-b4e7-464a-b258-9cec00bee834" providerId="ADAL" clId="{338A39DB-5597-4D90-949A-5B7D1547C18B}" dt="2021-12-03T07:56:17.205" v="3205" actId="26606"/>
          <ac:picMkLst>
            <pc:docMk/>
            <pc:sldMk cId="708744003" sldId="336"/>
            <ac:picMk id="151" creationId="{6273A650-711D-49DE-A700-D8ACB74BCC4A}"/>
          </ac:picMkLst>
        </pc:picChg>
        <pc:cxnChg chg="add del">
          <ac:chgData name="Avery, Norman T" userId="c0228771-b4e7-464a-b258-9cec00bee834" providerId="ADAL" clId="{338A39DB-5597-4D90-949A-5B7D1547C18B}" dt="2021-12-03T07:56:49.918" v="3207" actId="26606"/>
          <ac:cxnSpMkLst>
            <pc:docMk/>
            <pc:sldMk cId="708744003" sldId="336"/>
            <ac:cxnSpMk id="132" creationId="{D33AC32D-5F44-45F7-A0BD-7C11A86BED57}"/>
          </ac:cxnSpMkLst>
        </pc:cxnChg>
        <pc:cxnChg chg="add del">
          <ac:chgData name="Avery, Norman T" userId="c0228771-b4e7-464a-b258-9cec00bee834" providerId="ADAL" clId="{338A39DB-5597-4D90-949A-5B7D1547C18B}" dt="2021-12-03T07:56:49.918" v="3207" actId="26606"/>
          <ac:cxnSpMkLst>
            <pc:docMk/>
            <pc:sldMk cId="708744003" sldId="336"/>
            <ac:cxnSpMk id="137" creationId="{8DC4616F-FBF8-4855-A506-67D86C06BBA8}"/>
          </ac:cxnSpMkLst>
        </pc:cxnChg>
        <pc:cxnChg chg="add del">
          <ac:chgData name="Avery, Norman T" userId="c0228771-b4e7-464a-b258-9cec00bee834" providerId="ADAL" clId="{338A39DB-5597-4D90-949A-5B7D1547C18B}" dt="2021-12-03T07:56:17.205" v="3205" actId="26606"/>
          <ac:cxnSpMkLst>
            <pc:docMk/>
            <pc:sldMk cId="708744003" sldId="336"/>
            <ac:cxnSpMk id="141" creationId="{7166C1E7-A4F3-41CC-8B25-06A2611145A3}"/>
          </ac:cxnSpMkLst>
        </pc:cxnChg>
        <pc:cxnChg chg="add del">
          <ac:chgData name="Avery, Norman T" userId="c0228771-b4e7-464a-b258-9cec00bee834" providerId="ADAL" clId="{338A39DB-5597-4D90-949A-5B7D1547C18B}" dt="2021-12-03T07:56:49.918" v="3207" actId="26606"/>
          <ac:cxnSpMkLst>
            <pc:docMk/>
            <pc:sldMk cId="708744003" sldId="336"/>
            <ac:cxnSpMk id="150" creationId="{7588CF8F-1D58-4649-9E47-A418EB852DC1}"/>
          </ac:cxnSpMkLst>
        </pc:cxnChg>
        <pc:cxnChg chg="add del">
          <ac:chgData name="Avery, Norman T" userId="c0228771-b4e7-464a-b258-9cec00bee834" providerId="ADAL" clId="{338A39DB-5597-4D90-949A-5B7D1547C18B}" dt="2021-12-03T07:56:17.205" v="3205" actId="26606"/>
          <ac:cxnSpMkLst>
            <pc:docMk/>
            <pc:sldMk cId="708744003" sldId="336"/>
            <ac:cxnSpMk id="153" creationId="{24B60F9D-E18D-4BB1-AD10-6C909A50A948}"/>
          </ac:cxnSpMkLst>
        </pc:cxnChg>
      </pc:sldChg>
      <pc:sldChg chg="addSp delSp modSp mod">
        <pc:chgData name="Avery, Norman T" userId="c0228771-b4e7-464a-b258-9cec00bee834" providerId="ADAL" clId="{338A39DB-5597-4D90-949A-5B7D1547C18B}" dt="2021-12-03T07:53:30.583" v="3193" actId="26606"/>
        <pc:sldMkLst>
          <pc:docMk/>
          <pc:sldMk cId="3693408914" sldId="342"/>
        </pc:sldMkLst>
        <pc:spChg chg="mod">
          <ac:chgData name="Avery, Norman T" userId="c0228771-b4e7-464a-b258-9cec00bee834" providerId="ADAL" clId="{338A39DB-5597-4D90-949A-5B7D1547C18B}" dt="2021-12-03T07:53:30.583" v="3193" actId="26606"/>
          <ac:spMkLst>
            <pc:docMk/>
            <pc:sldMk cId="3693408914" sldId="342"/>
            <ac:spMk id="40" creationId="{B866F0DF-4A98-4230-9441-3183321DB9D0}"/>
          </ac:spMkLst>
        </pc:spChg>
        <pc:spChg chg="add del">
          <ac:chgData name="Avery, Norman T" userId="c0228771-b4e7-464a-b258-9cec00bee834" providerId="ADAL" clId="{338A39DB-5597-4D90-949A-5B7D1547C18B}" dt="2021-12-03T07:53:30.583" v="3193" actId="26606"/>
          <ac:spMkLst>
            <pc:docMk/>
            <pc:sldMk cId="3693408914" sldId="342"/>
            <ac:spMk id="145" creationId="{C6870151-9189-4C3A-8379-EF3D95827A0A}"/>
          </ac:spMkLst>
        </pc:spChg>
        <pc:spChg chg="add del">
          <ac:chgData name="Avery, Norman T" userId="c0228771-b4e7-464a-b258-9cec00bee834" providerId="ADAL" clId="{338A39DB-5597-4D90-949A-5B7D1547C18B}" dt="2021-12-03T07:53:30.583" v="3193" actId="26606"/>
          <ac:spMkLst>
            <pc:docMk/>
            <pc:sldMk cId="3693408914" sldId="342"/>
            <ac:spMk id="147" creationId="{123EA69C-102A-4DD0-9547-05DCD271D159}"/>
          </ac:spMkLst>
        </pc:spChg>
        <pc:spChg chg="add del">
          <ac:chgData name="Avery, Norman T" userId="c0228771-b4e7-464a-b258-9cec00bee834" providerId="ADAL" clId="{338A39DB-5597-4D90-949A-5B7D1547C18B}" dt="2021-12-03T07:53:30.583" v="3193" actId="26606"/>
          <ac:spMkLst>
            <pc:docMk/>
            <pc:sldMk cId="3693408914" sldId="342"/>
            <ac:spMk id="149" creationId="{6A862265-5CA3-4C40-8582-7534C3B03C2A}"/>
          </ac:spMkLst>
        </pc:spChg>
        <pc:spChg chg="add del">
          <ac:chgData name="Avery, Norman T" userId="c0228771-b4e7-464a-b258-9cec00bee834" providerId="ADAL" clId="{338A39DB-5597-4D90-949A-5B7D1547C18B}" dt="2021-12-03T07:53:30.583" v="3193" actId="26606"/>
          <ac:spMkLst>
            <pc:docMk/>
            <pc:sldMk cId="3693408914" sldId="342"/>
            <ac:spMk id="151" creationId="{600EF80B-0391-4082-9AF5-F15B091B4CE9}"/>
          </ac:spMkLst>
        </pc:spChg>
        <pc:spChg chg="add del">
          <ac:chgData name="Avery, Norman T" userId="c0228771-b4e7-464a-b258-9cec00bee834" providerId="ADAL" clId="{338A39DB-5597-4D90-949A-5B7D1547C18B}" dt="2021-12-03T07:53:30.583" v="3193" actId="26606"/>
          <ac:spMkLst>
            <pc:docMk/>
            <pc:sldMk cId="3693408914" sldId="342"/>
            <ac:spMk id="155" creationId="{3FBF03E8-C602-4192-9C52-F84B29FDCC88}"/>
          </ac:spMkLst>
        </pc:spChg>
        <pc:spChg chg="add del">
          <ac:chgData name="Avery, Norman T" userId="c0228771-b4e7-464a-b258-9cec00bee834" providerId="ADAL" clId="{338A39DB-5597-4D90-949A-5B7D1547C18B}" dt="2021-12-03T07:53:30.583" v="3193" actId="26606"/>
          <ac:spMkLst>
            <pc:docMk/>
            <pc:sldMk cId="3693408914" sldId="342"/>
            <ac:spMk id="160" creationId="{C6870151-9189-4C3A-8379-EF3D95827A0A}"/>
          </ac:spMkLst>
        </pc:spChg>
        <pc:spChg chg="add del">
          <ac:chgData name="Avery, Norman T" userId="c0228771-b4e7-464a-b258-9cec00bee834" providerId="ADAL" clId="{338A39DB-5597-4D90-949A-5B7D1547C18B}" dt="2021-12-03T07:53:30.583" v="3193" actId="26606"/>
          <ac:spMkLst>
            <pc:docMk/>
            <pc:sldMk cId="3693408914" sldId="342"/>
            <ac:spMk id="162" creationId="{123EA69C-102A-4DD0-9547-05DCD271D159}"/>
          </ac:spMkLst>
        </pc:spChg>
        <pc:spChg chg="add del">
          <ac:chgData name="Avery, Norman T" userId="c0228771-b4e7-464a-b258-9cec00bee834" providerId="ADAL" clId="{338A39DB-5597-4D90-949A-5B7D1547C18B}" dt="2021-12-03T07:53:30.583" v="3193" actId="26606"/>
          <ac:spMkLst>
            <pc:docMk/>
            <pc:sldMk cId="3693408914" sldId="342"/>
            <ac:spMk id="164" creationId="{6A862265-5CA3-4C40-8582-7534C3B03C2A}"/>
          </ac:spMkLst>
        </pc:spChg>
        <pc:spChg chg="add del">
          <ac:chgData name="Avery, Norman T" userId="c0228771-b4e7-464a-b258-9cec00bee834" providerId="ADAL" clId="{338A39DB-5597-4D90-949A-5B7D1547C18B}" dt="2021-12-03T07:53:30.583" v="3193" actId="26606"/>
          <ac:spMkLst>
            <pc:docMk/>
            <pc:sldMk cId="3693408914" sldId="342"/>
            <ac:spMk id="166" creationId="{600EF80B-0391-4082-9AF5-F15B091B4CE9}"/>
          </ac:spMkLst>
        </pc:spChg>
        <pc:spChg chg="add del">
          <ac:chgData name="Avery, Norman T" userId="c0228771-b4e7-464a-b258-9cec00bee834" providerId="ADAL" clId="{338A39DB-5597-4D90-949A-5B7D1547C18B}" dt="2021-12-03T07:53:30.583" v="3193" actId="26606"/>
          <ac:spMkLst>
            <pc:docMk/>
            <pc:sldMk cId="3693408914" sldId="342"/>
            <ac:spMk id="170" creationId="{3FBF03E8-C602-4192-9C52-F84B29FDCC88}"/>
          </ac:spMkLst>
        </pc:spChg>
        <pc:graphicFrameChg chg="mod modGraphic">
          <ac:chgData name="Avery, Norman T" userId="c0228771-b4e7-464a-b258-9cec00bee834" providerId="ADAL" clId="{338A39DB-5597-4D90-949A-5B7D1547C18B}" dt="2021-12-03T07:53:30.583" v="3193" actId="26606"/>
          <ac:graphicFrameMkLst>
            <pc:docMk/>
            <pc:sldMk cId="3693408914" sldId="342"/>
            <ac:graphicFrameMk id="140" creationId="{F24FEEC2-E9CF-481F-9735-6DD93F7C972A}"/>
          </ac:graphicFrameMkLst>
        </pc:graphicFrameChg>
        <pc:cxnChg chg="add del">
          <ac:chgData name="Avery, Norman T" userId="c0228771-b4e7-464a-b258-9cec00bee834" providerId="ADAL" clId="{338A39DB-5597-4D90-949A-5B7D1547C18B}" dt="2021-12-03T07:53:30.583" v="3193" actId="26606"/>
          <ac:cxnSpMkLst>
            <pc:docMk/>
            <pc:sldMk cId="3693408914" sldId="342"/>
            <ac:cxnSpMk id="153" creationId="{D33AC32D-5F44-45F7-A0BD-7C11A86BED57}"/>
          </ac:cxnSpMkLst>
        </pc:cxnChg>
        <pc:cxnChg chg="add del">
          <ac:chgData name="Avery, Norman T" userId="c0228771-b4e7-464a-b258-9cec00bee834" providerId="ADAL" clId="{338A39DB-5597-4D90-949A-5B7D1547C18B}" dt="2021-12-03T07:53:30.583" v="3193" actId="26606"/>
          <ac:cxnSpMkLst>
            <pc:docMk/>
            <pc:sldMk cId="3693408914" sldId="342"/>
            <ac:cxnSpMk id="168" creationId="{D33AC32D-5F44-45F7-A0BD-7C11A86BED57}"/>
          </ac:cxnSpMkLst>
        </pc:cxnChg>
      </pc:sldChg>
      <pc:sldChg chg="addSp delSp modSp mod setBg setClrOvrMap">
        <pc:chgData name="Avery, Norman T" userId="c0228771-b4e7-464a-b258-9cec00bee834" providerId="ADAL" clId="{338A39DB-5597-4D90-949A-5B7D1547C18B}" dt="2021-12-03T01:36:19.145" v="2386" actId="26606"/>
        <pc:sldMkLst>
          <pc:docMk/>
          <pc:sldMk cId="4274847275" sldId="343"/>
        </pc:sldMkLst>
        <pc:spChg chg="mod">
          <ac:chgData name="Avery, Norman T" userId="c0228771-b4e7-464a-b258-9cec00bee834" providerId="ADAL" clId="{338A39DB-5597-4D90-949A-5B7D1547C18B}" dt="2021-12-03T01:36:19.145" v="2386" actId="26606"/>
          <ac:spMkLst>
            <pc:docMk/>
            <pc:sldMk cId="4274847275" sldId="343"/>
            <ac:spMk id="9" creationId="{835118BB-931C-47B4-9BD9-9F7C959F954D}"/>
          </ac:spMkLst>
        </pc:spChg>
        <pc:spChg chg="mod">
          <ac:chgData name="Avery, Norman T" userId="c0228771-b4e7-464a-b258-9cec00bee834" providerId="ADAL" clId="{338A39DB-5597-4D90-949A-5B7D1547C18B}" dt="2021-12-03T01:36:19.145" v="2386" actId="26606"/>
          <ac:spMkLst>
            <pc:docMk/>
            <pc:sldMk cId="4274847275" sldId="343"/>
            <ac:spMk id="10" creationId="{8A09DFED-982A-42CB-9A02-FA9723986B68}"/>
          </ac:spMkLst>
        </pc:spChg>
        <pc:spChg chg="del">
          <ac:chgData name="Avery, Norman T" userId="c0228771-b4e7-464a-b258-9cec00bee834" providerId="ADAL" clId="{338A39DB-5597-4D90-949A-5B7D1547C18B}" dt="2021-12-03T01:36:19.145" v="2386" actId="26606"/>
          <ac:spMkLst>
            <pc:docMk/>
            <pc:sldMk cId="4274847275" sldId="343"/>
            <ac:spMk id="164" creationId="{F2AF0D79-4A1A-4F27-B9F0-CF252C4AC91C}"/>
          </ac:spMkLst>
        </pc:spChg>
        <pc:spChg chg="add">
          <ac:chgData name="Avery, Norman T" userId="c0228771-b4e7-464a-b258-9cec00bee834" providerId="ADAL" clId="{338A39DB-5597-4D90-949A-5B7D1547C18B}" dt="2021-12-03T01:36:19.145" v="2386" actId="26606"/>
          <ac:spMkLst>
            <pc:docMk/>
            <pc:sldMk cId="4274847275" sldId="343"/>
            <ac:spMk id="170" creationId="{C6870151-9189-4C3A-8379-EF3D95827A0A}"/>
          </ac:spMkLst>
        </pc:spChg>
        <pc:spChg chg="add">
          <ac:chgData name="Avery, Norman T" userId="c0228771-b4e7-464a-b258-9cec00bee834" providerId="ADAL" clId="{338A39DB-5597-4D90-949A-5B7D1547C18B}" dt="2021-12-03T01:36:19.145" v="2386" actId="26606"/>
          <ac:spMkLst>
            <pc:docMk/>
            <pc:sldMk cId="4274847275" sldId="343"/>
            <ac:spMk id="172" creationId="{123EA69C-102A-4DD0-9547-05DCD271D159}"/>
          </ac:spMkLst>
        </pc:spChg>
        <pc:spChg chg="add">
          <ac:chgData name="Avery, Norman T" userId="c0228771-b4e7-464a-b258-9cec00bee834" providerId="ADAL" clId="{338A39DB-5597-4D90-949A-5B7D1547C18B}" dt="2021-12-03T01:36:19.145" v="2386" actId="26606"/>
          <ac:spMkLst>
            <pc:docMk/>
            <pc:sldMk cId="4274847275" sldId="343"/>
            <ac:spMk id="174" creationId="{6A862265-5CA3-4C40-8582-7534C3B03C2A}"/>
          </ac:spMkLst>
        </pc:spChg>
        <pc:spChg chg="add">
          <ac:chgData name="Avery, Norman T" userId="c0228771-b4e7-464a-b258-9cec00bee834" providerId="ADAL" clId="{338A39DB-5597-4D90-949A-5B7D1547C18B}" dt="2021-12-03T01:36:19.145" v="2386" actId="26606"/>
          <ac:spMkLst>
            <pc:docMk/>
            <pc:sldMk cId="4274847275" sldId="343"/>
            <ac:spMk id="176" creationId="{600EF80B-0391-4082-9AF5-F15B091B4CE9}"/>
          </ac:spMkLst>
        </pc:spChg>
        <pc:spChg chg="add">
          <ac:chgData name="Avery, Norman T" userId="c0228771-b4e7-464a-b258-9cec00bee834" providerId="ADAL" clId="{338A39DB-5597-4D90-949A-5B7D1547C18B}" dt="2021-12-03T01:36:19.145" v="2386" actId="26606"/>
          <ac:spMkLst>
            <pc:docMk/>
            <pc:sldMk cId="4274847275" sldId="343"/>
            <ac:spMk id="180" creationId="{3FBF03E8-C602-4192-9C52-F84B29FDCC88}"/>
          </ac:spMkLst>
        </pc:spChg>
        <pc:picChg chg="mod">
          <ac:chgData name="Avery, Norman T" userId="c0228771-b4e7-464a-b258-9cec00bee834" providerId="ADAL" clId="{338A39DB-5597-4D90-949A-5B7D1547C18B}" dt="2021-12-03T01:36:19.145" v="2386" actId="26606"/>
          <ac:picMkLst>
            <pc:docMk/>
            <pc:sldMk cId="4274847275" sldId="343"/>
            <ac:picMk id="99" creationId="{9A517A43-FC66-4662-8CE2-4E522D347951}"/>
          </ac:picMkLst>
        </pc:picChg>
        <pc:cxnChg chg="del">
          <ac:chgData name="Avery, Norman T" userId="c0228771-b4e7-464a-b258-9cec00bee834" providerId="ADAL" clId="{338A39DB-5597-4D90-949A-5B7D1547C18B}" dt="2021-12-03T01:36:19.145" v="2386" actId="26606"/>
          <ac:cxnSpMkLst>
            <pc:docMk/>
            <pc:sldMk cId="4274847275" sldId="343"/>
            <ac:cxnSpMk id="165" creationId="{8E83266B-97F8-4AB9-818F-3A70E8D8580D}"/>
          </ac:cxnSpMkLst>
        </pc:cxnChg>
        <pc:cxnChg chg="add">
          <ac:chgData name="Avery, Norman T" userId="c0228771-b4e7-464a-b258-9cec00bee834" providerId="ADAL" clId="{338A39DB-5597-4D90-949A-5B7D1547C18B}" dt="2021-12-03T01:36:19.145" v="2386" actId="26606"/>
          <ac:cxnSpMkLst>
            <pc:docMk/>
            <pc:sldMk cId="4274847275" sldId="343"/>
            <ac:cxnSpMk id="178" creationId="{D33AC32D-5F44-45F7-A0BD-7C11A86BED57}"/>
          </ac:cxnSpMkLst>
        </pc:cxnChg>
      </pc:sldChg>
      <pc:sldChg chg="addSp delSp modSp mod setBg setClrOvrMap">
        <pc:chgData name="Avery, Norman T" userId="c0228771-b4e7-464a-b258-9cec00bee834" providerId="ADAL" clId="{338A39DB-5597-4D90-949A-5B7D1547C18B}" dt="2021-12-03T01:36:14.409" v="2385" actId="26606"/>
        <pc:sldMkLst>
          <pc:docMk/>
          <pc:sldMk cId="793344140" sldId="344"/>
        </pc:sldMkLst>
        <pc:spChg chg="mod">
          <ac:chgData name="Avery, Norman T" userId="c0228771-b4e7-464a-b258-9cec00bee834" providerId="ADAL" clId="{338A39DB-5597-4D90-949A-5B7D1547C18B}" dt="2021-12-03T01:36:14.409" v="2385" actId="26606"/>
          <ac:spMkLst>
            <pc:docMk/>
            <pc:sldMk cId="793344140" sldId="344"/>
            <ac:spMk id="9" creationId="{835118BB-931C-47B4-9BD9-9F7C959F954D}"/>
          </ac:spMkLst>
        </pc:spChg>
        <pc:spChg chg="mod">
          <ac:chgData name="Avery, Norman T" userId="c0228771-b4e7-464a-b258-9cec00bee834" providerId="ADAL" clId="{338A39DB-5597-4D90-949A-5B7D1547C18B}" dt="2021-12-03T01:36:14.409" v="2385" actId="26606"/>
          <ac:spMkLst>
            <pc:docMk/>
            <pc:sldMk cId="793344140" sldId="344"/>
            <ac:spMk id="10" creationId="{8A09DFED-982A-42CB-9A02-FA9723986B68}"/>
          </ac:spMkLst>
        </pc:spChg>
        <pc:spChg chg="add del">
          <ac:chgData name="Avery, Norman T" userId="c0228771-b4e7-464a-b258-9cec00bee834" providerId="ADAL" clId="{338A39DB-5597-4D90-949A-5B7D1547C18B}" dt="2021-12-03T01:36:12.823" v="2382" actId="26606"/>
          <ac:spMkLst>
            <pc:docMk/>
            <pc:sldMk cId="793344140" sldId="344"/>
            <ac:spMk id="161" creationId="{C6870151-9189-4C3A-8379-EF3D95827A0A}"/>
          </ac:spMkLst>
        </pc:spChg>
        <pc:spChg chg="add del">
          <ac:chgData name="Avery, Norman T" userId="c0228771-b4e7-464a-b258-9cec00bee834" providerId="ADAL" clId="{338A39DB-5597-4D90-949A-5B7D1547C18B}" dt="2021-12-03T01:36:12.823" v="2382" actId="26606"/>
          <ac:spMkLst>
            <pc:docMk/>
            <pc:sldMk cId="793344140" sldId="344"/>
            <ac:spMk id="163" creationId="{123EA69C-102A-4DD0-9547-05DCD271D159}"/>
          </ac:spMkLst>
        </pc:spChg>
        <pc:spChg chg="add del">
          <ac:chgData name="Avery, Norman T" userId="c0228771-b4e7-464a-b258-9cec00bee834" providerId="ADAL" clId="{338A39DB-5597-4D90-949A-5B7D1547C18B}" dt="2021-12-03T01:36:14.409" v="2385" actId="26606"/>
          <ac:spMkLst>
            <pc:docMk/>
            <pc:sldMk cId="793344140" sldId="344"/>
            <ac:spMk id="218" creationId="{F2AF0D79-4A1A-4F27-B9F0-CF252C4AC91C}"/>
          </ac:spMkLst>
        </pc:spChg>
        <pc:spChg chg="add del">
          <ac:chgData name="Avery, Norman T" userId="c0228771-b4e7-464a-b258-9cec00bee834" providerId="ADAL" clId="{338A39DB-5597-4D90-949A-5B7D1547C18B}" dt="2021-12-03T01:36:12.823" v="2382" actId="26606"/>
          <ac:spMkLst>
            <pc:docMk/>
            <pc:sldMk cId="793344140" sldId="344"/>
            <ac:spMk id="222" creationId="{6A862265-5CA3-4C40-8582-7534C3B03C2A}"/>
          </ac:spMkLst>
        </pc:spChg>
        <pc:spChg chg="add del">
          <ac:chgData name="Avery, Norman T" userId="c0228771-b4e7-464a-b258-9cec00bee834" providerId="ADAL" clId="{338A39DB-5597-4D90-949A-5B7D1547C18B}" dt="2021-12-03T01:36:12.823" v="2382" actId="26606"/>
          <ac:spMkLst>
            <pc:docMk/>
            <pc:sldMk cId="793344140" sldId="344"/>
            <ac:spMk id="223" creationId="{600EF80B-0391-4082-9AF5-F15B091B4CE9}"/>
          </ac:spMkLst>
        </pc:spChg>
        <pc:spChg chg="add del">
          <ac:chgData name="Avery, Norman T" userId="c0228771-b4e7-464a-b258-9cec00bee834" providerId="ADAL" clId="{338A39DB-5597-4D90-949A-5B7D1547C18B}" dt="2021-12-03T01:36:12.823" v="2382" actId="26606"/>
          <ac:spMkLst>
            <pc:docMk/>
            <pc:sldMk cId="793344140" sldId="344"/>
            <ac:spMk id="224" creationId="{3FBF03E8-C602-4192-9C52-F84B29FDCC88}"/>
          </ac:spMkLst>
        </pc:spChg>
        <pc:spChg chg="add del">
          <ac:chgData name="Avery, Norman T" userId="c0228771-b4e7-464a-b258-9cec00bee834" providerId="ADAL" clId="{338A39DB-5597-4D90-949A-5B7D1547C18B}" dt="2021-12-03T01:36:14.383" v="2384" actId="26606"/>
          <ac:spMkLst>
            <pc:docMk/>
            <pc:sldMk cId="793344140" sldId="344"/>
            <ac:spMk id="226" creationId="{368B8211-0B9F-4516-8771-3316E00DB965}"/>
          </ac:spMkLst>
        </pc:spChg>
        <pc:spChg chg="add">
          <ac:chgData name="Avery, Norman T" userId="c0228771-b4e7-464a-b258-9cec00bee834" providerId="ADAL" clId="{338A39DB-5597-4D90-949A-5B7D1547C18B}" dt="2021-12-03T01:36:14.409" v="2385" actId="26606"/>
          <ac:spMkLst>
            <pc:docMk/>
            <pc:sldMk cId="793344140" sldId="344"/>
            <ac:spMk id="229" creationId="{C6870151-9189-4C3A-8379-EF3D95827A0A}"/>
          </ac:spMkLst>
        </pc:spChg>
        <pc:spChg chg="add">
          <ac:chgData name="Avery, Norman T" userId="c0228771-b4e7-464a-b258-9cec00bee834" providerId="ADAL" clId="{338A39DB-5597-4D90-949A-5B7D1547C18B}" dt="2021-12-03T01:36:14.409" v="2385" actId="26606"/>
          <ac:spMkLst>
            <pc:docMk/>
            <pc:sldMk cId="793344140" sldId="344"/>
            <ac:spMk id="230" creationId="{123EA69C-102A-4DD0-9547-05DCD271D159}"/>
          </ac:spMkLst>
        </pc:spChg>
        <pc:spChg chg="add">
          <ac:chgData name="Avery, Norman T" userId="c0228771-b4e7-464a-b258-9cec00bee834" providerId="ADAL" clId="{338A39DB-5597-4D90-949A-5B7D1547C18B}" dt="2021-12-03T01:36:14.409" v="2385" actId="26606"/>
          <ac:spMkLst>
            <pc:docMk/>
            <pc:sldMk cId="793344140" sldId="344"/>
            <ac:spMk id="231" creationId="{6A862265-5CA3-4C40-8582-7534C3B03C2A}"/>
          </ac:spMkLst>
        </pc:spChg>
        <pc:spChg chg="add">
          <ac:chgData name="Avery, Norman T" userId="c0228771-b4e7-464a-b258-9cec00bee834" providerId="ADAL" clId="{338A39DB-5597-4D90-949A-5B7D1547C18B}" dt="2021-12-03T01:36:14.409" v="2385" actId="26606"/>
          <ac:spMkLst>
            <pc:docMk/>
            <pc:sldMk cId="793344140" sldId="344"/>
            <ac:spMk id="232" creationId="{600EF80B-0391-4082-9AF5-F15B091B4CE9}"/>
          </ac:spMkLst>
        </pc:spChg>
        <pc:spChg chg="add">
          <ac:chgData name="Avery, Norman T" userId="c0228771-b4e7-464a-b258-9cec00bee834" providerId="ADAL" clId="{338A39DB-5597-4D90-949A-5B7D1547C18B}" dt="2021-12-03T01:36:14.409" v="2385" actId="26606"/>
          <ac:spMkLst>
            <pc:docMk/>
            <pc:sldMk cId="793344140" sldId="344"/>
            <ac:spMk id="234" creationId="{3FBF03E8-C602-4192-9C52-F84B29FDCC88}"/>
          </ac:spMkLst>
        </pc:spChg>
        <pc:picChg chg="mod">
          <ac:chgData name="Avery, Norman T" userId="c0228771-b4e7-464a-b258-9cec00bee834" providerId="ADAL" clId="{338A39DB-5597-4D90-949A-5B7D1547C18B}" dt="2021-12-03T01:36:14.409" v="2385" actId="26606"/>
          <ac:picMkLst>
            <pc:docMk/>
            <pc:sldMk cId="793344140" sldId="344"/>
            <ac:picMk id="99" creationId="{9A517A43-FC66-4662-8CE2-4E522D347951}"/>
          </ac:picMkLst>
        </pc:picChg>
        <pc:cxnChg chg="add del">
          <ac:chgData name="Avery, Norman T" userId="c0228771-b4e7-464a-b258-9cec00bee834" providerId="ADAL" clId="{338A39DB-5597-4D90-949A-5B7D1547C18B}" dt="2021-12-03T01:36:12.823" v="2382" actId="26606"/>
          <ac:cxnSpMkLst>
            <pc:docMk/>
            <pc:sldMk cId="793344140" sldId="344"/>
            <ac:cxnSpMk id="169" creationId="{D33AC32D-5F44-45F7-A0BD-7C11A86BED57}"/>
          </ac:cxnSpMkLst>
        </pc:cxnChg>
        <pc:cxnChg chg="add del">
          <ac:chgData name="Avery, Norman T" userId="c0228771-b4e7-464a-b258-9cec00bee834" providerId="ADAL" clId="{338A39DB-5597-4D90-949A-5B7D1547C18B}" dt="2021-12-03T01:36:14.409" v="2385" actId="26606"/>
          <ac:cxnSpMkLst>
            <pc:docMk/>
            <pc:sldMk cId="793344140" sldId="344"/>
            <ac:cxnSpMk id="220" creationId="{8E83266B-97F8-4AB9-818F-3A70E8D8580D}"/>
          </ac:cxnSpMkLst>
        </pc:cxnChg>
        <pc:cxnChg chg="add del">
          <ac:chgData name="Avery, Norman T" userId="c0228771-b4e7-464a-b258-9cec00bee834" providerId="ADAL" clId="{338A39DB-5597-4D90-949A-5B7D1547C18B}" dt="2021-12-03T01:36:14.383" v="2384" actId="26606"/>
          <ac:cxnSpMkLst>
            <pc:docMk/>
            <pc:sldMk cId="793344140" sldId="344"/>
            <ac:cxnSpMk id="227" creationId="{B7582E73-8B46-4A0E-944E-58357C80883F}"/>
          </ac:cxnSpMkLst>
        </pc:cxnChg>
        <pc:cxnChg chg="add">
          <ac:chgData name="Avery, Norman T" userId="c0228771-b4e7-464a-b258-9cec00bee834" providerId="ADAL" clId="{338A39DB-5597-4D90-949A-5B7D1547C18B}" dt="2021-12-03T01:36:14.409" v="2385" actId="26606"/>
          <ac:cxnSpMkLst>
            <pc:docMk/>
            <pc:sldMk cId="793344140" sldId="344"/>
            <ac:cxnSpMk id="233" creationId="{D33AC32D-5F44-45F7-A0BD-7C11A86BED57}"/>
          </ac:cxnSpMkLst>
        </pc:cxnChg>
      </pc:sldChg>
      <pc:sldChg chg="addSp delSp modSp mod setBg setClrOvrMap">
        <pc:chgData name="Avery, Norman T" userId="c0228771-b4e7-464a-b258-9cec00bee834" providerId="ADAL" clId="{338A39DB-5597-4D90-949A-5B7D1547C18B}" dt="2021-12-03T01:35:45.142" v="2380" actId="26606"/>
        <pc:sldMkLst>
          <pc:docMk/>
          <pc:sldMk cId="1198000822" sldId="345"/>
        </pc:sldMkLst>
        <pc:spChg chg="mod">
          <ac:chgData name="Avery, Norman T" userId="c0228771-b4e7-464a-b258-9cec00bee834" providerId="ADAL" clId="{338A39DB-5597-4D90-949A-5B7D1547C18B}" dt="2021-12-03T01:35:45.142" v="2380" actId="26606"/>
          <ac:spMkLst>
            <pc:docMk/>
            <pc:sldMk cId="1198000822" sldId="345"/>
            <ac:spMk id="9" creationId="{835118BB-931C-47B4-9BD9-9F7C959F954D}"/>
          </ac:spMkLst>
        </pc:spChg>
        <pc:spChg chg="add del">
          <ac:chgData name="Avery, Norman T" userId="c0228771-b4e7-464a-b258-9cec00bee834" providerId="ADAL" clId="{338A39DB-5597-4D90-949A-5B7D1547C18B}" dt="2021-12-03T01:35:10.637" v="2371" actId="26606"/>
          <ac:spMkLst>
            <pc:docMk/>
            <pc:sldMk cId="1198000822" sldId="345"/>
            <ac:spMk id="161" creationId="{C6870151-9189-4C3A-8379-EF3D95827A0A}"/>
          </ac:spMkLst>
        </pc:spChg>
        <pc:spChg chg="add del">
          <ac:chgData name="Avery, Norman T" userId="c0228771-b4e7-464a-b258-9cec00bee834" providerId="ADAL" clId="{338A39DB-5597-4D90-949A-5B7D1547C18B}" dt="2021-12-03T01:35:10.637" v="2371" actId="26606"/>
          <ac:spMkLst>
            <pc:docMk/>
            <pc:sldMk cId="1198000822" sldId="345"/>
            <ac:spMk id="163" creationId="{123EA69C-102A-4DD0-9547-05DCD271D159}"/>
          </ac:spMkLst>
        </pc:spChg>
        <pc:spChg chg="add del">
          <ac:chgData name="Avery, Norman T" userId="c0228771-b4e7-464a-b258-9cec00bee834" providerId="ADAL" clId="{338A39DB-5597-4D90-949A-5B7D1547C18B}" dt="2021-12-03T01:35:10.637" v="2371" actId="26606"/>
          <ac:spMkLst>
            <pc:docMk/>
            <pc:sldMk cId="1198000822" sldId="345"/>
            <ac:spMk id="165" creationId="{6A862265-5CA3-4C40-8582-7534C3B03C2A}"/>
          </ac:spMkLst>
        </pc:spChg>
        <pc:spChg chg="add del">
          <ac:chgData name="Avery, Norman T" userId="c0228771-b4e7-464a-b258-9cec00bee834" providerId="ADAL" clId="{338A39DB-5597-4D90-949A-5B7D1547C18B}" dt="2021-12-03T01:35:10.637" v="2371" actId="26606"/>
          <ac:spMkLst>
            <pc:docMk/>
            <pc:sldMk cId="1198000822" sldId="345"/>
            <ac:spMk id="167" creationId="{600EF80B-0391-4082-9AF5-F15B091B4CE9}"/>
          </ac:spMkLst>
        </pc:spChg>
        <pc:spChg chg="add del">
          <ac:chgData name="Avery, Norman T" userId="c0228771-b4e7-464a-b258-9cec00bee834" providerId="ADAL" clId="{338A39DB-5597-4D90-949A-5B7D1547C18B}" dt="2021-12-03T01:35:10.637" v="2371" actId="26606"/>
          <ac:spMkLst>
            <pc:docMk/>
            <pc:sldMk cId="1198000822" sldId="345"/>
            <ac:spMk id="171" creationId="{3FBF03E8-C602-4192-9C52-F84B29FDCC88}"/>
          </ac:spMkLst>
        </pc:spChg>
        <pc:spChg chg="add">
          <ac:chgData name="Avery, Norman T" userId="c0228771-b4e7-464a-b258-9cec00bee834" providerId="ADAL" clId="{338A39DB-5597-4D90-949A-5B7D1547C18B}" dt="2021-12-03T01:35:45.142" v="2380" actId="26606"/>
          <ac:spMkLst>
            <pc:docMk/>
            <pc:sldMk cId="1198000822" sldId="345"/>
            <ac:spMk id="185" creationId="{C6870151-9189-4C3A-8379-EF3D95827A0A}"/>
          </ac:spMkLst>
        </pc:spChg>
        <pc:spChg chg="add">
          <ac:chgData name="Avery, Norman T" userId="c0228771-b4e7-464a-b258-9cec00bee834" providerId="ADAL" clId="{338A39DB-5597-4D90-949A-5B7D1547C18B}" dt="2021-12-03T01:35:45.142" v="2380" actId="26606"/>
          <ac:spMkLst>
            <pc:docMk/>
            <pc:sldMk cId="1198000822" sldId="345"/>
            <ac:spMk id="187" creationId="{123EA69C-102A-4DD0-9547-05DCD271D159}"/>
          </ac:spMkLst>
        </pc:spChg>
        <pc:spChg chg="add">
          <ac:chgData name="Avery, Norman T" userId="c0228771-b4e7-464a-b258-9cec00bee834" providerId="ADAL" clId="{338A39DB-5597-4D90-949A-5B7D1547C18B}" dt="2021-12-03T01:35:45.142" v="2380" actId="26606"/>
          <ac:spMkLst>
            <pc:docMk/>
            <pc:sldMk cId="1198000822" sldId="345"/>
            <ac:spMk id="189" creationId="{6A862265-5CA3-4C40-8582-7534C3B03C2A}"/>
          </ac:spMkLst>
        </pc:spChg>
        <pc:spChg chg="add">
          <ac:chgData name="Avery, Norman T" userId="c0228771-b4e7-464a-b258-9cec00bee834" providerId="ADAL" clId="{338A39DB-5597-4D90-949A-5B7D1547C18B}" dt="2021-12-03T01:35:45.142" v="2380" actId="26606"/>
          <ac:spMkLst>
            <pc:docMk/>
            <pc:sldMk cId="1198000822" sldId="345"/>
            <ac:spMk id="191" creationId="{600EF80B-0391-4082-9AF5-F15B091B4CE9}"/>
          </ac:spMkLst>
        </pc:spChg>
        <pc:spChg chg="add del">
          <ac:chgData name="Avery, Norman T" userId="c0228771-b4e7-464a-b258-9cec00bee834" providerId="ADAL" clId="{338A39DB-5597-4D90-949A-5B7D1547C18B}" dt="2021-12-03T01:35:31.271" v="2378" actId="26606"/>
          <ac:spMkLst>
            <pc:docMk/>
            <pc:sldMk cId="1198000822" sldId="345"/>
            <ac:spMk id="218" creationId="{F2AF0D79-4A1A-4F27-B9F0-CF252C4AC91C}"/>
          </ac:spMkLst>
        </pc:spChg>
        <pc:spChg chg="add del">
          <ac:chgData name="Avery, Norman T" userId="c0228771-b4e7-464a-b258-9cec00bee834" providerId="ADAL" clId="{338A39DB-5597-4D90-949A-5B7D1547C18B}" dt="2021-12-03T01:35:14.122" v="2373" actId="26606"/>
          <ac:spMkLst>
            <pc:docMk/>
            <pc:sldMk cId="1198000822" sldId="345"/>
            <ac:spMk id="222" creationId="{C6870151-9189-4C3A-8379-EF3D95827A0A}"/>
          </ac:spMkLst>
        </pc:spChg>
        <pc:spChg chg="add del">
          <ac:chgData name="Avery, Norman T" userId="c0228771-b4e7-464a-b258-9cec00bee834" providerId="ADAL" clId="{338A39DB-5597-4D90-949A-5B7D1547C18B}" dt="2021-12-03T01:35:14.122" v="2373" actId="26606"/>
          <ac:spMkLst>
            <pc:docMk/>
            <pc:sldMk cId="1198000822" sldId="345"/>
            <ac:spMk id="223" creationId="{123EA69C-102A-4DD0-9547-05DCD271D159}"/>
          </ac:spMkLst>
        </pc:spChg>
        <pc:spChg chg="add del">
          <ac:chgData name="Avery, Norman T" userId="c0228771-b4e7-464a-b258-9cec00bee834" providerId="ADAL" clId="{338A39DB-5597-4D90-949A-5B7D1547C18B}" dt="2021-12-03T01:35:14.122" v="2373" actId="26606"/>
          <ac:spMkLst>
            <pc:docMk/>
            <pc:sldMk cId="1198000822" sldId="345"/>
            <ac:spMk id="224" creationId="{6A862265-5CA3-4C40-8582-7534C3B03C2A}"/>
          </ac:spMkLst>
        </pc:spChg>
        <pc:spChg chg="add del">
          <ac:chgData name="Avery, Norman T" userId="c0228771-b4e7-464a-b258-9cec00bee834" providerId="ADAL" clId="{338A39DB-5597-4D90-949A-5B7D1547C18B}" dt="2021-12-03T01:35:14.122" v="2373" actId="26606"/>
          <ac:spMkLst>
            <pc:docMk/>
            <pc:sldMk cId="1198000822" sldId="345"/>
            <ac:spMk id="225" creationId="{600EF80B-0391-4082-9AF5-F15B091B4CE9}"/>
          </ac:spMkLst>
        </pc:spChg>
        <pc:spChg chg="add del">
          <ac:chgData name="Avery, Norman T" userId="c0228771-b4e7-464a-b258-9cec00bee834" providerId="ADAL" clId="{338A39DB-5597-4D90-949A-5B7D1547C18B}" dt="2021-12-03T01:35:14.122" v="2373" actId="26606"/>
          <ac:spMkLst>
            <pc:docMk/>
            <pc:sldMk cId="1198000822" sldId="345"/>
            <ac:spMk id="227" creationId="{3FBF03E8-C602-4192-9C52-F84B29FDCC88}"/>
          </ac:spMkLst>
        </pc:spChg>
        <pc:spChg chg="add del">
          <ac:chgData name="Avery, Norman T" userId="c0228771-b4e7-464a-b258-9cec00bee834" providerId="ADAL" clId="{338A39DB-5597-4D90-949A-5B7D1547C18B}" dt="2021-12-03T01:35:23.811" v="2375" actId="26606"/>
          <ac:spMkLst>
            <pc:docMk/>
            <pc:sldMk cId="1198000822" sldId="345"/>
            <ac:spMk id="229" creationId="{C6870151-9189-4C3A-8379-EF3D95827A0A}"/>
          </ac:spMkLst>
        </pc:spChg>
        <pc:spChg chg="add del">
          <ac:chgData name="Avery, Norman T" userId="c0228771-b4e7-464a-b258-9cec00bee834" providerId="ADAL" clId="{338A39DB-5597-4D90-949A-5B7D1547C18B}" dt="2021-12-03T01:35:23.811" v="2375" actId="26606"/>
          <ac:spMkLst>
            <pc:docMk/>
            <pc:sldMk cId="1198000822" sldId="345"/>
            <ac:spMk id="230" creationId="{123EA69C-102A-4DD0-9547-05DCD271D159}"/>
          </ac:spMkLst>
        </pc:spChg>
        <pc:spChg chg="add del">
          <ac:chgData name="Avery, Norman T" userId="c0228771-b4e7-464a-b258-9cec00bee834" providerId="ADAL" clId="{338A39DB-5597-4D90-949A-5B7D1547C18B}" dt="2021-12-03T01:35:23.811" v="2375" actId="26606"/>
          <ac:spMkLst>
            <pc:docMk/>
            <pc:sldMk cId="1198000822" sldId="345"/>
            <ac:spMk id="231" creationId="{6A862265-5CA3-4C40-8582-7534C3B03C2A}"/>
          </ac:spMkLst>
        </pc:spChg>
        <pc:spChg chg="add del">
          <ac:chgData name="Avery, Norman T" userId="c0228771-b4e7-464a-b258-9cec00bee834" providerId="ADAL" clId="{338A39DB-5597-4D90-949A-5B7D1547C18B}" dt="2021-12-03T01:35:23.811" v="2375" actId="26606"/>
          <ac:spMkLst>
            <pc:docMk/>
            <pc:sldMk cId="1198000822" sldId="345"/>
            <ac:spMk id="232" creationId="{600EF80B-0391-4082-9AF5-F15B091B4CE9}"/>
          </ac:spMkLst>
        </pc:spChg>
        <pc:spChg chg="add del">
          <ac:chgData name="Avery, Norman T" userId="c0228771-b4e7-464a-b258-9cec00bee834" providerId="ADAL" clId="{338A39DB-5597-4D90-949A-5B7D1547C18B}" dt="2021-12-03T01:35:23.811" v="2375" actId="26606"/>
          <ac:spMkLst>
            <pc:docMk/>
            <pc:sldMk cId="1198000822" sldId="345"/>
            <ac:spMk id="234" creationId="{3FBF03E8-C602-4192-9C52-F84B29FDCC88}"/>
          </ac:spMkLst>
        </pc:spChg>
        <pc:spChg chg="add del">
          <ac:chgData name="Avery, Norman T" userId="c0228771-b4e7-464a-b258-9cec00bee834" providerId="ADAL" clId="{338A39DB-5597-4D90-949A-5B7D1547C18B}" dt="2021-12-03T01:35:31.257" v="2377" actId="26606"/>
          <ac:spMkLst>
            <pc:docMk/>
            <pc:sldMk cId="1198000822" sldId="345"/>
            <ac:spMk id="236" creationId="{C6870151-9189-4C3A-8379-EF3D95827A0A}"/>
          </ac:spMkLst>
        </pc:spChg>
        <pc:spChg chg="add del">
          <ac:chgData name="Avery, Norman T" userId="c0228771-b4e7-464a-b258-9cec00bee834" providerId="ADAL" clId="{338A39DB-5597-4D90-949A-5B7D1547C18B}" dt="2021-12-03T01:35:31.257" v="2377" actId="26606"/>
          <ac:spMkLst>
            <pc:docMk/>
            <pc:sldMk cId="1198000822" sldId="345"/>
            <ac:spMk id="237" creationId="{123EA69C-102A-4DD0-9547-05DCD271D159}"/>
          </ac:spMkLst>
        </pc:spChg>
        <pc:spChg chg="add del">
          <ac:chgData name="Avery, Norman T" userId="c0228771-b4e7-464a-b258-9cec00bee834" providerId="ADAL" clId="{338A39DB-5597-4D90-949A-5B7D1547C18B}" dt="2021-12-03T01:35:31.257" v="2377" actId="26606"/>
          <ac:spMkLst>
            <pc:docMk/>
            <pc:sldMk cId="1198000822" sldId="345"/>
            <ac:spMk id="238" creationId="{6A862265-5CA3-4C40-8582-7534C3B03C2A}"/>
          </ac:spMkLst>
        </pc:spChg>
        <pc:spChg chg="add del">
          <ac:chgData name="Avery, Norman T" userId="c0228771-b4e7-464a-b258-9cec00bee834" providerId="ADAL" clId="{338A39DB-5597-4D90-949A-5B7D1547C18B}" dt="2021-12-03T01:35:31.257" v="2377" actId="26606"/>
          <ac:spMkLst>
            <pc:docMk/>
            <pc:sldMk cId="1198000822" sldId="345"/>
            <ac:spMk id="239" creationId="{600EF80B-0391-4082-9AF5-F15B091B4CE9}"/>
          </ac:spMkLst>
        </pc:spChg>
        <pc:spChg chg="add del">
          <ac:chgData name="Avery, Norman T" userId="c0228771-b4e7-464a-b258-9cec00bee834" providerId="ADAL" clId="{338A39DB-5597-4D90-949A-5B7D1547C18B}" dt="2021-12-03T01:35:31.257" v="2377" actId="26606"/>
          <ac:spMkLst>
            <pc:docMk/>
            <pc:sldMk cId="1198000822" sldId="345"/>
            <ac:spMk id="241" creationId="{3FBF03E8-C602-4192-9C52-F84B29FDCC88}"/>
          </ac:spMkLst>
        </pc:spChg>
        <pc:spChg chg="add del">
          <ac:chgData name="Avery, Norman T" userId="c0228771-b4e7-464a-b258-9cec00bee834" providerId="ADAL" clId="{338A39DB-5597-4D90-949A-5B7D1547C18B}" dt="2021-12-03T01:35:45.142" v="2380" actId="26606"/>
          <ac:spMkLst>
            <pc:docMk/>
            <pc:sldMk cId="1198000822" sldId="345"/>
            <ac:spMk id="243" creationId="{F2AF0D79-4A1A-4F27-B9F0-CF252C4AC91C}"/>
          </ac:spMkLst>
        </pc:spChg>
        <pc:spChg chg="add">
          <ac:chgData name="Avery, Norman T" userId="c0228771-b4e7-464a-b258-9cec00bee834" providerId="ADAL" clId="{338A39DB-5597-4D90-949A-5B7D1547C18B}" dt="2021-12-03T01:35:45.142" v="2380" actId="26606"/>
          <ac:spMkLst>
            <pc:docMk/>
            <pc:sldMk cId="1198000822" sldId="345"/>
            <ac:spMk id="255" creationId="{3FBF03E8-C602-4192-9C52-F84B29FDCC88}"/>
          </ac:spMkLst>
        </pc:spChg>
        <pc:graphicFrameChg chg="mod modGraphic">
          <ac:chgData name="Avery, Norman T" userId="c0228771-b4e7-464a-b258-9cec00bee834" providerId="ADAL" clId="{338A39DB-5597-4D90-949A-5B7D1547C18B}" dt="2021-12-03T01:35:45.142" v="2380" actId="26606"/>
          <ac:graphicFrameMkLst>
            <pc:docMk/>
            <pc:sldMk cId="1198000822" sldId="345"/>
            <ac:graphicFrameMk id="12" creationId="{94509B5A-AC4A-4B3A-91E8-A2A8B7AAA83C}"/>
          </ac:graphicFrameMkLst>
        </pc:graphicFrameChg>
        <pc:picChg chg="mod">
          <ac:chgData name="Avery, Norman T" userId="c0228771-b4e7-464a-b258-9cec00bee834" providerId="ADAL" clId="{338A39DB-5597-4D90-949A-5B7D1547C18B}" dt="2021-12-03T01:35:45.142" v="2380" actId="26606"/>
          <ac:picMkLst>
            <pc:docMk/>
            <pc:sldMk cId="1198000822" sldId="345"/>
            <ac:picMk id="99" creationId="{9A517A43-FC66-4662-8CE2-4E522D347951}"/>
          </ac:picMkLst>
        </pc:picChg>
        <pc:cxnChg chg="add del">
          <ac:chgData name="Avery, Norman T" userId="c0228771-b4e7-464a-b258-9cec00bee834" providerId="ADAL" clId="{338A39DB-5597-4D90-949A-5B7D1547C18B}" dt="2021-12-03T01:35:10.637" v="2371" actId="26606"/>
          <ac:cxnSpMkLst>
            <pc:docMk/>
            <pc:sldMk cId="1198000822" sldId="345"/>
            <ac:cxnSpMk id="169" creationId="{D33AC32D-5F44-45F7-A0BD-7C11A86BED57}"/>
          </ac:cxnSpMkLst>
        </pc:cxnChg>
        <pc:cxnChg chg="add del">
          <ac:chgData name="Avery, Norman T" userId="c0228771-b4e7-464a-b258-9cec00bee834" providerId="ADAL" clId="{338A39DB-5597-4D90-949A-5B7D1547C18B}" dt="2021-12-03T01:35:31.271" v="2378" actId="26606"/>
          <ac:cxnSpMkLst>
            <pc:docMk/>
            <pc:sldMk cId="1198000822" sldId="345"/>
            <ac:cxnSpMk id="220" creationId="{8E83266B-97F8-4AB9-818F-3A70E8D8580D}"/>
          </ac:cxnSpMkLst>
        </pc:cxnChg>
        <pc:cxnChg chg="add del">
          <ac:chgData name="Avery, Norman T" userId="c0228771-b4e7-464a-b258-9cec00bee834" providerId="ADAL" clId="{338A39DB-5597-4D90-949A-5B7D1547C18B}" dt="2021-12-03T01:35:14.122" v="2373" actId="26606"/>
          <ac:cxnSpMkLst>
            <pc:docMk/>
            <pc:sldMk cId="1198000822" sldId="345"/>
            <ac:cxnSpMk id="226" creationId="{D33AC32D-5F44-45F7-A0BD-7C11A86BED57}"/>
          </ac:cxnSpMkLst>
        </pc:cxnChg>
        <pc:cxnChg chg="add del">
          <ac:chgData name="Avery, Norman T" userId="c0228771-b4e7-464a-b258-9cec00bee834" providerId="ADAL" clId="{338A39DB-5597-4D90-949A-5B7D1547C18B}" dt="2021-12-03T01:35:23.811" v="2375" actId="26606"/>
          <ac:cxnSpMkLst>
            <pc:docMk/>
            <pc:sldMk cId="1198000822" sldId="345"/>
            <ac:cxnSpMk id="233" creationId="{D33AC32D-5F44-45F7-A0BD-7C11A86BED57}"/>
          </ac:cxnSpMkLst>
        </pc:cxnChg>
        <pc:cxnChg chg="add del">
          <ac:chgData name="Avery, Norman T" userId="c0228771-b4e7-464a-b258-9cec00bee834" providerId="ADAL" clId="{338A39DB-5597-4D90-949A-5B7D1547C18B}" dt="2021-12-03T01:35:31.257" v="2377" actId="26606"/>
          <ac:cxnSpMkLst>
            <pc:docMk/>
            <pc:sldMk cId="1198000822" sldId="345"/>
            <ac:cxnSpMk id="240" creationId="{D33AC32D-5F44-45F7-A0BD-7C11A86BED57}"/>
          </ac:cxnSpMkLst>
        </pc:cxnChg>
        <pc:cxnChg chg="add del">
          <ac:chgData name="Avery, Norman T" userId="c0228771-b4e7-464a-b258-9cec00bee834" providerId="ADAL" clId="{338A39DB-5597-4D90-949A-5B7D1547C18B}" dt="2021-12-03T01:35:45.142" v="2380" actId="26606"/>
          <ac:cxnSpMkLst>
            <pc:docMk/>
            <pc:sldMk cId="1198000822" sldId="345"/>
            <ac:cxnSpMk id="244" creationId="{8E83266B-97F8-4AB9-818F-3A70E8D8580D}"/>
          </ac:cxnSpMkLst>
        </pc:cxnChg>
        <pc:cxnChg chg="add">
          <ac:chgData name="Avery, Norman T" userId="c0228771-b4e7-464a-b258-9cec00bee834" providerId="ADAL" clId="{338A39DB-5597-4D90-949A-5B7D1547C18B}" dt="2021-12-03T01:35:45.142" v="2380" actId="26606"/>
          <ac:cxnSpMkLst>
            <pc:docMk/>
            <pc:sldMk cId="1198000822" sldId="345"/>
            <ac:cxnSpMk id="253" creationId="{D33AC32D-5F44-45F7-A0BD-7C11A86BED57}"/>
          </ac:cxnSpMkLst>
        </pc:cxnChg>
      </pc:sldChg>
      <pc:sldChg chg="addSp delSp modSp mod ord modNotesTx">
        <pc:chgData name="Avery, Norman T" userId="c0228771-b4e7-464a-b258-9cec00bee834" providerId="ADAL" clId="{338A39DB-5597-4D90-949A-5B7D1547C18B}" dt="2021-12-03T07:07:32.242" v="2523"/>
        <pc:sldMkLst>
          <pc:docMk/>
          <pc:sldMk cId="3779957031" sldId="347"/>
        </pc:sldMkLst>
        <pc:spChg chg="add del mod">
          <ac:chgData name="Avery, Norman T" userId="c0228771-b4e7-464a-b258-9cec00bee834" providerId="ADAL" clId="{338A39DB-5597-4D90-949A-5B7D1547C18B}" dt="2021-12-03T07:04:55.845" v="2482" actId="478"/>
          <ac:spMkLst>
            <pc:docMk/>
            <pc:sldMk cId="3779957031" sldId="347"/>
            <ac:spMk id="3" creationId="{295C6E23-4404-4184-9148-ECF47C3AB6BA}"/>
          </ac:spMkLst>
        </pc:spChg>
        <pc:spChg chg="add del mod">
          <ac:chgData name="Avery, Norman T" userId="c0228771-b4e7-464a-b258-9cec00bee834" providerId="ADAL" clId="{338A39DB-5597-4D90-949A-5B7D1547C18B}" dt="2021-12-02T22:43:29.497" v="1741" actId="931"/>
          <ac:spMkLst>
            <pc:docMk/>
            <pc:sldMk cId="3779957031" sldId="347"/>
            <ac:spMk id="3" creationId="{328844AD-7059-41AC-823E-5976F1D543A3}"/>
          </ac:spMkLst>
        </pc:spChg>
        <pc:spChg chg="add del mod">
          <ac:chgData name="Avery, Norman T" userId="c0228771-b4e7-464a-b258-9cec00bee834" providerId="ADAL" clId="{338A39DB-5597-4D90-949A-5B7D1547C18B}" dt="2021-12-03T01:19:40.552" v="2303"/>
          <ac:spMkLst>
            <pc:docMk/>
            <pc:sldMk cId="3779957031" sldId="347"/>
            <ac:spMk id="8" creationId="{0BC305B9-AE59-4805-9250-C610265DEADC}"/>
          </ac:spMkLst>
        </pc:spChg>
        <pc:spChg chg="mod">
          <ac:chgData name="Avery, Norman T" userId="c0228771-b4e7-464a-b258-9cec00bee834" providerId="ADAL" clId="{338A39DB-5597-4D90-949A-5B7D1547C18B}" dt="2021-12-03T07:07:02.989" v="2521" actId="1076"/>
          <ac:spMkLst>
            <pc:docMk/>
            <pc:sldMk cId="3779957031" sldId="347"/>
            <ac:spMk id="9" creationId="{835118BB-931C-47B4-9BD9-9F7C959F954D}"/>
          </ac:spMkLst>
        </pc:spChg>
        <pc:spChg chg="add del mod">
          <ac:chgData name="Avery, Norman T" userId="c0228771-b4e7-464a-b258-9cec00bee834" providerId="ADAL" clId="{338A39DB-5597-4D90-949A-5B7D1547C18B}" dt="2021-12-03T01:21:12.644" v="2326" actId="478"/>
          <ac:spMkLst>
            <pc:docMk/>
            <pc:sldMk cId="3779957031" sldId="347"/>
            <ac:spMk id="10" creationId="{59ACB085-E141-40D1-B8C6-16AB8450882A}"/>
          </ac:spMkLst>
        </pc:spChg>
        <pc:spChg chg="del">
          <ac:chgData name="Avery, Norman T" userId="c0228771-b4e7-464a-b258-9cec00bee834" providerId="ADAL" clId="{338A39DB-5597-4D90-949A-5B7D1547C18B}" dt="2021-12-02T22:41:55.952" v="1740" actId="478"/>
          <ac:spMkLst>
            <pc:docMk/>
            <pc:sldMk cId="3779957031" sldId="347"/>
            <ac:spMk id="10" creationId="{8A09DFED-982A-42CB-9A02-FA9723986B68}"/>
          </ac:spMkLst>
        </pc:spChg>
        <pc:spChg chg="add del mod">
          <ac:chgData name="Avery, Norman T" userId="c0228771-b4e7-464a-b258-9cec00bee834" providerId="ADAL" clId="{338A39DB-5597-4D90-949A-5B7D1547C18B}" dt="2021-12-03T07:06:29.999" v="2517" actId="6549"/>
          <ac:spMkLst>
            <pc:docMk/>
            <pc:sldMk cId="3779957031" sldId="347"/>
            <ac:spMk id="14" creationId="{4E796095-6D53-4FBF-B99E-EB6A6ECE7831}"/>
          </ac:spMkLst>
        </pc:spChg>
        <pc:spChg chg="add del">
          <ac:chgData name="Avery, Norman T" userId="c0228771-b4e7-464a-b258-9cec00bee834" providerId="ADAL" clId="{338A39DB-5597-4D90-949A-5B7D1547C18B}" dt="2021-12-02T22:45:39.623" v="1805" actId="22"/>
          <ac:spMkLst>
            <pc:docMk/>
            <pc:sldMk cId="3779957031" sldId="347"/>
            <ac:spMk id="16" creationId="{14F42787-F429-4C52-B873-1A5E0FA2D54E}"/>
          </ac:spMkLst>
        </pc:spChg>
        <pc:spChg chg="add del">
          <ac:chgData name="Avery, Norman T" userId="c0228771-b4e7-464a-b258-9cec00bee834" providerId="ADAL" clId="{338A39DB-5597-4D90-949A-5B7D1547C18B}" dt="2021-12-02T22:45:45.472" v="1807" actId="22"/>
          <ac:spMkLst>
            <pc:docMk/>
            <pc:sldMk cId="3779957031" sldId="347"/>
            <ac:spMk id="18" creationId="{0C3B669A-1885-4DEA-A95F-03FF15D6982A}"/>
          </ac:spMkLst>
        </pc:spChg>
        <pc:spChg chg="add del mod">
          <ac:chgData name="Avery, Norman T" userId="c0228771-b4e7-464a-b258-9cec00bee834" providerId="ADAL" clId="{338A39DB-5597-4D90-949A-5B7D1547C18B}" dt="2021-12-02T22:47:25.552" v="1838" actId="478"/>
          <ac:spMkLst>
            <pc:docMk/>
            <pc:sldMk cId="3779957031" sldId="347"/>
            <ac:spMk id="19" creationId="{20B486DF-1B19-47C2-BA89-5316B5DEBC85}"/>
          </ac:spMkLst>
        </pc:spChg>
        <pc:graphicFrameChg chg="add del">
          <ac:chgData name="Avery, Norman T" userId="c0228771-b4e7-464a-b258-9cec00bee834" providerId="ADAL" clId="{338A39DB-5597-4D90-949A-5B7D1547C18B}" dt="2021-12-02T22:48:53.488" v="1869" actId="26606"/>
          <ac:graphicFrameMkLst>
            <pc:docMk/>
            <pc:sldMk cId="3779957031" sldId="347"/>
            <ac:graphicFrameMk id="123" creationId="{71170159-47FA-4AE5-A5E9-3D1C7661A8AF}"/>
          </ac:graphicFrameMkLst>
        </pc:graphicFrameChg>
        <pc:picChg chg="add mod">
          <ac:chgData name="Avery, Norman T" userId="c0228771-b4e7-464a-b258-9cec00bee834" providerId="ADAL" clId="{338A39DB-5597-4D90-949A-5B7D1547C18B}" dt="2021-12-03T07:07:02.989" v="2521" actId="1076"/>
          <ac:picMkLst>
            <pc:docMk/>
            <pc:sldMk cId="3779957031" sldId="347"/>
            <ac:picMk id="5" creationId="{CAA5C4D3-6A1A-4290-895C-E10682ADCA34}"/>
          </ac:picMkLst>
        </pc:picChg>
        <pc:picChg chg="add del mod">
          <ac:chgData name="Avery, Norman T" userId="c0228771-b4e7-464a-b258-9cec00bee834" providerId="ADAL" clId="{338A39DB-5597-4D90-949A-5B7D1547C18B}" dt="2021-12-03T07:04:16.626" v="2474" actId="478"/>
          <ac:picMkLst>
            <pc:docMk/>
            <pc:sldMk cId="3779957031" sldId="347"/>
            <ac:picMk id="7" creationId="{A3C6EC55-8AB3-4A14-AE87-79096700FBA4}"/>
          </ac:picMkLst>
        </pc:picChg>
        <pc:picChg chg="add del mod">
          <ac:chgData name="Avery, Norman T" userId="c0228771-b4e7-464a-b258-9cec00bee834" providerId="ADAL" clId="{338A39DB-5597-4D90-949A-5B7D1547C18B}" dt="2021-12-03T07:07:32.242" v="2523"/>
          <ac:picMkLst>
            <pc:docMk/>
            <pc:sldMk cId="3779957031" sldId="347"/>
            <ac:picMk id="12" creationId="{908C9007-C0EB-42E0-BF5F-1A93DC586163}"/>
          </ac:picMkLst>
        </pc:picChg>
        <pc:picChg chg="mod">
          <ac:chgData name="Avery, Norman T" userId="c0228771-b4e7-464a-b258-9cec00bee834" providerId="ADAL" clId="{338A39DB-5597-4D90-949A-5B7D1547C18B}" dt="2021-12-03T07:06:56.452" v="2520" actId="1076"/>
          <ac:picMkLst>
            <pc:docMk/>
            <pc:sldMk cId="3779957031" sldId="347"/>
            <ac:picMk id="99" creationId="{9A517A43-FC66-4662-8CE2-4E522D347951}"/>
          </ac:picMkLst>
        </pc:picChg>
        <pc:picChg chg="add del mod">
          <ac:chgData name="Avery, Norman T" userId="c0228771-b4e7-464a-b258-9cec00bee834" providerId="ADAL" clId="{338A39DB-5597-4D90-949A-5B7D1547C18B}" dt="2021-12-02T22:41:42.748" v="1739"/>
          <ac:picMkLst>
            <pc:docMk/>
            <pc:sldMk cId="3779957031" sldId="347"/>
            <ac:picMk id="2050" creationId="{6DC87802-2BF8-4E66-9AB1-D593D01FDD35}"/>
          </ac:picMkLst>
        </pc:picChg>
      </pc:sldChg>
      <pc:sldChg chg="addSp delSp modSp mod setBg setClrOvrMap">
        <pc:chgData name="Avery, Norman T" userId="c0228771-b4e7-464a-b258-9cec00bee834" providerId="ADAL" clId="{338A39DB-5597-4D90-949A-5B7D1547C18B}" dt="2021-12-03T01:38:04.046" v="2396" actId="26606"/>
        <pc:sldMkLst>
          <pc:docMk/>
          <pc:sldMk cId="2560301198" sldId="348"/>
        </pc:sldMkLst>
        <pc:spChg chg="mod">
          <ac:chgData name="Avery, Norman T" userId="c0228771-b4e7-464a-b258-9cec00bee834" providerId="ADAL" clId="{338A39DB-5597-4D90-949A-5B7D1547C18B}" dt="2021-12-03T01:37:51.160" v="2395" actId="26606"/>
          <ac:spMkLst>
            <pc:docMk/>
            <pc:sldMk cId="2560301198" sldId="348"/>
            <ac:spMk id="9" creationId="{835118BB-931C-47B4-9BD9-9F7C959F954D}"/>
          </ac:spMkLst>
        </pc:spChg>
        <pc:spChg chg="del mod">
          <ac:chgData name="Avery, Norman T" userId="c0228771-b4e7-464a-b258-9cec00bee834" providerId="ADAL" clId="{338A39DB-5597-4D90-949A-5B7D1547C18B}" dt="2021-12-03T01:38:04.046" v="2396" actId="26606"/>
          <ac:spMkLst>
            <pc:docMk/>
            <pc:sldMk cId="2560301198" sldId="348"/>
            <ac:spMk id="10" creationId="{8A09DFED-982A-42CB-9A02-FA9723986B68}"/>
          </ac:spMkLst>
        </pc:spChg>
        <pc:spChg chg="add del">
          <ac:chgData name="Avery, Norman T" userId="c0228771-b4e7-464a-b258-9cec00bee834" providerId="ADAL" clId="{338A39DB-5597-4D90-949A-5B7D1547C18B}" dt="2021-12-03T01:37:51.160" v="2395" actId="26606"/>
          <ac:spMkLst>
            <pc:docMk/>
            <pc:sldMk cId="2560301198" sldId="348"/>
            <ac:spMk id="138" creationId="{1CE580D1-F917-4567-AFB4-99AA9B52ADF0}"/>
          </ac:spMkLst>
        </pc:spChg>
        <pc:spChg chg="add del">
          <ac:chgData name="Avery, Norman T" userId="c0228771-b4e7-464a-b258-9cec00bee834" providerId="ADAL" clId="{338A39DB-5597-4D90-949A-5B7D1547C18B}" dt="2021-12-03T01:37:51.160" v="2395" actId="26606"/>
          <ac:spMkLst>
            <pc:docMk/>
            <pc:sldMk cId="2560301198" sldId="348"/>
            <ac:spMk id="146" creationId="{65513E21-21B0-48DB-8CF1-35E43B33A477}"/>
          </ac:spMkLst>
        </pc:spChg>
        <pc:spChg chg="add del">
          <ac:chgData name="Avery, Norman T" userId="c0228771-b4e7-464a-b258-9cec00bee834" providerId="ADAL" clId="{338A39DB-5597-4D90-949A-5B7D1547C18B}" dt="2021-12-03T01:37:51.160" v="2395" actId="26606"/>
          <ac:spMkLst>
            <pc:docMk/>
            <pc:sldMk cId="2560301198" sldId="348"/>
            <ac:spMk id="153" creationId="{E02DA677-C58A-4FCE-A9A0-E66A42EBD9A5}"/>
          </ac:spMkLst>
        </pc:spChg>
        <pc:spChg chg="add del">
          <ac:chgData name="Avery, Norman T" userId="c0228771-b4e7-464a-b258-9cec00bee834" providerId="ADAL" clId="{338A39DB-5597-4D90-949A-5B7D1547C18B}" dt="2021-12-03T01:37:51.160" v="2395" actId="26606"/>
          <ac:spMkLst>
            <pc:docMk/>
            <pc:sldMk cId="2560301198" sldId="348"/>
            <ac:spMk id="161" creationId="{229C93CD-877B-4A89-AC8A-768E0D89352E}"/>
          </ac:spMkLst>
        </pc:spChg>
        <pc:spChg chg="add del">
          <ac:chgData name="Avery, Norman T" userId="c0228771-b4e7-464a-b258-9cec00bee834" providerId="ADAL" clId="{338A39DB-5597-4D90-949A-5B7D1547C18B}" dt="2021-12-03T01:37:51.160" v="2395" actId="26606"/>
          <ac:spMkLst>
            <pc:docMk/>
            <pc:sldMk cId="2560301198" sldId="348"/>
            <ac:spMk id="163" creationId="{3845BB70-1EF0-4722-B492-785F65F6D137}"/>
          </ac:spMkLst>
        </pc:spChg>
        <pc:grpChg chg="add del">
          <ac:chgData name="Avery, Norman T" userId="c0228771-b4e7-464a-b258-9cec00bee834" providerId="ADAL" clId="{338A39DB-5597-4D90-949A-5B7D1547C18B}" dt="2021-12-03T01:37:51.160" v="2395" actId="26606"/>
          <ac:grpSpMkLst>
            <pc:docMk/>
            <pc:sldMk cId="2560301198" sldId="348"/>
            <ac:grpSpMk id="167" creationId="{4FFB8341-96F9-4495-AD0E-FDE80860E2A7}"/>
          </ac:grpSpMkLst>
        </pc:grpChg>
        <pc:grpChg chg="add del">
          <ac:chgData name="Avery, Norman T" userId="c0228771-b4e7-464a-b258-9cec00bee834" providerId="ADAL" clId="{338A39DB-5597-4D90-949A-5B7D1547C18B}" dt="2021-12-03T01:37:51.160" v="2395" actId="26606"/>
          <ac:grpSpMkLst>
            <pc:docMk/>
            <pc:sldMk cId="2560301198" sldId="348"/>
            <ac:grpSpMk id="171" creationId="{E566F495-168A-430E-BFAF-A028E6CCFD1D}"/>
          </ac:grpSpMkLst>
        </pc:grpChg>
        <pc:graphicFrameChg chg="add">
          <ac:chgData name="Avery, Norman T" userId="c0228771-b4e7-464a-b258-9cec00bee834" providerId="ADAL" clId="{338A39DB-5597-4D90-949A-5B7D1547C18B}" dt="2021-12-03T01:38:04.046" v="2396" actId="26606"/>
          <ac:graphicFrameMkLst>
            <pc:docMk/>
            <pc:sldMk cId="2560301198" sldId="348"/>
            <ac:graphicFrameMk id="151" creationId="{D700249E-81C0-472B-9E42-EDEC0795B25E}"/>
          </ac:graphicFrameMkLst>
        </pc:graphicFrameChg>
        <pc:picChg chg="add mod">
          <ac:chgData name="Avery, Norman T" userId="c0228771-b4e7-464a-b258-9cec00bee834" providerId="ADAL" clId="{338A39DB-5597-4D90-949A-5B7D1547C18B}" dt="2021-12-03T01:37:51.160" v="2395" actId="26606"/>
          <ac:picMkLst>
            <pc:docMk/>
            <pc:sldMk cId="2560301198" sldId="348"/>
            <ac:picMk id="11" creationId="{15BC129A-A6F7-47B3-896A-E4930645010F}"/>
          </ac:picMkLst>
        </pc:picChg>
        <pc:picChg chg="mod ord">
          <ac:chgData name="Avery, Norman T" userId="c0228771-b4e7-464a-b258-9cec00bee834" providerId="ADAL" clId="{338A39DB-5597-4D90-949A-5B7D1547C18B}" dt="2021-12-03T01:37:51.160" v="2395" actId="26606"/>
          <ac:picMkLst>
            <pc:docMk/>
            <pc:sldMk cId="2560301198" sldId="348"/>
            <ac:picMk id="99" creationId="{9A517A43-FC66-4662-8CE2-4E522D347951}"/>
          </ac:picMkLst>
        </pc:picChg>
        <pc:picChg chg="add del">
          <ac:chgData name="Avery, Norman T" userId="c0228771-b4e7-464a-b258-9cec00bee834" providerId="ADAL" clId="{338A39DB-5597-4D90-949A-5B7D1547C18B}" dt="2021-12-03T01:37:51.160" v="2395" actId="26606"/>
          <ac:picMkLst>
            <pc:docMk/>
            <pc:sldMk cId="2560301198" sldId="348"/>
            <ac:picMk id="140" creationId="{1F5620B8-A2D8-4568-B566-F0453A0D9167}"/>
          </ac:picMkLst>
        </pc:picChg>
        <pc:picChg chg="add del">
          <ac:chgData name="Avery, Norman T" userId="c0228771-b4e7-464a-b258-9cec00bee834" providerId="ADAL" clId="{338A39DB-5597-4D90-949A-5B7D1547C18B}" dt="2021-12-03T01:37:51.160" v="2395" actId="26606"/>
          <ac:picMkLst>
            <pc:docMk/>
            <pc:sldMk cId="2560301198" sldId="348"/>
            <ac:picMk id="155" creationId="{9D85B319-9C30-4D92-B664-CA444ECD79BA}"/>
          </ac:picMkLst>
        </pc:picChg>
        <pc:picChg chg="add del">
          <ac:chgData name="Avery, Norman T" userId="c0228771-b4e7-464a-b258-9cec00bee834" providerId="ADAL" clId="{338A39DB-5597-4D90-949A-5B7D1547C18B}" dt="2021-12-03T01:37:51.160" v="2395" actId="26606"/>
          <ac:picMkLst>
            <pc:docMk/>
            <pc:sldMk cId="2560301198" sldId="348"/>
            <ac:picMk id="175" creationId="{E97AC793-493B-4EEE-9750-EC3D7627474F}"/>
          </ac:picMkLst>
        </pc:picChg>
        <pc:cxnChg chg="add del">
          <ac:chgData name="Avery, Norman T" userId="c0228771-b4e7-464a-b258-9cec00bee834" providerId="ADAL" clId="{338A39DB-5597-4D90-949A-5B7D1547C18B}" dt="2021-12-03T01:37:51.160" v="2395" actId="26606"/>
          <ac:cxnSpMkLst>
            <pc:docMk/>
            <pc:sldMk cId="2560301198" sldId="348"/>
            <ac:cxnSpMk id="142" creationId="{1C7D2BA4-4B7A-4596-8BCC-5CF715423894}"/>
          </ac:cxnSpMkLst>
        </pc:cxnChg>
        <pc:cxnChg chg="add del">
          <ac:chgData name="Avery, Norman T" userId="c0228771-b4e7-464a-b258-9cec00bee834" providerId="ADAL" clId="{338A39DB-5597-4D90-949A-5B7D1547C18B}" dt="2021-12-03T01:37:51.160" v="2395" actId="26606"/>
          <ac:cxnSpMkLst>
            <pc:docMk/>
            <pc:sldMk cId="2560301198" sldId="348"/>
            <ac:cxnSpMk id="144" creationId="{4977F1E1-2B6F-4BB6-899F-67D8764D83C5}"/>
          </ac:cxnSpMkLst>
        </pc:cxnChg>
        <pc:cxnChg chg="add del">
          <ac:chgData name="Avery, Norman T" userId="c0228771-b4e7-464a-b258-9cec00bee834" providerId="ADAL" clId="{338A39DB-5597-4D90-949A-5B7D1547C18B}" dt="2021-12-03T01:37:51.160" v="2395" actId="26606"/>
          <ac:cxnSpMkLst>
            <pc:docMk/>
            <pc:sldMk cId="2560301198" sldId="348"/>
            <ac:cxnSpMk id="148" creationId="{580B8A35-DEA7-4D43-9DF8-90B4681D0FAD}"/>
          </ac:cxnSpMkLst>
        </pc:cxnChg>
        <pc:cxnChg chg="add del">
          <ac:chgData name="Avery, Norman T" userId="c0228771-b4e7-464a-b258-9cec00bee834" providerId="ADAL" clId="{338A39DB-5597-4D90-949A-5B7D1547C18B}" dt="2021-12-03T01:37:51.160" v="2395" actId="26606"/>
          <ac:cxnSpMkLst>
            <pc:docMk/>
            <pc:sldMk cId="2560301198" sldId="348"/>
            <ac:cxnSpMk id="150" creationId="{F577C617-75CE-4DC4-B39D-C5E92D04A2F5}"/>
          </ac:cxnSpMkLst>
        </pc:cxnChg>
        <pc:cxnChg chg="add del">
          <ac:chgData name="Avery, Norman T" userId="c0228771-b4e7-464a-b258-9cec00bee834" providerId="ADAL" clId="{338A39DB-5597-4D90-949A-5B7D1547C18B}" dt="2021-12-03T01:37:51.160" v="2395" actId="26606"/>
          <ac:cxnSpMkLst>
            <pc:docMk/>
            <pc:sldMk cId="2560301198" sldId="348"/>
            <ac:cxnSpMk id="157" creationId="{D7573C1E-3785-43C9-A262-1DA9DF97F85C}"/>
          </ac:cxnSpMkLst>
        </pc:cxnChg>
        <pc:cxnChg chg="add del">
          <ac:chgData name="Avery, Norman T" userId="c0228771-b4e7-464a-b258-9cec00bee834" providerId="ADAL" clId="{338A39DB-5597-4D90-949A-5B7D1547C18B}" dt="2021-12-03T01:37:51.160" v="2395" actId="26606"/>
          <ac:cxnSpMkLst>
            <pc:docMk/>
            <pc:sldMk cId="2560301198" sldId="348"/>
            <ac:cxnSpMk id="159" creationId="{548C4394-BE4E-4302-AF74-4781C6C66E4C}"/>
          </ac:cxnSpMkLst>
        </pc:cxnChg>
        <pc:cxnChg chg="add del">
          <ac:chgData name="Avery, Norman T" userId="c0228771-b4e7-464a-b258-9cec00bee834" providerId="ADAL" clId="{338A39DB-5597-4D90-949A-5B7D1547C18B}" dt="2021-12-03T01:37:51.160" v="2395" actId="26606"/>
          <ac:cxnSpMkLst>
            <pc:docMk/>
            <pc:sldMk cId="2560301198" sldId="348"/>
            <ac:cxnSpMk id="177" creationId="{921D84F5-DA97-471F-9A8A-FB3F7694E7B4}"/>
          </ac:cxnSpMkLst>
        </pc:cxnChg>
      </pc:sldChg>
      <pc:sldChg chg="addSp delSp modSp add del mod modNotesTx">
        <pc:chgData name="Avery, Norman T" userId="c0228771-b4e7-464a-b258-9cec00bee834" providerId="ADAL" clId="{338A39DB-5597-4D90-949A-5B7D1547C18B}" dt="2021-12-02T22:50:58.564" v="2041" actId="47"/>
        <pc:sldMkLst>
          <pc:docMk/>
          <pc:sldMk cId="910962650" sldId="350"/>
        </pc:sldMkLst>
        <pc:spChg chg="mod">
          <ac:chgData name="Avery, Norman T" userId="c0228771-b4e7-464a-b258-9cec00bee834" providerId="ADAL" clId="{338A39DB-5597-4D90-949A-5B7D1547C18B}" dt="2021-12-02T22:40:43.033" v="1728" actId="26606"/>
          <ac:spMkLst>
            <pc:docMk/>
            <pc:sldMk cId="910962650" sldId="350"/>
            <ac:spMk id="9" creationId="{835118BB-931C-47B4-9BD9-9F7C959F954D}"/>
          </ac:spMkLst>
        </pc:spChg>
        <pc:spChg chg="mod">
          <ac:chgData name="Avery, Norman T" userId="c0228771-b4e7-464a-b258-9cec00bee834" providerId="ADAL" clId="{338A39DB-5597-4D90-949A-5B7D1547C18B}" dt="2021-12-02T22:40:43.033" v="1728" actId="26606"/>
          <ac:spMkLst>
            <pc:docMk/>
            <pc:sldMk cId="910962650" sldId="350"/>
            <ac:spMk id="10" creationId="{8A09DFED-982A-42CB-9A02-FA9723986B68}"/>
          </ac:spMkLst>
        </pc:spChg>
        <pc:spChg chg="add del">
          <ac:chgData name="Avery, Norman T" userId="c0228771-b4e7-464a-b258-9cec00bee834" providerId="ADAL" clId="{338A39DB-5597-4D90-949A-5B7D1547C18B}" dt="2021-12-02T22:40:43.033" v="1728" actId="26606"/>
          <ac:spMkLst>
            <pc:docMk/>
            <pc:sldMk cId="910962650" sldId="350"/>
            <ac:spMk id="164" creationId="{F2AF0D79-4A1A-4F27-B9F0-CF252C4AC91C}"/>
          </ac:spMkLst>
        </pc:spChg>
        <pc:spChg chg="add del">
          <ac:chgData name="Avery, Norman T" userId="c0228771-b4e7-464a-b258-9cec00bee834" providerId="ADAL" clId="{338A39DB-5597-4D90-949A-5B7D1547C18B}" dt="2021-12-02T22:40:43.033" v="1728" actId="26606"/>
          <ac:spMkLst>
            <pc:docMk/>
            <pc:sldMk cId="910962650" sldId="350"/>
            <ac:spMk id="199" creationId="{D3356D18-B5E6-44B1-ADBC-7094E0DCCDF2}"/>
          </ac:spMkLst>
        </pc:spChg>
        <pc:picChg chg="add mod">
          <ac:chgData name="Avery, Norman T" userId="c0228771-b4e7-464a-b258-9cec00bee834" providerId="ADAL" clId="{338A39DB-5597-4D90-949A-5B7D1547C18B}" dt="2021-12-02T22:40:04.521" v="1724" actId="571"/>
          <ac:picMkLst>
            <pc:docMk/>
            <pc:sldMk cId="910962650" sldId="350"/>
            <ac:picMk id="8" creationId="{7D25B0B0-6903-479C-8E65-E6E9D5E7197F}"/>
          </ac:picMkLst>
        </pc:picChg>
        <pc:picChg chg="add mod">
          <ac:chgData name="Avery, Norman T" userId="c0228771-b4e7-464a-b258-9cec00bee834" providerId="ADAL" clId="{338A39DB-5597-4D90-949A-5B7D1547C18B}" dt="2021-12-02T22:40:04.521" v="1724" actId="571"/>
          <ac:picMkLst>
            <pc:docMk/>
            <pc:sldMk cId="910962650" sldId="350"/>
            <ac:picMk id="11" creationId="{D27B21A8-6EB8-451C-9ED1-3E93F5376993}"/>
          </ac:picMkLst>
        </pc:picChg>
        <pc:picChg chg="add del mod">
          <ac:chgData name="Avery, Norman T" userId="c0228771-b4e7-464a-b258-9cec00bee834" providerId="ADAL" clId="{338A39DB-5597-4D90-949A-5B7D1547C18B}" dt="2021-12-02T22:40:43.033" v="1728" actId="26606"/>
          <ac:picMkLst>
            <pc:docMk/>
            <pc:sldMk cId="910962650" sldId="350"/>
            <ac:picMk id="99" creationId="{9A517A43-FC66-4662-8CE2-4E522D347951}"/>
          </ac:picMkLst>
        </pc:picChg>
        <pc:picChg chg="add del mod ord">
          <ac:chgData name="Avery, Norman T" userId="c0228771-b4e7-464a-b258-9cec00bee834" providerId="ADAL" clId="{338A39DB-5597-4D90-949A-5B7D1547C18B}" dt="2021-12-02T22:40:43.033" v="1728" actId="26606"/>
          <ac:picMkLst>
            <pc:docMk/>
            <pc:sldMk cId="910962650" sldId="350"/>
            <ac:picMk id="1026" creationId="{BB065520-83D7-47B4-8700-D91FB9C5CDC6}"/>
          </ac:picMkLst>
        </pc:picChg>
        <pc:cxnChg chg="add del">
          <ac:chgData name="Avery, Norman T" userId="c0228771-b4e7-464a-b258-9cec00bee834" providerId="ADAL" clId="{338A39DB-5597-4D90-949A-5B7D1547C18B}" dt="2021-12-02T22:40:43.033" v="1728" actId="26606"/>
          <ac:cxnSpMkLst>
            <pc:docMk/>
            <pc:sldMk cId="910962650" sldId="350"/>
            <ac:cxnSpMk id="165" creationId="{8E83266B-97F8-4AB9-818F-3A70E8D8580D}"/>
          </ac:cxnSpMkLst>
        </pc:cxnChg>
        <pc:cxnChg chg="add del">
          <ac:chgData name="Avery, Norman T" userId="c0228771-b4e7-464a-b258-9cec00bee834" providerId="ADAL" clId="{338A39DB-5597-4D90-949A-5B7D1547C18B}" dt="2021-12-02T22:40:43.033" v="1728" actId="26606"/>
          <ac:cxnSpMkLst>
            <pc:docMk/>
            <pc:sldMk cId="910962650" sldId="350"/>
            <ac:cxnSpMk id="201" creationId="{BE7A374D-06C5-4ECA-9F91-7183DD3D8A82}"/>
          </ac:cxnSpMkLst>
        </pc:cxnChg>
      </pc:sldChg>
      <pc:sldChg chg="delSp mod">
        <pc:chgData name="Avery, Norman T" userId="c0228771-b4e7-464a-b258-9cec00bee834" providerId="ADAL" clId="{338A39DB-5597-4D90-949A-5B7D1547C18B}" dt="2021-12-03T08:00:45.159" v="3245" actId="478"/>
        <pc:sldMkLst>
          <pc:docMk/>
          <pc:sldMk cId="2041356201" sldId="351"/>
        </pc:sldMkLst>
        <pc:picChg chg="del">
          <ac:chgData name="Avery, Norman T" userId="c0228771-b4e7-464a-b258-9cec00bee834" providerId="ADAL" clId="{338A39DB-5597-4D90-949A-5B7D1547C18B}" dt="2021-12-03T08:00:45.159" v="3245" actId="478"/>
          <ac:picMkLst>
            <pc:docMk/>
            <pc:sldMk cId="2041356201" sldId="351"/>
            <ac:picMk id="1893" creationId="{83AD0FFE-5348-4483-B48C-CC9FEADD6A3F}"/>
          </ac:picMkLst>
        </pc:picChg>
      </pc:sldChg>
      <pc:sldChg chg="delSp modSp mod">
        <pc:chgData name="Avery, Norman T" userId="c0228771-b4e7-464a-b258-9cec00bee834" providerId="ADAL" clId="{338A39DB-5597-4D90-949A-5B7D1547C18B}" dt="2021-12-03T08:00:40.341" v="3244" actId="478"/>
        <pc:sldMkLst>
          <pc:docMk/>
          <pc:sldMk cId="2611606853" sldId="352"/>
        </pc:sldMkLst>
        <pc:graphicFrameChg chg="mod">
          <ac:chgData name="Avery, Norman T" userId="c0228771-b4e7-464a-b258-9cec00bee834" providerId="ADAL" clId="{338A39DB-5597-4D90-949A-5B7D1547C18B}" dt="2021-12-02T23:03:38.998" v="2270" actId="20577"/>
          <ac:graphicFrameMkLst>
            <pc:docMk/>
            <pc:sldMk cId="2611606853" sldId="352"/>
            <ac:graphicFrameMk id="136" creationId="{293CAAA7-873B-4D8D-A5BF-D4CA2DD368FB}"/>
          </ac:graphicFrameMkLst>
        </pc:graphicFrameChg>
        <pc:picChg chg="del">
          <ac:chgData name="Avery, Norman T" userId="c0228771-b4e7-464a-b258-9cec00bee834" providerId="ADAL" clId="{338A39DB-5597-4D90-949A-5B7D1547C18B}" dt="2021-12-03T08:00:40.341" v="3244" actId="478"/>
          <ac:picMkLst>
            <pc:docMk/>
            <pc:sldMk cId="2611606853" sldId="352"/>
            <ac:picMk id="1893" creationId="{83AD0FFE-5348-4483-B48C-CC9FEADD6A3F}"/>
          </ac:picMkLst>
        </pc:picChg>
      </pc:sldChg>
      <pc:sldChg chg="delSp mod">
        <pc:chgData name="Avery, Norman T" userId="c0228771-b4e7-464a-b258-9cec00bee834" providerId="ADAL" clId="{338A39DB-5597-4D90-949A-5B7D1547C18B}" dt="2021-12-03T08:00:32.963" v="3243" actId="478"/>
        <pc:sldMkLst>
          <pc:docMk/>
          <pc:sldMk cId="3758482251" sldId="353"/>
        </pc:sldMkLst>
        <pc:picChg chg="del">
          <ac:chgData name="Avery, Norman T" userId="c0228771-b4e7-464a-b258-9cec00bee834" providerId="ADAL" clId="{338A39DB-5597-4D90-949A-5B7D1547C18B}" dt="2021-12-03T08:00:32.963" v="3243" actId="478"/>
          <ac:picMkLst>
            <pc:docMk/>
            <pc:sldMk cId="3758482251" sldId="353"/>
            <ac:picMk id="1893" creationId="{83AD0FFE-5348-4483-B48C-CC9FEADD6A3F}"/>
          </ac:picMkLst>
        </pc:picChg>
      </pc:sldChg>
      <pc:sldChg chg="delSp mod">
        <pc:chgData name="Avery, Norman T" userId="c0228771-b4e7-464a-b258-9cec00bee834" providerId="ADAL" clId="{338A39DB-5597-4D90-949A-5B7D1547C18B}" dt="2021-12-03T08:00:25.352" v="3242" actId="478"/>
        <pc:sldMkLst>
          <pc:docMk/>
          <pc:sldMk cId="2498510478" sldId="354"/>
        </pc:sldMkLst>
        <pc:picChg chg="del">
          <ac:chgData name="Avery, Norman T" userId="c0228771-b4e7-464a-b258-9cec00bee834" providerId="ADAL" clId="{338A39DB-5597-4D90-949A-5B7D1547C18B}" dt="2021-12-03T08:00:25.352" v="3242" actId="478"/>
          <ac:picMkLst>
            <pc:docMk/>
            <pc:sldMk cId="2498510478" sldId="354"/>
            <ac:picMk id="1893" creationId="{83AD0FFE-5348-4483-B48C-CC9FEADD6A3F}"/>
          </ac:picMkLst>
        </pc:picChg>
      </pc:sldChg>
      <pc:sldChg chg="addSp delSp modSp add del mod">
        <pc:chgData name="Avery, Norman T" userId="c0228771-b4e7-464a-b258-9cec00bee834" providerId="ADAL" clId="{338A39DB-5597-4D90-949A-5B7D1547C18B}" dt="2021-12-02T22:55:42.802" v="2101" actId="47"/>
        <pc:sldMkLst>
          <pc:docMk/>
          <pc:sldMk cId="864680324" sldId="355"/>
        </pc:sldMkLst>
        <pc:spChg chg="del mod">
          <ac:chgData name="Avery, Norman T" userId="c0228771-b4e7-464a-b258-9cec00bee834" providerId="ADAL" clId="{338A39DB-5597-4D90-949A-5B7D1547C18B}" dt="2021-12-02T22:35:24.874" v="1669" actId="478"/>
          <ac:spMkLst>
            <pc:docMk/>
            <pc:sldMk cId="864680324" sldId="355"/>
            <ac:spMk id="9" creationId="{835118BB-931C-47B4-9BD9-9F7C959F954D}"/>
          </ac:spMkLst>
        </pc:spChg>
        <pc:spChg chg="mod">
          <ac:chgData name="Avery, Norman T" userId="c0228771-b4e7-464a-b258-9cec00bee834" providerId="ADAL" clId="{338A39DB-5597-4D90-949A-5B7D1547C18B}" dt="2021-12-02T22:52:40.458" v="2064" actId="113"/>
          <ac:spMkLst>
            <pc:docMk/>
            <pc:sldMk cId="864680324" sldId="355"/>
            <ac:spMk id="10" creationId="{8A09DFED-982A-42CB-9A02-FA9723986B68}"/>
          </ac:spMkLst>
        </pc:spChg>
        <pc:spChg chg="add del mod">
          <ac:chgData name="Avery, Norman T" userId="c0228771-b4e7-464a-b258-9cec00bee834" providerId="ADAL" clId="{338A39DB-5597-4D90-949A-5B7D1547C18B}" dt="2021-12-02T22:52:21.839" v="2059"/>
          <ac:spMkLst>
            <pc:docMk/>
            <pc:sldMk cId="864680324" sldId="355"/>
            <ac:spMk id="11" creationId="{9B8FB57D-39B2-4B44-8E77-BBE9437F2DBE}"/>
          </ac:spMkLst>
        </pc:spChg>
        <pc:spChg chg="add del mod">
          <ac:chgData name="Avery, Norman T" userId="c0228771-b4e7-464a-b258-9cec00bee834" providerId="ADAL" clId="{338A39DB-5597-4D90-949A-5B7D1547C18B}" dt="2021-12-02T22:52:21.839" v="2059"/>
          <ac:spMkLst>
            <pc:docMk/>
            <pc:sldMk cId="864680324" sldId="355"/>
            <ac:spMk id="12" creationId="{AFBAF099-C236-405F-BDB2-7689C16E2EE2}"/>
          </ac:spMkLst>
        </pc:spChg>
        <pc:picChg chg="add del">
          <ac:chgData name="Avery, Norman T" userId="c0228771-b4e7-464a-b258-9cec00bee834" providerId="ADAL" clId="{338A39DB-5597-4D90-949A-5B7D1547C18B}" dt="2021-12-02T22:35:21.385" v="1668" actId="478"/>
          <ac:picMkLst>
            <pc:docMk/>
            <pc:sldMk cId="864680324" sldId="355"/>
            <ac:picMk id="99" creationId="{9A517A43-FC66-4662-8CE2-4E522D347951}"/>
          </ac:picMkLst>
        </pc:picChg>
      </pc:sldChg>
      <pc:sldChg chg="addSp delSp modSp add mod setBg setClrOvrMap">
        <pc:chgData name="Avery, Norman T" userId="c0228771-b4e7-464a-b258-9cec00bee834" providerId="ADAL" clId="{338A39DB-5597-4D90-949A-5B7D1547C18B}" dt="2021-12-03T07:07:47.875" v="2525" actId="1076"/>
        <pc:sldMkLst>
          <pc:docMk/>
          <pc:sldMk cId="3129696938" sldId="356"/>
        </pc:sldMkLst>
        <pc:spChg chg="add del mod">
          <ac:chgData name="Avery, Norman T" userId="c0228771-b4e7-464a-b258-9cec00bee834" providerId="ADAL" clId="{338A39DB-5597-4D90-949A-5B7D1547C18B}" dt="2021-12-02T22:52:04.086" v="2050"/>
          <ac:spMkLst>
            <pc:docMk/>
            <pc:sldMk cId="3129696938" sldId="356"/>
            <ac:spMk id="7" creationId="{DFD88D39-6702-4FEB-936D-0FF31AF0795A}"/>
          </ac:spMkLst>
        </pc:spChg>
        <pc:spChg chg="mod">
          <ac:chgData name="Avery, Norman T" userId="c0228771-b4e7-464a-b258-9cec00bee834" providerId="ADAL" clId="{338A39DB-5597-4D90-949A-5B7D1547C18B}" dt="2021-12-03T07:07:47.875" v="2525" actId="1076"/>
          <ac:spMkLst>
            <pc:docMk/>
            <pc:sldMk cId="3129696938" sldId="356"/>
            <ac:spMk id="9" creationId="{835118BB-931C-47B4-9BD9-9F7C959F954D}"/>
          </ac:spMkLst>
        </pc:spChg>
        <pc:spChg chg="mod">
          <ac:chgData name="Avery, Norman T" userId="c0228771-b4e7-464a-b258-9cec00bee834" providerId="ADAL" clId="{338A39DB-5597-4D90-949A-5B7D1547C18B}" dt="2021-12-03T01:36:35.726" v="2387" actId="26606"/>
          <ac:spMkLst>
            <pc:docMk/>
            <pc:sldMk cId="3129696938" sldId="356"/>
            <ac:spMk id="10" creationId="{8A09DFED-982A-42CB-9A02-FA9723986B68}"/>
          </ac:spMkLst>
        </pc:spChg>
        <pc:spChg chg="del">
          <ac:chgData name="Avery, Norman T" userId="c0228771-b4e7-464a-b258-9cec00bee834" providerId="ADAL" clId="{338A39DB-5597-4D90-949A-5B7D1547C18B}" dt="2021-12-03T01:36:35.726" v="2387" actId="26606"/>
          <ac:spMkLst>
            <pc:docMk/>
            <pc:sldMk cId="3129696938" sldId="356"/>
            <ac:spMk id="119" creationId="{F2AF0D79-4A1A-4F27-B9F0-CF252C4AC91C}"/>
          </ac:spMkLst>
        </pc:spChg>
        <pc:spChg chg="add">
          <ac:chgData name="Avery, Norman T" userId="c0228771-b4e7-464a-b258-9cec00bee834" providerId="ADAL" clId="{338A39DB-5597-4D90-949A-5B7D1547C18B}" dt="2021-12-03T01:36:35.726" v="2387" actId="26606"/>
          <ac:spMkLst>
            <pc:docMk/>
            <pc:sldMk cId="3129696938" sldId="356"/>
            <ac:spMk id="126" creationId="{C6870151-9189-4C3A-8379-EF3D95827A0A}"/>
          </ac:spMkLst>
        </pc:spChg>
        <pc:spChg chg="add">
          <ac:chgData name="Avery, Norman T" userId="c0228771-b4e7-464a-b258-9cec00bee834" providerId="ADAL" clId="{338A39DB-5597-4D90-949A-5B7D1547C18B}" dt="2021-12-03T01:36:35.726" v="2387" actId="26606"/>
          <ac:spMkLst>
            <pc:docMk/>
            <pc:sldMk cId="3129696938" sldId="356"/>
            <ac:spMk id="128" creationId="{123EA69C-102A-4DD0-9547-05DCD271D159}"/>
          </ac:spMkLst>
        </pc:spChg>
        <pc:spChg chg="add">
          <ac:chgData name="Avery, Norman T" userId="c0228771-b4e7-464a-b258-9cec00bee834" providerId="ADAL" clId="{338A39DB-5597-4D90-949A-5B7D1547C18B}" dt="2021-12-03T01:36:35.726" v="2387" actId="26606"/>
          <ac:spMkLst>
            <pc:docMk/>
            <pc:sldMk cId="3129696938" sldId="356"/>
            <ac:spMk id="130" creationId="{6A862265-5CA3-4C40-8582-7534C3B03C2A}"/>
          </ac:spMkLst>
        </pc:spChg>
        <pc:spChg chg="add">
          <ac:chgData name="Avery, Norman T" userId="c0228771-b4e7-464a-b258-9cec00bee834" providerId="ADAL" clId="{338A39DB-5597-4D90-949A-5B7D1547C18B}" dt="2021-12-03T01:36:35.726" v="2387" actId="26606"/>
          <ac:spMkLst>
            <pc:docMk/>
            <pc:sldMk cId="3129696938" sldId="356"/>
            <ac:spMk id="132" creationId="{600EF80B-0391-4082-9AF5-F15B091B4CE9}"/>
          </ac:spMkLst>
        </pc:spChg>
        <pc:spChg chg="add">
          <ac:chgData name="Avery, Norman T" userId="c0228771-b4e7-464a-b258-9cec00bee834" providerId="ADAL" clId="{338A39DB-5597-4D90-949A-5B7D1547C18B}" dt="2021-12-03T01:36:35.726" v="2387" actId="26606"/>
          <ac:spMkLst>
            <pc:docMk/>
            <pc:sldMk cId="3129696938" sldId="356"/>
            <ac:spMk id="136" creationId="{3FBF03E8-C602-4192-9C52-F84B29FDCC88}"/>
          </ac:spMkLst>
        </pc:spChg>
        <pc:picChg chg="mod">
          <ac:chgData name="Avery, Norman T" userId="c0228771-b4e7-464a-b258-9cec00bee834" providerId="ADAL" clId="{338A39DB-5597-4D90-949A-5B7D1547C18B}" dt="2021-12-03T01:36:35.726" v="2387" actId="26606"/>
          <ac:picMkLst>
            <pc:docMk/>
            <pc:sldMk cId="3129696938" sldId="356"/>
            <ac:picMk id="99" creationId="{9A517A43-FC66-4662-8CE2-4E522D347951}"/>
          </ac:picMkLst>
        </pc:picChg>
        <pc:cxnChg chg="del">
          <ac:chgData name="Avery, Norman T" userId="c0228771-b4e7-464a-b258-9cec00bee834" providerId="ADAL" clId="{338A39DB-5597-4D90-949A-5B7D1547C18B}" dt="2021-12-03T01:36:35.726" v="2387" actId="26606"/>
          <ac:cxnSpMkLst>
            <pc:docMk/>
            <pc:sldMk cId="3129696938" sldId="356"/>
            <ac:cxnSpMk id="121" creationId="{8E83266B-97F8-4AB9-818F-3A70E8D8580D}"/>
          </ac:cxnSpMkLst>
        </pc:cxnChg>
        <pc:cxnChg chg="add">
          <ac:chgData name="Avery, Norman T" userId="c0228771-b4e7-464a-b258-9cec00bee834" providerId="ADAL" clId="{338A39DB-5597-4D90-949A-5B7D1547C18B}" dt="2021-12-03T01:36:35.726" v="2387" actId="26606"/>
          <ac:cxnSpMkLst>
            <pc:docMk/>
            <pc:sldMk cId="3129696938" sldId="356"/>
            <ac:cxnSpMk id="134" creationId="{D33AC32D-5F44-45F7-A0BD-7C11A86BED57}"/>
          </ac:cxnSpMkLst>
        </pc:cxnChg>
      </pc:sldChg>
      <pc:sldChg chg="addSp delSp modSp add del mod ord">
        <pc:chgData name="Avery, Norman T" userId="c0228771-b4e7-464a-b258-9cec00bee834" providerId="ADAL" clId="{338A39DB-5597-4D90-949A-5B7D1547C18B}" dt="2021-12-02T22:54:44.557" v="2088" actId="47"/>
        <pc:sldMkLst>
          <pc:docMk/>
          <pc:sldMk cId="62203562" sldId="357"/>
        </pc:sldMkLst>
        <pc:spChg chg="add del mod">
          <ac:chgData name="Avery, Norman T" userId="c0228771-b4e7-464a-b258-9cec00bee834" providerId="ADAL" clId="{338A39DB-5597-4D90-949A-5B7D1547C18B}" dt="2021-12-02T22:53:33.637" v="2069" actId="478"/>
          <ac:spMkLst>
            <pc:docMk/>
            <pc:sldMk cId="62203562" sldId="357"/>
            <ac:spMk id="3" creationId="{AB79C609-4088-46EF-9D28-C8A297BAC41E}"/>
          </ac:spMkLst>
        </pc:spChg>
        <pc:spChg chg="add del mod">
          <ac:chgData name="Avery, Norman T" userId="c0228771-b4e7-464a-b258-9cec00bee834" providerId="ADAL" clId="{338A39DB-5597-4D90-949A-5B7D1547C18B}" dt="2021-12-02T22:53:34.803" v="2070" actId="478"/>
          <ac:spMkLst>
            <pc:docMk/>
            <pc:sldMk cId="62203562" sldId="357"/>
            <ac:spMk id="5" creationId="{DC8B6C46-2A43-483D-AAB8-C4172E7C349B}"/>
          </ac:spMkLst>
        </pc:spChg>
        <pc:spChg chg="del">
          <ac:chgData name="Avery, Norman T" userId="c0228771-b4e7-464a-b258-9cec00bee834" providerId="ADAL" clId="{338A39DB-5597-4D90-949A-5B7D1547C18B}" dt="2021-12-02T22:53:28.464" v="2066" actId="478"/>
          <ac:spMkLst>
            <pc:docMk/>
            <pc:sldMk cId="62203562" sldId="357"/>
            <ac:spMk id="9" creationId="{835118BB-931C-47B4-9BD9-9F7C959F954D}"/>
          </ac:spMkLst>
        </pc:spChg>
        <pc:spChg chg="del mod">
          <ac:chgData name="Avery, Norman T" userId="c0228771-b4e7-464a-b258-9cec00bee834" providerId="ADAL" clId="{338A39DB-5597-4D90-949A-5B7D1547C18B}" dt="2021-12-02T22:53:31.250" v="2068" actId="478"/>
          <ac:spMkLst>
            <pc:docMk/>
            <pc:sldMk cId="62203562" sldId="357"/>
            <ac:spMk id="10" creationId="{8A09DFED-982A-42CB-9A02-FA9723986B68}"/>
          </ac:spMkLst>
        </pc:spChg>
        <pc:picChg chg="add mod">
          <ac:chgData name="Avery, Norman T" userId="c0228771-b4e7-464a-b258-9cec00bee834" providerId="ADAL" clId="{338A39DB-5597-4D90-949A-5B7D1547C18B}" dt="2021-12-02T22:53:37.257" v="2071"/>
          <ac:picMkLst>
            <pc:docMk/>
            <pc:sldMk cId="62203562" sldId="357"/>
            <ac:picMk id="15" creationId="{75C65E7D-C7BE-4A01-ADC7-CD586204ADB5}"/>
          </ac:picMkLst>
        </pc:picChg>
      </pc:sldChg>
      <pc:sldChg chg="modSp mod">
        <pc:chgData name="Avery, Norman T" userId="c0228771-b4e7-464a-b258-9cec00bee834" providerId="ADAL" clId="{338A39DB-5597-4D90-949A-5B7D1547C18B}" dt="2021-12-03T08:02:19.269" v="3257" actId="1076"/>
        <pc:sldMkLst>
          <pc:docMk/>
          <pc:sldMk cId="1778524033" sldId="357"/>
        </pc:sldMkLst>
        <pc:spChg chg="mod">
          <ac:chgData name="Avery, Norman T" userId="c0228771-b4e7-464a-b258-9cec00bee834" providerId="ADAL" clId="{338A39DB-5597-4D90-949A-5B7D1547C18B}" dt="2021-12-03T08:01:05.805" v="3249" actId="1076"/>
          <ac:spMkLst>
            <pc:docMk/>
            <pc:sldMk cId="1778524033" sldId="357"/>
            <ac:spMk id="2" creationId="{9B5E0CCF-2A14-40D6-A5EC-9CA1E0BAD40D}"/>
          </ac:spMkLst>
        </pc:spChg>
        <pc:spChg chg="mod">
          <ac:chgData name="Avery, Norman T" userId="c0228771-b4e7-464a-b258-9cec00bee834" providerId="ADAL" clId="{338A39DB-5597-4D90-949A-5B7D1547C18B}" dt="2021-12-03T08:02:19.269" v="3257" actId="1076"/>
          <ac:spMkLst>
            <pc:docMk/>
            <pc:sldMk cId="1778524033" sldId="357"/>
            <ac:spMk id="3" creationId="{C087F3BA-0955-4A6C-B9B7-9986EF2902A0}"/>
          </ac:spMkLst>
        </pc:spChg>
        <pc:spChg chg="mod">
          <ac:chgData name="Avery, Norman T" userId="c0228771-b4e7-464a-b258-9cec00bee834" providerId="ADAL" clId="{338A39DB-5597-4D90-949A-5B7D1547C18B}" dt="2021-12-03T08:02:19.269" v="3257" actId="1076"/>
          <ac:spMkLst>
            <pc:docMk/>
            <pc:sldMk cId="1778524033" sldId="357"/>
            <ac:spMk id="4" creationId="{5D463D9B-662E-4990-B94F-D5164D391D9A}"/>
          </ac:spMkLst>
        </pc:spChg>
        <pc:spChg chg="mod">
          <ac:chgData name="Avery, Norman T" userId="c0228771-b4e7-464a-b258-9cec00bee834" providerId="ADAL" clId="{338A39DB-5597-4D90-949A-5B7D1547C18B}" dt="2021-12-03T08:02:19.269" v="3257" actId="1076"/>
          <ac:spMkLst>
            <pc:docMk/>
            <pc:sldMk cId="1778524033" sldId="357"/>
            <ac:spMk id="7" creationId="{F817C253-5E3C-4D3B-A8E5-B9C149346BE1}"/>
          </ac:spMkLst>
        </pc:spChg>
        <pc:spChg chg="mod">
          <ac:chgData name="Avery, Norman T" userId="c0228771-b4e7-464a-b258-9cec00bee834" providerId="ADAL" clId="{338A39DB-5597-4D90-949A-5B7D1547C18B}" dt="2021-12-03T08:02:19.269" v="3257" actId="1076"/>
          <ac:spMkLst>
            <pc:docMk/>
            <pc:sldMk cId="1778524033" sldId="357"/>
            <ac:spMk id="16" creationId="{94393F11-149F-452B-89DF-C603D31F7DEF}"/>
          </ac:spMkLst>
        </pc:spChg>
        <pc:spChg chg="mod">
          <ac:chgData name="Avery, Norman T" userId="c0228771-b4e7-464a-b258-9cec00bee834" providerId="ADAL" clId="{338A39DB-5597-4D90-949A-5B7D1547C18B}" dt="2021-12-03T08:02:19.269" v="3257" actId="1076"/>
          <ac:spMkLst>
            <pc:docMk/>
            <pc:sldMk cId="1778524033" sldId="357"/>
            <ac:spMk id="17" creationId="{0F5D6B0E-CDFC-476E-AACE-42FC665A8ED9}"/>
          </ac:spMkLst>
        </pc:spChg>
        <pc:spChg chg="mod">
          <ac:chgData name="Avery, Norman T" userId="c0228771-b4e7-464a-b258-9cec00bee834" providerId="ADAL" clId="{338A39DB-5597-4D90-949A-5B7D1547C18B}" dt="2021-12-03T08:02:19.269" v="3257" actId="1076"/>
          <ac:spMkLst>
            <pc:docMk/>
            <pc:sldMk cId="1778524033" sldId="357"/>
            <ac:spMk id="18" creationId="{92A592C5-DB44-4CFF-BE51-28CC172E6907}"/>
          </ac:spMkLst>
        </pc:spChg>
        <pc:spChg chg="mod">
          <ac:chgData name="Avery, Norman T" userId="c0228771-b4e7-464a-b258-9cec00bee834" providerId="ADAL" clId="{338A39DB-5597-4D90-949A-5B7D1547C18B}" dt="2021-12-03T08:02:19.269" v="3257" actId="1076"/>
          <ac:spMkLst>
            <pc:docMk/>
            <pc:sldMk cId="1778524033" sldId="357"/>
            <ac:spMk id="19" creationId="{9FE93672-AA36-4843-9AD9-1001CCD68487}"/>
          </ac:spMkLst>
        </pc:spChg>
        <pc:spChg chg="mod">
          <ac:chgData name="Avery, Norman T" userId="c0228771-b4e7-464a-b258-9cec00bee834" providerId="ADAL" clId="{338A39DB-5597-4D90-949A-5B7D1547C18B}" dt="2021-12-03T08:02:19.269" v="3257" actId="1076"/>
          <ac:spMkLst>
            <pc:docMk/>
            <pc:sldMk cId="1778524033" sldId="357"/>
            <ac:spMk id="24" creationId="{065E7570-928D-4CF3-8BB6-FCB21382C6DB}"/>
          </ac:spMkLst>
        </pc:spChg>
        <pc:picChg chg="mod">
          <ac:chgData name="Avery, Norman T" userId="c0228771-b4e7-464a-b258-9cec00bee834" providerId="ADAL" clId="{338A39DB-5597-4D90-949A-5B7D1547C18B}" dt="2021-12-03T08:02:19.269" v="3257" actId="1076"/>
          <ac:picMkLst>
            <pc:docMk/>
            <pc:sldMk cId="1778524033" sldId="357"/>
            <ac:picMk id="6" creationId="{981A92EB-9B8E-4BCC-8C9A-61A8F3F74049}"/>
          </ac:picMkLst>
        </pc:picChg>
        <pc:picChg chg="mod">
          <ac:chgData name="Avery, Norman T" userId="c0228771-b4e7-464a-b258-9cec00bee834" providerId="ADAL" clId="{338A39DB-5597-4D90-949A-5B7D1547C18B}" dt="2021-12-03T08:02:19.269" v="3257" actId="1076"/>
          <ac:picMkLst>
            <pc:docMk/>
            <pc:sldMk cId="1778524033" sldId="357"/>
            <ac:picMk id="22" creationId="{97A1E794-9E58-4296-9063-2D181E9D60BF}"/>
          </ac:picMkLst>
        </pc:picChg>
        <pc:picChg chg="mod">
          <ac:chgData name="Avery, Norman T" userId="c0228771-b4e7-464a-b258-9cec00bee834" providerId="ADAL" clId="{338A39DB-5597-4D90-949A-5B7D1547C18B}" dt="2021-12-03T08:01:05.805" v="3249" actId="1076"/>
          <ac:picMkLst>
            <pc:docMk/>
            <pc:sldMk cId="1778524033" sldId="357"/>
            <ac:picMk id="99" creationId="{9A517A43-FC66-4662-8CE2-4E522D347951}"/>
          </ac:picMkLst>
        </pc:picChg>
        <pc:cxnChg chg="mod">
          <ac:chgData name="Avery, Norman T" userId="c0228771-b4e7-464a-b258-9cec00bee834" providerId="ADAL" clId="{338A39DB-5597-4D90-949A-5B7D1547C18B}" dt="2021-12-03T08:02:19.269" v="3257" actId="1076"/>
          <ac:cxnSpMkLst>
            <pc:docMk/>
            <pc:sldMk cId="1778524033" sldId="357"/>
            <ac:cxnSpMk id="20" creationId="{553D84CF-0951-44E4-939B-CEA1DB59F2DC}"/>
          </ac:cxnSpMkLst>
        </pc:cxnChg>
        <pc:cxnChg chg="mod">
          <ac:chgData name="Avery, Norman T" userId="c0228771-b4e7-464a-b258-9cec00bee834" providerId="ADAL" clId="{338A39DB-5597-4D90-949A-5B7D1547C18B}" dt="2021-12-03T08:02:19.269" v="3257" actId="1076"/>
          <ac:cxnSpMkLst>
            <pc:docMk/>
            <pc:sldMk cId="1778524033" sldId="357"/>
            <ac:cxnSpMk id="23" creationId="{48D49596-0B84-4A5E-97FC-B5843B14C028}"/>
          </ac:cxnSpMkLst>
        </pc:cxnChg>
        <pc:cxnChg chg="mod">
          <ac:chgData name="Avery, Norman T" userId="c0228771-b4e7-464a-b258-9cec00bee834" providerId="ADAL" clId="{338A39DB-5597-4D90-949A-5B7D1547C18B}" dt="2021-12-03T08:02:19.269" v="3257" actId="1076"/>
          <ac:cxnSpMkLst>
            <pc:docMk/>
            <pc:sldMk cId="1778524033" sldId="357"/>
            <ac:cxnSpMk id="26" creationId="{D31E6B95-71EC-4167-88FB-7E2418B79E9B}"/>
          </ac:cxnSpMkLst>
        </pc:cxnChg>
        <pc:cxnChg chg="mod">
          <ac:chgData name="Avery, Norman T" userId="c0228771-b4e7-464a-b258-9cec00bee834" providerId="ADAL" clId="{338A39DB-5597-4D90-949A-5B7D1547C18B}" dt="2021-12-03T08:02:19.269" v="3257" actId="1076"/>
          <ac:cxnSpMkLst>
            <pc:docMk/>
            <pc:sldMk cId="1778524033" sldId="357"/>
            <ac:cxnSpMk id="30" creationId="{FD37C9E7-2751-42F8-97E1-C140BE04C8BB}"/>
          </ac:cxnSpMkLst>
        </pc:cxnChg>
        <pc:cxnChg chg="mod">
          <ac:chgData name="Avery, Norman T" userId="c0228771-b4e7-464a-b258-9cec00bee834" providerId="ADAL" clId="{338A39DB-5597-4D90-949A-5B7D1547C18B}" dt="2021-12-03T08:02:19.269" v="3257" actId="1076"/>
          <ac:cxnSpMkLst>
            <pc:docMk/>
            <pc:sldMk cId="1778524033" sldId="357"/>
            <ac:cxnSpMk id="32" creationId="{F12E5757-BBFA-4443-9850-592942E596C5}"/>
          </ac:cxnSpMkLst>
        </pc:cxnChg>
        <pc:cxnChg chg="mod">
          <ac:chgData name="Avery, Norman T" userId="c0228771-b4e7-464a-b258-9cec00bee834" providerId="ADAL" clId="{338A39DB-5597-4D90-949A-5B7D1547C18B}" dt="2021-12-03T08:02:19.269" v="3257" actId="1076"/>
          <ac:cxnSpMkLst>
            <pc:docMk/>
            <pc:sldMk cId="1778524033" sldId="357"/>
            <ac:cxnSpMk id="37" creationId="{E83716FF-FF1D-428D-9CF4-871787DC2D60}"/>
          </ac:cxnSpMkLst>
        </pc:cxnChg>
      </pc:sldChg>
      <pc:sldChg chg="modSp mod">
        <pc:chgData name="Avery, Norman T" userId="c0228771-b4e7-464a-b258-9cec00bee834" providerId="ADAL" clId="{338A39DB-5597-4D90-949A-5B7D1547C18B}" dt="2021-12-03T08:02:31.664" v="3261" actId="5793"/>
        <pc:sldMkLst>
          <pc:docMk/>
          <pc:sldMk cId="2446761954" sldId="358"/>
        </pc:sldMkLst>
        <pc:spChg chg="mod">
          <ac:chgData name="Avery, Norman T" userId="c0228771-b4e7-464a-b258-9cec00bee834" providerId="ADAL" clId="{338A39DB-5597-4D90-949A-5B7D1547C18B}" dt="2021-12-03T08:02:31.664" v="3261" actId="5793"/>
          <ac:spMkLst>
            <pc:docMk/>
            <pc:sldMk cId="2446761954" sldId="358"/>
            <ac:spMk id="2" creationId="{9B5E0CCF-2A14-40D6-A5EC-9CA1E0BAD40D}"/>
          </ac:spMkLst>
        </pc:spChg>
      </pc:sldChg>
      <pc:sldChg chg="addSp delSp modSp mod">
        <pc:chgData name="Avery, Norman T" userId="c0228771-b4e7-464a-b258-9cec00bee834" providerId="ADAL" clId="{338A39DB-5597-4D90-949A-5B7D1547C18B}" dt="2021-12-03T07:50:30.739" v="3163" actId="26606"/>
        <pc:sldMkLst>
          <pc:docMk/>
          <pc:sldMk cId="1731318680" sldId="359"/>
        </pc:sldMkLst>
        <pc:spChg chg="add del mod">
          <ac:chgData name="Avery, Norman T" userId="c0228771-b4e7-464a-b258-9cec00bee834" providerId="ADAL" clId="{338A39DB-5597-4D90-949A-5B7D1547C18B}" dt="2021-12-03T07:50:30.739" v="3163" actId="26606"/>
          <ac:spMkLst>
            <pc:docMk/>
            <pc:sldMk cId="1731318680" sldId="359"/>
            <ac:spMk id="11" creationId="{A784DB60-D783-4D7A-8421-F7F1A1FD8D07}"/>
          </ac:spMkLst>
        </pc:spChg>
        <pc:spChg chg="mod">
          <ac:chgData name="Avery, Norman T" userId="c0228771-b4e7-464a-b258-9cec00bee834" providerId="ADAL" clId="{338A39DB-5597-4D90-949A-5B7D1547C18B}" dt="2021-12-03T01:39:18.144" v="2398" actId="26606"/>
          <ac:spMkLst>
            <pc:docMk/>
            <pc:sldMk cId="1731318680" sldId="359"/>
            <ac:spMk id="40" creationId="{B866F0DF-4A98-4230-9441-3183321DB9D0}"/>
          </ac:spMkLst>
        </pc:spChg>
        <pc:spChg chg="add del">
          <ac:chgData name="Avery, Norman T" userId="c0228771-b4e7-464a-b258-9cec00bee834" providerId="ADAL" clId="{338A39DB-5597-4D90-949A-5B7D1547C18B}" dt="2021-12-03T01:39:18.144" v="2398" actId="26606"/>
          <ac:spMkLst>
            <pc:docMk/>
            <pc:sldMk cId="1731318680" sldId="359"/>
            <ac:spMk id="160" creationId="{F2AF0D79-4A1A-4F27-B9F0-CF252C4AC91C}"/>
          </ac:spMkLst>
        </pc:spChg>
        <pc:spChg chg="add del">
          <ac:chgData name="Avery, Norman T" userId="c0228771-b4e7-464a-b258-9cec00bee834" providerId="ADAL" clId="{338A39DB-5597-4D90-949A-5B7D1547C18B}" dt="2021-12-03T01:39:18.144" v="2398" actId="26606"/>
          <ac:spMkLst>
            <pc:docMk/>
            <pc:sldMk cId="1731318680" sldId="359"/>
            <ac:spMk id="167" creationId="{E20FCAD1-04A9-48A1-B290-9823D28DDE38}"/>
          </ac:spMkLst>
        </pc:spChg>
        <pc:graphicFrameChg chg="add del">
          <ac:chgData name="Avery, Norman T" userId="c0228771-b4e7-464a-b258-9cec00bee834" providerId="ADAL" clId="{338A39DB-5597-4D90-949A-5B7D1547C18B}" dt="2021-12-03T07:50:21.928" v="3160" actId="26606"/>
          <ac:graphicFrameMkLst>
            <pc:docMk/>
            <pc:sldMk cId="1731318680" sldId="359"/>
            <ac:graphicFrameMk id="164" creationId="{2D1FAF51-670A-43B7-B65D-173F4E47DCFC}"/>
          </ac:graphicFrameMkLst>
        </pc:graphicFrameChg>
        <pc:graphicFrameChg chg="add del">
          <ac:chgData name="Avery, Norman T" userId="c0228771-b4e7-464a-b258-9cec00bee834" providerId="ADAL" clId="{338A39DB-5597-4D90-949A-5B7D1547C18B}" dt="2021-12-03T07:50:29.547" v="3162" actId="26606"/>
          <ac:graphicFrameMkLst>
            <pc:docMk/>
            <pc:sldMk cId="1731318680" sldId="359"/>
            <ac:graphicFrameMk id="165" creationId="{FFFBBD39-BE09-446D-8E51-CADE319D5B3B}"/>
          </ac:graphicFrameMkLst>
        </pc:graphicFrameChg>
        <pc:graphicFrameChg chg="add">
          <ac:chgData name="Avery, Norman T" userId="c0228771-b4e7-464a-b258-9cec00bee834" providerId="ADAL" clId="{338A39DB-5597-4D90-949A-5B7D1547C18B}" dt="2021-12-03T07:50:30.739" v="3163" actId="26606"/>
          <ac:graphicFrameMkLst>
            <pc:docMk/>
            <pc:sldMk cId="1731318680" sldId="359"/>
            <ac:graphicFrameMk id="166" creationId="{FFFBBD39-BE09-446D-8E51-CADE319D5B3B}"/>
          </ac:graphicFrameMkLst>
        </pc:graphicFrameChg>
        <pc:picChg chg="mod">
          <ac:chgData name="Avery, Norman T" userId="c0228771-b4e7-464a-b258-9cec00bee834" providerId="ADAL" clId="{338A39DB-5597-4D90-949A-5B7D1547C18B}" dt="2021-12-03T01:39:18.144" v="2398" actId="26606"/>
          <ac:picMkLst>
            <pc:docMk/>
            <pc:sldMk cId="1731318680" sldId="359"/>
            <ac:picMk id="15" creationId="{058C2005-0FD8-43BA-9EEE-4C6947E38BA7}"/>
          </ac:picMkLst>
        </pc:picChg>
        <pc:picChg chg="mod">
          <ac:chgData name="Avery, Norman T" userId="c0228771-b4e7-464a-b258-9cec00bee834" providerId="ADAL" clId="{338A39DB-5597-4D90-949A-5B7D1547C18B}" dt="2021-12-03T01:39:18.144" v="2398" actId="26606"/>
          <ac:picMkLst>
            <pc:docMk/>
            <pc:sldMk cId="1731318680" sldId="359"/>
            <ac:picMk id="99" creationId="{9A517A43-FC66-4662-8CE2-4E522D347951}"/>
          </ac:picMkLst>
        </pc:picChg>
        <pc:cxnChg chg="add del">
          <ac:chgData name="Avery, Norman T" userId="c0228771-b4e7-464a-b258-9cec00bee834" providerId="ADAL" clId="{338A39DB-5597-4D90-949A-5B7D1547C18B}" dt="2021-12-03T01:39:18.144" v="2398" actId="26606"/>
          <ac:cxnSpMkLst>
            <pc:docMk/>
            <pc:sldMk cId="1731318680" sldId="359"/>
            <ac:cxnSpMk id="162" creationId="{8E83266B-97F8-4AB9-818F-3A70E8D8580D}"/>
          </ac:cxnSpMkLst>
        </pc:cxnChg>
        <pc:cxnChg chg="add del">
          <ac:chgData name="Avery, Norman T" userId="c0228771-b4e7-464a-b258-9cec00bee834" providerId="ADAL" clId="{338A39DB-5597-4D90-949A-5B7D1547C18B}" dt="2021-12-03T01:39:18.144" v="2398" actId="26606"/>
          <ac:cxnSpMkLst>
            <pc:docMk/>
            <pc:sldMk cId="1731318680" sldId="359"/>
            <ac:cxnSpMk id="169" creationId="{126E153B-A73E-4BA8-8B6E-D0520BCC906A}"/>
          </ac:cxnSpMkLst>
        </pc:cxnChg>
      </pc:sldChg>
      <pc:sldChg chg="addSp delSp modSp mod">
        <pc:chgData name="Avery, Norman T" userId="c0228771-b4e7-464a-b258-9cec00bee834" providerId="ADAL" clId="{338A39DB-5597-4D90-949A-5B7D1547C18B}" dt="2021-12-03T07:54:20.451" v="3196" actId="14100"/>
        <pc:sldMkLst>
          <pc:docMk/>
          <pc:sldMk cId="3013004989" sldId="361"/>
        </pc:sldMkLst>
        <pc:spChg chg="add del">
          <ac:chgData name="Avery, Norman T" userId="c0228771-b4e7-464a-b258-9cec00bee834" providerId="ADAL" clId="{338A39DB-5597-4D90-949A-5B7D1547C18B}" dt="2021-12-03T07:51:19.001" v="3168" actId="26606"/>
          <ac:spMkLst>
            <pc:docMk/>
            <pc:sldMk cId="3013004989" sldId="361"/>
            <ac:spMk id="10" creationId="{8A09DFED-982A-42CB-9A02-FA9723986B68}"/>
          </ac:spMkLst>
        </pc:spChg>
        <pc:graphicFrameChg chg="add del mod">
          <ac:chgData name="Avery, Norman T" userId="c0228771-b4e7-464a-b258-9cec00bee834" providerId="ADAL" clId="{338A39DB-5597-4D90-949A-5B7D1547C18B}" dt="2021-12-03T07:50:59.002" v="3167" actId="26606"/>
          <ac:graphicFrameMkLst>
            <pc:docMk/>
            <pc:sldMk cId="3013004989" sldId="361"/>
            <ac:graphicFrameMk id="169" creationId="{A0D069CD-A726-4CB0-83D0-9233E66CDA7A}"/>
          </ac:graphicFrameMkLst>
        </pc:graphicFrameChg>
        <pc:graphicFrameChg chg="add mod">
          <ac:chgData name="Avery, Norman T" userId="c0228771-b4e7-464a-b258-9cec00bee834" providerId="ADAL" clId="{338A39DB-5597-4D90-949A-5B7D1547C18B}" dt="2021-12-03T07:54:20.451" v="3196" actId="14100"/>
          <ac:graphicFrameMkLst>
            <pc:docMk/>
            <pc:sldMk cId="3013004989" sldId="361"/>
            <ac:graphicFrameMk id="171" creationId="{FC10E12D-58FE-4462-BD30-BD85C5874568}"/>
          </ac:graphicFrameMkLst>
        </pc:graphicFrameChg>
        <pc:picChg chg="mod">
          <ac:chgData name="Avery, Norman T" userId="c0228771-b4e7-464a-b258-9cec00bee834" providerId="ADAL" clId="{338A39DB-5597-4D90-949A-5B7D1547C18B}" dt="2021-12-03T07:52:41.294" v="3185" actId="1076"/>
          <ac:picMkLst>
            <pc:docMk/>
            <pc:sldMk cId="3013004989" sldId="361"/>
            <ac:picMk id="15" creationId="{30675C38-0DE1-4457-9F62-E4677B89FD2A}"/>
          </ac:picMkLst>
        </pc:picChg>
        <pc:picChg chg="mod">
          <ac:chgData name="Avery, Norman T" userId="c0228771-b4e7-464a-b258-9cec00bee834" providerId="ADAL" clId="{338A39DB-5597-4D90-949A-5B7D1547C18B}" dt="2021-12-03T07:52:39.442" v="3184" actId="1076"/>
          <ac:picMkLst>
            <pc:docMk/>
            <pc:sldMk cId="3013004989" sldId="361"/>
            <ac:picMk id="16" creationId="{E2D74EA1-92F8-4EC6-98D5-BA64B347CB5A}"/>
          </ac:picMkLst>
        </pc:picChg>
        <pc:picChg chg="mod">
          <ac:chgData name="Avery, Norman T" userId="c0228771-b4e7-464a-b258-9cec00bee834" providerId="ADAL" clId="{338A39DB-5597-4D90-949A-5B7D1547C18B}" dt="2021-12-03T07:52:59.710" v="3190" actId="1076"/>
          <ac:picMkLst>
            <pc:docMk/>
            <pc:sldMk cId="3013004989" sldId="361"/>
            <ac:picMk id="99" creationId="{9A517A43-FC66-4662-8CE2-4E522D347951}"/>
          </ac:picMkLst>
        </pc:picChg>
      </pc:sldChg>
      <pc:sldChg chg="modSp mod">
        <pc:chgData name="Avery, Norman T" userId="c0228771-b4e7-464a-b258-9cec00bee834" providerId="ADAL" clId="{338A39DB-5597-4D90-949A-5B7D1547C18B}" dt="2021-12-03T01:39:26.636" v="2399" actId="1076"/>
        <pc:sldMkLst>
          <pc:docMk/>
          <pc:sldMk cId="3610312287" sldId="362"/>
        </pc:sldMkLst>
        <pc:picChg chg="mod">
          <ac:chgData name="Avery, Norman T" userId="c0228771-b4e7-464a-b258-9cec00bee834" providerId="ADAL" clId="{338A39DB-5597-4D90-949A-5B7D1547C18B}" dt="2021-12-03T01:39:26.636" v="2399" actId="1076"/>
          <ac:picMkLst>
            <pc:docMk/>
            <pc:sldMk cId="3610312287" sldId="362"/>
            <ac:picMk id="99" creationId="{9A517A43-FC66-4662-8CE2-4E522D347951}"/>
          </ac:picMkLst>
        </pc:picChg>
      </pc:sldChg>
      <pc:sldChg chg="addSp delSp modSp mod setBg setClrOvrMap">
        <pc:chgData name="Avery, Norman T" userId="c0228771-b4e7-464a-b258-9cec00bee834" providerId="ADAL" clId="{338A39DB-5597-4D90-949A-5B7D1547C18B}" dt="2021-12-03T07:51:55.139" v="3170" actId="26606"/>
        <pc:sldMkLst>
          <pc:docMk/>
          <pc:sldMk cId="2715729682" sldId="363"/>
        </pc:sldMkLst>
        <pc:spChg chg="mod">
          <ac:chgData name="Avery, Norman T" userId="c0228771-b4e7-464a-b258-9cec00bee834" providerId="ADAL" clId="{338A39DB-5597-4D90-949A-5B7D1547C18B}" dt="2021-12-03T07:51:55.139" v="3170" actId="26606"/>
          <ac:spMkLst>
            <pc:docMk/>
            <pc:sldMk cId="2715729682" sldId="363"/>
            <ac:spMk id="9" creationId="{835118BB-931C-47B4-9BD9-9F7C959F954D}"/>
          </ac:spMkLst>
        </pc:spChg>
        <pc:spChg chg="mod">
          <ac:chgData name="Avery, Norman T" userId="c0228771-b4e7-464a-b258-9cec00bee834" providerId="ADAL" clId="{338A39DB-5597-4D90-949A-5B7D1547C18B}" dt="2021-12-03T07:51:55.139" v="3170" actId="26606"/>
          <ac:spMkLst>
            <pc:docMk/>
            <pc:sldMk cId="2715729682" sldId="363"/>
            <ac:spMk id="10" creationId="{8A09DFED-982A-42CB-9A02-FA9723986B68}"/>
          </ac:spMkLst>
        </pc:spChg>
        <pc:spChg chg="del">
          <ac:chgData name="Avery, Norman T" userId="c0228771-b4e7-464a-b258-9cec00bee834" providerId="ADAL" clId="{338A39DB-5597-4D90-949A-5B7D1547C18B}" dt="2021-12-03T07:51:55.139" v="3170" actId="26606"/>
          <ac:spMkLst>
            <pc:docMk/>
            <pc:sldMk cId="2715729682" sldId="363"/>
            <ac:spMk id="169" creationId="{F2AF0D79-4A1A-4F27-B9F0-CF252C4AC91C}"/>
          </ac:spMkLst>
        </pc:spChg>
        <pc:spChg chg="add">
          <ac:chgData name="Avery, Norman T" userId="c0228771-b4e7-464a-b258-9cec00bee834" providerId="ADAL" clId="{338A39DB-5597-4D90-949A-5B7D1547C18B}" dt="2021-12-03T07:51:55.139" v="3170" actId="26606"/>
          <ac:spMkLst>
            <pc:docMk/>
            <pc:sldMk cId="2715729682" sldId="363"/>
            <ac:spMk id="176" creationId="{C6870151-9189-4C3A-8379-EF3D95827A0A}"/>
          </ac:spMkLst>
        </pc:spChg>
        <pc:spChg chg="add">
          <ac:chgData name="Avery, Norman T" userId="c0228771-b4e7-464a-b258-9cec00bee834" providerId="ADAL" clId="{338A39DB-5597-4D90-949A-5B7D1547C18B}" dt="2021-12-03T07:51:55.139" v="3170" actId="26606"/>
          <ac:spMkLst>
            <pc:docMk/>
            <pc:sldMk cId="2715729682" sldId="363"/>
            <ac:spMk id="178" creationId="{123EA69C-102A-4DD0-9547-05DCD271D159}"/>
          </ac:spMkLst>
        </pc:spChg>
        <pc:spChg chg="add">
          <ac:chgData name="Avery, Norman T" userId="c0228771-b4e7-464a-b258-9cec00bee834" providerId="ADAL" clId="{338A39DB-5597-4D90-949A-5B7D1547C18B}" dt="2021-12-03T07:51:55.139" v="3170" actId="26606"/>
          <ac:spMkLst>
            <pc:docMk/>
            <pc:sldMk cId="2715729682" sldId="363"/>
            <ac:spMk id="180" creationId="{6A862265-5CA3-4C40-8582-7534C3B03C2A}"/>
          </ac:spMkLst>
        </pc:spChg>
        <pc:spChg chg="add">
          <ac:chgData name="Avery, Norman T" userId="c0228771-b4e7-464a-b258-9cec00bee834" providerId="ADAL" clId="{338A39DB-5597-4D90-949A-5B7D1547C18B}" dt="2021-12-03T07:51:55.139" v="3170" actId="26606"/>
          <ac:spMkLst>
            <pc:docMk/>
            <pc:sldMk cId="2715729682" sldId="363"/>
            <ac:spMk id="182" creationId="{600EF80B-0391-4082-9AF5-F15B091B4CE9}"/>
          </ac:spMkLst>
        </pc:spChg>
        <pc:spChg chg="add">
          <ac:chgData name="Avery, Norman T" userId="c0228771-b4e7-464a-b258-9cec00bee834" providerId="ADAL" clId="{338A39DB-5597-4D90-949A-5B7D1547C18B}" dt="2021-12-03T07:51:55.139" v="3170" actId="26606"/>
          <ac:spMkLst>
            <pc:docMk/>
            <pc:sldMk cId="2715729682" sldId="363"/>
            <ac:spMk id="186" creationId="{3FBF03E8-C602-4192-9C52-F84B29FDCC88}"/>
          </ac:spMkLst>
        </pc:spChg>
        <pc:picChg chg="mod">
          <ac:chgData name="Avery, Norman T" userId="c0228771-b4e7-464a-b258-9cec00bee834" providerId="ADAL" clId="{338A39DB-5597-4D90-949A-5B7D1547C18B}" dt="2021-12-03T07:51:55.139" v="3170" actId="26606"/>
          <ac:picMkLst>
            <pc:docMk/>
            <pc:sldMk cId="2715729682" sldId="363"/>
            <ac:picMk id="99" creationId="{9A517A43-FC66-4662-8CE2-4E522D347951}"/>
          </ac:picMkLst>
        </pc:picChg>
        <pc:cxnChg chg="del">
          <ac:chgData name="Avery, Norman T" userId="c0228771-b4e7-464a-b258-9cec00bee834" providerId="ADAL" clId="{338A39DB-5597-4D90-949A-5B7D1547C18B}" dt="2021-12-03T07:51:55.139" v="3170" actId="26606"/>
          <ac:cxnSpMkLst>
            <pc:docMk/>
            <pc:sldMk cId="2715729682" sldId="363"/>
            <ac:cxnSpMk id="171" creationId="{8E83266B-97F8-4AB9-818F-3A70E8D8580D}"/>
          </ac:cxnSpMkLst>
        </pc:cxnChg>
        <pc:cxnChg chg="add">
          <ac:chgData name="Avery, Norman T" userId="c0228771-b4e7-464a-b258-9cec00bee834" providerId="ADAL" clId="{338A39DB-5597-4D90-949A-5B7D1547C18B}" dt="2021-12-03T07:51:55.139" v="3170" actId="26606"/>
          <ac:cxnSpMkLst>
            <pc:docMk/>
            <pc:sldMk cId="2715729682" sldId="363"/>
            <ac:cxnSpMk id="184" creationId="{D33AC32D-5F44-45F7-A0BD-7C11A86BED57}"/>
          </ac:cxnSpMkLst>
        </pc:cxnChg>
      </pc:sldChg>
      <pc:sldChg chg="addSp delSp modSp add del mod setBg setClrOvrMap">
        <pc:chgData name="Avery, Norman T" userId="c0228771-b4e7-464a-b258-9cec00bee834" providerId="ADAL" clId="{338A39DB-5597-4D90-949A-5B7D1547C18B}" dt="2021-12-03T15:37:20.105" v="3264" actId="47"/>
        <pc:sldMkLst>
          <pc:docMk/>
          <pc:sldMk cId="844854272" sldId="364"/>
        </pc:sldMkLst>
        <pc:spChg chg="mod">
          <ac:chgData name="Avery, Norman T" userId="c0228771-b4e7-464a-b258-9cec00bee834" providerId="ADAL" clId="{338A39DB-5597-4D90-949A-5B7D1547C18B}" dt="2021-12-03T07:52:23.478" v="3181" actId="26606"/>
          <ac:spMkLst>
            <pc:docMk/>
            <pc:sldMk cId="844854272" sldId="364"/>
            <ac:spMk id="9" creationId="{835118BB-931C-47B4-9BD9-9F7C959F954D}"/>
          </ac:spMkLst>
        </pc:spChg>
        <pc:spChg chg="mod">
          <ac:chgData name="Avery, Norman T" userId="c0228771-b4e7-464a-b258-9cec00bee834" providerId="ADAL" clId="{338A39DB-5597-4D90-949A-5B7D1547C18B}" dt="2021-12-03T07:52:23.478" v="3181" actId="26606"/>
          <ac:spMkLst>
            <pc:docMk/>
            <pc:sldMk cId="844854272" sldId="364"/>
            <ac:spMk id="10" creationId="{8A09DFED-982A-42CB-9A02-FA9723986B68}"/>
          </ac:spMkLst>
        </pc:spChg>
        <pc:spChg chg="add del">
          <ac:chgData name="Avery, Norman T" userId="c0228771-b4e7-464a-b258-9cec00bee834" providerId="ADAL" clId="{338A39DB-5597-4D90-949A-5B7D1547C18B}" dt="2021-12-03T07:52:23.478" v="3181" actId="26606"/>
          <ac:spMkLst>
            <pc:docMk/>
            <pc:sldMk cId="844854272" sldId="364"/>
            <ac:spMk id="169" creationId="{F2AF0D79-4A1A-4F27-B9F0-CF252C4AC91C}"/>
          </ac:spMkLst>
        </pc:spChg>
        <pc:spChg chg="add del">
          <ac:chgData name="Avery, Norman T" userId="c0228771-b4e7-464a-b258-9cec00bee834" providerId="ADAL" clId="{338A39DB-5597-4D90-949A-5B7D1547C18B}" dt="2021-12-03T07:52:23.478" v="3181" actId="26606"/>
          <ac:spMkLst>
            <pc:docMk/>
            <pc:sldMk cId="844854272" sldId="364"/>
            <ac:spMk id="176" creationId="{C6870151-9189-4C3A-8379-EF3D95827A0A}"/>
          </ac:spMkLst>
        </pc:spChg>
        <pc:spChg chg="add del">
          <ac:chgData name="Avery, Norman T" userId="c0228771-b4e7-464a-b258-9cec00bee834" providerId="ADAL" clId="{338A39DB-5597-4D90-949A-5B7D1547C18B}" dt="2021-12-03T07:52:23.478" v="3181" actId="26606"/>
          <ac:spMkLst>
            <pc:docMk/>
            <pc:sldMk cId="844854272" sldId="364"/>
            <ac:spMk id="178" creationId="{123EA69C-102A-4DD0-9547-05DCD271D159}"/>
          </ac:spMkLst>
        </pc:spChg>
        <pc:spChg chg="add del">
          <ac:chgData name="Avery, Norman T" userId="c0228771-b4e7-464a-b258-9cec00bee834" providerId="ADAL" clId="{338A39DB-5597-4D90-949A-5B7D1547C18B}" dt="2021-12-03T07:52:23.478" v="3181" actId="26606"/>
          <ac:spMkLst>
            <pc:docMk/>
            <pc:sldMk cId="844854272" sldId="364"/>
            <ac:spMk id="180" creationId="{6A862265-5CA3-4C40-8582-7534C3B03C2A}"/>
          </ac:spMkLst>
        </pc:spChg>
        <pc:spChg chg="add del">
          <ac:chgData name="Avery, Norman T" userId="c0228771-b4e7-464a-b258-9cec00bee834" providerId="ADAL" clId="{338A39DB-5597-4D90-949A-5B7D1547C18B}" dt="2021-12-03T07:52:23.478" v="3181" actId="26606"/>
          <ac:spMkLst>
            <pc:docMk/>
            <pc:sldMk cId="844854272" sldId="364"/>
            <ac:spMk id="182" creationId="{600EF80B-0391-4082-9AF5-F15B091B4CE9}"/>
          </ac:spMkLst>
        </pc:spChg>
        <pc:spChg chg="add del">
          <ac:chgData name="Avery, Norman T" userId="c0228771-b4e7-464a-b258-9cec00bee834" providerId="ADAL" clId="{338A39DB-5597-4D90-949A-5B7D1547C18B}" dt="2021-12-03T07:52:23.478" v="3181" actId="26606"/>
          <ac:spMkLst>
            <pc:docMk/>
            <pc:sldMk cId="844854272" sldId="364"/>
            <ac:spMk id="186" creationId="{3FBF03E8-C602-4192-9C52-F84B29FDCC88}"/>
          </ac:spMkLst>
        </pc:spChg>
        <pc:picChg chg="mod">
          <ac:chgData name="Avery, Norman T" userId="c0228771-b4e7-464a-b258-9cec00bee834" providerId="ADAL" clId="{338A39DB-5597-4D90-949A-5B7D1547C18B}" dt="2021-12-03T07:52:23.478" v="3181" actId="26606"/>
          <ac:picMkLst>
            <pc:docMk/>
            <pc:sldMk cId="844854272" sldId="364"/>
            <ac:picMk id="99" creationId="{9A517A43-FC66-4662-8CE2-4E522D347951}"/>
          </ac:picMkLst>
        </pc:picChg>
        <pc:cxnChg chg="add del">
          <ac:chgData name="Avery, Norman T" userId="c0228771-b4e7-464a-b258-9cec00bee834" providerId="ADAL" clId="{338A39DB-5597-4D90-949A-5B7D1547C18B}" dt="2021-12-03T07:52:23.478" v="3181" actId="26606"/>
          <ac:cxnSpMkLst>
            <pc:docMk/>
            <pc:sldMk cId="844854272" sldId="364"/>
            <ac:cxnSpMk id="171" creationId="{8E83266B-97F8-4AB9-818F-3A70E8D8580D}"/>
          </ac:cxnSpMkLst>
        </pc:cxnChg>
        <pc:cxnChg chg="add del">
          <ac:chgData name="Avery, Norman T" userId="c0228771-b4e7-464a-b258-9cec00bee834" providerId="ADAL" clId="{338A39DB-5597-4D90-949A-5B7D1547C18B}" dt="2021-12-03T07:52:23.478" v="3181" actId="26606"/>
          <ac:cxnSpMkLst>
            <pc:docMk/>
            <pc:sldMk cId="844854272" sldId="364"/>
            <ac:cxnSpMk id="184" creationId="{D33AC32D-5F44-45F7-A0BD-7C11A86BED57}"/>
          </ac:cxnSpMkLst>
        </pc:cxnChg>
      </pc:sldChg>
      <pc:sldChg chg="addSp delSp modSp mod">
        <pc:chgData name="Avery, Norman T" userId="c0228771-b4e7-464a-b258-9cec00bee834" providerId="ADAL" clId="{338A39DB-5597-4D90-949A-5B7D1547C18B}" dt="2021-12-03T07:52:19.039" v="3179" actId="26606"/>
        <pc:sldMkLst>
          <pc:docMk/>
          <pc:sldMk cId="531643768" sldId="365"/>
        </pc:sldMkLst>
        <pc:spChg chg="mod">
          <ac:chgData name="Avery, Norman T" userId="c0228771-b4e7-464a-b258-9cec00bee834" providerId="ADAL" clId="{338A39DB-5597-4D90-949A-5B7D1547C18B}" dt="2021-12-03T07:52:19.039" v="3179" actId="26606"/>
          <ac:spMkLst>
            <pc:docMk/>
            <pc:sldMk cId="531643768" sldId="365"/>
            <ac:spMk id="9" creationId="{835118BB-931C-47B4-9BD9-9F7C959F954D}"/>
          </ac:spMkLst>
        </pc:spChg>
        <pc:spChg chg="add del">
          <ac:chgData name="Avery, Norman T" userId="c0228771-b4e7-464a-b258-9cec00bee834" providerId="ADAL" clId="{338A39DB-5597-4D90-949A-5B7D1547C18B}" dt="2021-12-03T07:52:11.797" v="3173" actId="26606"/>
          <ac:spMkLst>
            <pc:docMk/>
            <pc:sldMk cId="531643768" sldId="365"/>
            <ac:spMk id="170" creationId="{1CE580D1-F917-4567-AFB4-99AA9B52ADF0}"/>
          </ac:spMkLst>
        </pc:spChg>
        <pc:spChg chg="add del">
          <ac:chgData name="Avery, Norman T" userId="c0228771-b4e7-464a-b258-9cec00bee834" providerId="ADAL" clId="{338A39DB-5597-4D90-949A-5B7D1547C18B}" dt="2021-12-03T07:52:19.039" v="3179" actId="26606"/>
          <ac:spMkLst>
            <pc:docMk/>
            <pc:sldMk cId="531643768" sldId="365"/>
            <ac:spMk id="224" creationId="{1CE580D1-F917-4567-AFB4-99AA9B52ADF0}"/>
          </ac:spMkLst>
        </pc:spChg>
        <pc:spChg chg="add del">
          <ac:chgData name="Avery, Norman T" userId="c0228771-b4e7-464a-b258-9cec00bee834" providerId="ADAL" clId="{338A39DB-5597-4D90-949A-5B7D1547C18B}" dt="2021-12-03T07:52:19.039" v="3179" actId="26606"/>
          <ac:spMkLst>
            <pc:docMk/>
            <pc:sldMk cId="531643768" sldId="365"/>
            <ac:spMk id="228" creationId="{6A0FFA78-985C-4F50-B21A-77045C7DF657}"/>
          </ac:spMkLst>
        </pc:spChg>
        <pc:spChg chg="add del">
          <ac:chgData name="Avery, Norman T" userId="c0228771-b4e7-464a-b258-9cec00bee834" providerId="ADAL" clId="{338A39DB-5597-4D90-949A-5B7D1547C18B}" dt="2021-12-03T07:52:11.797" v="3173" actId="26606"/>
          <ac:spMkLst>
            <pc:docMk/>
            <pc:sldMk cId="531643768" sldId="365"/>
            <ac:spMk id="232" creationId="{A4092ECB-D375-4A85-AD6E-85644D2A99E5}"/>
          </ac:spMkLst>
        </pc:spChg>
        <pc:spChg chg="add del">
          <ac:chgData name="Avery, Norman T" userId="c0228771-b4e7-464a-b258-9cec00bee834" providerId="ADAL" clId="{338A39DB-5597-4D90-949A-5B7D1547C18B}" dt="2021-12-03T07:52:15.917" v="3175" actId="26606"/>
          <ac:spMkLst>
            <pc:docMk/>
            <pc:sldMk cId="531643768" sldId="365"/>
            <ac:spMk id="234" creationId="{1CE580D1-F917-4567-AFB4-99AA9B52ADF0}"/>
          </ac:spMkLst>
        </pc:spChg>
        <pc:spChg chg="add del">
          <ac:chgData name="Avery, Norman T" userId="c0228771-b4e7-464a-b258-9cec00bee834" providerId="ADAL" clId="{338A39DB-5597-4D90-949A-5B7D1547C18B}" dt="2021-12-03T07:52:15.917" v="3175" actId="26606"/>
          <ac:spMkLst>
            <pc:docMk/>
            <pc:sldMk cId="531643768" sldId="365"/>
            <ac:spMk id="238" creationId="{A4092ECB-D375-4A85-AD6E-85644D2A99E5}"/>
          </ac:spMkLst>
        </pc:spChg>
        <pc:spChg chg="add del">
          <ac:chgData name="Avery, Norman T" userId="c0228771-b4e7-464a-b258-9cec00bee834" providerId="ADAL" clId="{338A39DB-5597-4D90-949A-5B7D1547C18B}" dt="2021-12-03T07:52:18.105" v="3177" actId="26606"/>
          <ac:spMkLst>
            <pc:docMk/>
            <pc:sldMk cId="531643768" sldId="365"/>
            <ac:spMk id="240" creationId="{1CE580D1-F917-4567-AFB4-99AA9B52ADF0}"/>
          </ac:spMkLst>
        </pc:spChg>
        <pc:spChg chg="add del">
          <ac:chgData name="Avery, Norman T" userId="c0228771-b4e7-464a-b258-9cec00bee834" providerId="ADAL" clId="{338A39DB-5597-4D90-949A-5B7D1547C18B}" dt="2021-12-03T07:52:18.105" v="3177" actId="26606"/>
          <ac:spMkLst>
            <pc:docMk/>
            <pc:sldMk cId="531643768" sldId="365"/>
            <ac:spMk id="244" creationId="{6A0FFA78-985C-4F50-B21A-77045C7DF657}"/>
          </ac:spMkLst>
        </pc:spChg>
        <pc:spChg chg="add del">
          <ac:chgData name="Avery, Norman T" userId="c0228771-b4e7-464a-b258-9cec00bee834" providerId="ADAL" clId="{338A39DB-5597-4D90-949A-5B7D1547C18B}" dt="2021-12-03T07:52:19.039" v="3179" actId="26606"/>
          <ac:spMkLst>
            <pc:docMk/>
            <pc:sldMk cId="531643768" sldId="365"/>
            <ac:spMk id="247" creationId="{C63C853E-3842-4594-86A9-051FFAF4D343}"/>
          </ac:spMkLst>
        </pc:spChg>
        <pc:spChg chg="add del">
          <ac:chgData name="Avery, Norman T" userId="c0228771-b4e7-464a-b258-9cec00bee834" providerId="ADAL" clId="{338A39DB-5597-4D90-949A-5B7D1547C18B}" dt="2021-12-03T07:52:19.039" v="3179" actId="26606"/>
          <ac:spMkLst>
            <pc:docMk/>
            <pc:sldMk cId="531643768" sldId="365"/>
            <ac:spMk id="251" creationId="{95633E59-CFCD-4CB3-AB4B-F13B8BA438DA}"/>
          </ac:spMkLst>
        </pc:spChg>
        <pc:picChg chg="mod">
          <ac:chgData name="Avery, Norman T" userId="c0228771-b4e7-464a-b258-9cec00bee834" providerId="ADAL" clId="{338A39DB-5597-4D90-949A-5B7D1547C18B}" dt="2021-12-03T07:52:19.039" v="3179" actId="26606"/>
          <ac:picMkLst>
            <pc:docMk/>
            <pc:sldMk cId="531643768" sldId="365"/>
            <ac:picMk id="99" creationId="{9A517A43-FC66-4662-8CE2-4E522D347951}"/>
          </ac:picMkLst>
        </pc:picChg>
        <pc:picChg chg="add del">
          <ac:chgData name="Avery, Norman T" userId="c0228771-b4e7-464a-b258-9cec00bee834" providerId="ADAL" clId="{338A39DB-5597-4D90-949A-5B7D1547C18B}" dt="2021-12-03T07:52:11.797" v="3173" actId="26606"/>
          <ac:picMkLst>
            <pc:docMk/>
            <pc:sldMk cId="531643768" sldId="365"/>
            <ac:picMk id="172" creationId="{1F5620B8-A2D8-4568-B566-F0453A0D9167}"/>
          </ac:picMkLst>
        </pc:picChg>
        <pc:picChg chg="add del">
          <ac:chgData name="Avery, Norman T" userId="c0228771-b4e7-464a-b258-9cec00bee834" providerId="ADAL" clId="{338A39DB-5597-4D90-949A-5B7D1547C18B}" dt="2021-12-03T07:52:19.039" v="3179" actId="26606"/>
          <ac:picMkLst>
            <pc:docMk/>
            <pc:sldMk cId="531643768" sldId="365"/>
            <ac:picMk id="225" creationId="{1F5620B8-A2D8-4568-B566-F0453A0D9167}"/>
          </ac:picMkLst>
        </pc:picChg>
        <pc:picChg chg="add del">
          <ac:chgData name="Avery, Norman T" userId="c0228771-b4e7-464a-b258-9cec00bee834" providerId="ADAL" clId="{338A39DB-5597-4D90-949A-5B7D1547C18B}" dt="2021-12-03T07:52:15.917" v="3175" actId="26606"/>
          <ac:picMkLst>
            <pc:docMk/>
            <pc:sldMk cId="531643768" sldId="365"/>
            <ac:picMk id="235" creationId="{1F5620B8-A2D8-4568-B566-F0453A0D9167}"/>
          </ac:picMkLst>
        </pc:picChg>
        <pc:picChg chg="add del">
          <ac:chgData name="Avery, Norman T" userId="c0228771-b4e7-464a-b258-9cec00bee834" providerId="ADAL" clId="{338A39DB-5597-4D90-949A-5B7D1547C18B}" dt="2021-12-03T07:52:18.105" v="3177" actId="26606"/>
          <ac:picMkLst>
            <pc:docMk/>
            <pc:sldMk cId="531643768" sldId="365"/>
            <ac:picMk id="241" creationId="{1F5620B8-A2D8-4568-B566-F0453A0D9167}"/>
          </ac:picMkLst>
        </pc:picChg>
        <pc:picChg chg="add del">
          <ac:chgData name="Avery, Norman T" userId="c0228771-b4e7-464a-b258-9cec00bee834" providerId="ADAL" clId="{338A39DB-5597-4D90-949A-5B7D1547C18B}" dt="2021-12-03T07:52:19.039" v="3179" actId="26606"/>
          <ac:picMkLst>
            <pc:docMk/>
            <pc:sldMk cId="531643768" sldId="365"/>
            <ac:picMk id="248" creationId="{B591CDC5-6B61-4116-B3B5-0FF42B6E606D}"/>
          </ac:picMkLst>
        </pc:picChg>
        <pc:cxnChg chg="add del">
          <ac:chgData name="Avery, Norman T" userId="c0228771-b4e7-464a-b258-9cec00bee834" providerId="ADAL" clId="{338A39DB-5597-4D90-949A-5B7D1547C18B}" dt="2021-12-03T07:52:11.797" v="3173" actId="26606"/>
          <ac:cxnSpMkLst>
            <pc:docMk/>
            <pc:sldMk cId="531643768" sldId="365"/>
            <ac:cxnSpMk id="174" creationId="{1C7D2BA4-4B7A-4596-8BCC-5CF715423894}"/>
          </ac:cxnSpMkLst>
        </pc:cxnChg>
        <pc:cxnChg chg="add del">
          <ac:chgData name="Avery, Norman T" userId="c0228771-b4e7-464a-b258-9cec00bee834" providerId="ADAL" clId="{338A39DB-5597-4D90-949A-5B7D1547C18B}" dt="2021-12-03T07:52:19.039" v="3179" actId="26606"/>
          <ac:cxnSpMkLst>
            <pc:docMk/>
            <pc:sldMk cId="531643768" sldId="365"/>
            <ac:cxnSpMk id="226" creationId="{1C7D2BA4-4B7A-4596-8BCC-5CF715423894}"/>
          </ac:cxnSpMkLst>
        </pc:cxnChg>
        <pc:cxnChg chg="add del">
          <ac:chgData name="Avery, Norman T" userId="c0228771-b4e7-464a-b258-9cec00bee834" providerId="ADAL" clId="{338A39DB-5597-4D90-949A-5B7D1547C18B}" dt="2021-12-03T07:52:19.039" v="3179" actId="26606"/>
          <ac:cxnSpMkLst>
            <pc:docMk/>
            <pc:sldMk cId="531643768" sldId="365"/>
            <ac:cxnSpMk id="227" creationId="{4977F1E1-2B6F-4BB6-899F-67D8764D83C5}"/>
          </ac:cxnSpMkLst>
        </pc:cxnChg>
        <pc:cxnChg chg="add del">
          <ac:chgData name="Avery, Norman T" userId="c0228771-b4e7-464a-b258-9cec00bee834" providerId="ADAL" clId="{338A39DB-5597-4D90-949A-5B7D1547C18B}" dt="2021-12-03T07:52:19.039" v="3179" actId="26606"/>
          <ac:cxnSpMkLst>
            <pc:docMk/>
            <pc:sldMk cId="531643768" sldId="365"/>
            <ac:cxnSpMk id="229" creationId="{65409EC7-69B1-45CC-8FB7-1964C1AB6720}"/>
          </ac:cxnSpMkLst>
        </pc:cxnChg>
        <pc:cxnChg chg="add del">
          <ac:chgData name="Avery, Norman T" userId="c0228771-b4e7-464a-b258-9cec00bee834" providerId="ADAL" clId="{338A39DB-5597-4D90-949A-5B7D1547C18B}" dt="2021-12-03T07:52:11.797" v="3173" actId="26606"/>
          <ac:cxnSpMkLst>
            <pc:docMk/>
            <pc:sldMk cId="531643768" sldId="365"/>
            <ac:cxnSpMk id="231" creationId="{4977F1E1-2B6F-4BB6-899F-67D8764D83C5}"/>
          </ac:cxnSpMkLst>
        </pc:cxnChg>
        <pc:cxnChg chg="add del">
          <ac:chgData name="Avery, Norman T" userId="c0228771-b4e7-464a-b258-9cec00bee834" providerId="ADAL" clId="{338A39DB-5597-4D90-949A-5B7D1547C18B}" dt="2021-12-03T07:52:11.797" v="3173" actId="26606"/>
          <ac:cxnSpMkLst>
            <pc:docMk/>
            <pc:sldMk cId="531643768" sldId="365"/>
            <ac:cxnSpMk id="233" creationId="{B6C1711D-6DAC-4FE1-B7B6-AC8A81B84C08}"/>
          </ac:cxnSpMkLst>
        </pc:cxnChg>
        <pc:cxnChg chg="add del">
          <ac:chgData name="Avery, Norman T" userId="c0228771-b4e7-464a-b258-9cec00bee834" providerId="ADAL" clId="{338A39DB-5597-4D90-949A-5B7D1547C18B}" dt="2021-12-03T07:52:15.917" v="3175" actId="26606"/>
          <ac:cxnSpMkLst>
            <pc:docMk/>
            <pc:sldMk cId="531643768" sldId="365"/>
            <ac:cxnSpMk id="236" creationId="{1C7D2BA4-4B7A-4596-8BCC-5CF715423894}"/>
          </ac:cxnSpMkLst>
        </pc:cxnChg>
        <pc:cxnChg chg="add del">
          <ac:chgData name="Avery, Norman T" userId="c0228771-b4e7-464a-b258-9cec00bee834" providerId="ADAL" clId="{338A39DB-5597-4D90-949A-5B7D1547C18B}" dt="2021-12-03T07:52:15.917" v="3175" actId="26606"/>
          <ac:cxnSpMkLst>
            <pc:docMk/>
            <pc:sldMk cId="531643768" sldId="365"/>
            <ac:cxnSpMk id="237" creationId="{4977F1E1-2B6F-4BB6-899F-67D8764D83C5}"/>
          </ac:cxnSpMkLst>
        </pc:cxnChg>
        <pc:cxnChg chg="add del">
          <ac:chgData name="Avery, Norman T" userId="c0228771-b4e7-464a-b258-9cec00bee834" providerId="ADAL" clId="{338A39DB-5597-4D90-949A-5B7D1547C18B}" dt="2021-12-03T07:52:15.917" v="3175" actId="26606"/>
          <ac:cxnSpMkLst>
            <pc:docMk/>
            <pc:sldMk cId="531643768" sldId="365"/>
            <ac:cxnSpMk id="239" creationId="{B6C1711D-6DAC-4FE1-B7B6-AC8A81B84C08}"/>
          </ac:cxnSpMkLst>
        </pc:cxnChg>
        <pc:cxnChg chg="add del">
          <ac:chgData name="Avery, Norman T" userId="c0228771-b4e7-464a-b258-9cec00bee834" providerId="ADAL" clId="{338A39DB-5597-4D90-949A-5B7D1547C18B}" dt="2021-12-03T07:52:18.105" v="3177" actId="26606"/>
          <ac:cxnSpMkLst>
            <pc:docMk/>
            <pc:sldMk cId="531643768" sldId="365"/>
            <ac:cxnSpMk id="242" creationId="{1C7D2BA4-4B7A-4596-8BCC-5CF715423894}"/>
          </ac:cxnSpMkLst>
        </pc:cxnChg>
        <pc:cxnChg chg="add del">
          <ac:chgData name="Avery, Norman T" userId="c0228771-b4e7-464a-b258-9cec00bee834" providerId="ADAL" clId="{338A39DB-5597-4D90-949A-5B7D1547C18B}" dt="2021-12-03T07:52:18.105" v="3177" actId="26606"/>
          <ac:cxnSpMkLst>
            <pc:docMk/>
            <pc:sldMk cId="531643768" sldId="365"/>
            <ac:cxnSpMk id="243" creationId="{4977F1E1-2B6F-4BB6-899F-67D8764D83C5}"/>
          </ac:cxnSpMkLst>
        </pc:cxnChg>
        <pc:cxnChg chg="add del">
          <ac:chgData name="Avery, Norman T" userId="c0228771-b4e7-464a-b258-9cec00bee834" providerId="ADAL" clId="{338A39DB-5597-4D90-949A-5B7D1547C18B}" dt="2021-12-03T07:52:18.105" v="3177" actId="26606"/>
          <ac:cxnSpMkLst>
            <pc:docMk/>
            <pc:sldMk cId="531643768" sldId="365"/>
            <ac:cxnSpMk id="245" creationId="{65409EC7-69B1-45CC-8FB7-1964C1AB6720}"/>
          </ac:cxnSpMkLst>
        </pc:cxnChg>
        <pc:cxnChg chg="add del">
          <ac:chgData name="Avery, Norman T" userId="c0228771-b4e7-464a-b258-9cec00bee834" providerId="ADAL" clId="{338A39DB-5597-4D90-949A-5B7D1547C18B}" dt="2021-12-03T07:52:19.039" v="3179" actId="26606"/>
          <ac:cxnSpMkLst>
            <pc:docMk/>
            <pc:sldMk cId="531643768" sldId="365"/>
            <ac:cxnSpMk id="249" creationId="{25B08984-5BEB-422F-A364-2B41E6A516EB}"/>
          </ac:cxnSpMkLst>
        </pc:cxnChg>
        <pc:cxnChg chg="add del">
          <ac:chgData name="Avery, Norman T" userId="c0228771-b4e7-464a-b258-9cec00bee834" providerId="ADAL" clId="{338A39DB-5597-4D90-949A-5B7D1547C18B}" dt="2021-12-03T07:52:19.039" v="3179" actId="26606"/>
          <ac:cxnSpMkLst>
            <pc:docMk/>
            <pc:sldMk cId="531643768" sldId="365"/>
            <ac:cxnSpMk id="250" creationId="{A8F413B1-54E0-4B16-92AB-1CC5C7D645BC}"/>
          </ac:cxnSpMkLst>
        </pc:cxnChg>
        <pc:cxnChg chg="add del">
          <ac:chgData name="Avery, Norman T" userId="c0228771-b4e7-464a-b258-9cec00bee834" providerId="ADAL" clId="{338A39DB-5597-4D90-949A-5B7D1547C18B}" dt="2021-12-03T07:52:19.039" v="3179" actId="26606"/>
          <ac:cxnSpMkLst>
            <pc:docMk/>
            <pc:sldMk cId="531643768" sldId="365"/>
            <ac:cxnSpMk id="252" creationId="{7FFB1710-F59A-4B72-91E4-53C2300B705D}"/>
          </ac:cxnSpMkLst>
        </pc:cxnChg>
      </pc:sldChg>
      <pc:sldChg chg="addSp delSp modSp add del mod">
        <pc:chgData name="Avery, Norman T" userId="c0228771-b4e7-464a-b258-9cec00bee834" providerId="ADAL" clId="{338A39DB-5597-4D90-949A-5B7D1547C18B}" dt="2021-12-03T06:45:26.335" v="2429" actId="47"/>
        <pc:sldMkLst>
          <pc:docMk/>
          <pc:sldMk cId="2323233801" sldId="366"/>
        </pc:sldMkLst>
        <pc:graphicFrameChg chg="del">
          <ac:chgData name="Avery, Norman T" userId="c0228771-b4e7-464a-b258-9cec00bee834" providerId="ADAL" clId="{338A39DB-5597-4D90-949A-5B7D1547C18B}" dt="2021-12-03T06:45:02.758" v="2423" actId="478"/>
          <ac:graphicFrameMkLst>
            <pc:docMk/>
            <pc:sldMk cId="2323233801" sldId="366"/>
            <ac:graphicFrameMk id="140" creationId="{F24FEEC2-E9CF-481F-9735-6DD93F7C972A}"/>
          </ac:graphicFrameMkLst>
        </pc:graphicFrameChg>
        <pc:picChg chg="add del mod">
          <ac:chgData name="Avery, Norman T" userId="c0228771-b4e7-464a-b258-9cec00bee834" providerId="ADAL" clId="{338A39DB-5597-4D90-949A-5B7D1547C18B}" dt="2021-12-03T06:45:23.495" v="2428" actId="478"/>
          <ac:picMkLst>
            <pc:docMk/>
            <pc:sldMk cId="2323233801" sldId="366"/>
            <ac:picMk id="3" creationId="{B87A695D-2044-4C52-8614-960D367D203C}"/>
          </ac:picMkLst>
        </pc:picChg>
        <pc:picChg chg="del">
          <ac:chgData name="Avery, Norman T" userId="c0228771-b4e7-464a-b258-9cec00bee834" providerId="ADAL" clId="{338A39DB-5597-4D90-949A-5B7D1547C18B}" dt="2021-12-03T06:45:05.488" v="2424" actId="478"/>
          <ac:picMkLst>
            <pc:docMk/>
            <pc:sldMk cId="2323233801" sldId="366"/>
            <ac:picMk id="91" creationId="{2B6E620A-DC1E-4E57-AEF5-55C8FBF941E7}"/>
          </ac:picMkLst>
        </pc:picChg>
      </pc:sldChg>
      <pc:sldChg chg="modSp add">
        <pc:chgData name="Avery, Norman T" userId="c0228771-b4e7-464a-b258-9cec00bee834" providerId="ADAL" clId="{338A39DB-5597-4D90-949A-5B7D1547C18B}" dt="2021-12-03T07:15:18.149" v="2738" actId="20577"/>
        <pc:sldMkLst>
          <pc:docMk/>
          <pc:sldMk cId="3390610086" sldId="366"/>
        </pc:sldMkLst>
        <pc:graphicFrameChg chg="mod">
          <ac:chgData name="Avery, Norman T" userId="c0228771-b4e7-464a-b258-9cec00bee834" providerId="ADAL" clId="{338A39DB-5597-4D90-949A-5B7D1547C18B}" dt="2021-12-03T07:15:18.149" v="2738" actId="20577"/>
          <ac:graphicFrameMkLst>
            <pc:docMk/>
            <pc:sldMk cId="3390610086" sldId="366"/>
            <ac:graphicFrameMk id="136" creationId="{293CAAA7-873B-4D8D-A5BF-D4CA2DD368FB}"/>
          </ac:graphicFrameMkLst>
        </pc:graphicFrameChg>
      </pc:sldChg>
      <pc:sldMasterChg chg="modSldLayout">
        <pc:chgData name="Avery, Norman T" userId="c0228771-b4e7-464a-b258-9cec00bee834" providerId="ADAL" clId="{338A39DB-5597-4D90-949A-5B7D1547C18B}" dt="2021-11-30T02:37:09.597" v="226"/>
        <pc:sldMasterMkLst>
          <pc:docMk/>
          <pc:sldMasterMk cId="3603138737" sldId="2147483697"/>
        </pc:sldMasterMkLst>
        <pc:sldLayoutChg chg="delSp">
          <pc:chgData name="Avery, Norman T" userId="c0228771-b4e7-464a-b258-9cec00bee834" providerId="ADAL" clId="{338A39DB-5597-4D90-949A-5B7D1547C18B}" dt="2021-11-30T02:37:09.597" v="226"/>
          <pc:sldLayoutMkLst>
            <pc:docMk/>
            <pc:sldMasterMk cId="3603138737" sldId="2147483697"/>
            <pc:sldLayoutMk cId="2661845408" sldId="2147483709"/>
          </pc:sldLayoutMkLst>
          <pc:picChg chg="del">
            <ac:chgData name="Avery, Norman T" userId="c0228771-b4e7-464a-b258-9cec00bee834" providerId="ADAL" clId="{338A39DB-5597-4D90-949A-5B7D1547C18B}" dt="2021-11-30T02:37:09.597" v="226"/>
            <ac:picMkLst>
              <pc:docMk/>
              <pc:sldMasterMk cId="3603138737" sldId="2147483697"/>
              <pc:sldLayoutMk cId="2661845408" sldId="2147483709"/>
              <ac:picMk id="10" creationId="{00000000-0000-0000-0000-000000000000}"/>
            </ac:picMkLst>
          </pc:picChg>
        </pc:sldLayoutChg>
        <pc:sldLayoutChg chg="delSp">
          <pc:chgData name="Avery, Norman T" userId="c0228771-b4e7-464a-b258-9cec00bee834" providerId="ADAL" clId="{338A39DB-5597-4D90-949A-5B7D1547C18B}" dt="2021-11-30T02:37:09.597" v="226"/>
          <pc:sldLayoutMkLst>
            <pc:docMk/>
            <pc:sldMasterMk cId="3603138737" sldId="2147483697"/>
            <pc:sldLayoutMk cId="1189989998" sldId="2147483710"/>
          </pc:sldLayoutMkLst>
          <pc:picChg chg="del">
            <ac:chgData name="Avery, Norman T" userId="c0228771-b4e7-464a-b258-9cec00bee834" providerId="ADAL" clId="{338A39DB-5597-4D90-949A-5B7D1547C18B}" dt="2021-11-30T02:37:09.597" v="226"/>
            <ac:picMkLst>
              <pc:docMk/>
              <pc:sldMasterMk cId="3603138737" sldId="2147483697"/>
              <pc:sldLayoutMk cId="1189989998" sldId="2147483710"/>
              <ac:picMk id="8" creationId="{00000000-0000-0000-0000-000000000000}"/>
            </ac:picMkLst>
          </pc:picChg>
        </pc:sldLayoutChg>
      </pc:sldMasterChg>
      <pc:sldMasterChg chg="modSldLayout">
        <pc:chgData name="Avery, Norman T" userId="c0228771-b4e7-464a-b258-9cec00bee834" providerId="ADAL" clId="{338A39DB-5597-4D90-949A-5B7D1547C18B}" dt="2021-11-30T02:37:10.463" v="228"/>
        <pc:sldMasterMkLst>
          <pc:docMk/>
          <pc:sldMasterMk cId="2915383539" sldId="2147483711"/>
        </pc:sldMasterMkLst>
        <pc:sldLayoutChg chg="delSp">
          <pc:chgData name="Avery, Norman T" userId="c0228771-b4e7-464a-b258-9cec00bee834" providerId="ADAL" clId="{338A39DB-5597-4D90-949A-5B7D1547C18B}" dt="2021-11-30T02:37:10.463" v="228"/>
          <pc:sldLayoutMkLst>
            <pc:docMk/>
            <pc:sldMasterMk cId="2915383539" sldId="2147483711"/>
            <pc:sldLayoutMk cId="4194873651" sldId="2147483729"/>
          </pc:sldLayoutMkLst>
          <pc:spChg chg="del">
            <ac:chgData name="Avery, Norman T" userId="c0228771-b4e7-464a-b258-9cec00bee834" providerId="ADAL" clId="{338A39DB-5597-4D90-949A-5B7D1547C18B}" dt="2021-11-30T02:37:10.463" v="228"/>
            <ac:spMkLst>
              <pc:docMk/>
              <pc:sldMasterMk cId="2915383539" sldId="2147483711"/>
              <pc:sldLayoutMk cId="4194873651" sldId="2147483729"/>
              <ac:spMk id="7" creationId="{00000000-0000-0000-0000-000000000000}"/>
            </ac:spMkLst>
          </pc:spChg>
        </pc:sldLayoutChg>
      </pc:sldMasterChg>
      <pc:sldMasterChg chg="delSldLayout">
        <pc:chgData name="Avery, Norman T" userId="c0228771-b4e7-464a-b258-9cec00bee834" providerId="ADAL" clId="{338A39DB-5597-4D90-949A-5B7D1547C18B}" dt="2021-11-30T03:32:25.186" v="1295" actId="2696"/>
        <pc:sldMasterMkLst>
          <pc:docMk/>
          <pc:sldMasterMk cId="3042428471" sldId="2147483915"/>
        </pc:sldMasterMkLst>
        <pc:sldLayoutChg chg="del">
          <pc:chgData name="Avery, Norman T" userId="c0228771-b4e7-464a-b258-9cec00bee834" providerId="ADAL" clId="{338A39DB-5597-4D90-949A-5B7D1547C18B}" dt="2021-11-30T03:28:40.833" v="1291" actId="47"/>
          <pc:sldLayoutMkLst>
            <pc:docMk/>
            <pc:sldMasterMk cId="3042428471" sldId="2147483915"/>
            <pc:sldLayoutMk cId="843069322" sldId="2147483927"/>
          </pc:sldLayoutMkLst>
        </pc:sldLayoutChg>
        <pc:sldLayoutChg chg="del">
          <pc:chgData name="Avery, Norman T" userId="c0228771-b4e7-464a-b258-9cec00bee834" providerId="ADAL" clId="{338A39DB-5597-4D90-949A-5B7D1547C18B}" dt="2021-11-30T03:32:25.186" v="1295" actId="2696"/>
          <pc:sldLayoutMkLst>
            <pc:docMk/>
            <pc:sldMasterMk cId="3042428471" sldId="2147483915"/>
            <pc:sldLayoutMk cId="3934538161" sldId="2147483928"/>
          </pc:sldLayoutMkLst>
        </pc:sldLayoutChg>
      </pc:sldMasterChg>
    </pc:docChg>
  </pc:docChgLst>
  <pc:docChgLst>
    <pc:chgData name="Mermelstein, Joshua D" userId="S::jmermel@calstatela.edu::740d7283-2747-4e42-9c6a-ef9d12833124" providerId="AD" clId="Web-{62FC375D-6C1F-B0DE-B5F3-6FFE65A66AE7}"/>
    <pc:docChg chg="addSld delSld">
      <pc:chgData name="Mermelstein, Joshua D" userId="S::jmermel@calstatela.edu::740d7283-2747-4e42-9c6a-ef9d12833124" providerId="AD" clId="Web-{62FC375D-6C1F-B0DE-B5F3-6FFE65A66AE7}" dt="2021-12-02T03:18:49.891" v="1"/>
      <pc:docMkLst>
        <pc:docMk/>
      </pc:docMkLst>
      <pc:sldChg chg="add del replId">
        <pc:chgData name="Mermelstein, Joshua D" userId="S::jmermel@calstatela.edu::740d7283-2747-4e42-9c6a-ef9d12833124" providerId="AD" clId="Web-{62FC375D-6C1F-B0DE-B5F3-6FFE65A66AE7}" dt="2021-12-02T03:18:49.891" v="1"/>
        <pc:sldMkLst>
          <pc:docMk/>
          <pc:sldMk cId="2540014481" sldId="318"/>
        </pc:sldMkLst>
      </pc:sldChg>
    </pc:docChg>
  </pc:docChgLst>
  <pc:docChgLst>
    <pc:chgData name="Mierzejewski, Jose E" userId="S::jmierze@calstatela.edu::d87a4eb1-d299-42d2-95bf-238420ef8285" providerId="AD" clId="Web-{7230E274-059A-E5BB-E21E-6967FA2EC5F7}"/>
    <pc:docChg chg="addSld delSld modSld sldOrd addMainMaster delMainMaster">
      <pc:chgData name="Mierzejewski, Jose E" userId="S::jmierze@calstatela.edu::d87a4eb1-d299-42d2-95bf-238420ef8285" providerId="AD" clId="Web-{7230E274-059A-E5BB-E21E-6967FA2EC5F7}" dt="2021-12-02T03:39:27.714" v="182" actId="1076"/>
      <pc:docMkLst>
        <pc:docMk/>
      </pc:docMkLst>
      <pc:sldChg chg="addSp delSp modSp mod modClrScheme delDesignElem chgLayout">
        <pc:chgData name="Mierzejewski, Jose E" userId="S::jmierze@calstatela.edu::d87a4eb1-d299-42d2-95bf-238420ef8285" providerId="AD" clId="Web-{7230E274-059A-E5BB-E21E-6967FA2EC5F7}" dt="2021-12-02T03:32:47.565" v="126"/>
        <pc:sldMkLst>
          <pc:docMk/>
          <pc:sldMk cId="3914703074" sldId="262"/>
        </pc:sldMkLst>
        <pc:spChg chg="mod ord">
          <ac:chgData name="Mierzejewski, Jose E" userId="S::jmierze@calstatela.edu::d87a4eb1-d299-42d2-95bf-238420ef8285" providerId="AD" clId="Web-{7230E274-059A-E5BB-E21E-6967FA2EC5F7}" dt="2021-12-02T03:32:47.565" v="126"/>
          <ac:spMkLst>
            <pc:docMk/>
            <pc:sldMk cId="3914703074" sldId="262"/>
            <ac:spMk id="2" creationId="{0C186C6C-E836-4528-861A-23DCAB6F0908}"/>
          </ac:spMkLst>
        </pc:spChg>
        <pc:spChg chg="add del">
          <ac:chgData name="Mierzejewski, Jose E" userId="S::jmierze@calstatela.edu::d87a4eb1-d299-42d2-95bf-238420ef8285" providerId="AD" clId="Web-{7230E274-059A-E5BB-E21E-6967FA2EC5F7}" dt="2021-12-02T03:32:47.565" v="126"/>
          <ac:spMkLst>
            <pc:docMk/>
            <pc:sldMk cId="3914703074" sldId="262"/>
            <ac:spMk id="24" creationId="{482E7304-2AC2-4A5C-924D-A6AC3FFC5EAC}"/>
          </ac:spMkLst>
        </pc:spChg>
        <pc:spChg chg="add del">
          <ac:chgData name="Mierzejewski, Jose E" userId="S::jmierze@calstatela.edu::d87a4eb1-d299-42d2-95bf-238420ef8285" providerId="AD" clId="Web-{7230E274-059A-E5BB-E21E-6967FA2EC5F7}" dt="2021-12-02T03:32:47.565" v="126"/>
          <ac:spMkLst>
            <pc:docMk/>
            <pc:sldMk cId="3914703074" sldId="262"/>
            <ac:spMk id="26" creationId="{A3C183B1-1D4B-4E3D-A02E-A426E3BFA016}"/>
          </ac:spMkLst>
        </pc:spChg>
        <pc:graphicFrameChg chg="mod ord">
          <ac:chgData name="Mierzejewski, Jose E" userId="S::jmierze@calstatela.edu::d87a4eb1-d299-42d2-95bf-238420ef8285" providerId="AD" clId="Web-{7230E274-059A-E5BB-E21E-6967FA2EC5F7}" dt="2021-12-02T03:32:47.565" v="126"/>
          <ac:graphicFrameMkLst>
            <pc:docMk/>
            <pc:sldMk cId="3914703074" sldId="262"/>
            <ac:graphicFrameMk id="9" creationId="{78753201-5E0D-40BD-AD86-035D77211A2F}"/>
          </ac:graphicFrameMkLst>
        </pc:graphicFrameChg>
        <pc:cxnChg chg="add del">
          <ac:chgData name="Mierzejewski, Jose E" userId="S::jmierze@calstatela.edu::d87a4eb1-d299-42d2-95bf-238420ef8285" providerId="AD" clId="Web-{7230E274-059A-E5BB-E21E-6967FA2EC5F7}" dt="2021-12-02T03:32:47.565" v="126"/>
          <ac:cxnSpMkLst>
            <pc:docMk/>
            <pc:sldMk cId="3914703074" sldId="262"/>
            <ac:cxnSpMk id="25" creationId="{D259FEF2-F6A5-442F-BA10-4E39EECD0ABE}"/>
          </ac:cxnSpMkLst>
        </pc:cxnChg>
      </pc:sldChg>
      <pc:sldChg chg="addSp delSp modSp mod modClrScheme delDesignElem chgLayout">
        <pc:chgData name="Mierzejewski, Jose E" userId="S::jmierze@calstatela.edu::d87a4eb1-d299-42d2-95bf-238420ef8285" providerId="AD" clId="Web-{7230E274-059A-E5BB-E21E-6967FA2EC5F7}" dt="2021-12-02T03:32:47.565" v="126"/>
        <pc:sldMkLst>
          <pc:docMk/>
          <pc:sldMk cId="4172702363" sldId="263"/>
        </pc:sldMkLst>
        <pc:spChg chg="mod ord">
          <ac:chgData name="Mierzejewski, Jose E" userId="S::jmierze@calstatela.edu::d87a4eb1-d299-42d2-95bf-238420ef8285" providerId="AD" clId="Web-{7230E274-059A-E5BB-E21E-6967FA2EC5F7}" dt="2021-12-02T03:32:47.565" v="126"/>
          <ac:spMkLst>
            <pc:docMk/>
            <pc:sldMk cId="4172702363" sldId="263"/>
            <ac:spMk id="2" creationId="{7D665FEC-29B2-4974-9EA2-EDAAE672D7BD}"/>
          </ac:spMkLst>
        </pc:spChg>
        <pc:spChg chg="add del">
          <ac:chgData name="Mierzejewski, Jose E" userId="S::jmierze@calstatela.edu::d87a4eb1-d299-42d2-95bf-238420ef8285" providerId="AD" clId="Web-{7230E274-059A-E5BB-E21E-6967FA2EC5F7}" dt="2021-12-02T03:32:47.565" v="126"/>
          <ac:spMkLst>
            <pc:docMk/>
            <pc:sldMk cId="4172702363" sldId="263"/>
            <ac:spMk id="55" creationId="{928AC827-DE41-4D3E-A58A-7459D979E65B}"/>
          </ac:spMkLst>
        </pc:spChg>
        <pc:spChg chg="add del">
          <ac:chgData name="Mierzejewski, Jose E" userId="S::jmierze@calstatela.edu::d87a4eb1-d299-42d2-95bf-238420ef8285" providerId="AD" clId="Web-{7230E274-059A-E5BB-E21E-6967FA2EC5F7}" dt="2021-12-02T03:32:47.565" v="126"/>
          <ac:spMkLst>
            <pc:docMk/>
            <pc:sldMk cId="4172702363" sldId="263"/>
            <ac:spMk id="61" creationId="{4197647C-4C56-4F84-ABC7-9E6F3E67838A}"/>
          </ac:spMkLst>
        </pc:spChg>
        <pc:grpChg chg="add del">
          <ac:chgData name="Mierzejewski, Jose E" userId="S::jmierze@calstatela.edu::d87a4eb1-d299-42d2-95bf-238420ef8285" providerId="AD" clId="Web-{7230E274-059A-E5BB-E21E-6967FA2EC5F7}" dt="2021-12-02T03:32:47.565" v="126"/>
          <ac:grpSpMkLst>
            <pc:docMk/>
            <pc:sldMk cId="4172702363" sldId="263"/>
            <ac:grpSpMk id="57" creationId="{1FAD7B33-B27E-4BD4-BE9C-A3698E433CF5}"/>
          </ac:grpSpMkLst>
        </pc:grpChg>
      </pc:sldChg>
      <pc:sldChg chg="addSp delSp modSp mod modClrScheme delDesignElem chgLayout">
        <pc:chgData name="Mierzejewski, Jose E" userId="S::jmierze@calstatela.edu::d87a4eb1-d299-42d2-95bf-238420ef8285" providerId="AD" clId="Web-{7230E274-059A-E5BB-E21E-6967FA2EC5F7}" dt="2021-12-02T03:32:47.565" v="126"/>
        <pc:sldMkLst>
          <pc:docMk/>
          <pc:sldMk cId="5011790" sldId="264"/>
        </pc:sldMkLst>
        <pc:spChg chg="mod ord">
          <ac:chgData name="Mierzejewski, Jose E" userId="S::jmierze@calstatela.edu::d87a4eb1-d299-42d2-95bf-238420ef8285" providerId="AD" clId="Web-{7230E274-059A-E5BB-E21E-6967FA2EC5F7}" dt="2021-12-02T03:32:47.565" v="126"/>
          <ac:spMkLst>
            <pc:docMk/>
            <pc:sldMk cId="5011790" sldId="264"/>
            <ac:spMk id="2" creationId="{DC468C58-FED9-4BA6-BDE1-864D4891B328}"/>
          </ac:spMkLst>
        </pc:spChg>
        <pc:spChg chg="mod ord">
          <ac:chgData name="Mierzejewski, Jose E" userId="S::jmierze@calstatela.edu::d87a4eb1-d299-42d2-95bf-238420ef8285" providerId="AD" clId="Web-{7230E274-059A-E5BB-E21E-6967FA2EC5F7}" dt="2021-12-02T03:32:47.565" v="126"/>
          <ac:spMkLst>
            <pc:docMk/>
            <pc:sldMk cId="5011790" sldId="264"/>
            <ac:spMk id="3" creationId="{B8DEAE1A-5FCD-4E9C-9F8C-9A5018FED32F}"/>
          </ac:spMkLst>
        </pc:spChg>
        <pc:spChg chg="add del">
          <ac:chgData name="Mierzejewski, Jose E" userId="S::jmierze@calstatela.edu::d87a4eb1-d299-42d2-95bf-238420ef8285" providerId="AD" clId="Web-{7230E274-059A-E5BB-E21E-6967FA2EC5F7}" dt="2021-12-02T03:32:47.565" v="126"/>
          <ac:spMkLst>
            <pc:docMk/>
            <pc:sldMk cId="5011790" sldId="264"/>
            <ac:spMk id="11" creationId="{C630F413-44CE-4746-9821-9E0107978E7A}"/>
          </ac:spMkLst>
        </pc:spChg>
        <pc:spChg chg="add del">
          <ac:chgData name="Mierzejewski, Jose E" userId="S::jmierze@calstatela.edu::d87a4eb1-d299-42d2-95bf-238420ef8285" providerId="AD" clId="Web-{7230E274-059A-E5BB-E21E-6967FA2EC5F7}" dt="2021-12-02T03:32:47.565" v="126"/>
          <ac:spMkLst>
            <pc:docMk/>
            <pc:sldMk cId="5011790" sldId="264"/>
            <ac:spMk id="13" creationId="{22D671B1-B099-4F9C-B9CC-9D22B4DAF8A8}"/>
          </ac:spMkLst>
        </pc:spChg>
        <pc:spChg chg="add del">
          <ac:chgData name="Mierzejewski, Jose E" userId="S::jmierze@calstatela.edu::d87a4eb1-d299-42d2-95bf-238420ef8285" providerId="AD" clId="Web-{7230E274-059A-E5BB-E21E-6967FA2EC5F7}" dt="2021-12-02T03:32:47.565" v="126"/>
          <ac:spMkLst>
            <pc:docMk/>
            <pc:sldMk cId="5011790" sldId="264"/>
            <ac:spMk id="17" creationId="{898488B7-DBD3-40E7-B54B-4DA6C5693EF3}"/>
          </ac:spMkLst>
        </pc:spChg>
        <pc:cxnChg chg="add del">
          <ac:chgData name="Mierzejewski, Jose E" userId="S::jmierze@calstatela.edu::d87a4eb1-d299-42d2-95bf-238420ef8285" providerId="AD" clId="Web-{7230E274-059A-E5BB-E21E-6967FA2EC5F7}" dt="2021-12-02T03:32:47.565" v="126"/>
          <ac:cxnSpMkLst>
            <pc:docMk/>
            <pc:sldMk cId="5011790" sldId="264"/>
            <ac:cxnSpMk id="15" creationId="{7552FBEF-FA69-427B-8245-0A518E0513D5}"/>
          </ac:cxnSpMkLst>
        </pc:cxnChg>
      </pc:sldChg>
      <pc:sldChg chg="addSp delSp modSp mod modClrScheme delDesignElem chgLayout">
        <pc:chgData name="Mierzejewski, Jose E" userId="S::jmierze@calstatela.edu::d87a4eb1-d299-42d2-95bf-238420ef8285" providerId="AD" clId="Web-{7230E274-059A-E5BB-E21E-6967FA2EC5F7}" dt="2021-12-02T03:32:47.565" v="126"/>
        <pc:sldMkLst>
          <pc:docMk/>
          <pc:sldMk cId="465949140" sldId="265"/>
        </pc:sldMkLst>
        <pc:spChg chg="mod ord">
          <ac:chgData name="Mierzejewski, Jose E" userId="S::jmierze@calstatela.edu::d87a4eb1-d299-42d2-95bf-238420ef8285" providerId="AD" clId="Web-{7230E274-059A-E5BB-E21E-6967FA2EC5F7}" dt="2021-12-02T03:32:47.565" v="126"/>
          <ac:spMkLst>
            <pc:docMk/>
            <pc:sldMk cId="465949140" sldId="265"/>
            <ac:spMk id="2" creationId="{2921692F-FE3B-4E91-B04E-3707783E8BE7}"/>
          </ac:spMkLst>
        </pc:spChg>
        <pc:spChg chg="add del">
          <ac:chgData name="Mierzejewski, Jose E" userId="S::jmierze@calstatela.edu::d87a4eb1-d299-42d2-95bf-238420ef8285" providerId="AD" clId="Web-{7230E274-059A-E5BB-E21E-6967FA2EC5F7}" dt="2021-12-02T03:32:47.565" v="126"/>
          <ac:spMkLst>
            <pc:docMk/>
            <pc:sldMk cId="465949140" sldId="265"/>
            <ac:spMk id="21" creationId="{482E7304-2AC2-4A5C-924D-A6AC3FFC5EAC}"/>
          </ac:spMkLst>
        </pc:spChg>
        <pc:spChg chg="add del">
          <ac:chgData name="Mierzejewski, Jose E" userId="S::jmierze@calstatela.edu::d87a4eb1-d299-42d2-95bf-238420ef8285" providerId="AD" clId="Web-{7230E274-059A-E5BB-E21E-6967FA2EC5F7}" dt="2021-12-02T03:32:47.565" v="126"/>
          <ac:spMkLst>
            <pc:docMk/>
            <pc:sldMk cId="465949140" sldId="265"/>
            <ac:spMk id="25" creationId="{A3C183B1-1D4B-4E3D-A02E-A426E3BFA016}"/>
          </ac:spMkLst>
        </pc:spChg>
        <pc:graphicFrameChg chg="mod ord">
          <ac:chgData name="Mierzejewski, Jose E" userId="S::jmierze@calstatela.edu::d87a4eb1-d299-42d2-95bf-238420ef8285" providerId="AD" clId="Web-{7230E274-059A-E5BB-E21E-6967FA2EC5F7}" dt="2021-12-02T03:32:47.565" v="126"/>
          <ac:graphicFrameMkLst>
            <pc:docMk/>
            <pc:sldMk cId="465949140" sldId="265"/>
            <ac:graphicFrameMk id="11" creationId="{78C4B28E-8639-4883-BB2C-8BC44190B2C3}"/>
          </ac:graphicFrameMkLst>
        </pc:graphicFrameChg>
        <pc:cxnChg chg="add del">
          <ac:chgData name="Mierzejewski, Jose E" userId="S::jmierze@calstatela.edu::d87a4eb1-d299-42d2-95bf-238420ef8285" providerId="AD" clId="Web-{7230E274-059A-E5BB-E21E-6967FA2EC5F7}" dt="2021-12-02T03:32:47.565" v="126"/>
          <ac:cxnSpMkLst>
            <pc:docMk/>
            <pc:sldMk cId="465949140" sldId="265"/>
            <ac:cxnSpMk id="23" creationId="{D259FEF2-F6A5-442F-BA10-4E39EECD0ABE}"/>
          </ac:cxnSpMkLst>
        </pc:cxnChg>
      </pc:sldChg>
      <pc:sldChg chg="addSp delSp modSp mod modClrScheme delDesignElem chgLayout">
        <pc:chgData name="Mierzejewski, Jose E" userId="S::jmierze@calstatela.edu::d87a4eb1-d299-42d2-95bf-238420ef8285" providerId="AD" clId="Web-{7230E274-059A-E5BB-E21E-6967FA2EC5F7}" dt="2021-12-02T03:32:47.565" v="126"/>
        <pc:sldMkLst>
          <pc:docMk/>
          <pc:sldMk cId="3467941281" sldId="268"/>
        </pc:sldMkLst>
        <pc:spChg chg="mod ord">
          <ac:chgData name="Mierzejewski, Jose E" userId="S::jmierze@calstatela.edu::d87a4eb1-d299-42d2-95bf-238420ef8285" providerId="AD" clId="Web-{7230E274-059A-E5BB-E21E-6967FA2EC5F7}" dt="2021-12-02T03:32:47.565" v="126"/>
          <ac:spMkLst>
            <pc:docMk/>
            <pc:sldMk cId="3467941281" sldId="268"/>
            <ac:spMk id="2" creationId="{23D9DAF2-F0B2-4FC4-B79B-EAC025A25F5A}"/>
          </ac:spMkLst>
        </pc:spChg>
        <pc:spChg chg="mod ord">
          <ac:chgData name="Mierzejewski, Jose E" userId="S::jmierze@calstatela.edu::d87a4eb1-d299-42d2-95bf-238420ef8285" providerId="AD" clId="Web-{7230E274-059A-E5BB-E21E-6967FA2EC5F7}" dt="2021-12-02T03:32:47.565" v="126"/>
          <ac:spMkLst>
            <pc:docMk/>
            <pc:sldMk cId="3467941281" sldId="268"/>
            <ac:spMk id="3" creationId="{26950502-2E67-48F6-84C4-ED0FFDD624B5}"/>
          </ac:spMkLst>
        </pc:spChg>
        <pc:spChg chg="add del">
          <ac:chgData name="Mierzejewski, Jose E" userId="S::jmierze@calstatela.edu::d87a4eb1-d299-42d2-95bf-238420ef8285" providerId="AD" clId="Web-{7230E274-059A-E5BB-E21E-6967FA2EC5F7}" dt="2021-12-02T03:32:47.565" v="126"/>
          <ac:spMkLst>
            <pc:docMk/>
            <pc:sldMk cId="3467941281" sldId="268"/>
            <ac:spMk id="28" creationId="{F63C748C-967B-4A7B-A90F-3EDD0F485AC6}"/>
          </ac:spMkLst>
        </pc:spChg>
        <pc:spChg chg="add del">
          <ac:chgData name="Mierzejewski, Jose E" userId="S::jmierze@calstatela.edu::d87a4eb1-d299-42d2-95bf-238420ef8285" providerId="AD" clId="Web-{7230E274-059A-E5BB-E21E-6967FA2EC5F7}" dt="2021-12-02T03:32:47.565" v="126"/>
          <ac:spMkLst>
            <pc:docMk/>
            <pc:sldMk cId="3467941281" sldId="268"/>
            <ac:spMk id="29" creationId="{C0143637-4934-44E4-B909-BAF1E7B27972}"/>
          </ac:spMkLst>
        </pc:spChg>
      </pc:sldChg>
      <pc:sldChg chg="addSp delSp mod modClrScheme delDesignElem chgLayout">
        <pc:chgData name="Mierzejewski, Jose E" userId="S::jmierze@calstatela.edu::d87a4eb1-d299-42d2-95bf-238420ef8285" providerId="AD" clId="Web-{7230E274-059A-E5BB-E21E-6967FA2EC5F7}" dt="2021-12-02T03:32:47.565" v="126"/>
        <pc:sldMkLst>
          <pc:docMk/>
          <pc:sldMk cId="1303291797" sldId="269"/>
        </pc:sldMkLst>
        <pc:spChg chg="add del">
          <ac:chgData name="Mierzejewski, Jose E" userId="S::jmierze@calstatela.edu::d87a4eb1-d299-42d2-95bf-238420ef8285" providerId="AD" clId="Web-{7230E274-059A-E5BB-E21E-6967FA2EC5F7}" dt="2021-12-02T03:32:47.565" v="126"/>
          <ac:spMkLst>
            <pc:docMk/>
            <pc:sldMk cId="1303291797" sldId="269"/>
            <ac:spMk id="5" creationId="{F1176DA6-4BBF-42A4-9C94-E6613CCD6B37}"/>
          </ac:spMkLst>
        </pc:spChg>
        <pc:spChg chg="add del">
          <ac:chgData name="Mierzejewski, Jose E" userId="S::jmierze@calstatela.edu::d87a4eb1-d299-42d2-95bf-238420ef8285" providerId="AD" clId="Web-{7230E274-059A-E5BB-E21E-6967FA2EC5F7}" dt="2021-12-02T03:32:47.565" v="126"/>
          <ac:spMkLst>
            <pc:docMk/>
            <pc:sldMk cId="1303291797" sldId="269"/>
            <ac:spMk id="10" creationId="{99AAB0AE-172B-4FB4-80C2-86CD6B824220}"/>
          </ac:spMkLst>
        </pc:spChg>
      </pc:sldChg>
      <pc:sldChg chg="addSp delSp mod modClrScheme delDesignElem chgLayout">
        <pc:chgData name="Mierzejewski, Jose E" userId="S::jmierze@calstatela.edu::d87a4eb1-d299-42d2-95bf-238420ef8285" providerId="AD" clId="Web-{7230E274-059A-E5BB-E21E-6967FA2EC5F7}" dt="2021-12-02T03:32:47.565" v="126"/>
        <pc:sldMkLst>
          <pc:docMk/>
          <pc:sldMk cId="1184196863" sldId="270"/>
        </pc:sldMkLst>
        <pc:spChg chg="add del">
          <ac:chgData name="Mierzejewski, Jose E" userId="S::jmierze@calstatela.edu::d87a4eb1-d299-42d2-95bf-238420ef8285" providerId="AD" clId="Web-{7230E274-059A-E5BB-E21E-6967FA2EC5F7}" dt="2021-12-02T03:32:47.565" v="126"/>
          <ac:spMkLst>
            <pc:docMk/>
            <pc:sldMk cId="1184196863" sldId="270"/>
            <ac:spMk id="8" creationId="{23522FE7-5A29-4EF6-B1EF-2CA55748A772}"/>
          </ac:spMkLst>
        </pc:spChg>
        <pc:spChg chg="add del">
          <ac:chgData name="Mierzejewski, Jose E" userId="S::jmierze@calstatela.edu::d87a4eb1-d299-42d2-95bf-238420ef8285" providerId="AD" clId="Web-{7230E274-059A-E5BB-E21E-6967FA2EC5F7}" dt="2021-12-02T03:32:47.565" v="126"/>
          <ac:spMkLst>
            <pc:docMk/>
            <pc:sldMk cId="1184196863" sldId="270"/>
            <ac:spMk id="11" creationId="{0216D9FD-860F-4F5C-8D9B-CE7002071D21}"/>
          </ac:spMkLst>
        </pc:spChg>
        <pc:spChg chg="add del">
          <ac:chgData name="Mierzejewski, Jose E" userId="S::jmierze@calstatela.edu::d87a4eb1-d299-42d2-95bf-238420ef8285" providerId="AD" clId="Web-{7230E274-059A-E5BB-E21E-6967FA2EC5F7}" dt="2021-12-02T03:32:47.565" v="126"/>
          <ac:spMkLst>
            <pc:docMk/>
            <pc:sldMk cId="1184196863" sldId="270"/>
            <ac:spMk id="13" creationId="{8D074069-7026-466C-B495-20FB9578CFBB}"/>
          </ac:spMkLst>
        </pc:spChg>
        <pc:spChg chg="add del">
          <ac:chgData name="Mierzejewski, Jose E" userId="S::jmierze@calstatela.edu::d87a4eb1-d299-42d2-95bf-238420ef8285" providerId="AD" clId="Web-{7230E274-059A-E5BB-E21E-6967FA2EC5F7}" dt="2021-12-02T03:32:47.565" v="126"/>
          <ac:spMkLst>
            <pc:docMk/>
            <pc:sldMk cId="1184196863" sldId="270"/>
            <ac:spMk id="20" creationId="{C1685D80-4D5A-471F-9215-651424F47500}"/>
          </ac:spMkLst>
        </pc:spChg>
        <pc:picChg chg="add del">
          <ac:chgData name="Mierzejewski, Jose E" userId="S::jmierze@calstatela.edu::d87a4eb1-d299-42d2-95bf-238420ef8285" providerId="AD" clId="Web-{7230E274-059A-E5BB-E21E-6967FA2EC5F7}" dt="2021-12-02T03:32:47.565" v="126"/>
          <ac:picMkLst>
            <pc:docMk/>
            <pc:sldMk cId="1184196863" sldId="270"/>
            <ac:picMk id="10" creationId="{C2192E09-EBC7-416C-B887-DFF915D7F43D}"/>
          </ac:picMkLst>
        </pc:picChg>
        <pc:cxnChg chg="add del">
          <ac:chgData name="Mierzejewski, Jose E" userId="S::jmierze@calstatela.edu::d87a4eb1-d299-42d2-95bf-238420ef8285" providerId="AD" clId="Web-{7230E274-059A-E5BB-E21E-6967FA2EC5F7}" dt="2021-12-02T03:32:47.565" v="126"/>
          <ac:cxnSpMkLst>
            <pc:docMk/>
            <pc:sldMk cId="1184196863" sldId="270"/>
            <ac:cxnSpMk id="12" creationId="{2924498D-E084-44BE-A196-CFCE35564350}"/>
          </ac:cxnSpMkLst>
        </pc:cxnChg>
        <pc:cxnChg chg="add del">
          <ac:chgData name="Mierzejewski, Jose E" userId="S::jmierze@calstatela.edu::d87a4eb1-d299-42d2-95bf-238420ef8285" providerId="AD" clId="Web-{7230E274-059A-E5BB-E21E-6967FA2EC5F7}" dt="2021-12-02T03:32:47.565" v="126"/>
          <ac:cxnSpMkLst>
            <pc:docMk/>
            <pc:sldMk cId="1184196863" sldId="270"/>
            <ac:cxnSpMk id="14" creationId="{14C12901-9FCC-461E-A64A-89B4791235E9}"/>
          </ac:cxnSpMkLst>
        </pc:cxnChg>
      </pc:sldChg>
      <pc:sldChg chg="addSp delSp modSp mod modClrScheme delDesignElem chgLayout">
        <pc:chgData name="Mierzejewski, Jose E" userId="S::jmierze@calstatela.edu::d87a4eb1-d299-42d2-95bf-238420ef8285" providerId="AD" clId="Web-{7230E274-059A-E5BB-E21E-6967FA2EC5F7}" dt="2021-12-02T03:32:47.565" v="126"/>
        <pc:sldMkLst>
          <pc:docMk/>
          <pc:sldMk cId="646186527" sldId="272"/>
        </pc:sldMkLst>
        <pc:spChg chg="mod ord">
          <ac:chgData name="Mierzejewski, Jose E" userId="S::jmierze@calstatela.edu::d87a4eb1-d299-42d2-95bf-238420ef8285" providerId="AD" clId="Web-{7230E274-059A-E5BB-E21E-6967FA2EC5F7}" dt="2021-12-02T03:32:47.565" v="126"/>
          <ac:spMkLst>
            <pc:docMk/>
            <pc:sldMk cId="646186527" sldId="272"/>
            <ac:spMk id="2" creationId="{B4A0EAB7-0DF4-4625-AB81-A2CF697849CF}"/>
          </ac:spMkLst>
        </pc:spChg>
        <pc:spChg chg="mod ord">
          <ac:chgData name="Mierzejewski, Jose E" userId="S::jmierze@calstatela.edu::d87a4eb1-d299-42d2-95bf-238420ef8285" providerId="AD" clId="Web-{7230E274-059A-E5BB-E21E-6967FA2EC5F7}" dt="2021-12-02T03:32:47.565" v="126"/>
          <ac:spMkLst>
            <pc:docMk/>
            <pc:sldMk cId="646186527" sldId="272"/>
            <ac:spMk id="3" creationId="{80BB9568-7782-442B-A9FF-CE2F93FDFBEE}"/>
          </ac:spMkLst>
        </pc:spChg>
        <pc:spChg chg="add del">
          <ac:chgData name="Mierzejewski, Jose E" userId="S::jmierze@calstatela.edu::d87a4eb1-d299-42d2-95bf-238420ef8285" providerId="AD" clId="Web-{7230E274-059A-E5BB-E21E-6967FA2EC5F7}" dt="2021-12-02T03:32:47.565" v="126"/>
          <ac:spMkLst>
            <pc:docMk/>
            <pc:sldMk cId="646186527" sldId="272"/>
            <ac:spMk id="8" creationId="{23522FE7-5A29-4EF6-B1EF-2CA55748A772}"/>
          </ac:spMkLst>
        </pc:spChg>
        <pc:spChg chg="add del">
          <ac:chgData name="Mierzejewski, Jose E" userId="S::jmierze@calstatela.edu::d87a4eb1-d299-42d2-95bf-238420ef8285" providerId="AD" clId="Web-{7230E274-059A-E5BB-E21E-6967FA2EC5F7}" dt="2021-12-02T03:32:47.565" v="126"/>
          <ac:spMkLst>
            <pc:docMk/>
            <pc:sldMk cId="646186527" sldId="272"/>
            <ac:spMk id="16" creationId="{29C51009-A09A-4689-8E6C-F8FC99E6A840}"/>
          </ac:spMkLst>
        </pc:spChg>
        <pc:picChg chg="add del">
          <ac:chgData name="Mierzejewski, Jose E" userId="S::jmierze@calstatela.edu::d87a4eb1-d299-42d2-95bf-238420ef8285" providerId="AD" clId="Web-{7230E274-059A-E5BB-E21E-6967FA2EC5F7}" dt="2021-12-02T03:32:47.565" v="126"/>
          <ac:picMkLst>
            <pc:docMk/>
            <pc:sldMk cId="646186527" sldId="272"/>
            <ac:picMk id="10" creationId="{C2192E09-EBC7-416C-B887-DFF915D7F43D}"/>
          </ac:picMkLst>
        </pc:picChg>
        <pc:cxnChg chg="add del">
          <ac:chgData name="Mierzejewski, Jose E" userId="S::jmierze@calstatela.edu::d87a4eb1-d299-42d2-95bf-238420ef8285" providerId="AD" clId="Web-{7230E274-059A-E5BB-E21E-6967FA2EC5F7}" dt="2021-12-02T03:32:47.565" v="126"/>
          <ac:cxnSpMkLst>
            <pc:docMk/>
            <pc:sldMk cId="646186527" sldId="272"/>
            <ac:cxnSpMk id="12" creationId="{2924498D-E084-44BE-A196-CFCE35564350}"/>
          </ac:cxnSpMkLst>
        </pc:cxnChg>
        <pc:cxnChg chg="add del">
          <ac:chgData name="Mierzejewski, Jose E" userId="S::jmierze@calstatela.edu::d87a4eb1-d299-42d2-95bf-238420ef8285" providerId="AD" clId="Web-{7230E274-059A-E5BB-E21E-6967FA2EC5F7}" dt="2021-12-02T03:32:47.565" v="126"/>
          <ac:cxnSpMkLst>
            <pc:docMk/>
            <pc:sldMk cId="646186527" sldId="272"/>
            <ac:cxnSpMk id="14" creationId="{14C12901-9FCC-461E-A64A-89B4791235E9}"/>
          </ac:cxnSpMkLst>
        </pc:cxnChg>
        <pc:cxnChg chg="add del">
          <ac:chgData name="Mierzejewski, Jose E" userId="S::jmierze@calstatela.edu::d87a4eb1-d299-42d2-95bf-238420ef8285" providerId="AD" clId="Web-{7230E274-059A-E5BB-E21E-6967FA2EC5F7}" dt="2021-12-02T03:32:47.565" v="126"/>
          <ac:cxnSpMkLst>
            <pc:docMk/>
            <pc:sldMk cId="646186527" sldId="272"/>
            <ac:cxnSpMk id="18" creationId="{9EC65442-F244-409C-BF44-C5D6472E810A}"/>
          </ac:cxnSpMkLst>
        </pc:cxnChg>
      </pc:sldChg>
      <pc:sldChg chg="addSp delSp modSp mod modClrScheme delDesignElem chgLayout">
        <pc:chgData name="Mierzejewski, Jose E" userId="S::jmierze@calstatela.edu::d87a4eb1-d299-42d2-95bf-238420ef8285" providerId="AD" clId="Web-{7230E274-059A-E5BB-E21E-6967FA2EC5F7}" dt="2021-12-02T03:32:47.565" v="126"/>
        <pc:sldMkLst>
          <pc:docMk/>
          <pc:sldMk cId="3515240451" sldId="274"/>
        </pc:sldMkLst>
        <pc:spChg chg="mod ord">
          <ac:chgData name="Mierzejewski, Jose E" userId="S::jmierze@calstatela.edu::d87a4eb1-d299-42d2-95bf-238420ef8285" providerId="AD" clId="Web-{7230E274-059A-E5BB-E21E-6967FA2EC5F7}" dt="2021-12-02T03:32:47.565" v="126"/>
          <ac:spMkLst>
            <pc:docMk/>
            <pc:sldMk cId="3515240451" sldId="274"/>
            <ac:spMk id="2" creationId="{5B10EB37-F564-4F1F-8E74-1EBBBDBE6196}"/>
          </ac:spMkLst>
        </pc:spChg>
        <pc:spChg chg="mod ord">
          <ac:chgData name="Mierzejewski, Jose E" userId="S::jmierze@calstatela.edu::d87a4eb1-d299-42d2-95bf-238420ef8285" providerId="AD" clId="Web-{7230E274-059A-E5BB-E21E-6967FA2EC5F7}" dt="2021-12-02T03:32:47.565" v="126"/>
          <ac:spMkLst>
            <pc:docMk/>
            <pc:sldMk cId="3515240451" sldId="274"/>
            <ac:spMk id="3" creationId="{210EDAB4-A434-492A-991B-7B61CC848D25}"/>
          </ac:spMkLst>
        </pc:spChg>
        <pc:spChg chg="add del">
          <ac:chgData name="Mierzejewski, Jose E" userId="S::jmierze@calstatela.edu::d87a4eb1-d299-42d2-95bf-238420ef8285" providerId="AD" clId="Web-{7230E274-059A-E5BB-E21E-6967FA2EC5F7}" dt="2021-12-02T03:32:47.565" v="126"/>
          <ac:spMkLst>
            <pc:docMk/>
            <pc:sldMk cId="3515240451" sldId="274"/>
            <ac:spMk id="9" creationId="{1C2A4B30-77D7-4FFB-8B53-A88BD68CABD2}"/>
          </ac:spMkLst>
        </pc:spChg>
        <pc:spChg chg="add del">
          <ac:chgData name="Mierzejewski, Jose E" userId="S::jmierze@calstatela.edu::d87a4eb1-d299-42d2-95bf-238420ef8285" providerId="AD" clId="Web-{7230E274-059A-E5BB-E21E-6967FA2EC5F7}" dt="2021-12-02T03:32:47.565" v="126"/>
          <ac:spMkLst>
            <pc:docMk/>
            <pc:sldMk cId="3515240451" sldId="274"/>
            <ac:spMk id="13" creationId="{01E4D783-AD45-49E7-B6C7-BBACB8290688}"/>
          </ac:spMkLst>
        </pc:spChg>
        <pc:cxnChg chg="add del">
          <ac:chgData name="Mierzejewski, Jose E" userId="S::jmierze@calstatela.edu::d87a4eb1-d299-42d2-95bf-238420ef8285" providerId="AD" clId="Web-{7230E274-059A-E5BB-E21E-6967FA2EC5F7}" dt="2021-12-02T03:32:47.565" v="126"/>
          <ac:cxnSpMkLst>
            <pc:docMk/>
            <pc:sldMk cId="3515240451" sldId="274"/>
            <ac:cxnSpMk id="11" creationId="{373AAE2E-5D6B-4952-A4BB-546C49F8DE4B}"/>
          </ac:cxnSpMkLst>
        </pc:cxnChg>
      </pc:sldChg>
      <pc:sldChg chg="addSp delSp modSp mod modClrScheme delDesignElem chgLayout">
        <pc:chgData name="Mierzejewski, Jose E" userId="S::jmierze@calstatela.edu::d87a4eb1-d299-42d2-95bf-238420ef8285" providerId="AD" clId="Web-{7230E274-059A-E5BB-E21E-6967FA2EC5F7}" dt="2021-12-02T03:32:47.565" v="126"/>
        <pc:sldMkLst>
          <pc:docMk/>
          <pc:sldMk cId="2065393398" sldId="276"/>
        </pc:sldMkLst>
        <pc:spChg chg="mod ord">
          <ac:chgData name="Mierzejewski, Jose E" userId="S::jmierze@calstatela.edu::d87a4eb1-d299-42d2-95bf-238420ef8285" providerId="AD" clId="Web-{7230E274-059A-E5BB-E21E-6967FA2EC5F7}" dt="2021-12-02T03:32:47.565" v="126"/>
          <ac:spMkLst>
            <pc:docMk/>
            <pc:sldMk cId="2065393398" sldId="276"/>
            <ac:spMk id="2" creationId="{EECC19A2-BF60-4AC2-AD8B-CB000CB76848}"/>
          </ac:spMkLst>
        </pc:spChg>
        <pc:spChg chg="mod ord">
          <ac:chgData name="Mierzejewski, Jose E" userId="S::jmierze@calstatela.edu::d87a4eb1-d299-42d2-95bf-238420ef8285" providerId="AD" clId="Web-{7230E274-059A-E5BB-E21E-6967FA2EC5F7}" dt="2021-12-02T03:32:47.565" v="126"/>
          <ac:spMkLst>
            <pc:docMk/>
            <pc:sldMk cId="2065393398" sldId="276"/>
            <ac:spMk id="3" creationId="{E4AB29EC-D01F-4399-940F-A1BC11B0CA28}"/>
          </ac:spMkLst>
        </pc:spChg>
        <pc:spChg chg="add del">
          <ac:chgData name="Mierzejewski, Jose E" userId="S::jmierze@calstatela.edu::d87a4eb1-d299-42d2-95bf-238420ef8285" providerId="AD" clId="Web-{7230E274-059A-E5BB-E21E-6967FA2EC5F7}" dt="2021-12-02T03:32:47.565" v="126"/>
          <ac:spMkLst>
            <pc:docMk/>
            <pc:sldMk cId="2065393398" sldId="276"/>
            <ac:spMk id="5" creationId="{F63C748C-967B-4A7B-A90F-3EDD0F485AC6}"/>
          </ac:spMkLst>
        </pc:spChg>
        <pc:spChg chg="add del">
          <ac:chgData name="Mierzejewski, Jose E" userId="S::jmierze@calstatela.edu::d87a4eb1-d299-42d2-95bf-238420ef8285" providerId="AD" clId="Web-{7230E274-059A-E5BB-E21E-6967FA2EC5F7}" dt="2021-12-02T03:32:47.565" v="126"/>
          <ac:spMkLst>
            <pc:docMk/>
            <pc:sldMk cId="2065393398" sldId="276"/>
            <ac:spMk id="6" creationId="{C0143637-4934-44E4-B909-BAF1E7B27972}"/>
          </ac:spMkLst>
        </pc:spChg>
      </pc:sldChg>
      <pc:sldChg chg="addSp delSp mod modClrScheme delDesignElem chgLayout">
        <pc:chgData name="Mierzejewski, Jose E" userId="S::jmierze@calstatela.edu::d87a4eb1-d299-42d2-95bf-238420ef8285" providerId="AD" clId="Web-{7230E274-059A-E5BB-E21E-6967FA2EC5F7}" dt="2021-12-02T03:32:47.565" v="126"/>
        <pc:sldMkLst>
          <pc:docMk/>
          <pc:sldMk cId="1586397050" sldId="277"/>
        </pc:sldMkLst>
        <pc:spChg chg="add del">
          <ac:chgData name="Mierzejewski, Jose E" userId="S::jmierze@calstatela.edu::d87a4eb1-d299-42d2-95bf-238420ef8285" providerId="AD" clId="Web-{7230E274-059A-E5BB-E21E-6967FA2EC5F7}" dt="2021-12-02T03:32:47.565" v="126"/>
          <ac:spMkLst>
            <pc:docMk/>
            <pc:sldMk cId="1586397050" sldId="277"/>
            <ac:spMk id="40" creationId="{23522FE7-5A29-4EF6-B1EF-2CA55748A772}"/>
          </ac:spMkLst>
        </pc:spChg>
        <pc:spChg chg="add del">
          <ac:chgData name="Mierzejewski, Jose E" userId="S::jmierze@calstatela.edu::d87a4eb1-d299-42d2-95bf-238420ef8285" providerId="AD" clId="Web-{7230E274-059A-E5BB-E21E-6967FA2EC5F7}" dt="2021-12-02T03:32:47.565" v="126"/>
          <ac:spMkLst>
            <pc:docMk/>
            <pc:sldMk cId="1586397050" sldId="277"/>
            <ac:spMk id="44" creationId="{0216D9FD-860F-4F5C-8D9B-CE7002071D21}"/>
          </ac:spMkLst>
        </pc:spChg>
        <pc:spChg chg="add del">
          <ac:chgData name="Mierzejewski, Jose E" userId="S::jmierze@calstatela.edu::d87a4eb1-d299-42d2-95bf-238420ef8285" providerId="AD" clId="Web-{7230E274-059A-E5BB-E21E-6967FA2EC5F7}" dt="2021-12-02T03:32:47.565" v="126"/>
          <ac:spMkLst>
            <pc:docMk/>
            <pc:sldMk cId="1586397050" sldId="277"/>
            <ac:spMk id="45" creationId="{8D074069-7026-466C-B495-20FB9578CFBB}"/>
          </ac:spMkLst>
        </pc:spChg>
        <pc:spChg chg="add del">
          <ac:chgData name="Mierzejewski, Jose E" userId="S::jmierze@calstatela.edu::d87a4eb1-d299-42d2-95bf-238420ef8285" providerId="AD" clId="Web-{7230E274-059A-E5BB-E21E-6967FA2EC5F7}" dt="2021-12-02T03:32:47.565" v="126"/>
          <ac:spMkLst>
            <pc:docMk/>
            <pc:sldMk cId="1586397050" sldId="277"/>
            <ac:spMk id="46" creationId="{C1685D80-4D5A-471F-9215-651424F47500}"/>
          </ac:spMkLst>
        </pc:spChg>
        <pc:picChg chg="add del">
          <ac:chgData name="Mierzejewski, Jose E" userId="S::jmierze@calstatela.edu::d87a4eb1-d299-42d2-95bf-238420ef8285" providerId="AD" clId="Web-{7230E274-059A-E5BB-E21E-6967FA2EC5F7}" dt="2021-12-02T03:32:47.565" v="126"/>
          <ac:picMkLst>
            <pc:docMk/>
            <pc:sldMk cId="1586397050" sldId="277"/>
            <ac:picMk id="41" creationId="{C2192E09-EBC7-416C-B887-DFF915D7F43D}"/>
          </ac:picMkLst>
        </pc:picChg>
        <pc:cxnChg chg="add del">
          <ac:chgData name="Mierzejewski, Jose E" userId="S::jmierze@calstatela.edu::d87a4eb1-d299-42d2-95bf-238420ef8285" providerId="AD" clId="Web-{7230E274-059A-E5BB-E21E-6967FA2EC5F7}" dt="2021-12-02T03:32:47.565" v="126"/>
          <ac:cxnSpMkLst>
            <pc:docMk/>
            <pc:sldMk cId="1586397050" sldId="277"/>
            <ac:cxnSpMk id="42" creationId="{2924498D-E084-44BE-A196-CFCE35564350}"/>
          </ac:cxnSpMkLst>
        </pc:cxnChg>
        <pc:cxnChg chg="add del">
          <ac:chgData name="Mierzejewski, Jose E" userId="S::jmierze@calstatela.edu::d87a4eb1-d299-42d2-95bf-238420ef8285" providerId="AD" clId="Web-{7230E274-059A-E5BB-E21E-6967FA2EC5F7}" dt="2021-12-02T03:32:47.565" v="126"/>
          <ac:cxnSpMkLst>
            <pc:docMk/>
            <pc:sldMk cId="1586397050" sldId="277"/>
            <ac:cxnSpMk id="43" creationId="{14C12901-9FCC-461E-A64A-89B4791235E9}"/>
          </ac:cxnSpMkLst>
        </pc:cxnChg>
      </pc:sldChg>
      <pc:sldChg chg="addSp delSp modSp mod modClrScheme delDesignElem chgLayout">
        <pc:chgData name="Mierzejewski, Jose E" userId="S::jmierze@calstatela.edu::d87a4eb1-d299-42d2-95bf-238420ef8285" providerId="AD" clId="Web-{7230E274-059A-E5BB-E21E-6967FA2EC5F7}" dt="2021-12-02T03:32:47.565" v="126"/>
        <pc:sldMkLst>
          <pc:docMk/>
          <pc:sldMk cId="582183603" sldId="280"/>
        </pc:sldMkLst>
        <pc:spChg chg="mod ord">
          <ac:chgData name="Mierzejewski, Jose E" userId="S::jmierze@calstatela.edu::d87a4eb1-d299-42d2-95bf-238420ef8285" providerId="AD" clId="Web-{7230E274-059A-E5BB-E21E-6967FA2EC5F7}" dt="2021-12-02T03:32:47.565" v="126"/>
          <ac:spMkLst>
            <pc:docMk/>
            <pc:sldMk cId="582183603" sldId="280"/>
            <ac:spMk id="2" creationId="{EECC19A2-BF60-4AC2-AD8B-CB000CB76848}"/>
          </ac:spMkLst>
        </pc:spChg>
        <pc:spChg chg="mod ord">
          <ac:chgData name="Mierzejewski, Jose E" userId="S::jmierze@calstatela.edu::d87a4eb1-d299-42d2-95bf-238420ef8285" providerId="AD" clId="Web-{7230E274-059A-E5BB-E21E-6967FA2EC5F7}" dt="2021-12-02T03:32:47.565" v="126"/>
          <ac:spMkLst>
            <pc:docMk/>
            <pc:sldMk cId="582183603" sldId="280"/>
            <ac:spMk id="3" creationId="{E4AB29EC-D01F-4399-940F-A1BC11B0CA28}"/>
          </ac:spMkLst>
        </pc:spChg>
        <pc:spChg chg="add del">
          <ac:chgData name="Mierzejewski, Jose E" userId="S::jmierze@calstatela.edu::d87a4eb1-d299-42d2-95bf-238420ef8285" providerId="AD" clId="Web-{7230E274-059A-E5BB-E21E-6967FA2EC5F7}" dt="2021-12-02T03:32:47.565" v="126"/>
          <ac:spMkLst>
            <pc:docMk/>
            <pc:sldMk cId="582183603" sldId="280"/>
            <ac:spMk id="16" creationId="{F63C748C-967B-4A7B-A90F-3EDD0F485AC6}"/>
          </ac:spMkLst>
        </pc:spChg>
        <pc:spChg chg="add del">
          <ac:chgData name="Mierzejewski, Jose E" userId="S::jmierze@calstatela.edu::d87a4eb1-d299-42d2-95bf-238420ef8285" providerId="AD" clId="Web-{7230E274-059A-E5BB-E21E-6967FA2EC5F7}" dt="2021-12-02T03:32:47.565" v="126"/>
          <ac:spMkLst>
            <pc:docMk/>
            <pc:sldMk cId="582183603" sldId="280"/>
            <ac:spMk id="17" creationId="{C0143637-4934-44E4-B909-BAF1E7B27972}"/>
          </ac:spMkLst>
        </pc:spChg>
      </pc:sldChg>
      <pc:sldChg chg="addSp delSp mod modClrScheme delDesignElem chgLayout">
        <pc:chgData name="Mierzejewski, Jose E" userId="S::jmierze@calstatela.edu::d87a4eb1-d299-42d2-95bf-238420ef8285" providerId="AD" clId="Web-{7230E274-059A-E5BB-E21E-6967FA2EC5F7}" dt="2021-12-02T03:32:47.565" v="126"/>
        <pc:sldMkLst>
          <pc:docMk/>
          <pc:sldMk cId="2364502674" sldId="281"/>
        </pc:sldMkLst>
        <pc:spChg chg="add del">
          <ac:chgData name="Mierzejewski, Jose E" userId="S::jmierze@calstatela.edu::d87a4eb1-d299-42d2-95bf-238420ef8285" providerId="AD" clId="Web-{7230E274-059A-E5BB-E21E-6967FA2EC5F7}" dt="2021-12-02T03:32:47.565" v="126"/>
          <ac:spMkLst>
            <pc:docMk/>
            <pc:sldMk cId="2364502674" sldId="281"/>
            <ac:spMk id="16" creationId="{23522FE7-5A29-4EF6-B1EF-2CA55748A772}"/>
          </ac:spMkLst>
        </pc:spChg>
        <pc:spChg chg="add del">
          <ac:chgData name="Mierzejewski, Jose E" userId="S::jmierze@calstatela.edu::d87a4eb1-d299-42d2-95bf-238420ef8285" providerId="AD" clId="Web-{7230E274-059A-E5BB-E21E-6967FA2EC5F7}" dt="2021-12-02T03:32:47.565" v="126"/>
          <ac:spMkLst>
            <pc:docMk/>
            <pc:sldMk cId="2364502674" sldId="281"/>
            <ac:spMk id="27" creationId="{29C51009-A09A-4689-8E6C-F8FC99E6A840}"/>
          </ac:spMkLst>
        </pc:spChg>
        <pc:picChg chg="add del">
          <ac:chgData name="Mierzejewski, Jose E" userId="S::jmierze@calstatela.edu::d87a4eb1-d299-42d2-95bf-238420ef8285" providerId="AD" clId="Web-{7230E274-059A-E5BB-E21E-6967FA2EC5F7}" dt="2021-12-02T03:32:47.565" v="126"/>
          <ac:picMkLst>
            <pc:docMk/>
            <pc:sldMk cId="2364502674" sldId="281"/>
            <ac:picMk id="18" creationId="{C2192E09-EBC7-416C-B887-DFF915D7F43D}"/>
          </ac:picMkLst>
        </pc:picChg>
        <pc:cxnChg chg="add del">
          <ac:chgData name="Mierzejewski, Jose E" userId="S::jmierze@calstatela.edu::d87a4eb1-d299-42d2-95bf-238420ef8285" providerId="AD" clId="Web-{7230E274-059A-E5BB-E21E-6967FA2EC5F7}" dt="2021-12-02T03:32:47.565" v="126"/>
          <ac:cxnSpMkLst>
            <pc:docMk/>
            <pc:sldMk cId="2364502674" sldId="281"/>
            <ac:cxnSpMk id="23" creationId="{2924498D-E084-44BE-A196-CFCE35564350}"/>
          </ac:cxnSpMkLst>
        </pc:cxnChg>
        <pc:cxnChg chg="add del">
          <ac:chgData name="Mierzejewski, Jose E" userId="S::jmierze@calstatela.edu::d87a4eb1-d299-42d2-95bf-238420ef8285" providerId="AD" clId="Web-{7230E274-059A-E5BB-E21E-6967FA2EC5F7}" dt="2021-12-02T03:32:47.565" v="126"/>
          <ac:cxnSpMkLst>
            <pc:docMk/>
            <pc:sldMk cId="2364502674" sldId="281"/>
            <ac:cxnSpMk id="25" creationId="{14C12901-9FCC-461E-A64A-89B4791235E9}"/>
          </ac:cxnSpMkLst>
        </pc:cxnChg>
        <pc:cxnChg chg="add del">
          <ac:chgData name="Mierzejewski, Jose E" userId="S::jmierze@calstatela.edu::d87a4eb1-d299-42d2-95bf-238420ef8285" providerId="AD" clId="Web-{7230E274-059A-E5BB-E21E-6967FA2EC5F7}" dt="2021-12-02T03:32:47.565" v="126"/>
          <ac:cxnSpMkLst>
            <pc:docMk/>
            <pc:sldMk cId="2364502674" sldId="281"/>
            <ac:cxnSpMk id="29" creationId="{9EC65442-F244-409C-BF44-C5D6472E810A}"/>
          </ac:cxnSpMkLst>
        </pc:cxnChg>
      </pc:sldChg>
      <pc:sldChg chg="addSp delSp modSp mod modClrScheme delDesignElem chgLayout">
        <pc:chgData name="Mierzejewski, Jose E" userId="S::jmierze@calstatela.edu::d87a4eb1-d299-42d2-95bf-238420ef8285" providerId="AD" clId="Web-{7230E274-059A-E5BB-E21E-6967FA2EC5F7}" dt="2021-12-02T03:32:47.565" v="126"/>
        <pc:sldMkLst>
          <pc:docMk/>
          <pc:sldMk cId="1919019072" sldId="282"/>
        </pc:sldMkLst>
        <pc:spChg chg="mod ord">
          <ac:chgData name="Mierzejewski, Jose E" userId="S::jmierze@calstatela.edu::d87a4eb1-d299-42d2-95bf-238420ef8285" providerId="AD" clId="Web-{7230E274-059A-E5BB-E21E-6967FA2EC5F7}" dt="2021-12-02T03:32:47.565" v="126"/>
          <ac:spMkLst>
            <pc:docMk/>
            <pc:sldMk cId="1919019072" sldId="282"/>
            <ac:spMk id="2" creationId="{EECC19A2-BF60-4AC2-AD8B-CB000CB76848}"/>
          </ac:spMkLst>
        </pc:spChg>
        <pc:spChg chg="mod ord">
          <ac:chgData name="Mierzejewski, Jose E" userId="S::jmierze@calstatela.edu::d87a4eb1-d299-42d2-95bf-238420ef8285" providerId="AD" clId="Web-{7230E274-059A-E5BB-E21E-6967FA2EC5F7}" dt="2021-12-02T03:32:47.565" v="126"/>
          <ac:spMkLst>
            <pc:docMk/>
            <pc:sldMk cId="1919019072" sldId="282"/>
            <ac:spMk id="3" creationId="{E4AB29EC-D01F-4399-940F-A1BC11B0CA28}"/>
          </ac:spMkLst>
        </pc:spChg>
        <pc:spChg chg="add del">
          <ac:chgData name="Mierzejewski, Jose E" userId="S::jmierze@calstatela.edu::d87a4eb1-d299-42d2-95bf-238420ef8285" providerId="AD" clId="Web-{7230E274-059A-E5BB-E21E-6967FA2EC5F7}" dt="2021-12-02T03:32:47.565" v="126"/>
          <ac:spMkLst>
            <pc:docMk/>
            <pc:sldMk cId="1919019072" sldId="282"/>
            <ac:spMk id="8" creationId="{0216D9FD-860F-4F5C-8D9B-CE7002071D21}"/>
          </ac:spMkLst>
        </pc:spChg>
        <pc:spChg chg="add del">
          <ac:chgData name="Mierzejewski, Jose E" userId="S::jmierze@calstatela.edu::d87a4eb1-d299-42d2-95bf-238420ef8285" providerId="AD" clId="Web-{7230E274-059A-E5BB-E21E-6967FA2EC5F7}" dt="2021-12-02T03:32:47.565" v="126"/>
          <ac:spMkLst>
            <pc:docMk/>
            <pc:sldMk cId="1919019072" sldId="282"/>
            <ac:spMk id="10" creationId="{8D074069-7026-466C-B495-20FB9578CFBB}"/>
          </ac:spMkLst>
        </pc:spChg>
        <pc:spChg chg="add del">
          <ac:chgData name="Mierzejewski, Jose E" userId="S::jmierze@calstatela.edu::d87a4eb1-d299-42d2-95bf-238420ef8285" providerId="AD" clId="Web-{7230E274-059A-E5BB-E21E-6967FA2EC5F7}" dt="2021-12-02T03:32:47.565" v="126"/>
          <ac:spMkLst>
            <pc:docMk/>
            <pc:sldMk cId="1919019072" sldId="282"/>
            <ac:spMk id="12" creationId="{C1685D80-4D5A-471F-9215-651424F47500}"/>
          </ac:spMkLst>
        </pc:spChg>
      </pc:sldChg>
      <pc:sldChg chg="addSp delSp modSp mod modClrScheme delDesignElem chgLayout">
        <pc:chgData name="Mierzejewski, Jose E" userId="S::jmierze@calstatela.edu::d87a4eb1-d299-42d2-95bf-238420ef8285" providerId="AD" clId="Web-{7230E274-059A-E5BB-E21E-6967FA2EC5F7}" dt="2021-12-02T03:32:47.565" v="126"/>
        <pc:sldMkLst>
          <pc:docMk/>
          <pc:sldMk cId="1495697607" sldId="285"/>
        </pc:sldMkLst>
        <pc:spChg chg="mod ord">
          <ac:chgData name="Mierzejewski, Jose E" userId="S::jmierze@calstatela.edu::d87a4eb1-d299-42d2-95bf-238420ef8285" providerId="AD" clId="Web-{7230E274-059A-E5BB-E21E-6967FA2EC5F7}" dt="2021-12-02T03:32:47.565" v="126"/>
          <ac:spMkLst>
            <pc:docMk/>
            <pc:sldMk cId="1495697607" sldId="285"/>
            <ac:spMk id="2" creationId="{14AE39A7-B950-472C-B170-9BD48394013B}"/>
          </ac:spMkLst>
        </pc:spChg>
        <pc:spChg chg="mod ord">
          <ac:chgData name="Mierzejewski, Jose E" userId="S::jmierze@calstatela.edu::d87a4eb1-d299-42d2-95bf-238420ef8285" providerId="AD" clId="Web-{7230E274-059A-E5BB-E21E-6967FA2EC5F7}" dt="2021-12-02T03:32:47.565" v="126"/>
          <ac:spMkLst>
            <pc:docMk/>
            <pc:sldMk cId="1495697607" sldId="285"/>
            <ac:spMk id="3" creationId="{245EF8BD-BBC6-4D1C-AEF0-BD491D2AF020}"/>
          </ac:spMkLst>
        </pc:spChg>
        <pc:spChg chg="add del">
          <ac:chgData name="Mierzejewski, Jose E" userId="S::jmierze@calstatela.edu::d87a4eb1-d299-42d2-95bf-238420ef8285" providerId="AD" clId="Web-{7230E274-059A-E5BB-E21E-6967FA2EC5F7}" dt="2021-12-02T03:32:47.565" v="126"/>
          <ac:spMkLst>
            <pc:docMk/>
            <pc:sldMk cId="1495697607" sldId="285"/>
            <ac:spMk id="8" creationId="{29C51009-A09A-4689-8E6C-F8FC99E6A840}"/>
          </ac:spMkLst>
        </pc:spChg>
        <pc:cxnChg chg="add del">
          <ac:chgData name="Mierzejewski, Jose E" userId="S::jmierze@calstatela.edu::d87a4eb1-d299-42d2-95bf-238420ef8285" providerId="AD" clId="Web-{7230E274-059A-E5BB-E21E-6967FA2EC5F7}" dt="2021-12-02T03:32:47.565" v="126"/>
          <ac:cxnSpMkLst>
            <pc:docMk/>
            <pc:sldMk cId="1495697607" sldId="285"/>
            <ac:cxnSpMk id="10" creationId="{9EC65442-F244-409C-BF44-C5D6472E810A}"/>
          </ac:cxnSpMkLst>
        </pc:cxnChg>
      </pc:sldChg>
      <pc:sldChg chg="addSp delSp modSp mod modClrScheme delDesignElem chgLayout">
        <pc:chgData name="Mierzejewski, Jose E" userId="S::jmierze@calstatela.edu::d87a4eb1-d299-42d2-95bf-238420ef8285" providerId="AD" clId="Web-{7230E274-059A-E5BB-E21E-6967FA2EC5F7}" dt="2021-12-02T03:32:47.565" v="126"/>
        <pc:sldMkLst>
          <pc:docMk/>
          <pc:sldMk cId="3076932979" sldId="288"/>
        </pc:sldMkLst>
        <pc:spChg chg="mod ord">
          <ac:chgData name="Mierzejewski, Jose E" userId="S::jmierze@calstatela.edu::d87a4eb1-d299-42d2-95bf-238420ef8285" providerId="AD" clId="Web-{7230E274-059A-E5BB-E21E-6967FA2EC5F7}" dt="2021-12-02T03:32:47.565" v="126"/>
          <ac:spMkLst>
            <pc:docMk/>
            <pc:sldMk cId="3076932979" sldId="288"/>
            <ac:spMk id="2" creationId="{EECC19A2-BF60-4AC2-AD8B-CB000CB76848}"/>
          </ac:spMkLst>
        </pc:spChg>
        <pc:spChg chg="mod ord">
          <ac:chgData name="Mierzejewski, Jose E" userId="S::jmierze@calstatela.edu::d87a4eb1-d299-42d2-95bf-238420ef8285" providerId="AD" clId="Web-{7230E274-059A-E5BB-E21E-6967FA2EC5F7}" dt="2021-12-02T03:32:47.565" v="126"/>
          <ac:spMkLst>
            <pc:docMk/>
            <pc:sldMk cId="3076932979" sldId="288"/>
            <ac:spMk id="3" creationId="{E4AB29EC-D01F-4399-940F-A1BC11B0CA28}"/>
          </ac:spMkLst>
        </pc:spChg>
        <pc:spChg chg="add del">
          <ac:chgData name="Mierzejewski, Jose E" userId="S::jmierze@calstatela.edu::d87a4eb1-d299-42d2-95bf-238420ef8285" providerId="AD" clId="Web-{7230E274-059A-E5BB-E21E-6967FA2EC5F7}" dt="2021-12-02T03:32:47.565" v="126"/>
          <ac:spMkLst>
            <pc:docMk/>
            <pc:sldMk cId="3076932979" sldId="288"/>
            <ac:spMk id="8" creationId="{F63C748C-967B-4A7B-A90F-3EDD0F485AC6}"/>
          </ac:spMkLst>
        </pc:spChg>
        <pc:spChg chg="add del">
          <ac:chgData name="Mierzejewski, Jose E" userId="S::jmierze@calstatela.edu::d87a4eb1-d299-42d2-95bf-238420ef8285" providerId="AD" clId="Web-{7230E274-059A-E5BB-E21E-6967FA2EC5F7}" dt="2021-12-02T03:32:47.565" v="126"/>
          <ac:spMkLst>
            <pc:docMk/>
            <pc:sldMk cId="3076932979" sldId="288"/>
            <ac:spMk id="10" creationId="{C0143637-4934-44E4-B909-BAF1E7B27972}"/>
          </ac:spMkLst>
        </pc:spChg>
      </pc:sldChg>
      <pc:sldChg chg="addSp delSp mod modClrScheme delDesignElem chgLayout">
        <pc:chgData name="Mierzejewski, Jose E" userId="S::jmierze@calstatela.edu::d87a4eb1-d299-42d2-95bf-238420ef8285" providerId="AD" clId="Web-{7230E274-059A-E5BB-E21E-6967FA2EC5F7}" dt="2021-12-02T03:32:47.565" v="126"/>
        <pc:sldMkLst>
          <pc:docMk/>
          <pc:sldMk cId="4175867862" sldId="289"/>
        </pc:sldMkLst>
        <pc:spChg chg="add del">
          <ac:chgData name="Mierzejewski, Jose E" userId="S::jmierze@calstatela.edu::d87a4eb1-d299-42d2-95bf-238420ef8285" providerId="AD" clId="Web-{7230E274-059A-E5BB-E21E-6967FA2EC5F7}" dt="2021-12-02T03:32:47.565" v="126"/>
          <ac:spMkLst>
            <pc:docMk/>
            <pc:sldMk cId="4175867862" sldId="289"/>
            <ac:spMk id="7" creationId="{23522FE7-5A29-4EF6-B1EF-2CA55748A772}"/>
          </ac:spMkLst>
        </pc:spChg>
        <pc:spChg chg="add del">
          <ac:chgData name="Mierzejewski, Jose E" userId="S::jmierze@calstatela.edu::d87a4eb1-d299-42d2-95bf-238420ef8285" providerId="AD" clId="Web-{7230E274-059A-E5BB-E21E-6967FA2EC5F7}" dt="2021-12-02T03:32:47.565" v="126"/>
          <ac:spMkLst>
            <pc:docMk/>
            <pc:sldMk cId="4175867862" sldId="289"/>
            <ac:spMk id="13" creationId="{0216D9FD-860F-4F5C-8D9B-CE7002071D21}"/>
          </ac:spMkLst>
        </pc:spChg>
        <pc:spChg chg="add del">
          <ac:chgData name="Mierzejewski, Jose E" userId="S::jmierze@calstatela.edu::d87a4eb1-d299-42d2-95bf-238420ef8285" providerId="AD" clId="Web-{7230E274-059A-E5BB-E21E-6967FA2EC5F7}" dt="2021-12-02T03:32:47.565" v="126"/>
          <ac:spMkLst>
            <pc:docMk/>
            <pc:sldMk cId="4175867862" sldId="289"/>
            <ac:spMk id="15" creationId="{8D074069-7026-466C-B495-20FB9578CFBB}"/>
          </ac:spMkLst>
        </pc:spChg>
        <pc:spChg chg="add del">
          <ac:chgData name="Mierzejewski, Jose E" userId="S::jmierze@calstatela.edu::d87a4eb1-d299-42d2-95bf-238420ef8285" providerId="AD" clId="Web-{7230E274-059A-E5BB-E21E-6967FA2EC5F7}" dt="2021-12-02T03:32:47.565" v="126"/>
          <ac:spMkLst>
            <pc:docMk/>
            <pc:sldMk cId="4175867862" sldId="289"/>
            <ac:spMk id="22" creationId="{C1685D80-4D5A-471F-9215-651424F47500}"/>
          </ac:spMkLst>
        </pc:spChg>
        <pc:picChg chg="add del">
          <ac:chgData name="Mierzejewski, Jose E" userId="S::jmierze@calstatela.edu::d87a4eb1-d299-42d2-95bf-238420ef8285" providerId="AD" clId="Web-{7230E274-059A-E5BB-E21E-6967FA2EC5F7}" dt="2021-12-02T03:32:47.565" v="126"/>
          <ac:picMkLst>
            <pc:docMk/>
            <pc:sldMk cId="4175867862" sldId="289"/>
            <ac:picMk id="8" creationId="{C2192E09-EBC7-416C-B887-DFF915D7F43D}"/>
          </ac:picMkLst>
        </pc:picChg>
        <pc:cxnChg chg="add del">
          <ac:chgData name="Mierzejewski, Jose E" userId="S::jmierze@calstatela.edu::d87a4eb1-d299-42d2-95bf-238420ef8285" providerId="AD" clId="Web-{7230E274-059A-E5BB-E21E-6967FA2EC5F7}" dt="2021-12-02T03:32:47.565" v="126"/>
          <ac:cxnSpMkLst>
            <pc:docMk/>
            <pc:sldMk cId="4175867862" sldId="289"/>
            <ac:cxnSpMk id="9" creationId="{2924498D-E084-44BE-A196-CFCE35564350}"/>
          </ac:cxnSpMkLst>
        </pc:cxnChg>
        <pc:cxnChg chg="add del">
          <ac:chgData name="Mierzejewski, Jose E" userId="S::jmierze@calstatela.edu::d87a4eb1-d299-42d2-95bf-238420ef8285" providerId="AD" clId="Web-{7230E274-059A-E5BB-E21E-6967FA2EC5F7}" dt="2021-12-02T03:32:47.565" v="126"/>
          <ac:cxnSpMkLst>
            <pc:docMk/>
            <pc:sldMk cId="4175867862" sldId="289"/>
            <ac:cxnSpMk id="11" creationId="{14C12901-9FCC-461E-A64A-89B4791235E9}"/>
          </ac:cxnSpMkLst>
        </pc:cxnChg>
      </pc:sldChg>
      <pc:sldChg chg="addSp delSp modSp mod modClrScheme delDesignElem chgLayout">
        <pc:chgData name="Mierzejewski, Jose E" userId="S::jmierze@calstatela.edu::d87a4eb1-d299-42d2-95bf-238420ef8285" providerId="AD" clId="Web-{7230E274-059A-E5BB-E21E-6967FA2EC5F7}" dt="2021-12-02T03:32:47.565" v="126"/>
        <pc:sldMkLst>
          <pc:docMk/>
          <pc:sldMk cId="717963792" sldId="290"/>
        </pc:sldMkLst>
        <pc:spChg chg="mod ord">
          <ac:chgData name="Mierzejewski, Jose E" userId="S::jmierze@calstatela.edu::d87a4eb1-d299-42d2-95bf-238420ef8285" providerId="AD" clId="Web-{7230E274-059A-E5BB-E21E-6967FA2EC5F7}" dt="2021-12-02T03:32:47.565" v="126"/>
          <ac:spMkLst>
            <pc:docMk/>
            <pc:sldMk cId="717963792" sldId="290"/>
            <ac:spMk id="2" creationId="{7C7C9246-41C1-4DA5-BEB9-48ACD804963A}"/>
          </ac:spMkLst>
        </pc:spChg>
        <pc:spChg chg="mod ord">
          <ac:chgData name="Mierzejewski, Jose E" userId="S::jmierze@calstatela.edu::d87a4eb1-d299-42d2-95bf-238420ef8285" providerId="AD" clId="Web-{7230E274-059A-E5BB-E21E-6967FA2EC5F7}" dt="2021-12-02T03:32:47.565" v="126"/>
          <ac:spMkLst>
            <pc:docMk/>
            <pc:sldMk cId="717963792" sldId="290"/>
            <ac:spMk id="3" creationId="{9A63FA35-8D14-440D-81E6-E2B727158B61}"/>
          </ac:spMkLst>
        </pc:spChg>
        <pc:spChg chg="add del">
          <ac:chgData name="Mierzejewski, Jose E" userId="S::jmierze@calstatela.edu::d87a4eb1-d299-42d2-95bf-238420ef8285" providerId="AD" clId="Web-{7230E274-059A-E5BB-E21E-6967FA2EC5F7}" dt="2021-12-02T03:32:47.565" v="126"/>
          <ac:spMkLst>
            <pc:docMk/>
            <pc:sldMk cId="717963792" sldId="290"/>
            <ac:spMk id="8" creationId="{F63C748C-967B-4A7B-A90F-3EDD0F485AC6}"/>
          </ac:spMkLst>
        </pc:spChg>
        <pc:spChg chg="add del">
          <ac:chgData name="Mierzejewski, Jose E" userId="S::jmierze@calstatela.edu::d87a4eb1-d299-42d2-95bf-238420ef8285" providerId="AD" clId="Web-{7230E274-059A-E5BB-E21E-6967FA2EC5F7}" dt="2021-12-02T03:32:47.565" v="126"/>
          <ac:spMkLst>
            <pc:docMk/>
            <pc:sldMk cId="717963792" sldId="290"/>
            <ac:spMk id="10" creationId="{C0143637-4934-44E4-B909-BAF1E7B27972}"/>
          </ac:spMkLst>
        </pc:spChg>
      </pc:sldChg>
      <pc:sldChg chg="addSp delSp mod modClrScheme delDesignElem chgLayout">
        <pc:chgData name="Mierzejewski, Jose E" userId="S::jmierze@calstatela.edu::d87a4eb1-d299-42d2-95bf-238420ef8285" providerId="AD" clId="Web-{7230E274-059A-E5BB-E21E-6967FA2EC5F7}" dt="2021-12-02T03:32:47.565" v="126"/>
        <pc:sldMkLst>
          <pc:docMk/>
          <pc:sldMk cId="2621784656" sldId="293"/>
        </pc:sldMkLst>
        <pc:spChg chg="add del">
          <ac:chgData name="Mierzejewski, Jose E" userId="S::jmierze@calstatela.edu::d87a4eb1-d299-42d2-95bf-238420ef8285" providerId="AD" clId="Web-{7230E274-059A-E5BB-E21E-6967FA2EC5F7}" dt="2021-12-02T03:32:47.565" v="126"/>
          <ac:spMkLst>
            <pc:docMk/>
            <pc:sldMk cId="2621784656" sldId="293"/>
            <ac:spMk id="22" creationId="{23522FE7-5A29-4EF6-B1EF-2CA55748A772}"/>
          </ac:spMkLst>
        </pc:spChg>
        <pc:spChg chg="add del">
          <ac:chgData name="Mierzejewski, Jose E" userId="S::jmierze@calstatela.edu::d87a4eb1-d299-42d2-95bf-238420ef8285" providerId="AD" clId="Web-{7230E274-059A-E5BB-E21E-6967FA2EC5F7}" dt="2021-12-02T03:32:47.565" v="126"/>
          <ac:spMkLst>
            <pc:docMk/>
            <pc:sldMk cId="2621784656" sldId="293"/>
            <ac:spMk id="26" creationId="{29C51009-A09A-4689-8E6C-F8FC99E6A840}"/>
          </ac:spMkLst>
        </pc:spChg>
        <pc:picChg chg="add del">
          <ac:chgData name="Mierzejewski, Jose E" userId="S::jmierze@calstatela.edu::d87a4eb1-d299-42d2-95bf-238420ef8285" providerId="AD" clId="Web-{7230E274-059A-E5BB-E21E-6967FA2EC5F7}" dt="2021-12-02T03:32:47.565" v="126"/>
          <ac:picMkLst>
            <pc:docMk/>
            <pc:sldMk cId="2621784656" sldId="293"/>
            <ac:picMk id="23" creationId="{C2192E09-EBC7-416C-B887-DFF915D7F43D}"/>
          </ac:picMkLst>
        </pc:picChg>
        <pc:cxnChg chg="add del">
          <ac:chgData name="Mierzejewski, Jose E" userId="S::jmierze@calstatela.edu::d87a4eb1-d299-42d2-95bf-238420ef8285" providerId="AD" clId="Web-{7230E274-059A-E5BB-E21E-6967FA2EC5F7}" dt="2021-12-02T03:32:47.565" v="126"/>
          <ac:cxnSpMkLst>
            <pc:docMk/>
            <pc:sldMk cId="2621784656" sldId="293"/>
            <ac:cxnSpMk id="24" creationId="{2924498D-E084-44BE-A196-CFCE35564350}"/>
          </ac:cxnSpMkLst>
        </pc:cxnChg>
        <pc:cxnChg chg="add del">
          <ac:chgData name="Mierzejewski, Jose E" userId="S::jmierze@calstatela.edu::d87a4eb1-d299-42d2-95bf-238420ef8285" providerId="AD" clId="Web-{7230E274-059A-E5BB-E21E-6967FA2EC5F7}" dt="2021-12-02T03:32:47.565" v="126"/>
          <ac:cxnSpMkLst>
            <pc:docMk/>
            <pc:sldMk cId="2621784656" sldId="293"/>
            <ac:cxnSpMk id="25" creationId="{14C12901-9FCC-461E-A64A-89B4791235E9}"/>
          </ac:cxnSpMkLst>
        </pc:cxnChg>
        <pc:cxnChg chg="add del">
          <ac:chgData name="Mierzejewski, Jose E" userId="S::jmierze@calstatela.edu::d87a4eb1-d299-42d2-95bf-238420ef8285" providerId="AD" clId="Web-{7230E274-059A-E5BB-E21E-6967FA2EC5F7}" dt="2021-12-02T03:32:47.565" v="126"/>
          <ac:cxnSpMkLst>
            <pc:docMk/>
            <pc:sldMk cId="2621784656" sldId="293"/>
            <ac:cxnSpMk id="27" creationId="{9EC65442-F244-409C-BF44-C5D6472E810A}"/>
          </ac:cxnSpMkLst>
        </pc:cxnChg>
      </pc:sldChg>
      <pc:sldChg chg="addSp delSp mod modClrScheme delDesignElem chgLayout">
        <pc:chgData name="Mierzejewski, Jose E" userId="S::jmierze@calstatela.edu::d87a4eb1-d299-42d2-95bf-238420ef8285" providerId="AD" clId="Web-{7230E274-059A-E5BB-E21E-6967FA2EC5F7}" dt="2021-12-02T03:32:47.565" v="126"/>
        <pc:sldMkLst>
          <pc:docMk/>
          <pc:sldMk cId="1447412112" sldId="296"/>
        </pc:sldMkLst>
        <pc:spChg chg="add del">
          <ac:chgData name="Mierzejewski, Jose E" userId="S::jmierze@calstatela.edu::d87a4eb1-d299-42d2-95bf-238420ef8285" providerId="AD" clId="Web-{7230E274-059A-E5BB-E21E-6967FA2EC5F7}" dt="2021-12-02T03:32:47.565" v="126"/>
          <ac:spMkLst>
            <pc:docMk/>
            <pc:sldMk cId="1447412112" sldId="296"/>
            <ac:spMk id="10" creationId="{17424F32-2789-4FF9-8E8A-1252284BF600}"/>
          </ac:spMkLst>
        </pc:spChg>
        <pc:spChg chg="add del">
          <ac:chgData name="Mierzejewski, Jose E" userId="S::jmierze@calstatela.edu::d87a4eb1-d299-42d2-95bf-238420ef8285" providerId="AD" clId="Web-{7230E274-059A-E5BB-E21E-6967FA2EC5F7}" dt="2021-12-02T03:32:47.565" v="126"/>
          <ac:spMkLst>
            <pc:docMk/>
            <pc:sldMk cId="1447412112" sldId="296"/>
            <ac:spMk id="18" creationId="{482E7304-2AC2-4A5C-924D-A6AC3FFC5EAC}"/>
          </ac:spMkLst>
        </pc:spChg>
        <pc:spChg chg="add del">
          <ac:chgData name="Mierzejewski, Jose E" userId="S::jmierze@calstatela.edu::d87a4eb1-d299-42d2-95bf-238420ef8285" providerId="AD" clId="Web-{7230E274-059A-E5BB-E21E-6967FA2EC5F7}" dt="2021-12-02T03:32:47.565" v="126"/>
          <ac:spMkLst>
            <pc:docMk/>
            <pc:sldMk cId="1447412112" sldId="296"/>
            <ac:spMk id="22" creationId="{A3C183B1-1D4B-4E3D-A02E-A426E3BFA016}"/>
          </ac:spMkLst>
        </pc:spChg>
        <pc:picChg chg="add del">
          <ac:chgData name="Mierzejewski, Jose E" userId="S::jmierze@calstatela.edu::d87a4eb1-d299-42d2-95bf-238420ef8285" providerId="AD" clId="Web-{7230E274-059A-E5BB-E21E-6967FA2EC5F7}" dt="2021-12-02T03:32:47.565" v="126"/>
          <ac:picMkLst>
            <pc:docMk/>
            <pc:sldMk cId="1447412112" sldId="296"/>
            <ac:picMk id="12" creationId="{D708C46E-BB60-4B97-8327-D3A475C008E5}"/>
          </ac:picMkLst>
        </pc:picChg>
        <pc:cxnChg chg="add del">
          <ac:chgData name="Mierzejewski, Jose E" userId="S::jmierze@calstatela.edu::d87a4eb1-d299-42d2-95bf-238420ef8285" providerId="AD" clId="Web-{7230E274-059A-E5BB-E21E-6967FA2EC5F7}" dt="2021-12-02T03:32:47.565" v="126"/>
          <ac:cxnSpMkLst>
            <pc:docMk/>
            <pc:sldMk cId="1447412112" sldId="296"/>
            <ac:cxnSpMk id="14" creationId="{8042755C-F24C-4D08-8E4C-E646382C3634}"/>
          </ac:cxnSpMkLst>
        </pc:cxnChg>
        <pc:cxnChg chg="add del">
          <ac:chgData name="Mierzejewski, Jose E" userId="S::jmierze@calstatela.edu::d87a4eb1-d299-42d2-95bf-238420ef8285" providerId="AD" clId="Web-{7230E274-059A-E5BB-E21E-6967FA2EC5F7}" dt="2021-12-02T03:32:47.565" v="126"/>
          <ac:cxnSpMkLst>
            <pc:docMk/>
            <pc:sldMk cId="1447412112" sldId="296"/>
            <ac:cxnSpMk id="16" creationId="{63E94A00-1A92-47F4-9E2D-E51DFF9016D4}"/>
          </ac:cxnSpMkLst>
        </pc:cxnChg>
        <pc:cxnChg chg="add del">
          <ac:chgData name="Mierzejewski, Jose E" userId="S::jmierze@calstatela.edu::d87a4eb1-d299-42d2-95bf-238420ef8285" providerId="AD" clId="Web-{7230E274-059A-E5BB-E21E-6967FA2EC5F7}" dt="2021-12-02T03:32:47.565" v="126"/>
          <ac:cxnSpMkLst>
            <pc:docMk/>
            <pc:sldMk cId="1447412112" sldId="296"/>
            <ac:cxnSpMk id="20" creationId="{D259FEF2-F6A5-442F-BA10-4E39EECD0ABE}"/>
          </ac:cxnSpMkLst>
        </pc:cxnChg>
      </pc:sldChg>
      <pc:sldChg chg="addSp delSp mod modClrScheme delDesignElem chgLayout">
        <pc:chgData name="Mierzejewski, Jose E" userId="S::jmierze@calstatela.edu::d87a4eb1-d299-42d2-95bf-238420ef8285" providerId="AD" clId="Web-{7230E274-059A-E5BB-E21E-6967FA2EC5F7}" dt="2021-12-02T03:32:47.565" v="126"/>
        <pc:sldMkLst>
          <pc:docMk/>
          <pc:sldMk cId="2717361366" sldId="297"/>
        </pc:sldMkLst>
        <pc:spChg chg="add del">
          <ac:chgData name="Mierzejewski, Jose E" userId="S::jmierze@calstatela.edu::d87a4eb1-d299-42d2-95bf-238420ef8285" providerId="AD" clId="Web-{7230E274-059A-E5BB-E21E-6967FA2EC5F7}" dt="2021-12-02T03:32:47.565" v="126"/>
          <ac:spMkLst>
            <pc:docMk/>
            <pc:sldMk cId="2717361366" sldId="297"/>
            <ac:spMk id="94" creationId="{17424F32-2789-4FF9-8E8A-1252284BF600}"/>
          </ac:spMkLst>
        </pc:spChg>
        <pc:spChg chg="add del">
          <ac:chgData name="Mierzejewski, Jose E" userId="S::jmierze@calstatela.edu::d87a4eb1-d299-42d2-95bf-238420ef8285" providerId="AD" clId="Web-{7230E274-059A-E5BB-E21E-6967FA2EC5F7}" dt="2021-12-02T03:32:47.565" v="126"/>
          <ac:spMkLst>
            <pc:docMk/>
            <pc:sldMk cId="2717361366" sldId="297"/>
            <ac:spMk id="102" creationId="{1A86B93D-0879-4BC3-B616-90E504482842}"/>
          </ac:spMkLst>
        </pc:spChg>
        <pc:spChg chg="add del">
          <ac:chgData name="Mierzejewski, Jose E" userId="S::jmierze@calstatela.edu::d87a4eb1-d299-42d2-95bf-238420ef8285" providerId="AD" clId="Web-{7230E274-059A-E5BB-E21E-6967FA2EC5F7}" dt="2021-12-02T03:32:47.565" v="126"/>
          <ac:spMkLst>
            <pc:docMk/>
            <pc:sldMk cId="2717361366" sldId="297"/>
            <ac:spMk id="104" creationId="{720E885D-F4D2-48FD-95D9-DA0751F3D6E2}"/>
          </ac:spMkLst>
        </pc:spChg>
        <pc:spChg chg="add del">
          <ac:chgData name="Mierzejewski, Jose E" userId="S::jmierze@calstatela.edu::d87a4eb1-d299-42d2-95bf-238420ef8285" providerId="AD" clId="Web-{7230E274-059A-E5BB-E21E-6967FA2EC5F7}" dt="2021-12-02T03:32:47.565" v="126"/>
          <ac:spMkLst>
            <pc:docMk/>
            <pc:sldMk cId="2717361366" sldId="297"/>
            <ac:spMk id="108" creationId="{A599AF7C-8D7E-4D1B-AB28-587084B3DEF2}"/>
          </ac:spMkLst>
        </pc:spChg>
        <pc:picChg chg="add del">
          <ac:chgData name="Mierzejewski, Jose E" userId="S::jmierze@calstatela.edu::d87a4eb1-d299-42d2-95bf-238420ef8285" providerId="AD" clId="Web-{7230E274-059A-E5BB-E21E-6967FA2EC5F7}" dt="2021-12-02T03:32:47.565" v="126"/>
          <ac:picMkLst>
            <pc:docMk/>
            <pc:sldMk cId="2717361366" sldId="297"/>
            <ac:picMk id="96" creationId="{D708C46E-BB60-4B97-8327-D3A475C008E5}"/>
          </ac:picMkLst>
        </pc:picChg>
        <pc:cxnChg chg="add del">
          <ac:chgData name="Mierzejewski, Jose E" userId="S::jmierze@calstatela.edu::d87a4eb1-d299-42d2-95bf-238420ef8285" providerId="AD" clId="Web-{7230E274-059A-E5BB-E21E-6967FA2EC5F7}" dt="2021-12-02T03:32:47.565" v="126"/>
          <ac:cxnSpMkLst>
            <pc:docMk/>
            <pc:sldMk cId="2717361366" sldId="297"/>
            <ac:cxnSpMk id="98" creationId="{8042755C-F24C-4D08-8E4C-E646382C3634}"/>
          </ac:cxnSpMkLst>
        </pc:cxnChg>
        <pc:cxnChg chg="add del">
          <ac:chgData name="Mierzejewski, Jose E" userId="S::jmierze@calstatela.edu::d87a4eb1-d299-42d2-95bf-238420ef8285" providerId="AD" clId="Web-{7230E274-059A-E5BB-E21E-6967FA2EC5F7}" dt="2021-12-02T03:32:47.565" v="126"/>
          <ac:cxnSpMkLst>
            <pc:docMk/>
            <pc:sldMk cId="2717361366" sldId="297"/>
            <ac:cxnSpMk id="100" creationId="{63E94A00-1A92-47F4-9E2D-E51DFF9016D4}"/>
          </ac:cxnSpMkLst>
        </pc:cxnChg>
        <pc:cxnChg chg="add del">
          <ac:chgData name="Mierzejewski, Jose E" userId="S::jmierze@calstatela.edu::d87a4eb1-d299-42d2-95bf-238420ef8285" providerId="AD" clId="Web-{7230E274-059A-E5BB-E21E-6967FA2EC5F7}" dt="2021-12-02T03:32:47.565" v="126"/>
          <ac:cxnSpMkLst>
            <pc:docMk/>
            <pc:sldMk cId="2717361366" sldId="297"/>
            <ac:cxnSpMk id="106" creationId="{39EC1CB8-4497-451C-9F6C-6BC9B650565D}"/>
          </ac:cxnSpMkLst>
        </pc:cxnChg>
      </pc:sldChg>
      <pc:sldChg chg="addSp delSp mod modClrScheme delDesignElem chgLayout">
        <pc:chgData name="Mierzejewski, Jose E" userId="S::jmierze@calstatela.edu::d87a4eb1-d299-42d2-95bf-238420ef8285" providerId="AD" clId="Web-{7230E274-059A-E5BB-E21E-6967FA2EC5F7}" dt="2021-12-02T03:32:47.565" v="126"/>
        <pc:sldMkLst>
          <pc:docMk/>
          <pc:sldMk cId="1103017321" sldId="300"/>
        </pc:sldMkLst>
        <pc:spChg chg="add del">
          <ac:chgData name="Mierzejewski, Jose E" userId="S::jmierze@calstatela.edu::d87a4eb1-d299-42d2-95bf-238420ef8285" providerId="AD" clId="Web-{7230E274-059A-E5BB-E21E-6967FA2EC5F7}" dt="2021-12-02T03:32:47.565" v="126"/>
          <ac:spMkLst>
            <pc:docMk/>
            <pc:sldMk cId="1103017321" sldId="300"/>
            <ac:spMk id="38" creationId="{23522FE7-5A29-4EF6-B1EF-2CA55748A772}"/>
          </ac:spMkLst>
        </pc:spChg>
        <pc:spChg chg="add del">
          <ac:chgData name="Mierzejewski, Jose E" userId="S::jmierze@calstatela.edu::d87a4eb1-d299-42d2-95bf-238420ef8285" providerId="AD" clId="Web-{7230E274-059A-E5BB-E21E-6967FA2EC5F7}" dt="2021-12-02T03:32:47.565" v="126"/>
          <ac:spMkLst>
            <pc:docMk/>
            <pc:sldMk cId="1103017321" sldId="300"/>
            <ac:spMk id="46" creationId="{F63C748C-967B-4A7B-A90F-3EDD0F485AC6}"/>
          </ac:spMkLst>
        </pc:spChg>
        <pc:spChg chg="add del">
          <ac:chgData name="Mierzejewski, Jose E" userId="S::jmierze@calstatela.edu::d87a4eb1-d299-42d2-95bf-238420ef8285" providerId="AD" clId="Web-{7230E274-059A-E5BB-E21E-6967FA2EC5F7}" dt="2021-12-02T03:32:47.565" v="126"/>
          <ac:spMkLst>
            <pc:docMk/>
            <pc:sldMk cId="1103017321" sldId="300"/>
            <ac:spMk id="48" creationId="{C0143637-4934-44E4-B909-BAF1E7B27972}"/>
          </ac:spMkLst>
        </pc:spChg>
        <pc:picChg chg="add del">
          <ac:chgData name="Mierzejewski, Jose E" userId="S::jmierze@calstatela.edu::d87a4eb1-d299-42d2-95bf-238420ef8285" providerId="AD" clId="Web-{7230E274-059A-E5BB-E21E-6967FA2EC5F7}" dt="2021-12-02T03:32:47.565" v="126"/>
          <ac:picMkLst>
            <pc:docMk/>
            <pc:sldMk cId="1103017321" sldId="300"/>
            <ac:picMk id="40" creationId="{C2192E09-EBC7-416C-B887-DFF915D7F43D}"/>
          </ac:picMkLst>
        </pc:picChg>
        <pc:cxnChg chg="add del">
          <ac:chgData name="Mierzejewski, Jose E" userId="S::jmierze@calstatela.edu::d87a4eb1-d299-42d2-95bf-238420ef8285" providerId="AD" clId="Web-{7230E274-059A-E5BB-E21E-6967FA2EC5F7}" dt="2021-12-02T03:32:47.565" v="126"/>
          <ac:cxnSpMkLst>
            <pc:docMk/>
            <pc:sldMk cId="1103017321" sldId="300"/>
            <ac:cxnSpMk id="42" creationId="{2924498D-E084-44BE-A196-CFCE35564350}"/>
          </ac:cxnSpMkLst>
        </pc:cxnChg>
        <pc:cxnChg chg="add del">
          <ac:chgData name="Mierzejewski, Jose E" userId="S::jmierze@calstatela.edu::d87a4eb1-d299-42d2-95bf-238420ef8285" providerId="AD" clId="Web-{7230E274-059A-E5BB-E21E-6967FA2EC5F7}" dt="2021-12-02T03:32:47.565" v="126"/>
          <ac:cxnSpMkLst>
            <pc:docMk/>
            <pc:sldMk cId="1103017321" sldId="300"/>
            <ac:cxnSpMk id="44" creationId="{14C12901-9FCC-461E-A64A-89B4791235E9}"/>
          </ac:cxnSpMkLst>
        </pc:cxnChg>
      </pc:sldChg>
      <pc:sldChg chg="addSp delSp modSp del">
        <pc:chgData name="Mierzejewski, Jose E" userId="S::jmierze@calstatela.edu::d87a4eb1-d299-42d2-95bf-238420ef8285" providerId="AD" clId="Web-{7230E274-059A-E5BB-E21E-6967FA2EC5F7}" dt="2021-12-02T03:27:11.621" v="44"/>
        <pc:sldMkLst>
          <pc:docMk/>
          <pc:sldMk cId="2077797157" sldId="303"/>
        </pc:sldMkLst>
        <pc:picChg chg="add del mod ord">
          <ac:chgData name="Mierzejewski, Jose E" userId="S::jmierze@calstatela.edu::d87a4eb1-d299-42d2-95bf-238420ef8285" providerId="AD" clId="Web-{7230E274-059A-E5BB-E21E-6967FA2EC5F7}" dt="2021-12-02T03:23:10.132" v="5"/>
          <ac:picMkLst>
            <pc:docMk/>
            <pc:sldMk cId="2077797157" sldId="303"/>
            <ac:picMk id="4" creationId="{A987558F-35FF-4C36-8771-B045979CB2BA}"/>
          </ac:picMkLst>
        </pc:picChg>
      </pc:sldChg>
      <pc:sldChg chg="addSp delSp modSp mod modClrScheme delDesignElem chgLayout">
        <pc:chgData name="Mierzejewski, Jose E" userId="S::jmierze@calstatela.edu::d87a4eb1-d299-42d2-95bf-238420ef8285" providerId="AD" clId="Web-{7230E274-059A-E5BB-E21E-6967FA2EC5F7}" dt="2021-12-02T03:32:47.565" v="126"/>
        <pc:sldMkLst>
          <pc:docMk/>
          <pc:sldMk cId="3480392500" sldId="304"/>
        </pc:sldMkLst>
        <pc:spChg chg="mod ord">
          <ac:chgData name="Mierzejewski, Jose E" userId="S::jmierze@calstatela.edu::d87a4eb1-d299-42d2-95bf-238420ef8285" providerId="AD" clId="Web-{7230E274-059A-E5BB-E21E-6967FA2EC5F7}" dt="2021-12-02T03:32:47.565" v="126"/>
          <ac:spMkLst>
            <pc:docMk/>
            <pc:sldMk cId="3480392500" sldId="304"/>
            <ac:spMk id="2" creationId="{14AE39A7-B950-472C-B170-9BD48394013B}"/>
          </ac:spMkLst>
        </pc:spChg>
        <pc:spChg chg="add del">
          <ac:chgData name="Mierzejewski, Jose E" userId="S::jmierze@calstatela.edu::d87a4eb1-d299-42d2-95bf-238420ef8285" providerId="AD" clId="Web-{7230E274-059A-E5BB-E21E-6967FA2EC5F7}" dt="2021-12-02T03:32:47.565" v="126"/>
          <ac:spMkLst>
            <pc:docMk/>
            <pc:sldMk cId="3480392500" sldId="304"/>
            <ac:spMk id="16" creationId="{1CE580D1-F917-4567-AFB4-99AA9B52ADF0}"/>
          </ac:spMkLst>
        </pc:spChg>
        <pc:spChg chg="add del">
          <ac:chgData name="Mierzejewski, Jose E" userId="S::jmierze@calstatela.edu::d87a4eb1-d299-42d2-95bf-238420ef8285" providerId="AD" clId="Web-{7230E274-059A-E5BB-E21E-6967FA2EC5F7}" dt="2021-12-02T03:32:47.565" v="126"/>
          <ac:spMkLst>
            <pc:docMk/>
            <pc:sldMk cId="3480392500" sldId="304"/>
            <ac:spMk id="24" creationId="{4F6621CF-F493-40D5-98AE-24A9D3AD43C4}"/>
          </ac:spMkLst>
        </pc:spChg>
        <pc:spChg chg="add del">
          <ac:chgData name="Mierzejewski, Jose E" userId="S::jmierze@calstatela.edu::d87a4eb1-d299-42d2-95bf-238420ef8285" providerId="AD" clId="Web-{7230E274-059A-E5BB-E21E-6967FA2EC5F7}" dt="2021-12-02T03:32:47.565" v="126"/>
          <ac:spMkLst>
            <pc:docMk/>
            <pc:sldMk cId="3480392500" sldId="304"/>
            <ac:spMk id="26" creationId="{CADEE02A-D296-42EA-88F5-7803F69CEE29}"/>
          </ac:spMkLst>
        </pc:spChg>
        <pc:picChg chg="add del">
          <ac:chgData name="Mierzejewski, Jose E" userId="S::jmierze@calstatela.edu::d87a4eb1-d299-42d2-95bf-238420ef8285" providerId="AD" clId="Web-{7230E274-059A-E5BB-E21E-6967FA2EC5F7}" dt="2021-12-02T03:32:47.565" v="126"/>
          <ac:picMkLst>
            <pc:docMk/>
            <pc:sldMk cId="3480392500" sldId="304"/>
            <ac:picMk id="18" creationId="{1F5620B8-A2D8-4568-B566-F0453A0D9167}"/>
          </ac:picMkLst>
        </pc:picChg>
        <pc:cxnChg chg="add del">
          <ac:chgData name="Mierzejewski, Jose E" userId="S::jmierze@calstatela.edu::d87a4eb1-d299-42d2-95bf-238420ef8285" providerId="AD" clId="Web-{7230E274-059A-E5BB-E21E-6967FA2EC5F7}" dt="2021-12-02T03:32:47.565" v="126"/>
          <ac:cxnSpMkLst>
            <pc:docMk/>
            <pc:sldMk cId="3480392500" sldId="304"/>
            <ac:cxnSpMk id="20" creationId="{1C7D2BA4-4B7A-4596-8BCC-5CF715423894}"/>
          </ac:cxnSpMkLst>
        </pc:cxnChg>
        <pc:cxnChg chg="add del">
          <ac:chgData name="Mierzejewski, Jose E" userId="S::jmierze@calstatela.edu::d87a4eb1-d299-42d2-95bf-238420ef8285" providerId="AD" clId="Web-{7230E274-059A-E5BB-E21E-6967FA2EC5F7}" dt="2021-12-02T03:32:47.565" v="126"/>
          <ac:cxnSpMkLst>
            <pc:docMk/>
            <pc:sldMk cId="3480392500" sldId="304"/>
            <ac:cxnSpMk id="22" creationId="{4977F1E1-2B6F-4BB6-899F-67D8764D83C5}"/>
          </ac:cxnSpMkLst>
        </pc:cxnChg>
      </pc:sldChg>
      <pc:sldChg chg="addSp delSp modSp del mod modClrScheme delDesignElem chgLayout">
        <pc:chgData name="Mierzejewski, Jose E" userId="S::jmierze@calstatela.edu::d87a4eb1-d299-42d2-95bf-238420ef8285" providerId="AD" clId="Web-{7230E274-059A-E5BB-E21E-6967FA2EC5F7}" dt="2021-12-02T03:33:09.347" v="128"/>
        <pc:sldMkLst>
          <pc:docMk/>
          <pc:sldMk cId="2150890056" sldId="308"/>
        </pc:sldMkLst>
        <pc:spChg chg="mod ord">
          <ac:chgData name="Mierzejewski, Jose E" userId="S::jmierze@calstatela.edu::d87a4eb1-d299-42d2-95bf-238420ef8285" providerId="AD" clId="Web-{7230E274-059A-E5BB-E21E-6967FA2EC5F7}" dt="2021-12-02T03:32:47.565" v="126"/>
          <ac:spMkLst>
            <pc:docMk/>
            <pc:sldMk cId="2150890056" sldId="308"/>
            <ac:spMk id="2" creationId="{0C186C6C-E836-4528-861A-23DCAB6F0908}"/>
          </ac:spMkLst>
        </pc:spChg>
        <pc:spChg chg="add del">
          <ac:chgData name="Mierzejewski, Jose E" userId="S::jmierze@calstatela.edu::d87a4eb1-d299-42d2-95bf-238420ef8285" providerId="AD" clId="Web-{7230E274-059A-E5BB-E21E-6967FA2EC5F7}" dt="2021-12-02T03:32:47.565" v="126"/>
          <ac:spMkLst>
            <pc:docMk/>
            <pc:sldMk cId="2150890056" sldId="308"/>
            <ac:spMk id="24" creationId="{482E7304-2AC2-4A5C-924D-A6AC3FFC5EAC}"/>
          </ac:spMkLst>
        </pc:spChg>
        <pc:spChg chg="add del">
          <ac:chgData name="Mierzejewski, Jose E" userId="S::jmierze@calstatela.edu::d87a4eb1-d299-42d2-95bf-238420ef8285" providerId="AD" clId="Web-{7230E274-059A-E5BB-E21E-6967FA2EC5F7}" dt="2021-12-02T03:32:47.565" v="126"/>
          <ac:spMkLst>
            <pc:docMk/>
            <pc:sldMk cId="2150890056" sldId="308"/>
            <ac:spMk id="26" creationId="{A3C183B1-1D4B-4E3D-A02E-A426E3BFA016}"/>
          </ac:spMkLst>
        </pc:spChg>
        <pc:spChg chg="mod ord">
          <ac:chgData name="Mierzejewski, Jose E" userId="S::jmierze@calstatela.edu::d87a4eb1-d299-42d2-95bf-238420ef8285" providerId="AD" clId="Web-{7230E274-059A-E5BB-E21E-6967FA2EC5F7}" dt="2021-12-02T03:32:47.565" v="126"/>
          <ac:spMkLst>
            <pc:docMk/>
            <pc:sldMk cId="2150890056" sldId="308"/>
            <ac:spMk id="256" creationId="{8BEC0353-8BFF-45B5-8885-6B230C3EDE7A}"/>
          </ac:spMkLst>
        </pc:spChg>
        <pc:cxnChg chg="add del">
          <ac:chgData name="Mierzejewski, Jose E" userId="S::jmierze@calstatela.edu::d87a4eb1-d299-42d2-95bf-238420ef8285" providerId="AD" clId="Web-{7230E274-059A-E5BB-E21E-6967FA2EC5F7}" dt="2021-12-02T03:32:47.565" v="126"/>
          <ac:cxnSpMkLst>
            <pc:docMk/>
            <pc:sldMk cId="2150890056" sldId="308"/>
            <ac:cxnSpMk id="25" creationId="{D259FEF2-F6A5-442F-BA10-4E39EECD0ABE}"/>
          </ac:cxnSpMkLst>
        </pc:cxnChg>
      </pc:sldChg>
      <pc:sldChg chg="del ord">
        <pc:chgData name="Mierzejewski, Jose E" userId="S::jmierze@calstatela.edu::d87a4eb1-d299-42d2-95bf-238420ef8285" providerId="AD" clId="Web-{7230E274-059A-E5BB-E21E-6967FA2EC5F7}" dt="2021-12-02T03:29:35.015" v="73"/>
        <pc:sldMkLst>
          <pc:docMk/>
          <pc:sldMk cId="287292005" sldId="309"/>
        </pc:sldMkLst>
      </pc:sldChg>
      <pc:sldChg chg="addSp delSp modSp mod modClrScheme delDesignElem chgLayout">
        <pc:chgData name="Mierzejewski, Jose E" userId="S::jmierze@calstatela.edu::d87a4eb1-d299-42d2-95bf-238420ef8285" providerId="AD" clId="Web-{7230E274-059A-E5BB-E21E-6967FA2EC5F7}" dt="2021-12-02T03:32:47.565" v="126"/>
        <pc:sldMkLst>
          <pc:docMk/>
          <pc:sldMk cId="3549697018" sldId="313"/>
        </pc:sldMkLst>
        <pc:spChg chg="mod ord">
          <ac:chgData name="Mierzejewski, Jose E" userId="S::jmierze@calstatela.edu::d87a4eb1-d299-42d2-95bf-238420ef8285" providerId="AD" clId="Web-{7230E274-059A-E5BB-E21E-6967FA2EC5F7}" dt="2021-12-02T03:32:47.565" v="126"/>
          <ac:spMkLst>
            <pc:docMk/>
            <pc:sldMk cId="3549697018" sldId="313"/>
            <ac:spMk id="2" creationId="{E7F3C43C-5C35-4983-953E-39A50AC6189F}"/>
          </ac:spMkLst>
        </pc:spChg>
        <pc:spChg chg="add del">
          <ac:chgData name="Mierzejewski, Jose E" userId="S::jmierze@calstatela.edu::d87a4eb1-d299-42d2-95bf-238420ef8285" providerId="AD" clId="Web-{7230E274-059A-E5BB-E21E-6967FA2EC5F7}" dt="2021-12-02T03:32:47.565" v="126"/>
          <ac:spMkLst>
            <pc:docMk/>
            <pc:sldMk cId="3549697018" sldId="313"/>
            <ac:spMk id="9" creationId="{482E7304-2AC2-4A5C-924D-A6AC3FFC5EAC}"/>
          </ac:spMkLst>
        </pc:spChg>
        <pc:spChg chg="add del">
          <ac:chgData name="Mierzejewski, Jose E" userId="S::jmierze@calstatela.edu::d87a4eb1-d299-42d2-95bf-238420ef8285" providerId="AD" clId="Web-{7230E274-059A-E5BB-E21E-6967FA2EC5F7}" dt="2021-12-02T03:32:47.565" v="126"/>
          <ac:spMkLst>
            <pc:docMk/>
            <pc:sldMk cId="3549697018" sldId="313"/>
            <ac:spMk id="13" creationId="{A3C183B1-1D4B-4E3D-A02E-A426E3BFA016}"/>
          </ac:spMkLst>
        </pc:spChg>
        <pc:graphicFrameChg chg="mod ord">
          <ac:chgData name="Mierzejewski, Jose E" userId="S::jmierze@calstatela.edu::d87a4eb1-d299-42d2-95bf-238420ef8285" providerId="AD" clId="Web-{7230E274-059A-E5BB-E21E-6967FA2EC5F7}" dt="2021-12-02T03:32:47.565" v="126"/>
          <ac:graphicFrameMkLst>
            <pc:docMk/>
            <pc:sldMk cId="3549697018" sldId="313"/>
            <ac:graphicFrameMk id="5" creationId="{68BED9B5-7611-407B-BB75-14E6F39886D3}"/>
          </ac:graphicFrameMkLst>
        </pc:graphicFrameChg>
        <pc:cxnChg chg="add del">
          <ac:chgData name="Mierzejewski, Jose E" userId="S::jmierze@calstatela.edu::d87a4eb1-d299-42d2-95bf-238420ef8285" providerId="AD" clId="Web-{7230E274-059A-E5BB-E21E-6967FA2EC5F7}" dt="2021-12-02T03:32:47.565" v="126"/>
          <ac:cxnSpMkLst>
            <pc:docMk/>
            <pc:sldMk cId="3549697018" sldId="313"/>
            <ac:cxnSpMk id="11" creationId="{D259FEF2-F6A5-442F-BA10-4E39EECD0ABE}"/>
          </ac:cxnSpMkLst>
        </pc:cxnChg>
      </pc:sldChg>
      <pc:sldChg chg="addSp delSp modSp mod modClrScheme delDesignElem chgLayout">
        <pc:chgData name="Mierzejewski, Jose E" userId="S::jmierze@calstatela.edu::d87a4eb1-d299-42d2-95bf-238420ef8285" providerId="AD" clId="Web-{7230E274-059A-E5BB-E21E-6967FA2EC5F7}" dt="2021-12-02T03:32:47.565" v="126"/>
        <pc:sldMkLst>
          <pc:docMk/>
          <pc:sldMk cId="3913729396" sldId="314"/>
        </pc:sldMkLst>
        <pc:spChg chg="mod ord">
          <ac:chgData name="Mierzejewski, Jose E" userId="S::jmierze@calstatela.edu::d87a4eb1-d299-42d2-95bf-238420ef8285" providerId="AD" clId="Web-{7230E274-059A-E5BB-E21E-6967FA2EC5F7}" dt="2021-12-02T03:32:47.565" v="126"/>
          <ac:spMkLst>
            <pc:docMk/>
            <pc:sldMk cId="3913729396" sldId="314"/>
            <ac:spMk id="2" creationId="{653717CE-8C7B-4922-AE60-D47428864FF9}"/>
          </ac:spMkLst>
        </pc:spChg>
        <pc:spChg chg="add del">
          <ac:chgData name="Mierzejewski, Jose E" userId="S::jmierze@calstatela.edu::d87a4eb1-d299-42d2-95bf-238420ef8285" providerId="AD" clId="Web-{7230E274-059A-E5BB-E21E-6967FA2EC5F7}" dt="2021-12-02T03:32:47.565" v="126"/>
          <ac:spMkLst>
            <pc:docMk/>
            <pc:sldMk cId="3913729396" sldId="314"/>
            <ac:spMk id="9" creationId="{482E7304-2AC2-4A5C-924D-A6AC3FFC5EAC}"/>
          </ac:spMkLst>
        </pc:spChg>
        <pc:spChg chg="add del">
          <ac:chgData name="Mierzejewski, Jose E" userId="S::jmierze@calstatela.edu::d87a4eb1-d299-42d2-95bf-238420ef8285" providerId="AD" clId="Web-{7230E274-059A-E5BB-E21E-6967FA2EC5F7}" dt="2021-12-02T03:32:47.565" v="126"/>
          <ac:spMkLst>
            <pc:docMk/>
            <pc:sldMk cId="3913729396" sldId="314"/>
            <ac:spMk id="13" creationId="{A3C183B1-1D4B-4E3D-A02E-A426E3BFA016}"/>
          </ac:spMkLst>
        </pc:spChg>
        <pc:graphicFrameChg chg="mod ord">
          <ac:chgData name="Mierzejewski, Jose E" userId="S::jmierze@calstatela.edu::d87a4eb1-d299-42d2-95bf-238420ef8285" providerId="AD" clId="Web-{7230E274-059A-E5BB-E21E-6967FA2EC5F7}" dt="2021-12-02T03:32:47.565" v="126"/>
          <ac:graphicFrameMkLst>
            <pc:docMk/>
            <pc:sldMk cId="3913729396" sldId="314"/>
            <ac:graphicFrameMk id="5" creationId="{A23D032B-0FDB-4273-B60D-B3445CAB611A}"/>
          </ac:graphicFrameMkLst>
        </pc:graphicFrameChg>
        <pc:cxnChg chg="add del">
          <ac:chgData name="Mierzejewski, Jose E" userId="S::jmierze@calstatela.edu::d87a4eb1-d299-42d2-95bf-238420ef8285" providerId="AD" clId="Web-{7230E274-059A-E5BB-E21E-6967FA2EC5F7}" dt="2021-12-02T03:32:47.565" v="126"/>
          <ac:cxnSpMkLst>
            <pc:docMk/>
            <pc:sldMk cId="3913729396" sldId="314"/>
            <ac:cxnSpMk id="11" creationId="{D259FEF2-F6A5-442F-BA10-4E39EECD0ABE}"/>
          </ac:cxnSpMkLst>
        </pc:cxnChg>
      </pc:sldChg>
      <pc:sldChg chg="addSp delSp modSp mod modClrScheme delDesignElem chgLayout">
        <pc:chgData name="Mierzejewski, Jose E" userId="S::jmierze@calstatela.edu::d87a4eb1-d299-42d2-95bf-238420ef8285" providerId="AD" clId="Web-{7230E274-059A-E5BB-E21E-6967FA2EC5F7}" dt="2021-12-02T03:32:47.565" v="126"/>
        <pc:sldMkLst>
          <pc:docMk/>
          <pc:sldMk cId="1098639300" sldId="315"/>
        </pc:sldMkLst>
        <pc:spChg chg="mod ord">
          <ac:chgData name="Mierzejewski, Jose E" userId="S::jmierze@calstatela.edu::d87a4eb1-d299-42d2-95bf-238420ef8285" providerId="AD" clId="Web-{7230E274-059A-E5BB-E21E-6967FA2EC5F7}" dt="2021-12-02T03:32:47.565" v="126"/>
          <ac:spMkLst>
            <pc:docMk/>
            <pc:sldMk cId="1098639300" sldId="315"/>
            <ac:spMk id="40" creationId="{B866F0DF-4A98-4230-9441-3183321DB9D0}"/>
          </ac:spMkLst>
        </pc:spChg>
        <pc:spChg chg="add del">
          <ac:chgData name="Mierzejewski, Jose E" userId="S::jmierze@calstatela.edu::d87a4eb1-d299-42d2-95bf-238420ef8285" providerId="AD" clId="Web-{7230E274-059A-E5BB-E21E-6967FA2EC5F7}" dt="2021-12-02T03:32:47.565" v="126"/>
          <ac:spMkLst>
            <pc:docMk/>
            <pc:sldMk cId="1098639300" sldId="315"/>
            <ac:spMk id="124" creationId="{C6870151-9189-4C3A-8379-EF3D95827A0A}"/>
          </ac:spMkLst>
        </pc:spChg>
        <pc:spChg chg="add del">
          <ac:chgData name="Mierzejewski, Jose E" userId="S::jmierze@calstatela.edu::d87a4eb1-d299-42d2-95bf-238420ef8285" providerId="AD" clId="Web-{7230E274-059A-E5BB-E21E-6967FA2EC5F7}" dt="2021-12-02T03:32:47.565" v="126"/>
          <ac:spMkLst>
            <pc:docMk/>
            <pc:sldMk cId="1098639300" sldId="315"/>
            <ac:spMk id="126" creationId="{123EA69C-102A-4DD0-9547-05DCD271D159}"/>
          </ac:spMkLst>
        </pc:spChg>
        <pc:spChg chg="add del">
          <ac:chgData name="Mierzejewski, Jose E" userId="S::jmierze@calstatela.edu::d87a4eb1-d299-42d2-95bf-238420ef8285" providerId="AD" clId="Web-{7230E274-059A-E5BB-E21E-6967FA2EC5F7}" dt="2021-12-02T03:32:47.565" v="126"/>
          <ac:spMkLst>
            <pc:docMk/>
            <pc:sldMk cId="1098639300" sldId="315"/>
            <ac:spMk id="128" creationId="{6A862265-5CA3-4C40-8582-7534C3B03C2A}"/>
          </ac:spMkLst>
        </pc:spChg>
        <pc:spChg chg="add del">
          <ac:chgData name="Mierzejewski, Jose E" userId="S::jmierze@calstatela.edu::d87a4eb1-d299-42d2-95bf-238420ef8285" providerId="AD" clId="Web-{7230E274-059A-E5BB-E21E-6967FA2EC5F7}" dt="2021-12-02T03:32:47.565" v="126"/>
          <ac:spMkLst>
            <pc:docMk/>
            <pc:sldMk cId="1098639300" sldId="315"/>
            <ac:spMk id="130" creationId="{600EF80B-0391-4082-9AF5-F15B091B4CE9}"/>
          </ac:spMkLst>
        </pc:spChg>
        <pc:spChg chg="add del">
          <ac:chgData name="Mierzejewski, Jose E" userId="S::jmierze@calstatela.edu::d87a4eb1-d299-42d2-95bf-238420ef8285" providerId="AD" clId="Web-{7230E274-059A-E5BB-E21E-6967FA2EC5F7}" dt="2021-12-02T03:32:47.565" v="126"/>
          <ac:spMkLst>
            <pc:docMk/>
            <pc:sldMk cId="1098639300" sldId="315"/>
            <ac:spMk id="134" creationId="{3FBF03E8-C602-4192-9C52-F84B29FDCC88}"/>
          </ac:spMkLst>
        </pc:spChg>
        <pc:cxnChg chg="add del">
          <ac:chgData name="Mierzejewski, Jose E" userId="S::jmierze@calstatela.edu::d87a4eb1-d299-42d2-95bf-238420ef8285" providerId="AD" clId="Web-{7230E274-059A-E5BB-E21E-6967FA2EC5F7}" dt="2021-12-02T03:32:47.565" v="126"/>
          <ac:cxnSpMkLst>
            <pc:docMk/>
            <pc:sldMk cId="1098639300" sldId="315"/>
            <ac:cxnSpMk id="132" creationId="{D33AC32D-5F44-45F7-A0BD-7C11A86BED57}"/>
          </ac:cxnSpMkLst>
        </pc:cxnChg>
      </pc:sldChg>
      <pc:sldChg chg="addSp delSp modSp mod modClrScheme delDesignElem chgLayout">
        <pc:chgData name="Mierzejewski, Jose E" userId="S::jmierze@calstatela.edu::d87a4eb1-d299-42d2-95bf-238420ef8285" providerId="AD" clId="Web-{7230E274-059A-E5BB-E21E-6967FA2EC5F7}" dt="2021-12-02T03:32:47.565" v="126"/>
        <pc:sldMkLst>
          <pc:docMk/>
          <pc:sldMk cId="2788857944" sldId="316"/>
        </pc:sldMkLst>
        <pc:spChg chg="mod ord">
          <ac:chgData name="Mierzejewski, Jose E" userId="S::jmierze@calstatela.edu::d87a4eb1-d299-42d2-95bf-238420ef8285" providerId="AD" clId="Web-{7230E274-059A-E5BB-E21E-6967FA2EC5F7}" dt="2021-12-02T03:32:47.565" v="126"/>
          <ac:spMkLst>
            <pc:docMk/>
            <pc:sldMk cId="2788857944" sldId="316"/>
            <ac:spMk id="40" creationId="{B866F0DF-4A98-4230-9441-3183321DB9D0}"/>
          </ac:spMkLst>
        </pc:spChg>
        <pc:spChg chg="add del">
          <ac:chgData name="Mierzejewski, Jose E" userId="S::jmierze@calstatela.edu::d87a4eb1-d299-42d2-95bf-238420ef8285" providerId="AD" clId="Web-{7230E274-059A-E5BB-E21E-6967FA2EC5F7}" dt="2021-12-02T03:32:47.565" v="126"/>
          <ac:spMkLst>
            <pc:docMk/>
            <pc:sldMk cId="2788857944" sldId="316"/>
            <ac:spMk id="124" creationId="{C6870151-9189-4C3A-8379-EF3D95827A0A}"/>
          </ac:spMkLst>
        </pc:spChg>
        <pc:spChg chg="add del">
          <ac:chgData name="Mierzejewski, Jose E" userId="S::jmierze@calstatela.edu::d87a4eb1-d299-42d2-95bf-238420ef8285" providerId="AD" clId="Web-{7230E274-059A-E5BB-E21E-6967FA2EC5F7}" dt="2021-12-02T03:32:47.565" v="126"/>
          <ac:spMkLst>
            <pc:docMk/>
            <pc:sldMk cId="2788857944" sldId="316"/>
            <ac:spMk id="126" creationId="{123EA69C-102A-4DD0-9547-05DCD271D159}"/>
          </ac:spMkLst>
        </pc:spChg>
        <pc:spChg chg="add del">
          <ac:chgData name="Mierzejewski, Jose E" userId="S::jmierze@calstatela.edu::d87a4eb1-d299-42d2-95bf-238420ef8285" providerId="AD" clId="Web-{7230E274-059A-E5BB-E21E-6967FA2EC5F7}" dt="2021-12-02T03:32:47.565" v="126"/>
          <ac:spMkLst>
            <pc:docMk/>
            <pc:sldMk cId="2788857944" sldId="316"/>
            <ac:spMk id="128" creationId="{6A862265-5CA3-4C40-8582-7534C3B03C2A}"/>
          </ac:spMkLst>
        </pc:spChg>
        <pc:spChg chg="add del">
          <ac:chgData name="Mierzejewski, Jose E" userId="S::jmierze@calstatela.edu::d87a4eb1-d299-42d2-95bf-238420ef8285" providerId="AD" clId="Web-{7230E274-059A-E5BB-E21E-6967FA2EC5F7}" dt="2021-12-02T03:32:47.565" v="126"/>
          <ac:spMkLst>
            <pc:docMk/>
            <pc:sldMk cId="2788857944" sldId="316"/>
            <ac:spMk id="130" creationId="{600EF80B-0391-4082-9AF5-F15B091B4CE9}"/>
          </ac:spMkLst>
        </pc:spChg>
        <pc:spChg chg="add del">
          <ac:chgData name="Mierzejewski, Jose E" userId="S::jmierze@calstatela.edu::d87a4eb1-d299-42d2-95bf-238420ef8285" providerId="AD" clId="Web-{7230E274-059A-E5BB-E21E-6967FA2EC5F7}" dt="2021-12-02T03:32:47.565" v="126"/>
          <ac:spMkLst>
            <pc:docMk/>
            <pc:sldMk cId="2788857944" sldId="316"/>
            <ac:spMk id="134" creationId="{3FBF03E8-C602-4192-9C52-F84B29FDCC88}"/>
          </ac:spMkLst>
        </pc:spChg>
        <pc:cxnChg chg="add del">
          <ac:chgData name="Mierzejewski, Jose E" userId="S::jmierze@calstatela.edu::d87a4eb1-d299-42d2-95bf-238420ef8285" providerId="AD" clId="Web-{7230E274-059A-E5BB-E21E-6967FA2EC5F7}" dt="2021-12-02T03:32:47.565" v="126"/>
          <ac:cxnSpMkLst>
            <pc:docMk/>
            <pc:sldMk cId="2788857944" sldId="316"/>
            <ac:cxnSpMk id="132" creationId="{D33AC32D-5F44-45F7-A0BD-7C11A86BED57}"/>
          </ac:cxnSpMkLst>
        </pc:cxnChg>
      </pc:sldChg>
      <pc:sldChg chg="addSp delSp modSp mod modClrScheme delDesignElem chgLayout">
        <pc:chgData name="Mierzejewski, Jose E" userId="S::jmierze@calstatela.edu::d87a4eb1-d299-42d2-95bf-238420ef8285" providerId="AD" clId="Web-{7230E274-059A-E5BB-E21E-6967FA2EC5F7}" dt="2021-12-02T03:32:47.565" v="126"/>
        <pc:sldMkLst>
          <pc:docMk/>
          <pc:sldMk cId="3384146929" sldId="317"/>
        </pc:sldMkLst>
        <pc:spChg chg="mod ord">
          <ac:chgData name="Mierzejewski, Jose E" userId="S::jmierze@calstatela.edu::d87a4eb1-d299-42d2-95bf-238420ef8285" providerId="AD" clId="Web-{7230E274-059A-E5BB-E21E-6967FA2EC5F7}" dt="2021-12-02T03:32:47.565" v="126"/>
          <ac:spMkLst>
            <pc:docMk/>
            <pc:sldMk cId="3384146929" sldId="317"/>
            <ac:spMk id="40" creationId="{B866F0DF-4A98-4230-9441-3183321DB9D0}"/>
          </ac:spMkLst>
        </pc:spChg>
        <pc:spChg chg="add del">
          <ac:chgData name="Mierzejewski, Jose E" userId="S::jmierze@calstatela.edu::d87a4eb1-d299-42d2-95bf-238420ef8285" providerId="AD" clId="Web-{7230E274-059A-E5BB-E21E-6967FA2EC5F7}" dt="2021-12-02T03:32:47.565" v="126"/>
          <ac:spMkLst>
            <pc:docMk/>
            <pc:sldMk cId="3384146929" sldId="317"/>
            <ac:spMk id="124" creationId="{C6870151-9189-4C3A-8379-EF3D95827A0A}"/>
          </ac:spMkLst>
        </pc:spChg>
        <pc:spChg chg="add del">
          <ac:chgData name="Mierzejewski, Jose E" userId="S::jmierze@calstatela.edu::d87a4eb1-d299-42d2-95bf-238420ef8285" providerId="AD" clId="Web-{7230E274-059A-E5BB-E21E-6967FA2EC5F7}" dt="2021-12-02T03:32:47.565" v="126"/>
          <ac:spMkLst>
            <pc:docMk/>
            <pc:sldMk cId="3384146929" sldId="317"/>
            <ac:spMk id="126" creationId="{123EA69C-102A-4DD0-9547-05DCD271D159}"/>
          </ac:spMkLst>
        </pc:spChg>
        <pc:spChg chg="add del">
          <ac:chgData name="Mierzejewski, Jose E" userId="S::jmierze@calstatela.edu::d87a4eb1-d299-42d2-95bf-238420ef8285" providerId="AD" clId="Web-{7230E274-059A-E5BB-E21E-6967FA2EC5F7}" dt="2021-12-02T03:32:47.565" v="126"/>
          <ac:spMkLst>
            <pc:docMk/>
            <pc:sldMk cId="3384146929" sldId="317"/>
            <ac:spMk id="128" creationId="{6A862265-5CA3-4C40-8582-7534C3B03C2A}"/>
          </ac:spMkLst>
        </pc:spChg>
        <pc:spChg chg="add del">
          <ac:chgData name="Mierzejewski, Jose E" userId="S::jmierze@calstatela.edu::d87a4eb1-d299-42d2-95bf-238420ef8285" providerId="AD" clId="Web-{7230E274-059A-E5BB-E21E-6967FA2EC5F7}" dt="2021-12-02T03:32:47.565" v="126"/>
          <ac:spMkLst>
            <pc:docMk/>
            <pc:sldMk cId="3384146929" sldId="317"/>
            <ac:spMk id="130" creationId="{600EF80B-0391-4082-9AF5-F15B091B4CE9}"/>
          </ac:spMkLst>
        </pc:spChg>
        <pc:spChg chg="add del">
          <ac:chgData name="Mierzejewski, Jose E" userId="S::jmierze@calstatela.edu::d87a4eb1-d299-42d2-95bf-238420ef8285" providerId="AD" clId="Web-{7230E274-059A-E5BB-E21E-6967FA2EC5F7}" dt="2021-12-02T03:32:47.565" v="126"/>
          <ac:spMkLst>
            <pc:docMk/>
            <pc:sldMk cId="3384146929" sldId="317"/>
            <ac:spMk id="134" creationId="{3FBF03E8-C602-4192-9C52-F84B29FDCC88}"/>
          </ac:spMkLst>
        </pc:spChg>
        <pc:cxnChg chg="add del">
          <ac:chgData name="Mierzejewski, Jose E" userId="S::jmierze@calstatela.edu::d87a4eb1-d299-42d2-95bf-238420ef8285" providerId="AD" clId="Web-{7230E274-059A-E5BB-E21E-6967FA2EC5F7}" dt="2021-12-02T03:32:47.565" v="126"/>
          <ac:cxnSpMkLst>
            <pc:docMk/>
            <pc:sldMk cId="3384146929" sldId="317"/>
            <ac:cxnSpMk id="132" creationId="{D33AC32D-5F44-45F7-A0BD-7C11A86BED57}"/>
          </ac:cxnSpMkLst>
        </pc:cxnChg>
      </pc:sldChg>
      <pc:sldChg chg="add del">
        <pc:chgData name="Mierzejewski, Jose E" userId="S::jmierze@calstatela.edu::d87a4eb1-d299-42d2-95bf-238420ef8285" providerId="AD" clId="Web-{7230E274-059A-E5BB-E21E-6967FA2EC5F7}" dt="2021-12-02T03:24:14.227" v="20"/>
        <pc:sldMkLst>
          <pc:docMk/>
          <pc:sldMk cId="2763500361" sldId="318"/>
        </pc:sldMkLst>
      </pc:sldChg>
      <pc:sldChg chg="addSp delSp modSp mod modClrScheme delDesignElem chgLayout">
        <pc:chgData name="Mierzejewski, Jose E" userId="S::jmierze@calstatela.edu::d87a4eb1-d299-42d2-95bf-238420ef8285" providerId="AD" clId="Web-{7230E274-059A-E5BB-E21E-6967FA2EC5F7}" dt="2021-12-02T03:32:47.565" v="126"/>
        <pc:sldMkLst>
          <pc:docMk/>
          <pc:sldMk cId="1036460928" sldId="322"/>
        </pc:sldMkLst>
        <pc:spChg chg="mod ord">
          <ac:chgData name="Mierzejewski, Jose E" userId="S::jmierze@calstatela.edu::d87a4eb1-d299-42d2-95bf-238420ef8285" providerId="AD" clId="Web-{7230E274-059A-E5BB-E21E-6967FA2EC5F7}" dt="2021-12-02T03:32:47.565" v="126"/>
          <ac:spMkLst>
            <pc:docMk/>
            <pc:sldMk cId="1036460928" sldId="322"/>
            <ac:spMk id="3" creationId="{114B3C8B-17BB-445C-8D2C-8B604E5DD2BE}"/>
          </ac:spMkLst>
        </pc:spChg>
        <pc:spChg chg="add del">
          <ac:chgData name="Mierzejewski, Jose E" userId="S::jmierze@calstatela.edu::d87a4eb1-d299-42d2-95bf-238420ef8285" providerId="AD" clId="Web-{7230E274-059A-E5BB-E21E-6967FA2EC5F7}" dt="2021-12-02T03:32:47.565" v="126"/>
          <ac:spMkLst>
            <pc:docMk/>
            <pc:sldMk cId="1036460928" sldId="322"/>
            <ac:spMk id="143" creationId="{6A862265-5CA3-4C40-8582-7534C3B03C2A}"/>
          </ac:spMkLst>
        </pc:spChg>
        <pc:spChg chg="add del">
          <ac:chgData name="Mierzejewski, Jose E" userId="S::jmierze@calstatela.edu::d87a4eb1-d299-42d2-95bf-238420ef8285" providerId="AD" clId="Web-{7230E274-059A-E5BB-E21E-6967FA2EC5F7}" dt="2021-12-02T03:32:47.565" v="126"/>
          <ac:spMkLst>
            <pc:docMk/>
            <pc:sldMk cId="1036460928" sldId="322"/>
            <ac:spMk id="144" creationId="{C6870151-9189-4C3A-8379-EF3D95827A0A}"/>
          </ac:spMkLst>
        </pc:spChg>
        <pc:spChg chg="add del">
          <ac:chgData name="Mierzejewski, Jose E" userId="S::jmierze@calstatela.edu::d87a4eb1-d299-42d2-95bf-238420ef8285" providerId="AD" clId="Web-{7230E274-059A-E5BB-E21E-6967FA2EC5F7}" dt="2021-12-02T03:32:47.565" v="126"/>
          <ac:spMkLst>
            <pc:docMk/>
            <pc:sldMk cId="1036460928" sldId="322"/>
            <ac:spMk id="145" creationId="{600EF80B-0391-4082-9AF5-F15B091B4CE9}"/>
          </ac:spMkLst>
        </pc:spChg>
        <pc:spChg chg="add del">
          <ac:chgData name="Mierzejewski, Jose E" userId="S::jmierze@calstatela.edu::d87a4eb1-d299-42d2-95bf-238420ef8285" providerId="AD" clId="Web-{7230E274-059A-E5BB-E21E-6967FA2EC5F7}" dt="2021-12-02T03:32:47.565" v="126"/>
          <ac:spMkLst>
            <pc:docMk/>
            <pc:sldMk cId="1036460928" sldId="322"/>
            <ac:spMk id="146" creationId="{123EA69C-102A-4DD0-9547-05DCD271D159}"/>
          </ac:spMkLst>
        </pc:spChg>
        <pc:spChg chg="add del">
          <ac:chgData name="Mierzejewski, Jose E" userId="S::jmierze@calstatela.edu::d87a4eb1-d299-42d2-95bf-238420ef8285" providerId="AD" clId="Web-{7230E274-059A-E5BB-E21E-6967FA2EC5F7}" dt="2021-12-02T03:32:47.565" v="126"/>
          <ac:spMkLst>
            <pc:docMk/>
            <pc:sldMk cId="1036460928" sldId="322"/>
            <ac:spMk id="149" creationId="{3FBF03E8-C602-4192-9C52-F84B29FDCC88}"/>
          </ac:spMkLst>
        </pc:spChg>
        <pc:graphicFrameChg chg="mod ord">
          <ac:chgData name="Mierzejewski, Jose E" userId="S::jmierze@calstatela.edu::d87a4eb1-d299-42d2-95bf-238420ef8285" providerId="AD" clId="Web-{7230E274-059A-E5BB-E21E-6967FA2EC5F7}" dt="2021-12-02T03:32:47.565" v="126"/>
          <ac:graphicFrameMkLst>
            <pc:docMk/>
            <pc:sldMk cId="1036460928" sldId="322"/>
            <ac:graphicFrameMk id="14" creationId="{6A94F667-966A-400F-99D7-9E74A026EFD0}"/>
          </ac:graphicFrameMkLst>
        </pc:graphicFrameChg>
        <pc:cxnChg chg="add del">
          <ac:chgData name="Mierzejewski, Jose E" userId="S::jmierze@calstatela.edu::d87a4eb1-d299-42d2-95bf-238420ef8285" providerId="AD" clId="Web-{7230E274-059A-E5BB-E21E-6967FA2EC5F7}" dt="2021-12-02T03:32:47.565" v="126"/>
          <ac:cxnSpMkLst>
            <pc:docMk/>
            <pc:sldMk cId="1036460928" sldId="322"/>
            <ac:cxnSpMk id="147" creationId="{D33AC32D-5F44-45F7-A0BD-7C11A86BED57}"/>
          </ac:cxnSpMkLst>
        </pc:cxnChg>
      </pc:sldChg>
      <pc:sldChg chg="addSp delSp modSp add del mod ord replId setBg setClrOvrMap">
        <pc:chgData name="Mierzejewski, Jose E" userId="S::jmierze@calstatela.edu::d87a4eb1-d299-42d2-95bf-238420ef8285" providerId="AD" clId="Web-{7230E274-059A-E5BB-E21E-6967FA2EC5F7}" dt="2021-12-02T03:28:24.935" v="67"/>
        <pc:sldMkLst>
          <pc:docMk/>
          <pc:sldMk cId="4221581745" sldId="324"/>
        </pc:sldMkLst>
        <pc:spChg chg="add del mod">
          <ac:chgData name="Mierzejewski, Jose E" userId="S::jmierze@calstatela.edu::d87a4eb1-d299-42d2-95bf-238420ef8285" providerId="AD" clId="Web-{7230E274-059A-E5BB-E21E-6967FA2EC5F7}" dt="2021-12-02T03:23:47.133" v="12"/>
          <ac:spMkLst>
            <pc:docMk/>
            <pc:sldMk cId="4221581745" sldId="324"/>
            <ac:spMk id="3" creationId="{FC69C614-B67A-40DE-B353-1179779DDA2A}"/>
          </ac:spMkLst>
        </pc:spChg>
        <pc:spChg chg="add mod">
          <ac:chgData name="Mierzejewski, Jose E" userId="S::jmierze@calstatela.edu::d87a4eb1-d299-42d2-95bf-238420ef8285" providerId="AD" clId="Web-{7230E274-059A-E5BB-E21E-6967FA2EC5F7}" dt="2021-12-02T03:26:28.683" v="34"/>
          <ac:spMkLst>
            <pc:docMk/>
            <pc:sldMk cId="4221581745" sldId="324"/>
            <ac:spMk id="4" creationId="{6B5F62AB-B736-4819-9487-F67A9DCA70C8}"/>
          </ac:spMkLst>
        </pc:spChg>
        <pc:spChg chg="add del mod">
          <ac:chgData name="Mierzejewski, Jose E" userId="S::jmierze@calstatela.edu::d87a4eb1-d299-42d2-95bf-238420ef8285" providerId="AD" clId="Web-{7230E274-059A-E5BB-E21E-6967FA2EC5F7}" dt="2021-12-02T03:27:05.199" v="43"/>
          <ac:spMkLst>
            <pc:docMk/>
            <pc:sldMk cId="4221581745" sldId="324"/>
            <ac:spMk id="5" creationId="{3711FD13-7595-467B-A295-66F0E9E55665}"/>
          </ac:spMkLst>
        </pc:spChg>
        <pc:spChg chg="del">
          <ac:chgData name="Mierzejewski, Jose E" userId="S::jmierze@calstatela.edu::d87a4eb1-d299-42d2-95bf-238420ef8285" providerId="AD" clId="Web-{7230E274-059A-E5BB-E21E-6967FA2EC5F7}" dt="2021-12-02T03:23:42.758" v="11"/>
          <ac:spMkLst>
            <pc:docMk/>
            <pc:sldMk cId="4221581745" sldId="324"/>
            <ac:spMk id="40" creationId="{B866F0DF-4A98-4230-9441-3183321DB9D0}"/>
          </ac:spMkLst>
        </pc:spChg>
        <pc:spChg chg="del">
          <ac:chgData name="Mierzejewski, Jose E" userId="S::jmierze@calstatela.edu::d87a4eb1-d299-42d2-95bf-238420ef8285" providerId="AD" clId="Web-{7230E274-059A-E5BB-E21E-6967FA2EC5F7}" dt="2021-12-02T03:23:48.836" v="13"/>
          <ac:spMkLst>
            <pc:docMk/>
            <pc:sldMk cId="4221581745" sldId="324"/>
            <ac:spMk id="78" creationId="{62DBA59D-8FE7-4754-8E42-0FD8E84B481E}"/>
          </ac:spMkLst>
        </pc:spChg>
        <pc:spChg chg="del">
          <ac:chgData name="Mierzejewski, Jose E" userId="S::jmierze@calstatela.edu::d87a4eb1-d299-42d2-95bf-238420ef8285" providerId="AD" clId="Web-{7230E274-059A-E5BB-E21E-6967FA2EC5F7}" dt="2021-12-02T03:25:25.400" v="24"/>
          <ac:spMkLst>
            <pc:docMk/>
            <pc:sldMk cId="4221581745" sldId="324"/>
            <ac:spMk id="124" creationId="{C6870151-9189-4C3A-8379-EF3D95827A0A}"/>
          </ac:spMkLst>
        </pc:spChg>
        <pc:spChg chg="del">
          <ac:chgData name="Mierzejewski, Jose E" userId="S::jmierze@calstatela.edu::d87a4eb1-d299-42d2-95bf-238420ef8285" providerId="AD" clId="Web-{7230E274-059A-E5BB-E21E-6967FA2EC5F7}" dt="2021-12-02T03:25:25.400" v="24"/>
          <ac:spMkLst>
            <pc:docMk/>
            <pc:sldMk cId="4221581745" sldId="324"/>
            <ac:spMk id="126" creationId="{123EA69C-102A-4DD0-9547-05DCD271D159}"/>
          </ac:spMkLst>
        </pc:spChg>
        <pc:spChg chg="del">
          <ac:chgData name="Mierzejewski, Jose E" userId="S::jmierze@calstatela.edu::d87a4eb1-d299-42d2-95bf-238420ef8285" providerId="AD" clId="Web-{7230E274-059A-E5BB-E21E-6967FA2EC5F7}" dt="2021-12-02T03:25:25.400" v="24"/>
          <ac:spMkLst>
            <pc:docMk/>
            <pc:sldMk cId="4221581745" sldId="324"/>
            <ac:spMk id="128" creationId="{6A862265-5CA3-4C40-8582-7534C3B03C2A}"/>
          </ac:spMkLst>
        </pc:spChg>
        <pc:spChg chg="del">
          <ac:chgData name="Mierzejewski, Jose E" userId="S::jmierze@calstatela.edu::d87a4eb1-d299-42d2-95bf-238420ef8285" providerId="AD" clId="Web-{7230E274-059A-E5BB-E21E-6967FA2EC5F7}" dt="2021-12-02T03:25:25.400" v="24"/>
          <ac:spMkLst>
            <pc:docMk/>
            <pc:sldMk cId="4221581745" sldId="324"/>
            <ac:spMk id="130" creationId="{600EF80B-0391-4082-9AF5-F15B091B4CE9}"/>
          </ac:spMkLst>
        </pc:spChg>
        <pc:spChg chg="del">
          <ac:chgData name="Mierzejewski, Jose E" userId="S::jmierze@calstatela.edu::d87a4eb1-d299-42d2-95bf-238420ef8285" providerId="AD" clId="Web-{7230E274-059A-E5BB-E21E-6967FA2EC5F7}" dt="2021-12-02T03:25:25.400" v="24"/>
          <ac:spMkLst>
            <pc:docMk/>
            <pc:sldMk cId="4221581745" sldId="324"/>
            <ac:spMk id="134" creationId="{3FBF03E8-C602-4192-9C52-F84B29FDCC88}"/>
          </ac:spMkLst>
        </pc:spChg>
        <pc:spChg chg="add">
          <ac:chgData name="Mierzejewski, Jose E" userId="S::jmierze@calstatela.edu::d87a4eb1-d299-42d2-95bf-238420ef8285" providerId="AD" clId="Web-{7230E274-059A-E5BB-E21E-6967FA2EC5F7}" dt="2021-12-02T03:25:25.400" v="24"/>
          <ac:spMkLst>
            <pc:docMk/>
            <pc:sldMk cId="4221581745" sldId="324"/>
            <ac:spMk id="139" creationId="{6738F172-08B9-4BA5-B753-7D93472C0B11}"/>
          </ac:spMkLst>
        </pc:spChg>
        <pc:graphicFrameChg chg="add del">
          <ac:chgData name="Mierzejewski, Jose E" userId="S::jmierze@calstatela.edu::d87a4eb1-d299-42d2-95bf-238420ef8285" providerId="AD" clId="Web-{7230E274-059A-E5BB-E21E-6967FA2EC5F7}" dt="2021-12-02T03:26:56.246" v="36"/>
          <ac:graphicFrameMkLst>
            <pc:docMk/>
            <pc:sldMk cId="4221581745" sldId="324"/>
            <ac:graphicFrameMk id="145" creationId="{E632CAC0-9563-45BC-B946-019AE5979743}"/>
          </ac:graphicFrameMkLst>
        </pc:graphicFrameChg>
        <pc:graphicFrameChg chg="add del">
          <ac:chgData name="Mierzejewski, Jose E" userId="S::jmierze@calstatela.edu::d87a4eb1-d299-42d2-95bf-238420ef8285" providerId="AD" clId="Web-{7230E274-059A-E5BB-E21E-6967FA2EC5F7}" dt="2021-12-02T03:26:57.433" v="38"/>
          <ac:graphicFrameMkLst>
            <pc:docMk/>
            <pc:sldMk cId="4221581745" sldId="324"/>
            <ac:graphicFrameMk id="146" creationId="{35B85877-0BC0-4EC0-BAF3-8FA59C527B49}"/>
          </ac:graphicFrameMkLst>
        </pc:graphicFrameChg>
        <pc:graphicFrameChg chg="add del">
          <ac:chgData name="Mierzejewski, Jose E" userId="S::jmierze@calstatela.edu::d87a4eb1-d299-42d2-95bf-238420ef8285" providerId="AD" clId="Web-{7230E274-059A-E5BB-E21E-6967FA2EC5F7}" dt="2021-12-02T03:27:01.512" v="40"/>
          <ac:graphicFrameMkLst>
            <pc:docMk/>
            <pc:sldMk cId="4221581745" sldId="324"/>
            <ac:graphicFrameMk id="147" creationId="{82A57C88-81D9-48E2-9AE8-6D7FD69B2A61}"/>
          </ac:graphicFrameMkLst>
        </pc:graphicFrameChg>
        <pc:graphicFrameChg chg="add del">
          <ac:chgData name="Mierzejewski, Jose E" userId="S::jmierze@calstatela.edu::d87a4eb1-d299-42d2-95bf-238420ef8285" providerId="AD" clId="Web-{7230E274-059A-E5BB-E21E-6967FA2EC5F7}" dt="2021-12-02T03:27:05.168" v="42"/>
          <ac:graphicFrameMkLst>
            <pc:docMk/>
            <pc:sldMk cId="4221581745" sldId="324"/>
            <ac:graphicFrameMk id="148" creationId="{E632CAC0-9563-45BC-B946-019AE5979743}"/>
          </ac:graphicFrameMkLst>
        </pc:graphicFrameChg>
        <pc:graphicFrameChg chg="add">
          <ac:chgData name="Mierzejewski, Jose E" userId="S::jmierze@calstatela.edu::d87a4eb1-d299-42d2-95bf-238420ef8285" providerId="AD" clId="Web-{7230E274-059A-E5BB-E21E-6967FA2EC5F7}" dt="2021-12-02T03:27:05.199" v="43"/>
          <ac:graphicFrameMkLst>
            <pc:docMk/>
            <pc:sldMk cId="4221581745" sldId="324"/>
            <ac:graphicFrameMk id="149" creationId="{82A57C88-81D9-48E2-9AE8-6D7FD69B2A61}"/>
          </ac:graphicFrameMkLst>
        </pc:graphicFrameChg>
        <pc:picChg chg="add">
          <ac:chgData name="Mierzejewski, Jose E" userId="S::jmierze@calstatela.edu::d87a4eb1-d299-42d2-95bf-238420ef8285" providerId="AD" clId="Web-{7230E274-059A-E5BB-E21E-6967FA2EC5F7}" dt="2021-12-02T03:25:59.417" v="29"/>
          <ac:picMkLst>
            <pc:docMk/>
            <pc:sldMk cId="4221581745" sldId="324"/>
            <ac:picMk id="6" creationId="{31F3A8A2-7011-4D64-A5B4-B6D887BA6597}"/>
          </ac:picMkLst>
        </pc:picChg>
        <pc:picChg chg="add">
          <ac:chgData name="Mierzejewski, Jose E" userId="S::jmierze@calstatela.edu::d87a4eb1-d299-42d2-95bf-238420ef8285" providerId="AD" clId="Web-{7230E274-059A-E5BB-E21E-6967FA2EC5F7}" dt="2021-12-02T03:25:59.432" v="30"/>
          <ac:picMkLst>
            <pc:docMk/>
            <pc:sldMk cId="4221581745" sldId="324"/>
            <ac:picMk id="7" creationId="{B24FC15A-E4DC-46E3-B3A9-FC46FFDB593F}"/>
          </ac:picMkLst>
        </pc:picChg>
        <pc:picChg chg="add">
          <ac:chgData name="Mierzejewski, Jose E" userId="S::jmierze@calstatela.edu::d87a4eb1-d299-42d2-95bf-238420ef8285" providerId="AD" clId="Web-{7230E274-059A-E5BB-E21E-6967FA2EC5F7}" dt="2021-12-02T03:25:59.448" v="31"/>
          <ac:picMkLst>
            <pc:docMk/>
            <pc:sldMk cId="4221581745" sldId="324"/>
            <ac:picMk id="8" creationId="{59109568-A458-48BE-98FF-3435BEBCEE50}"/>
          </ac:picMkLst>
        </pc:picChg>
        <pc:picChg chg="add del mod">
          <ac:chgData name="Mierzejewski, Jose E" userId="S::jmierze@calstatela.edu::d87a4eb1-d299-42d2-95bf-238420ef8285" providerId="AD" clId="Web-{7230E274-059A-E5BB-E21E-6967FA2EC5F7}" dt="2021-12-02T03:25:25.400" v="24"/>
          <ac:picMkLst>
            <pc:docMk/>
            <pc:sldMk cId="4221581745" sldId="324"/>
            <ac:picMk id="99" creationId="{9A517A43-FC66-4662-8CE2-4E522D347951}"/>
          </ac:picMkLst>
        </pc:picChg>
        <pc:picChg chg="add">
          <ac:chgData name="Mierzejewski, Jose E" userId="S::jmierze@calstatela.edu::d87a4eb1-d299-42d2-95bf-238420ef8285" providerId="AD" clId="Web-{7230E274-059A-E5BB-E21E-6967FA2EC5F7}" dt="2021-12-02T03:25:25.400" v="24"/>
          <ac:picMkLst>
            <pc:docMk/>
            <pc:sldMk cId="4221581745" sldId="324"/>
            <ac:picMk id="141" creationId="{C900681B-C4FD-40B3-B5BC-C33231614C91}"/>
          </ac:picMkLst>
        </pc:picChg>
        <pc:cxnChg chg="del">
          <ac:chgData name="Mierzejewski, Jose E" userId="S::jmierze@calstatela.edu::d87a4eb1-d299-42d2-95bf-238420ef8285" providerId="AD" clId="Web-{7230E274-059A-E5BB-E21E-6967FA2EC5F7}" dt="2021-12-02T03:25:25.400" v="24"/>
          <ac:cxnSpMkLst>
            <pc:docMk/>
            <pc:sldMk cId="4221581745" sldId="324"/>
            <ac:cxnSpMk id="132" creationId="{D33AC32D-5F44-45F7-A0BD-7C11A86BED57}"/>
          </ac:cxnSpMkLst>
        </pc:cxnChg>
        <pc:cxnChg chg="add">
          <ac:chgData name="Mierzejewski, Jose E" userId="S::jmierze@calstatela.edu::d87a4eb1-d299-42d2-95bf-238420ef8285" providerId="AD" clId="Web-{7230E274-059A-E5BB-E21E-6967FA2EC5F7}" dt="2021-12-02T03:25:25.400" v="24"/>
          <ac:cxnSpMkLst>
            <pc:docMk/>
            <pc:sldMk cId="4221581745" sldId="324"/>
            <ac:cxnSpMk id="143" creationId="{FEAACD67-2FB5-4530-9B74-8D946F1CE9E3}"/>
          </ac:cxnSpMkLst>
        </pc:cxnChg>
      </pc:sldChg>
      <pc:sldChg chg="addSp delSp modSp add mod ord replId modClrScheme delDesignElem chgLayout modNotes">
        <pc:chgData name="Mierzejewski, Jose E" userId="S::jmierze@calstatela.edu::d87a4eb1-d299-42d2-95bf-238420ef8285" providerId="AD" clId="Web-{7230E274-059A-E5BB-E21E-6967FA2EC5F7}" dt="2021-12-02T03:39:27.714" v="182" actId="1076"/>
        <pc:sldMkLst>
          <pc:docMk/>
          <pc:sldMk cId="420909292" sldId="326"/>
        </pc:sldMkLst>
        <pc:spChg chg="add mod ord">
          <ac:chgData name="Mierzejewski, Jose E" userId="S::jmierze@calstatela.edu::d87a4eb1-d299-42d2-95bf-238420ef8285" providerId="AD" clId="Web-{7230E274-059A-E5BB-E21E-6967FA2EC5F7}" dt="2021-12-02T03:32:47.565" v="126"/>
          <ac:spMkLst>
            <pc:docMk/>
            <pc:sldMk cId="420909292" sldId="326"/>
            <ac:spMk id="2" creationId="{86442E45-5F11-40D2-B1A8-693B9415D109}"/>
          </ac:spMkLst>
        </pc:spChg>
        <pc:spChg chg="add del mod">
          <ac:chgData name="Mierzejewski, Jose E" userId="S::jmierze@calstatela.edu::d87a4eb1-d299-42d2-95bf-238420ef8285" providerId="AD" clId="Web-{7230E274-059A-E5BB-E21E-6967FA2EC5F7}" dt="2021-12-02T03:32:07.518" v="121"/>
          <ac:spMkLst>
            <pc:docMk/>
            <pc:sldMk cId="420909292" sldId="326"/>
            <ac:spMk id="4" creationId="{75A82E1E-6331-4F4B-ABA8-4D7188A21D48}"/>
          </ac:spMkLst>
        </pc:spChg>
        <pc:spChg chg="add del mod">
          <ac:chgData name="Mierzejewski, Jose E" userId="S::jmierze@calstatela.edu::d87a4eb1-d299-42d2-95bf-238420ef8285" providerId="AD" clId="Web-{7230E274-059A-E5BB-E21E-6967FA2EC5F7}" dt="2021-12-02T03:31:32.736" v="115"/>
          <ac:spMkLst>
            <pc:docMk/>
            <pc:sldMk cId="420909292" sldId="326"/>
            <ac:spMk id="7" creationId="{9537A86D-8A4B-4315-8B80-0969A3AEA1CC}"/>
          </ac:spMkLst>
        </pc:spChg>
        <pc:spChg chg="add mod ord">
          <ac:chgData name="Mierzejewski, Jose E" userId="S::jmierze@calstatela.edu::d87a4eb1-d299-42d2-95bf-238420ef8285" providerId="AD" clId="Web-{7230E274-059A-E5BB-E21E-6967FA2EC5F7}" dt="2021-12-02T03:39:18.151" v="177" actId="1076"/>
          <ac:spMkLst>
            <pc:docMk/>
            <pc:sldMk cId="420909292" sldId="326"/>
            <ac:spMk id="18" creationId="{31DD1223-762C-45C6-A4CF-4D9B0DBA0692}"/>
          </ac:spMkLst>
        </pc:spChg>
        <pc:spChg chg="add del">
          <ac:chgData name="Mierzejewski, Jose E" userId="S::jmierze@calstatela.edu::d87a4eb1-d299-42d2-95bf-238420ef8285" providerId="AD" clId="Web-{7230E274-059A-E5BB-E21E-6967FA2EC5F7}" dt="2021-12-02T03:32:47.565" v="126"/>
          <ac:spMkLst>
            <pc:docMk/>
            <pc:sldMk cId="420909292" sldId="326"/>
            <ac:spMk id="124" creationId="{C6870151-9189-4C3A-8379-EF3D95827A0A}"/>
          </ac:spMkLst>
        </pc:spChg>
        <pc:spChg chg="add del">
          <ac:chgData name="Mierzejewski, Jose E" userId="S::jmierze@calstatela.edu::d87a4eb1-d299-42d2-95bf-238420ef8285" providerId="AD" clId="Web-{7230E274-059A-E5BB-E21E-6967FA2EC5F7}" dt="2021-12-02T03:32:47.565" v="126"/>
          <ac:spMkLst>
            <pc:docMk/>
            <pc:sldMk cId="420909292" sldId="326"/>
            <ac:spMk id="126" creationId="{123EA69C-102A-4DD0-9547-05DCD271D159}"/>
          </ac:spMkLst>
        </pc:spChg>
        <pc:spChg chg="add del">
          <ac:chgData name="Mierzejewski, Jose E" userId="S::jmierze@calstatela.edu::d87a4eb1-d299-42d2-95bf-238420ef8285" providerId="AD" clId="Web-{7230E274-059A-E5BB-E21E-6967FA2EC5F7}" dt="2021-12-02T03:32:47.565" v="126"/>
          <ac:spMkLst>
            <pc:docMk/>
            <pc:sldMk cId="420909292" sldId="326"/>
            <ac:spMk id="128" creationId="{6A862265-5CA3-4C40-8582-7534C3B03C2A}"/>
          </ac:spMkLst>
        </pc:spChg>
        <pc:spChg chg="add del">
          <ac:chgData name="Mierzejewski, Jose E" userId="S::jmierze@calstatela.edu::d87a4eb1-d299-42d2-95bf-238420ef8285" providerId="AD" clId="Web-{7230E274-059A-E5BB-E21E-6967FA2EC5F7}" dt="2021-12-02T03:32:47.565" v="126"/>
          <ac:spMkLst>
            <pc:docMk/>
            <pc:sldMk cId="420909292" sldId="326"/>
            <ac:spMk id="130" creationId="{600EF80B-0391-4082-9AF5-F15B091B4CE9}"/>
          </ac:spMkLst>
        </pc:spChg>
        <pc:spChg chg="add del">
          <ac:chgData name="Mierzejewski, Jose E" userId="S::jmierze@calstatela.edu::d87a4eb1-d299-42d2-95bf-238420ef8285" providerId="AD" clId="Web-{7230E274-059A-E5BB-E21E-6967FA2EC5F7}" dt="2021-12-02T03:32:47.565" v="126"/>
          <ac:spMkLst>
            <pc:docMk/>
            <pc:sldMk cId="420909292" sldId="326"/>
            <ac:spMk id="134" creationId="{3FBF03E8-C602-4192-9C52-F84B29FDCC88}"/>
          </ac:spMkLst>
        </pc:spChg>
        <pc:graphicFrameChg chg="add del">
          <ac:chgData name="Mierzejewski, Jose E" userId="S::jmierze@calstatela.edu::d87a4eb1-d299-42d2-95bf-238420ef8285" providerId="AD" clId="Web-{7230E274-059A-E5BB-E21E-6967FA2EC5F7}" dt="2021-12-02T03:32:07.518" v="121"/>
          <ac:graphicFrameMkLst>
            <pc:docMk/>
            <pc:sldMk cId="420909292" sldId="326"/>
            <ac:graphicFrameMk id="136" creationId="{635094EA-0827-4144-A2F0-FA9585F99506}"/>
          </ac:graphicFrameMkLst>
        </pc:graphicFrameChg>
        <pc:picChg chg="add mod">
          <ac:chgData name="Mierzejewski, Jose E" userId="S::jmierze@calstatela.edu::d87a4eb1-d299-42d2-95bf-238420ef8285" providerId="AD" clId="Web-{7230E274-059A-E5BB-E21E-6967FA2EC5F7}" dt="2021-12-02T03:39:27.714" v="182" actId="1076"/>
          <ac:picMkLst>
            <pc:docMk/>
            <pc:sldMk cId="420909292" sldId="326"/>
            <ac:picMk id="3" creationId="{DD72A088-F62C-4CF8-B1D1-BA9B5E8F67D9}"/>
          </ac:picMkLst>
        </pc:picChg>
        <pc:picChg chg="add mod">
          <ac:chgData name="Mierzejewski, Jose E" userId="S::jmierze@calstatela.edu::d87a4eb1-d299-42d2-95bf-238420ef8285" providerId="AD" clId="Web-{7230E274-059A-E5BB-E21E-6967FA2EC5F7}" dt="2021-12-02T03:39:21.948" v="179" actId="1076"/>
          <ac:picMkLst>
            <pc:docMk/>
            <pc:sldMk cId="420909292" sldId="326"/>
            <ac:picMk id="5" creationId="{F55E2A46-EA2F-4B99-B14E-CCBF8E87E476}"/>
          </ac:picMkLst>
        </pc:picChg>
        <pc:picChg chg="add mod">
          <ac:chgData name="Mierzejewski, Jose E" userId="S::jmierze@calstatela.edu::d87a4eb1-d299-42d2-95bf-238420ef8285" providerId="AD" clId="Web-{7230E274-059A-E5BB-E21E-6967FA2EC5F7}" dt="2021-12-02T03:39:19.448" v="178" actId="1076"/>
          <ac:picMkLst>
            <pc:docMk/>
            <pc:sldMk cId="420909292" sldId="326"/>
            <ac:picMk id="6" creationId="{A1A1D894-7976-474B-A1D7-335E51342182}"/>
          </ac:picMkLst>
        </pc:picChg>
        <pc:cxnChg chg="add del">
          <ac:chgData name="Mierzejewski, Jose E" userId="S::jmierze@calstatela.edu::d87a4eb1-d299-42d2-95bf-238420ef8285" providerId="AD" clId="Web-{7230E274-059A-E5BB-E21E-6967FA2EC5F7}" dt="2021-12-02T03:32:47.565" v="126"/>
          <ac:cxnSpMkLst>
            <pc:docMk/>
            <pc:sldMk cId="420909292" sldId="326"/>
            <ac:cxnSpMk id="132" creationId="{D33AC32D-5F44-45F7-A0BD-7C11A86BED57}"/>
          </ac:cxnSpMkLst>
        </pc:cxnChg>
      </pc:sldChg>
      <pc:sldChg chg="addSp delSp add mod replId modClrScheme delDesignElem chgLayout">
        <pc:chgData name="Mierzejewski, Jose E" userId="S::jmierze@calstatela.edu::d87a4eb1-d299-42d2-95bf-238420ef8285" providerId="AD" clId="Web-{7230E274-059A-E5BB-E21E-6967FA2EC5F7}" dt="2021-12-02T03:32:47.565" v="126"/>
        <pc:sldMkLst>
          <pc:docMk/>
          <pc:sldMk cId="889448267" sldId="327"/>
        </pc:sldMkLst>
        <pc:spChg chg="add del">
          <ac:chgData name="Mierzejewski, Jose E" userId="S::jmierze@calstatela.edu::d87a4eb1-d299-42d2-95bf-238420ef8285" providerId="AD" clId="Web-{7230E274-059A-E5BB-E21E-6967FA2EC5F7}" dt="2021-12-02T03:32:47.565" v="126"/>
          <ac:spMkLst>
            <pc:docMk/>
            <pc:sldMk cId="889448267" sldId="327"/>
            <ac:spMk id="124" creationId="{C6870151-9189-4C3A-8379-EF3D95827A0A}"/>
          </ac:spMkLst>
        </pc:spChg>
        <pc:spChg chg="add del">
          <ac:chgData name="Mierzejewski, Jose E" userId="S::jmierze@calstatela.edu::d87a4eb1-d299-42d2-95bf-238420ef8285" providerId="AD" clId="Web-{7230E274-059A-E5BB-E21E-6967FA2EC5F7}" dt="2021-12-02T03:32:47.565" v="126"/>
          <ac:spMkLst>
            <pc:docMk/>
            <pc:sldMk cId="889448267" sldId="327"/>
            <ac:spMk id="126" creationId="{123EA69C-102A-4DD0-9547-05DCD271D159}"/>
          </ac:spMkLst>
        </pc:spChg>
        <pc:spChg chg="add del">
          <ac:chgData name="Mierzejewski, Jose E" userId="S::jmierze@calstatela.edu::d87a4eb1-d299-42d2-95bf-238420ef8285" providerId="AD" clId="Web-{7230E274-059A-E5BB-E21E-6967FA2EC5F7}" dt="2021-12-02T03:32:47.565" v="126"/>
          <ac:spMkLst>
            <pc:docMk/>
            <pc:sldMk cId="889448267" sldId="327"/>
            <ac:spMk id="128" creationId="{6A862265-5CA3-4C40-8582-7534C3B03C2A}"/>
          </ac:spMkLst>
        </pc:spChg>
        <pc:spChg chg="add del">
          <ac:chgData name="Mierzejewski, Jose E" userId="S::jmierze@calstatela.edu::d87a4eb1-d299-42d2-95bf-238420ef8285" providerId="AD" clId="Web-{7230E274-059A-E5BB-E21E-6967FA2EC5F7}" dt="2021-12-02T03:32:47.565" v="126"/>
          <ac:spMkLst>
            <pc:docMk/>
            <pc:sldMk cId="889448267" sldId="327"/>
            <ac:spMk id="130" creationId="{600EF80B-0391-4082-9AF5-F15B091B4CE9}"/>
          </ac:spMkLst>
        </pc:spChg>
        <pc:spChg chg="add del">
          <ac:chgData name="Mierzejewski, Jose E" userId="S::jmierze@calstatela.edu::d87a4eb1-d299-42d2-95bf-238420ef8285" providerId="AD" clId="Web-{7230E274-059A-E5BB-E21E-6967FA2EC5F7}" dt="2021-12-02T03:32:47.565" v="126"/>
          <ac:spMkLst>
            <pc:docMk/>
            <pc:sldMk cId="889448267" sldId="327"/>
            <ac:spMk id="134" creationId="{3FBF03E8-C602-4192-9C52-F84B29FDCC88}"/>
          </ac:spMkLst>
        </pc:spChg>
        <pc:cxnChg chg="add del">
          <ac:chgData name="Mierzejewski, Jose E" userId="S::jmierze@calstatela.edu::d87a4eb1-d299-42d2-95bf-238420ef8285" providerId="AD" clId="Web-{7230E274-059A-E5BB-E21E-6967FA2EC5F7}" dt="2021-12-02T03:32:47.565" v="126"/>
          <ac:cxnSpMkLst>
            <pc:docMk/>
            <pc:sldMk cId="889448267" sldId="327"/>
            <ac:cxnSpMk id="132" creationId="{D33AC32D-5F44-45F7-A0BD-7C11A86BED57}"/>
          </ac:cxnSpMkLst>
        </pc:cxnChg>
      </pc:sldChg>
      <pc:sldChg chg="addSp delSp modSp add del mod replId modClrScheme delDesignElem chgLayout modNotes">
        <pc:chgData name="Mierzejewski, Jose E" userId="S::jmierze@calstatela.edu::d87a4eb1-d299-42d2-95bf-238420ef8285" providerId="AD" clId="Web-{7230E274-059A-E5BB-E21E-6967FA2EC5F7}" dt="2021-12-02T03:36:38.804" v="153"/>
        <pc:sldMkLst>
          <pc:docMk/>
          <pc:sldMk cId="1367340519" sldId="328"/>
        </pc:sldMkLst>
        <pc:spChg chg="add del mod ord">
          <ac:chgData name="Mierzejewski, Jose E" userId="S::jmierze@calstatela.edu::d87a4eb1-d299-42d2-95bf-238420ef8285" providerId="AD" clId="Web-{7230E274-059A-E5BB-E21E-6967FA2EC5F7}" dt="2021-12-02T03:32:47.565" v="126"/>
          <ac:spMkLst>
            <pc:docMk/>
            <pc:sldMk cId="1367340519" sldId="328"/>
            <ac:spMk id="2" creationId="{AD28E8D6-75D6-4E57-B992-103D70E9BA19}"/>
          </ac:spMkLst>
        </pc:spChg>
        <pc:spChg chg="add mod">
          <ac:chgData name="Mierzejewski, Jose E" userId="S::jmierze@calstatela.edu::d87a4eb1-d299-42d2-95bf-238420ef8285" providerId="AD" clId="Web-{7230E274-059A-E5BB-E21E-6967FA2EC5F7}" dt="2021-12-02T03:34:39.114" v="146" actId="1076"/>
          <ac:spMkLst>
            <pc:docMk/>
            <pc:sldMk cId="1367340519" sldId="328"/>
            <ac:spMk id="121" creationId="{6FC32353-3897-48A8-8296-70F42BC03BA0}"/>
          </ac:spMkLst>
        </pc:spChg>
        <pc:spChg chg="add del">
          <ac:chgData name="Mierzejewski, Jose E" userId="S::jmierze@calstatela.edu::d87a4eb1-d299-42d2-95bf-238420ef8285" providerId="AD" clId="Web-{7230E274-059A-E5BB-E21E-6967FA2EC5F7}" dt="2021-12-02T03:32:47.565" v="126"/>
          <ac:spMkLst>
            <pc:docMk/>
            <pc:sldMk cId="1367340519" sldId="328"/>
            <ac:spMk id="124" creationId="{C6870151-9189-4C3A-8379-EF3D95827A0A}"/>
          </ac:spMkLst>
        </pc:spChg>
        <pc:spChg chg="add del">
          <ac:chgData name="Mierzejewski, Jose E" userId="S::jmierze@calstatela.edu::d87a4eb1-d299-42d2-95bf-238420ef8285" providerId="AD" clId="Web-{7230E274-059A-E5BB-E21E-6967FA2EC5F7}" dt="2021-12-02T03:32:47.565" v="126"/>
          <ac:spMkLst>
            <pc:docMk/>
            <pc:sldMk cId="1367340519" sldId="328"/>
            <ac:spMk id="126" creationId="{123EA69C-102A-4DD0-9547-05DCD271D159}"/>
          </ac:spMkLst>
        </pc:spChg>
        <pc:spChg chg="add del">
          <ac:chgData name="Mierzejewski, Jose E" userId="S::jmierze@calstatela.edu::d87a4eb1-d299-42d2-95bf-238420ef8285" providerId="AD" clId="Web-{7230E274-059A-E5BB-E21E-6967FA2EC5F7}" dt="2021-12-02T03:32:47.565" v="126"/>
          <ac:spMkLst>
            <pc:docMk/>
            <pc:sldMk cId="1367340519" sldId="328"/>
            <ac:spMk id="128" creationId="{6A862265-5CA3-4C40-8582-7534C3B03C2A}"/>
          </ac:spMkLst>
        </pc:spChg>
        <pc:spChg chg="add del">
          <ac:chgData name="Mierzejewski, Jose E" userId="S::jmierze@calstatela.edu::d87a4eb1-d299-42d2-95bf-238420ef8285" providerId="AD" clId="Web-{7230E274-059A-E5BB-E21E-6967FA2EC5F7}" dt="2021-12-02T03:32:47.565" v="126"/>
          <ac:spMkLst>
            <pc:docMk/>
            <pc:sldMk cId="1367340519" sldId="328"/>
            <ac:spMk id="130" creationId="{600EF80B-0391-4082-9AF5-F15B091B4CE9}"/>
          </ac:spMkLst>
        </pc:spChg>
        <pc:spChg chg="add del">
          <ac:chgData name="Mierzejewski, Jose E" userId="S::jmierze@calstatela.edu::d87a4eb1-d299-42d2-95bf-238420ef8285" providerId="AD" clId="Web-{7230E274-059A-E5BB-E21E-6967FA2EC5F7}" dt="2021-12-02T03:32:47.565" v="126"/>
          <ac:spMkLst>
            <pc:docMk/>
            <pc:sldMk cId="1367340519" sldId="328"/>
            <ac:spMk id="134" creationId="{3FBF03E8-C602-4192-9C52-F84B29FDCC88}"/>
          </ac:spMkLst>
        </pc:spChg>
        <pc:graphicFrameChg chg="add del mod ord modGraphic">
          <ac:chgData name="Mierzejewski, Jose E" userId="S::jmierze@calstatela.edu::d87a4eb1-d299-42d2-95bf-238420ef8285" providerId="AD" clId="Web-{7230E274-059A-E5BB-E21E-6967FA2EC5F7}" dt="2021-12-02T03:34:01.395" v="133" actId="1076"/>
          <ac:graphicFrameMkLst>
            <pc:docMk/>
            <pc:sldMk cId="1367340519" sldId="328"/>
            <ac:graphicFrameMk id="3" creationId="{BD4D6984-4A23-4806-A30B-E60EC22DE19A}"/>
          </ac:graphicFrameMkLst>
        </pc:graphicFrameChg>
        <pc:picChg chg="add del">
          <ac:chgData name="Mierzejewski, Jose E" userId="S::jmierze@calstatela.edu::d87a4eb1-d299-42d2-95bf-238420ef8285" providerId="AD" clId="Web-{7230E274-059A-E5BB-E21E-6967FA2EC5F7}" dt="2021-12-02T03:27:55.263" v="60"/>
          <ac:picMkLst>
            <pc:docMk/>
            <pc:sldMk cId="1367340519" sldId="328"/>
            <ac:picMk id="10" creationId="{D73EE62D-FACF-45A1-87E5-E7B2CE889AC6}"/>
          </ac:picMkLst>
        </pc:picChg>
        <pc:picChg chg="add del">
          <ac:chgData name="Mierzejewski, Jose E" userId="S::jmierze@calstatela.edu::d87a4eb1-d299-42d2-95bf-238420ef8285" providerId="AD" clId="Web-{7230E274-059A-E5BB-E21E-6967FA2EC5F7}" dt="2021-12-02T03:27:55.263" v="61"/>
          <ac:picMkLst>
            <pc:docMk/>
            <pc:sldMk cId="1367340519" sldId="328"/>
            <ac:picMk id="12" creationId="{E05DB14E-CE88-4BFE-BD88-BCBA108C3282}"/>
          </ac:picMkLst>
        </pc:picChg>
        <pc:picChg chg="add del">
          <ac:chgData name="Mierzejewski, Jose E" userId="S::jmierze@calstatela.edu::d87a4eb1-d299-42d2-95bf-238420ef8285" providerId="AD" clId="Web-{7230E274-059A-E5BB-E21E-6967FA2EC5F7}" dt="2021-12-02T03:27:55.263" v="62"/>
          <ac:picMkLst>
            <pc:docMk/>
            <pc:sldMk cId="1367340519" sldId="328"/>
            <ac:picMk id="13" creationId="{EAEA6FF6-C875-4AA2-BDD0-D6B162BCF511}"/>
          </ac:picMkLst>
        </pc:picChg>
        <pc:picChg chg="add del">
          <ac:chgData name="Mierzejewski, Jose E" userId="S::jmierze@calstatela.edu::d87a4eb1-d299-42d2-95bf-238420ef8285" providerId="AD" clId="Web-{7230E274-059A-E5BB-E21E-6967FA2EC5F7}" dt="2021-12-02T03:33:00.128" v="127"/>
          <ac:picMkLst>
            <pc:docMk/>
            <pc:sldMk cId="1367340519" sldId="328"/>
            <ac:picMk id="99" creationId="{9A517A43-FC66-4662-8CE2-4E522D347951}"/>
          </ac:picMkLst>
        </pc:picChg>
        <pc:cxnChg chg="add del">
          <ac:chgData name="Mierzejewski, Jose E" userId="S::jmierze@calstatela.edu::d87a4eb1-d299-42d2-95bf-238420ef8285" providerId="AD" clId="Web-{7230E274-059A-E5BB-E21E-6967FA2EC5F7}" dt="2021-12-02T03:32:47.565" v="126"/>
          <ac:cxnSpMkLst>
            <pc:docMk/>
            <pc:sldMk cId="1367340519" sldId="328"/>
            <ac:cxnSpMk id="132" creationId="{D33AC32D-5F44-45F7-A0BD-7C11A86BED57}"/>
          </ac:cxnSpMkLst>
        </pc:cxnChg>
      </pc:sldChg>
      <pc:sldChg chg="addSp delSp modSp add mod replId modClrScheme delDesignElem chgLayout modNotes">
        <pc:chgData name="Mierzejewski, Jose E" userId="S::jmierze@calstatela.edu::d87a4eb1-d299-42d2-95bf-238420ef8285" providerId="AD" clId="Web-{7230E274-059A-E5BB-E21E-6967FA2EC5F7}" dt="2021-12-02T03:36:42.023" v="155"/>
        <pc:sldMkLst>
          <pc:docMk/>
          <pc:sldMk cId="2377585741" sldId="329"/>
        </pc:sldMkLst>
        <pc:spChg chg="add mod ord">
          <ac:chgData name="Mierzejewski, Jose E" userId="S::jmierze@calstatela.edu::d87a4eb1-d299-42d2-95bf-238420ef8285" providerId="AD" clId="Web-{7230E274-059A-E5BB-E21E-6967FA2EC5F7}" dt="2021-12-02T03:32:47.565" v="126"/>
          <ac:spMkLst>
            <pc:docMk/>
            <pc:sldMk cId="2377585741" sldId="329"/>
            <ac:spMk id="2" creationId="{EE745FDF-2E7F-4B97-B4B1-09767E266F75}"/>
          </ac:spMkLst>
        </pc:spChg>
        <pc:spChg chg="add del mod">
          <ac:chgData name="Mierzejewski, Jose E" userId="S::jmierze@calstatela.edu::d87a4eb1-d299-42d2-95bf-238420ef8285" providerId="AD" clId="Web-{7230E274-059A-E5BB-E21E-6967FA2EC5F7}" dt="2021-12-02T03:29:03.577" v="71"/>
          <ac:spMkLst>
            <pc:docMk/>
            <pc:sldMk cId="2377585741" sldId="329"/>
            <ac:spMk id="3" creationId="{EF647A82-15CA-4FD4-A74D-49A61367D38E}"/>
          </ac:spMkLst>
        </pc:spChg>
        <pc:spChg chg="add del">
          <ac:chgData name="Mierzejewski, Jose E" userId="S::jmierze@calstatela.edu::d87a4eb1-d299-42d2-95bf-238420ef8285" providerId="AD" clId="Web-{7230E274-059A-E5BB-E21E-6967FA2EC5F7}" dt="2021-12-02T03:32:47.565" v="126"/>
          <ac:spMkLst>
            <pc:docMk/>
            <pc:sldMk cId="2377585741" sldId="329"/>
            <ac:spMk id="124" creationId="{C6870151-9189-4C3A-8379-EF3D95827A0A}"/>
          </ac:spMkLst>
        </pc:spChg>
        <pc:spChg chg="add del">
          <ac:chgData name="Mierzejewski, Jose E" userId="S::jmierze@calstatela.edu::d87a4eb1-d299-42d2-95bf-238420ef8285" providerId="AD" clId="Web-{7230E274-059A-E5BB-E21E-6967FA2EC5F7}" dt="2021-12-02T03:32:47.565" v="126"/>
          <ac:spMkLst>
            <pc:docMk/>
            <pc:sldMk cId="2377585741" sldId="329"/>
            <ac:spMk id="126" creationId="{123EA69C-102A-4DD0-9547-05DCD271D159}"/>
          </ac:spMkLst>
        </pc:spChg>
        <pc:spChg chg="add del">
          <ac:chgData name="Mierzejewski, Jose E" userId="S::jmierze@calstatela.edu::d87a4eb1-d299-42d2-95bf-238420ef8285" providerId="AD" clId="Web-{7230E274-059A-E5BB-E21E-6967FA2EC5F7}" dt="2021-12-02T03:32:47.565" v="126"/>
          <ac:spMkLst>
            <pc:docMk/>
            <pc:sldMk cId="2377585741" sldId="329"/>
            <ac:spMk id="128" creationId="{6A862265-5CA3-4C40-8582-7534C3B03C2A}"/>
          </ac:spMkLst>
        </pc:spChg>
        <pc:spChg chg="add del">
          <ac:chgData name="Mierzejewski, Jose E" userId="S::jmierze@calstatela.edu::d87a4eb1-d299-42d2-95bf-238420ef8285" providerId="AD" clId="Web-{7230E274-059A-E5BB-E21E-6967FA2EC5F7}" dt="2021-12-02T03:32:47.565" v="126"/>
          <ac:spMkLst>
            <pc:docMk/>
            <pc:sldMk cId="2377585741" sldId="329"/>
            <ac:spMk id="130" creationId="{600EF80B-0391-4082-9AF5-F15B091B4CE9}"/>
          </ac:spMkLst>
        </pc:spChg>
        <pc:spChg chg="add del">
          <ac:chgData name="Mierzejewski, Jose E" userId="S::jmierze@calstatela.edu::d87a4eb1-d299-42d2-95bf-238420ef8285" providerId="AD" clId="Web-{7230E274-059A-E5BB-E21E-6967FA2EC5F7}" dt="2021-12-02T03:32:47.565" v="126"/>
          <ac:spMkLst>
            <pc:docMk/>
            <pc:sldMk cId="2377585741" sldId="329"/>
            <ac:spMk id="134" creationId="{3FBF03E8-C602-4192-9C52-F84B29FDCC88}"/>
          </ac:spMkLst>
        </pc:spChg>
        <pc:graphicFrameChg chg="add mod ord modGraphic">
          <ac:chgData name="Mierzejewski, Jose E" userId="S::jmierze@calstatela.edu::d87a4eb1-d299-42d2-95bf-238420ef8285" providerId="AD" clId="Web-{7230E274-059A-E5BB-E21E-6967FA2EC5F7}" dt="2021-12-02T03:34:46.255" v="147" actId="1076"/>
          <ac:graphicFrameMkLst>
            <pc:docMk/>
            <pc:sldMk cId="2377585741" sldId="329"/>
            <ac:graphicFrameMk id="136" creationId="{3E141F54-48A3-48E3-9802-6DB49879DDB3}"/>
          </ac:graphicFrameMkLst>
        </pc:graphicFrameChg>
        <pc:picChg chg="add mod">
          <ac:chgData name="Mierzejewski, Jose E" userId="S::jmierze@calstatela.edu::d87a4eb1-d299-42d2-95bf-238420ef8285" providerId="AD" clId="Web-{7230E274-059A-E5BB-E21E-6967FA2EC5F7}" dt="2021-12-02T03:34:52.490" v="150" actId="1076"/>
          <ac:picMkLst>
            <pc:docMk/>
            <pc:sldMk cId="2377585741" sldId="329"/>
            <ac:picMk id="4" creationId="{E691D09F-F533-4398-B1F8-E31C9EDDFA2E}"/>
          </ac:picMkLst>
        </pc:picChg>
        <pc:cxnChg chg="add del">
          <ac:chgData name="Mierzejewski, Jose E" userId="S::jmierze@calstatela.edu::d87a4eb1-d299-42d2-95bf-238420ef8285" providerId="AD" clId="Web-{7230E274-059A-E5BB-E21E-6967FA2EC5F7}" dt="2021-12-02T03:32:47.565" v="126"/>
          <ac:cxnSpMkLst>
            <pc:docMk/>
            <pc:sldMk cId="2377585741" sldId="329"/>
            <ac:cxnSpMk id="132" creationId="{D33AC32D-5F44-45F7-A0BD-7C11A86BED57}"/>
          </ac:cxnSpMkLst>
        </pc:cxnChg>
      </pc:sldChg>
      <pc:sldChg chg="addSp delSp mod modClrScheme delDesignElem chgLayout">
        <pc:chgData name="Mierzejewski, Jose E" userId="S::jmierze@calstatela.edu::d87a4eb1-d299-42d2-95bf-238420ef8285" providerId="AD" clId="Web-{7230E274-059A-E5BB-E21E-6967FA2EC5F7}" dt="2021-12-02T03:32:47.565" v="126"/>
        <pc:sldMkLst>
          <pc:docMk/>
          <pc:sldMk cId="1772501214" sldId="330"/>
        </pc:sldMkLst>
        <pc:spChg chg="add del">
          <ac:chgData name="Mierzejewski, Jose E" userId="S::jmierze@calstatela.edu::d87a4eb1-d299-42d2-95bf-238420ef8285" providerId="AD" clId="Web-{7230E274-059A-E5BB-E21E-6967FA2EC5F7}" dt="2021-12-02T03:32:47.565" v="126"/>
          <ac:spMkLst>
            <pc:docMk/>
            <pc:sldMk cId="1772501214" sldId="330"/>
            <ac:spMk id="124" creationId="{C6870151-9189-4C3A-8379-EF3D95827A0A}"/>
          </ac:spMkLst>
        </pc:spChg>
        <pc:spChg chg="add del">
          <ac:chgData name="Mierzejewski, Jose E" userId="S::jmierze@calstatela.edu::d87a4eb1-d299-42d2-95bf-238420ef8285" providerId="AD" clId="Web-{7230E274-059A-E5BB-E21E-6967FA2EC5F7}" dt="2021-12-02T03:32:47.565" v="126"/>
          <ac:spMkLst>
            <pc:docMk/>
            <pc:sldMk cId="1772501214" sldId="330"/>
            <ac:spMk id="126" creationId="{123EA69C-102A-4DD0-9547-05DCD271D159}"/>
          </ac:spMkLst>
        </pc:spChg>
        <pc:spChg chg="add del">
          <ac:chgData name="Mierzejewski, Jose E" userId="S::jmierze@calstatela.edu::d87a4eb1-d299-42d2-95bf-238420ef8285" providerId="AD" clId="Web-{7230E274-059A-E5BB-E21E-6967FA2EC5F7}" dt="2021-12-02T03:32:47.565" v="126"/>
          <ac:spMkLst>
            <pc:docMk/>
            <pc:sldMk cId="1772501214" sldId="330"/>
            <ac:spMk id="128" creationId="{6A862265-5CA3-4C40-8582-7534C3B03C2A}"/>
          </ac:spMkLst>
        </pc:spChg>
        <pc:spChg chg="add del">
          <ac:chgData name="Mierzejewski, Jose E" userId="S::jmierze@calstatela.edu::d87a4eb1-d299-42d2-95bf-238420ef8285" providerId="AD" clId="Web-{7230E274-059A-E5BB-E21E-6967FA2EC5F7}" dt="2021-12-02T03:32:47.565" v="126"/>
          <ac:spMkLst>
            <pc:docMk/>
            <pc:sldMk cId="1772501214" sldId="330"/>
            <ac:spMk id="130" creationId="{600EF80B-0391-4082-9AF5-F15B091B4CE9}"/>
          </ac:spMkLst>
        </pc:spChg>
        <pc:spChg chg="add del">
          <ac:chgData name="Mierzejewski, Jose E" userId="S::jmierze@calstatela.edu::d87a4eb1-d299-42d2-95bf-238420ef8285" providerId="AD" clId="Web-{7230E274-059A-E5BB-E21E-6967FA2EC5F7}" dt="2021-12-02T03:32:47.565" v="126"/>
          <ac:spMkLst>
            <pc:docMk/>
            <pc:sldMk cId="1772501214" sldId="330"/>
            <ac:spMk id="134" creationId="{3FBF03E8-C602-4192-9C52-F84B29FDCC88}"/>
          </ac:spMkLst>
        </pc:spChg>
        <pc:cxnChg chg="add del">
          <ac:chgData name="Mierzejewski, Jose E" userId="S::jmierze@calstatela.edu::d87a4eb1-d299-42d2-95bf-238420ef8285" providerId="AD" clId="Web-{7230E274-059A-E5BB-E21E-6967FA2EC5F7}" dt="2021-12-02T03:32:47.565" v="126"/>
          <ac:cxnSpMkLst>
            <pc:docMk/>
            <pc:sldMk cId="1772501214" sldId="330"/>
            <ac:cxnSpMk id="132" creationId="{D33AC32D-5F44-45F7-A0BD-7C11A86BED57}"/>
          </ac:cxnSpMkLst>
        </pc:cxnChg>
      </pc:sldChg>
      <pc:sldChg chg="add del replId">
        <pc:chgData name="Mierzejewski, Jose E" userId="S::jmierze@calstatela.edu::d87a4eb1-d299-42d2-95bf-238420ef8285" providerId="AD" clId="Web-{7230E274-059A-E5BB-E21E-6967FA2EC5F7}" dt="2021-12-02T03:28:21.904" v="66"/>
        <pc:sldMkLst>
          <pc:docMk/>
          <pc:sldMk cId="2331958046" sldId="331"/>
        </pc:sldMkLst>
      </pc:sldChg>
      <pc:sldChg chg="add del replId">
        <pc:chgData name="Mierzejewski, Jose E" userId="S::jmierze@calstatela.edu::d87a4eb1-d299-42d2-95bf-238420ef8285" providerId="AD" clId="Web-{7230E274-059A-E5BB-E21E-6967FA2EC5F7}" dt="2021-12-02T03:28:19.716" v="65"/>
        <pc:sldMkLst>
          <pc:docMk/>
          <pc:sldMk cId="2109822863" sldId="332"/>
        </pc:sldMkLst>
      </pc:sldChg>
      <pc:sldChg chg="addSp delSp mod modClrScheme delDesignElem chgLayout">
        <pc:chgData name="Mierzejewski, Jose E" userId="S::jmierze@calstatela.edu::d87a4eb1-d299-42d2-95bf-238420ef8285" providerId="AD" clId="Web-{7230E274-059A-E5BB-E21E-6967FA2EC5F7}" dt="2021-12-02T03:32:47.565" v="126"/>
        <pc:sldMkLst>
          <pc:docMk/>
          <pc:sldMk cId="1886293655" sldId="333"/>
        </pc:sldMkLst>
        <pc:spChg chg="add del">
          <ac:chgData name="Mierzejewski, Jose E" userId="S::jmierze@calstatela.edu::d87a4eb1-d299-42d2-95bf-238420ef8285" providerId="AD" clId="Web-{7230E274-059A-E5BB-E21E-6967FA2EC5F7}" dt="2021-12-02T03:32:47.565" v="126"/>
          <ac:spMkLst>
            <pc:docMk/>
            <pc:sldMk cId="1886293655" sldId="333"/>
            <ac:spMk id="143" creationId="{6A862265-5CA3-4C40-8582-7534C3B03C2A}"/>
          </ac:spMkLst>
        </pc:spChg>
        <pc:spChg chg="add del">
          <ac:chgData name="Mierzejewski, Jose E" userId="S::jmierze@calstatela.edu::d87a4eb1-d299-42d2-95bf-238420ef8285" providerId="AD" clId="Web-{7230E274-059A-E5BB-E21E-6967FA2EC5F7}" dt="2021-12-02T03:32:47.565" v="126"/>
          <ac:spMkLst>
            <pc:docMk/>
            <pc:sldMk cId="1886293655" sldId="333"/>
            <ac:spMk id="144" creationId="{C6870151-9189-4C3A-8379-EF3D95827A0A}"/>
          </ac:spMkLst>
        </pc:spChg>
        <pc:spChg chg="add del">
          <ac:chgData name="Mierzejewski, Jose E" userId="S::jmierze@calstatela.edu::d87a4eb1-d299-42d2-95bf-238420ef8285" providerId="AD" clId="Web-{7230E274-059A-E5BB-E21E-6967FA2EC5F7}" dt="2021-12-02T03:32:47.565" v="126"/>
          <ac:spMkLst>
            <pc:docMk/>
            <pc:sldMk cId="1886293655" sldId="333"/>
            <ac:spMk id="145" creationId="{600EF80B-0391-4082-9AF5-F15B091B4CE9}"/>
          </ac:spMkLst>
        </pc:spChg>
        <pc:spChg chg="add del">
          <ac:chgData name="Mierzejewski, Jose E" userId="S::jmierze@calstatela.edu::d87a4eb1-d299-42d2-95bf-238420ef8285" providerId="AD" clId="Web-{7230E274-059A-E5BB-E21E-6967FA2EC5F7}" dt="2021-12-02T03:32:47.565" v="126"/>
          <ac:spMkLst>
            <pc:docMk/>
            <pc:sldMk cId="1886293655" sldId="333"/>
            <ac:spMk id="146" creationId="{123EA69C-102A-4DD0-9547-05DCD271D159}"/>
          </ac:spMkLst>
        </pc:spChg>
        <pc:spChg chg="add del">
          <ac:chgData name="Mierzejewski, Jose E" userId="S::jmierze@calstatela.edu::d87a4eb1-d299-42d2-95bf-238420ef8285" providerId="AD" clId="Web-{7230E274-059A-E5BB-E21E-6967FA2EC5F7}" dt="2021-12-02T03:32:47.565" v="126"/>
          <ac:spMkLst>
            <pc:docMk/>
            <pc:sldMk cId="1886293655" sldId="333"/>
            <ac:spMk id="149" creationId="{3FBF03E8-C602-4192-9C52-F84B29FDCC88}"/>
          </ac:spMkLst>
        </pc:spChg>
        <pc:cxnChg chg="add del">
          <ac:chgData name="Mierzejewski, Jose E" userId="S::jmierze@calstatela.edu::d87a4eb1-d299-42d2-95bf-238420ef8285" providerId="AD" clId="Web-{7230E274-059A-E5BB-E21E-6967FA2EC5F7}" dt="2021-12-02T03:32:47.565" v="126"/>
          <ac:cxnSpMkLst>
            <pc:docMk/>
            <pc:sldMk cId="1886293655" sldId="333"/>
            <ac:cxnSpMk id="147" creationId="{D33AC32D-5F44-45F7-A0BD-7C11A86BED57}"/>
          </ac:cxnSpMkLst>
        </pc:cxnChg>
      </pc:sldChg>
      <pc:sldChg chg="addSp delSp modSp mod modClrScheme delDesignElem chgLayout">
        <pc:chgData name="Mierzejewski, Jose E" userId="S::jmierze@calstatela.edu::d87a4eb1-d299-42d2-95bf-238420ef8285" providerId="AD" clId="Web-{7230E274-059A-E5BB-E21E-6967FA2EC5F7}" dt="2021-12-02T03:32:47.565" v="126"/>
        <pc:sldMkLst>
          <pc:docMk/>
          <pc:sldMk cId="3983641073" sldId="334"/>
        </pc:sldMkLst>
        <pc:spChg chg="mod ord">
          <ac:chgData name="Mierzejewski, Jose E" userId="S::jmierze@calstatela.edu::d87a4eb1-d299-42d2-95bf-238420ef8285" providerId="AD" clId="Web-{7230E274-059A-E5BB-E21E-6967FA2EC5F7}" dt="2021-12-02T03:32:47.565" v="126"/>
          <ac:spMkLst>
            <pc:docMk/>
            <pc:sldMk cId="3983641073" sldId="334"/>
            <ac:spMk id="40" creationId="{B866F0DF-4A98-4230-9441-3183321DB9D0}"/>
          </ac:spMkLst>
        </pc:spChg>
        <pc:spChg chg="add del">
          <ac:chgData name="Mierzejewski, Jose E" userId="S::jmierze@calstatela.edu::d87a4eb1-d299-42d2-95bf-238420ef8285" providerId="AD" clId="Web-{7230E274-059A-E5BB-E21E-6967FA2EC5F7}" dt="2021-12-02T03:32:47.565" v="126"/>
          <ac:spMkLst>
            <pc:docMk/>
            <pc:sldMk cId="3983641073" sldId="334"/>
            <ac:spMk id="124" creationId="{C6870151-9189-4C3A-8379-EF3D95827A0A}"/>
          </ac:spMkLst>
        </pc:spChg>
        <pc:spChg chg="add del">
          <ac:chgData name="Mierzejewski, Jose E" userId="S::jmierze@calstatela.edu::d87a4eb1-d299-42d2-95bf-238420ef8285" providerId="AD" clId="Web-{7230E274-059A-E5BB-E21E-6967FA2EC5F7}" dt="2021-12-02T03:32:47.565" v="126"/>
          <ac:spMkLst>
            <pc:docMk/>
            <pc:sldMk cId="3983641073" sldId="334"/>
            <ac:spMk id="126" creationId="{123EA69C-102A-4DD0-9547-05DCD271D159}"/>
          </ac:spMkLst>
        </pc:spChg>
        <pc:spChg chg="add del">
          <ac:chgData name="Mierzejewski, Jose E" userId="S::jmierze@calstatela.edu::d87a4eb1-d299-42d2-95bf-238420ef8285" providerId="AD" clId="Web-{7230E274-059A-E5BB-E21E-6967FA2EC5F7}" dt="2021-12-02T03:32:47.565" v="126"/>
          <ac:spMkLst>
            <pc:docMk/>
            <pc:sldMk cId="3983641073" sldId="334"/>
            <ac:spMk id="128" creationId="{6A862265-5CA3-4C40-8582-7534C3B03C2A}"/>
          </ac:spMkLst>
        </pc:spChg>
        <pc:spChg chg="add del">
          <ac:chgData name="Mierzejewski, Jose E" userId="S::jmierze@calstatela.edu::d87a4eb1-d299-42d2-95bf-238420ef8285" providerId="AD" clId="Web-{7230E274-059A-E5BB-E21E-6967FA2EC5F7}" dt="2021-12-02T03:32:47.565" v="126"/>
          <ac:spMkLst>
            <pc:docMk/>
            <pc:sldMk cId="3983641073" sldId="334"/>
            <ac:spMk id="130" creationId="{600EF80B-0391-4082-9AF5-F15B091B4CE9}"/>
          </ac:spMkLst>
        </pc:spChg>
        <pc:spChg chg="add del">
          <ac:chgData name="Mierzejewski, Jose E" userId="S::jmierze@calstatela.edu::d87a4eb1-d299-42d2-95bf-238420ef8285" providerId="AD" clId="Web-{7230E274-059A-E5BB-E21E-6967FA2EC5F7}" dt="2021-12-02T03:32:47.565" v="126"/>
          <ac:spMkLst>
            <pc:docMk/>
            <pc:sldMk cId="3983641073" sldId="334"/>
            <ac:spMk id="134" creationId="{3FBF03E8-C602-4192-9C52-F84B29FDCC88}"/>
          </ac:spMkLst>
        </pc:spChg>
        <pc:cxnChg chg="add del">
          <ac:chgData name="Mierzejewski, Jose E" userId="S::jmierze@calstatela.edu::d87a4eb1-d299-42d2-95bf-238420ef8285" providerId="AD" clId="Web-{7230E274-059A-E5BB-E21E-6967FA2EC5F7}" dt="2021-12-02T03:32:47.565" v="126"/>
          <ac:cxnSpMkLst>
            <pc:docMk/>
            <pc:sldMk cId="3983641073" sldId="334"/>
            <ac:cxnSpMk id="132" creationId="{D33AC32D-5F44-45F7-A0BD-7C11A86BED57}"/>
          </ac:cxnSpMkLst>
        </pc:cxnChg>
      </pc:sldChg>
      <pc:sldChg chg="addSp delSp modSp mod modClrScheme delDesignElem chgLayout">
        <pc:chgData name="Mierzejewski, Jose E" userId="S::jmierze@calstatela.edu::d87a4eb1-d299-42d2-95bf-238420ef8285" providerId="AD" clId="Web-{7230E274-059A-E5BB-E21E-6967FA2EC5F7}" dt="2021-12-02T03:32:47.565" v="126"/>
        <pc:sldMkLst>
          <pc:docMk/>
          <pc:sldMk cId="2117072106" sldId="335"/>
        </pc:sldMkLst>
        <pc:spChg chg="mod ord">
          <ac:chgData name="Mierzejewski, Jose E" userId="S::jmierze@calstatela.edu::d87a4eb1-d299-42d2-95bf-238420ef8285" providerId="AD" clId="Web-{7230E274-059A-E5BB-E21E-6967FA2EC5F7}" dt="2021-12-02T03:32:47.565" v="126"/>
          <ac:spMkLst>
            <pc:docMk/>
            <pc:sldMk cId="2117072106" sldId="335"/>
            <ac:spMk id="13" creationId="{0541BDAE-E689-4137-93E9-C0B7D0B3867A}"/>
          </ac:spMkLst>
        </pc:spChg>
        <pc:spChg chg="mod ord">
          <ac:chgData name="Mierzejewski, Jose E" userId="S::jmierze@calstatela.edu::d87a4eb1-d299-42d2-95bf-238420ef8285" providerId="AD" clId="Web-{7230E274-059A-E5BB-E21E-6967FA2EC5F7}" dt="2021-12-02T03:32:47.565" v="126"/>
          <ac:spMkLst>
            <pc:docMk/>
            <pc:sldMk cId="2117072106" sldId="335"/>
            <ac:spMk id="14" creationId="{85F837FC-820A-4B50-9325-165E314B3190}"/>
          </ac:spMkLst>
        </pc:spChg>
        <pc:spChg chg="add del">
          <ac:chgData name="Mierzejewski, Jose E" userId="S::jmierze@calstatela.edu::d87a4eb1-d299-42d2-95bf-238420ef8285" providerId="AD" clId="Web-{7230E274-059A-E5BB-E21E-6967FA2EC5F7}" dt="2021-12-02T03:32:47.565" v="126"/>
          <ac:spMkLst>
            <pc:docMk/>
            <pc:sldMk cId="2117072106" sldId="335"/>
            <ac:spMk id="143" creationId="{6A862265-5CA3-4C40-8582-7534C3B03C2A}"/>
          </ac:spMkLst>
        </pc:spChg>
        <pc:spChg chg="add del">
          <ac:chgData name="Mierzejewski, Jose E" userId="S::jmierze@calstatela.edu::d87a4eb1-d299-42d2-95bf-238420ef8285" providerId="AD" clId="Web-{7230E274-059A-E5BB-E21E-6967FA2EC5F7}" dt="2021-12-02T03:32:47.565" v="126"/>
          <ac:spMkLst>
            <pc:docMk/>
            <pc:sldMk cId="2117072106" sldId="335"/>
            <ac:spMk id="144" creationId="{C6870151-9189-4C3A-8379-EF3D95827A0A}"/>
          </ac:spMkLst>
        </pc:spChg>
        <pc:spChg chg="add del">
          <ac:chgData name="Mierzejewski, Jose E" userId="S::jmierze@calstatela.edu::d87a4eb1-d299-42d2-95bf-238420ef8285" providerId="AD" clId="Web-{7230E274-059A-E5BB-E21E-6967FA2EC5F7}" dt="2021-12-02T03:32:47.565" v="126"/>
          <ac:spMkLst>
            <pc:docMk/>
            <pc:sldMk cId="2117072106" sldId="335"/>
            <ac:spMk id="145" creationId="{600EF80B-0391-4082-9AF5-F15B091B4CE9}"/>
          </ac:spMkLst>
        </pc:spChg>
        <pc:spChg chg="add del">
          <ac:chgData name="Mierzejewski, Jose E" userId="S::jmierze@calstatela.edu::d87a4eb1-d299-42d2-95bf-238420ef8285" providerId="AD" clId="Web-{7230E274-059A-E5BB-E21E-6967FA2EC5F7}" dt="2021-12-02T03:32:47.565" v="126"/>
          <ac:spMkLst>
            <pc:docMk/>
            <pc:sldMk cId="2117072106" sldId="335"/>
            <ac:spMk id="146" creationId="{123EA69C-102A-4DD0-9547-05DCD271D159}"/>
          </ac:spMkLst>
        </pc:spChg>
        <pc:spChg chg="add del">
          <ac:chgData name="Mierzejewski, Jose E" userId="S::jmierze@calstatela.edu::d87a4eb1-d299-42d2-95bf-238420ef8285" providerId="AD" clId="Web-{7230E274-059A-E5BB-E21E-6967FA2EC5F7}" dt="2021-12-02T03:32:47.565" v="126"/>
          <ac:spMkLst>
            <pc:docMk/>
            <pc:sldMk cId="2117072106" sldId="335"/>
            <ac:spMk id="149" creationId="{3FBF03E8-C602-4192-9C52-F84B29FDCC88}"/>
          </ac:spMkLst>
        </pc:spChg>
        <pc:cxnChg chg="add del">
          <ac:chgData name="Mierzejewski, Jose E" userId="S::jmierze@calstatela.edu::d87a4eb1-d299-42d2-95bf-238420ef8285" providerId="AD" clId="Web-{7230E274-059A-E5BB-E21E-6967FA2EC5F7}" dt="2021-12-02T03:32:47.565" v="126"/>
          <ac:cxnSpMkLst>
            <pc:docMk/>
            <pc:sldMk cId="2117072106" sldId="335"/>
            <ac:cxnSpMk id="147" creationId="{D33AC32D-5F44-45F7-A0BD-7C11A86BED57}"/>
          </ac:cxnSpMkLst>
        </pc:cxnChg>
      </pc:sldChg>
      <pc:sldMasterChg chg="add del addSldLayout delSldLayout">
        <pc:chgData name="Mierzejewski, Jose E" userId="S::jmierze@calstatela.edu::d87a4eb1-d299-42d2-95bf-238420ef8285" providerId="AD" clId="Web-{7230E274-059A-E5BB-E21E-6967FA2EC5F7}" dt="2021-12-02T03:32:47.565" v="126"/>
        <pc:sldMasterMkLst>
          <pc:docMk/>
          <pc:sldMasterMk cId="3042428471" sldId="2147483915"/>
        </pc:sldMasterMkLst>
        <pc:sldLayoutChg chg="add del">
          <pc:chgData name="Mierzejewski, Jose E" userId="S::jmierze@calstatela.edu::d87a4eb1-d299-42d2-95bf-238420ef8285" providerId="AD" clId="Web-{7230E274-059A-E5BB-E21E-6967FA2EC5F7}" dt="2021-12-02T03:32:47.565" v="126"/>
          <pc:sldLayoutMkLst>
            <pc:docMk/>
            <pc:sldMasterMk cId="3042428471" sldId="2147483915"/>
            <pc:sldLayoutMk cId="869865943" sldId="2147483916"/>
          </pc:sldLayoutMkLst>
        </pc:sldLayoutChg>
        <pc:sldLayoutChg chg="add del">
          <pc:chgData name="Mierzejewski, Jose E" userId="S::jmierze@calstatela.edu::d87a4eb1-d299-42d2-95bf-238420ef8285" providerId="AD" clId="Web-{7230E274-059A-E5BB-E21E-6967FA2EC5F7}" dt="2021-12-02T03:32:47.565" v="126"/>
          <pc:sldLayoutMkLst>
            <pc:docMk/>
            <pc:sldMasterMk cId="3042428471" sldId="2147483915"/>
            <pc:sldLayoutMk cId="1698676945" sldId="2147483917"/>
          </pc:sldLayoutMkLst>
        </pc:sldLayoutChg>
        <pc:sldLayoutChg chg="add del">
          <pc:chgData name="Mierzejewski, Jose E" userId="S::jmierze@calstatela.edu::d87a4eb1-d299-42d2-95bf-238420ef8285" providerId="AD" clId="Web-{7230E274-059A-E5BB-E21E-6967FA2EC5F7}" dt="2021-12-02T03:32:47.565" v="126"/>
          <pc:sldLayoutMkLst>
            <pc:docMk/>
            <pc:sldMasterMk cId="3042428471" sldId="2147483915"/>
            <pc:sldLayoutMk cId="1140655998" sldId="2147483918"/>
          </pc:sldLayoutMkLst>
        </pc:sldLayoutChg>
        <pc:sldLayoutChg chg="add del">
          <pc:chgData name="Mierzejewski, Jose E" userId="S::jmierze@calstatela.edu::d87a4eb1-d299-42d2-95bf-238420ef8285" providerId="AD" clId="Web-{7230E274-059A-E5BB-E21E-6967FA2EC5F7}" dt="2021-12-02T03:32:47.565" v="126"/>
          <pc:sldLayoutMkLst>
            <pc:docMk/>
            <pc:sldMasterMk cId="3042428471" sldId="2147483915"/>
            <pc:sldLayoutMk cId="2464775609" sldId="2147483919"/>
          </pc:sldLayoutMkLst>
        </pc:sldLayoutChg>
        <pc:sldLayoutChg chg="add del">
          <pc:chgData name="Mierzejewski, Jose E" userId="S::jmierze@calstatela.edu::d87a4eb1-d299-42d2-95bf-238420ef8285" providerId="AD" clId="Web-{7230E274-059A-E5BB-E21E-6967FA2EC5F7}" dt="2021-12-02T03:32:47.565" v="126"/>
          <pc:sldLayoutMkLst>
            <pc:docMk/>
            <pc:sldMasterMk cId="3042428471" sldId="2147483915"/>
            <pc:sldLayoutMk cId="3573562800" sldId="2147483920"/>
          </pc:sldLayoutMkLst>
        </pc:sldLayoutChg>
        <pc:sldLayoutChg chg="add del">
          <pc:chgData name="Mierzejewski, Jose E" userId="S::jmierze@calstatela.edu::d87a4eb1-d299-42d2-95bf-238420ef8285" providerId="AD" clId="Web-{7230E274-059A-E5BB-E21E-6967FA2EC5F7}" dt="2021-12-02T03:32:47.565" v="126"/>
          <pc:sldLayoutMkLst>
            <pc:docMk/>
            <pc:sldMasterMk cId="3042428471" sldId="2147483915"/>
            <pc:sldLayoutMk cId="914422910" sldId="2147483921"/>
          </pc:sldLayoutMkLst>
        </pc:sldLayoutChg>
        <pc:sldLayoutChg chg="add del">
          <pc:chgData name="Mierzejewski, Jose E" userId="S::jmierze@calstatela.edu::d87a4eb1-d299-42d2-95bf-238420ef8285" providerId="AD" clId="Web-{7230E274-059A-E5BB-E21E-6967FA2EC5F7}" dt="2021-12-02T03:32:47.565" v="126"/>
          <pc:sldLayoutMkLst>
            <pc:docMk/>
            <pc:sldMasterMk cId="3042428471" sldId="2147483915"/>
            <pc:sldLayoutMk cId="2263486077" sldId="2147483922"/>
          </pc:sldLayoutMkLst>
        </pc:sldLayoutChg>
        <pc:sldLayoutChg chg="add del">
          <pc:chgData name="Mierzejewski, Jose E" userId="S::jmierze@calstatela.edu::d87a4eb1-d299-42d2-95bf-238420ef8285" providerId="AD" clId="Web-{7230E274-059A-E5BB-E21E-6967FA2EC5F7}" dt="2021-12-02T03:32:47.565" v="126"/>
          <pc:sldLayoutMkLst>
            <pc:docMk/>
            <pc:sldMasterMk cId="3042428471" sldId="2147483915"/>
            <pc:sldLayoutMk cId="1169118247" sldId="2147483923"/>
          </pc:sldLayoutMkLst>
        </pc:sldLayoutChg>
        <pc:sldLayoutChg chg="add del">
          <pc:chgData name="Mierzejewski, Jose E" userId="S::jmierze@calstatela.edu::d87a4eb1-d299-42d2-95bf-238420ef8285" providerId="AD" clId="Web-{7230E274-059A-E5BB-E21E-6967FA2EC5F7}" dt="2021-12-02T03:32:47.565" v="126"/>
          <pc:sldLayoutMkLst>
            <pc:docMk/>
            <pc:sldMasterMk cId="3042428471" sldId="2147483915"/>
            <pc:sldLayoutMk cId="2051754662" sldId="2147483924"/>
          </pc:sldLayoutMkLst>
        </pc:sldLayoutChg>
        <pc:sldLayoutChg chg="add del">
          <pc:chgData name="Mierzejewski, Jose E" userId="S::jmierze@calstatela.edu::d87a4eb1-d299-42d2-95bf-238420ef8285" providerId="AD" clId="Web-{7230E274-059A-E5BB-E21E-6967FA2EC5F7}" dt="2021-12-02T03:32:47.565" v="126"/>
          <pc:sldLayoutMkLst>
            <pc:docMk/>
            <pc:sldMasterMk cId="3042428471" sldId="2147483915"/>
            <pc:sldLayoutMk cId="3821444018" sldId="2147483925"/>
          </pc:sldLayoutMkLst>
        </pc:sldLayoutChg>
        <pc:sldLayoutChg chg="add del">
          <pc:chgData name="Mierzejewski, Jose E" userId="S::jmierze@calstatela.edu::d87a4eb1-d299-42d2-95bf-238420ef8285" providerId="AD" clId="Web-{7230E274-059A-E5BB-E21E-6967FA2EC5F7}" dt="2021-12-02T03:32:47.565" v="126"/>
          <pc:sldLayoutMkLst>
            <pc:docMk/>
            <pc:sldMasterMk cId="3042428471" sldId="2147483915"/>
            <pc:sldLayoutMk cId="118984606" sldId="2147483926"/>
          </pc:sldLayoutMkLst>
        </pc:sldLayoutChg>
        <pc:sldLayoutChg chg="add del">
          <pc:chgData name="Mierzejewski, Jose E" userId="S::jmierze@calstatela.edu::d87a4eb1-d299-42d2-95bf-238420ef8285" providerId="AD" clId="Web-{7230E274-059A-E5BB-E21E-6967FA2EC5F7}" dt="2021-12-02T03:32:47.565" v="126"/>
          <pc:sldLayoutMkLst>
            <pc:docMk/>
            <pc:sldMasterMk cId="3042428471" sldId="2147483915"/>
            <pc:sldLayoutMk cId="57969265" sldId="2147483927"/>
          </pc:sldLayoutMkLst>
        </pc:sldLayoutChg>
      </pc:sldMasterChg>
      <pc:sldMasterChg chg="add del addSldLayout delSldLayout modSldLayout">
        <pc:chgData name="Mierzejewski, Jose E" userId="S::jmierze@calstatela.edu::d87a4eb1-d299-42d2-95bf-238420ef8285" providerId="AD" clId="Web-{7230E274-059A-E5BB-E21E-6967FA2EC5F7}" dt="2021-12-02T03:32:47.565" v="126"/>
        <pc:sldMasterMkLst>
          <pc:docMk/>
          <pc:sldMasterMk cId="3641695298" sldId="2147483928"/>
        </pc:sldMasterMkLst>
        <pc:sldLayoutChg chg="add del mod replId">
          <pc:chgData name="Mierzejewski, Jose E" userId="S::jmierze@calstatela.edu::d87a4eb1-d299-42d2-95bf-238420ef8285" providerId="AD" clId="Web-{7230E274-059A-E5BB-E21E-6967FA2EC5F7}" dt="2021-12-02T03:32:47.565" v="126"/>
          <pc:sldLayoutMkLst>
            <pc:docMk/>
            <pc:sldMasterMk cId="3641695298" sldId="2147483928"/>
            <pc:sldLayoutMk cId="766695485" sldId="2147483929"/>
          </pc:sldLayoutMkLst>
        </pc:sldLayoutChg>
        <pc:sldLayoutChg chg="add del mod replId">
          <pc:chgData name="Mierzejewski, Jose E" userId="S::jmierze@calstatela.edu::d87a4eb1-d299-42d2-95bf-238420ef8285" providerId="AD" clId="Web-{7230E274-059A-E5BB-E21E-6967FA2EC5F7}" dt="2021-12-02T03:32:47.565" v="126"/>
          <pc:sldLayoutMkLst>
            <pc:docMk/>
            <pc:sldMasterMk cId="3641695298" sldId="2147483928"/>
            <pc:sldLayoutMk cId="1532416310" sldId="2147483930"/>
          </pc:sldLayoutMkLst>
        </pc:sldLayoutChg>
        <pc:sldLayoutChg chg="add del mod replId">
          <pc:chgData name="Mierzejewski, Jose E" userId="S::jmierze@calstatela.edu::d87a4eb1-d299-42d2-95bf-238420ef8285" providerId="AD" clId="Web-{7230E274-059A-E5BB-E21E-6967FA2EC5F7}" dt="2021-12-02T03:32:47.565" v="126"/>
          <pc:sldLayoutMkLst>
            <pc:docMk/>
            <pc:sldMasterMk cId="3641695298" sldId="2147483928"/>
            <pc:sldLayoutMk cId="2401653673" sldId="2147483931"/>
          </pc:sldLayoutMkLst>
        </pc:sldLayoutChg>
        <pc:sldLayoutChg chg="add del mod replId">
          <pc:chgData name="Mierzejewski, Jose E" userId="S::jmierze@calstatela.edu::d87a4eb1-d299-42d2-95bf-238420ef8285" providerId="AD" clId="Web-{7230E274-059A-E5BB-E21E-6967FA2EC5F7}" dt="2021-12-02T03:32:47.565" v="126"/>
          <pc:sldLayoutMkLst>
            <pc:docMk/>
            <pc:sldMasterMk cId="3641695298" sldId="2147483928"/>
            <pc:sldLayoutMk cId="204055162" sldId="2147483932"/>
          </pc:sldLayoutMkLst>
        </pc:sldLayoutChg>
        <pc:sldLayoutChg chg="add del mod replId">
          <pc:chgData name="Mierzejewski, Jose E" userId="S::jmierze@calstatela.edu::d87a4eb1-d299-42d2-95bf-238420ef8285" providerId="AD" clId="Web-{7230E274-059A-E5BB-E21E-6967FA2EC5F7}" dt="2021-12-02T03:32:47.565" v="126"/>
          <pc:sldLayoutMkLst>
            <pc:docMk/>
            <pc:sldMasterMk cId="3641695298" sldId="2147483928"/>
            <pc:sldLayoutMk cId="523293027" sldId="2147483933"/>
          </pc:sldLayoutMkLst>
        </pc:sldLayoutChg>
        <pc:sldLayoutChg chg="add del mod replId">
          <pc:chgData name="Mierzejewski, Jose E" userId="S::jmierze@calstatela.edu::d87a4eb1-d299-42d2-95bf-238420ef8285" providerId="AD" clId="Web-{7230E274-059A-E5BB-E21E-6967FA2EC5F7}" dt="2021-12-02T03:32:47.565" v="126"/>
          <pc:sldLayoutMkLst>
            <pc:docMk/>
            <pc:sldMasterMk cId="3641695298" sldId="2147483928"/>
            <pc:sldLayoutMk cId="3550797195" sldId="2147483934"/>
          </pc:sldLayoutMkLst>
        </pc:sldLayoutChg>
        <pc:sldLayoutChg chg="add del mod replId">
          <pc:chgData name="Mierzejewski, Jose E" userId="S::jmierze@calstatela.edu::d87a4eb1-d299-42d2-95bf-238420ef8285" providerId="AD" clId="Web-{7230E274-059A-E5BB-E21E-6967FA2EC5F7}" dt="2021-12-02T03:32:47.565" v="126"/>
          <pc:sldLayoutMkLst>
            <pc:docMk/>
            <pc:sldMasterMk cId="3641695298" sldId="2147483928"/>
            <pc:sldLayoutMk cId="1843545953" sldId="2147483935"/>
          </pc:sldLayoutMkLst>
        </pc:sldLayoutChg>
        <pc:sldLayoutChg chg="add del mod replId">
          <pc:chgData name="Mierzejewski, Jose E" userId="S::jmierze@calstatela.edu::d87a4eb1-d299-42d2-95bf-238420ef8285" providerId="AD" clId="Web-{7230E274-059A-E5BB-E21E-6967FA2EC5F7}" dt="2021-12-02T03:32:47.565" v="126"/>
          <pc:sldLayoutMkLst>
            <pc:docMk/>
            <pc:sldMasterMk cId="3641695298" sldId="2147483928"/>
            <pc:sldLayoutMk cId="807678416" sldId="2147483936"/>
          </pc:sldLayoutMkLst>
        </pc:sldLayoutChg>
        <pc:sldLayoutChg chg="add del mod replId">
          <pc:chgData name="Mierzejewski, Jose E" userId="S::jmierze@calstatela.edu::d87a4eb1-d299-42d2-95bf-238420ef8285" providerId="AD" clId="Web-{7230E274-059A-E5BB-E21E-6967FA2EC5F7}" dt="2021-12-02T03:32:47.565" v="126"/>
          <pc:sldLayoutMkLst>
            <pc:docMk/>
            <pc:sldMasterMk cId="3641695298" sldId="2147483928"/>
            <pc:sldLayoutMk cId="467455811" sldId="2147483937"/>
          </pc:sldLayoutMkLst>
        </pc:sldLayoutChg>
        <pc:sldLayoutChg chg="add del mod replId">
          <pc:chgData name="Mierzejewski, Jose E" userId="S::jmierze@calstatela.edu::d87a4eb1-d299-42d2-95bf-238420ef8285" providerId="AD" clId="Web-{7230E274-059A-E5BB-E21E-6967FA2EC5F7}" dt="2021-12-02T03:32:47.565" v="126"/>
          <pc:sldLayoutMkLst>
            <pc:docMk/>
            <pc:sldMasterMk cId="3641695298" sldId="2147483928"/>
            <pc:sldLayoutMk cId="1018388046" sldId="2147483938"/>
          </pc:sldLayoutMkLst>
        </pc:sldLayoutChg>
        <pc:sldLayoutChg chg="add del mod replId">
          <pc:chgData name="Mierzejewski, Jose E" userId="S::jmierze@calstatela.edu::d87a4eb1-d299-42d2-95bf-238420ef8285" providerId="AD" clId="Web-{7230E274-059A-E5BB-E21E-6967FA2EC5F7}" dt="2021-12-02T03:32:47.565" v="126"/>
          <pc:sldLayoutMkLst>
            <pc:docMk/>
            <pc:sldMasterMk cId="3641695298" sldId="2147483928"/>
            <pc:sldLayoutMk cId="3818452621" sldId="2147483939"/>
          </pc:sldLayoutMkLst>
        </pc:sldLayoutChg>
        <pc:sldLayoutChg chg="add del mod replId">
          <pc:chgData name="Mierzejewski, Jose E" userId="S::jmierze@calstatela.edu::d87a4eb1-d299-42d2-95bf-238420ef8285" providerId="AD" clId="Web-{7230E274-059A-E5BB-E21E-6967FA2EC5F7}" dt="2021-12-02T03:32:47.565" v="126"/>
          <pc:sldLayoutMkLst>
            <pc:docMk/>
            <pc:sldMasterMk cId="3641695298" sldId="2147483928"/>
            <pc:sldLayoutMk cId="424190557" sldId="2147483940"/>
          </pc:sldLayoutMkLst>
        </pc:sldLayoutChg>
      </pc:sldMasterChg>
    </pc:docChg>
  </pc:docChgLst>
  <pc:docChgLst>
    <pc:chgData name="Tobar, Wilson A" userId="S::wtobar2@calstatela.edu::acd704fe-9cf5-4956-bc2c-3c27396db67c" providerId="AD" clId="Web-{8EC56E01-EFE7-93E4-DF10-D02351DBE063}"/>
    <pc:docChg chg="delSld">
      <pc:chgData name="Tobar, Wilson A" userId="S::wtobar2@calstatela.edu::acd704fe-9cf5-4956-bc2c-3c27396db67c" providerId="AD" clId="Web-{8EC56E01-EFE7-93E4-DF10-D02351DBE063}" dt="2021-12-02T23:13:20.968" v="0"/>
      <pc:docMkLst>
        <pc:docMk/>
      </pc:docMkLst>
      <pc:sldChg chg="del">
        <pc:chgData name="Tobar, Wilson A" userId="S::wtobar2@calstatela.edu::acd704fe-9cf5-4956-bc2c-3c27396db67c" providerId="AD" clId="Web-{8EC56E01-EFE7-93E4-DF10-D02351DBE063}" dt="2021-12-02T23:13:20.968" v="0"/>
        <pc:sldMkLst>
          <pc:docMk/>
          <pc:sldMk cId="3549697018" sldId="313"/>
        </pc:sldMkLst>
      </pc:sldChg>
    </pc:docChg>
  </pc:docChgLst>
  <pc:docChgLst>
    <pc:chgData name="Lum, Jeffrey" userId="S::jlum3@calstatela.edu::77cb0cb4-bf64-4dbf-9cfa-21df633dd65d" providerId="AD" clId="Web-{D14106B6-65B1-258E-6404-165EC54246E6}"/>
    <pc:docChg chg="modSld">
      <pc:chgData name="Lum, Jeffrey" userId="S::jlum3@calstatela.edu::77cb0cb4-bf64-4dbf-9cfa-21df633dd65d" providerId="AD" clId="Web-{D14106B6-65B1-258E-6404-165EC54246E6}" dt="2021-12-02T02:18:49.009" v="57" actId="20577"/>
      <pc:docMkLst>
        <pc:docMk/>
      </pc:docMkLst>
      <pc:sldChg chg="modSp">
        <pc:chgData name="Lum, Jeffrey" userId="S::jlum3@calstatela.edu::77cb0cb4-bf64-4dbf-9cfa-21df633dd65d" providerId="AD" clId="Web-{D14106B6-65B1-258E-6404-165EC54246E6}" dt="2021-12-02T02:18:49.009" v="57" actId="20577"/>
        <pc:sldMkLst>
          <pc:docMk/>
          <pc:sldMk cId="1495697607" sldId="285"/>
        </pc:sldMkLst>
        <pc:spChg chg="mod">
          <ac:chgData name="Lum, Jeffrey" userId="S::jlum3@calstatela.edu::77cb0cb4-bf64-4dbf-9cfa-21df633dd65d" providerId="AD" clId="Web-{D14106B6-65B1-258E-6404-165EC54246E6}" dt="2021-12-02T02:18:49.009" v="57" actId="20577"/>
          <ac:spMkLst>
            <pc:docMk/>
            <pc:sldMk cId="1495697607" sldId="285"/>
            <ac:spMk id="3" creationId="{245EF8BD-BBC6-4D1C-AEF0-BD491D2AF020}"/>
          </ac:spMkLst>
        </pc:spChg>
      </pc:sldChg>
    </pc:docChg>
  </pc:docChgLst>
  <pc:docChgLst>
    <pc:chgData name="Lum, Jeffrey" userId="S::jlum3@calstatela.edu::77cb0cb4-bf64-4dbf-9cfa-21df633dd65d" providerId="AD" clId="Web-{0240A77B-08FF-B28F-6861-205A28FC69A6}"/>
    <pc:docChg chg="addSld delSld modSld sldOrd">
      <pc:chgData name="Lum, Jeffrey" userId="S::jlum3@calstatela.edu::77cb0cb4-bf64-4dbf-9cfa-21df633dd65d" providerId="AD" clId="Web-{0240A77B-08FF-B28F-6861-205A28FC69A6}" dt="2021-11-30T03:37:46.272" v="610" actId="20577"/>
      <pc:docMkLst>
        <pc:docMk/>
      </pc:docMkLst>
      <pc:sldChg chg="addSp delSp modSp new del">
        <pc:chgData name="Lum, Jeffrey" userId="S::jlum3@calstatela.edu::77cb0cb4-bf64-4dbf-9cfa-21df633dd65d" providerId="AD" clId="Web-{0240A77B-08FF-B28F-6861-205A28FC69A6}" dt="2021-11-30T02:44:24.597" v="167"/>
        <pc:sldMkLst>
          <pc:docMk/>
          <pc:sldMk cId="1971710136" sldId="266"/>
        </pc:sldMkLst>
        <pc:spChg chg="mod">
          <ac:chgData name="Lum, Jeffrey" userId="S::jlum3@calstatela.edu::77cb0cb4-bf64-4dbf-9cfa-21df633dd65d" providerId="AD" clId="Web-{0240A77B-08FF-B28F-6861-205A28FC69A6}" dt="2021-11-30T02:24:36.752" v="22" actId="20577"/>
          <ac:spMkLst>
            <pc:docMk/>
            <pc:sldMk cId="1971710136" sldId="266"/>
            <ac:spMk id="2" creationId="{247517FE-609B-4835-A54C-930180DDB8C2}"/>
          </ac:spMkLst>
        </pc:spChg>
        <pc:spChg chg="del mod">
          <ac:chgData name="Lum, Jeffrey" userId="S::jlum3@calstatela.edu::77cb0cb4-bf64-4dbf-9cfa-21df633dd65d" providerId="AD" clId="Web-{0240A77B-08FF-B28F-6861-205A28FC69A6}" dt="2021-11-30T02:35:27.146" v="49"/>
          <ac:spMkLst>
            <pc:docMk/>
            <pc:sldMk cId="1971710136" sldId="266"/>
            <ac:spMk id="3" creationId="{E780A9B0-C60D-412F-82C1-3CDF399DB975}"/>
          </ac:spMkLst>
        </pc:spChg>
        <pc:spChg chg="add mod">
          <ac:chgData name="Lum, Jeffrey" userId="S::jlum3@calstatela.edu::77cb0cb4-bf64-4dbf-9cfa-21df633dd65d" providerId="AD" clId="Web-{0240A77B-08FF-B28F-6861-205A28FC69A6}" dt="2021-11-30T02:28:43.375" v="40" actId="1076"/>
          <ac:spMkLst>
            <pc:docMk/>
            <pc:sldMk cId="1971710136" sldId="266"/>
            <ac:spMk id="4" creationId="{64BDE9E1-1EF5-4D39-AA50-B93B367296B1}"/>
          </ac:spMkLst>
        </pc:spChg>
        <pc:spChg chg="add mod">
          <ac:chgData name="Lum, Jeffrey" userId="S::jlum3@calstatela.edu::77cb0cb4-bf64-4dbf-9cfa-21df633dd65d" providerId="AD" clId="Web-{0240A77B-08FF-B28F-6861-205A28FC69A6}" dt="2021-11-30T02:41:12.852" v="158" actId="20577"/>
          <ac:spMkLst>
            <pc:docMk/>
            <pc:sldMk cId="1971710136" sldId="266"/>
            <ac:spMk id="5" creationId="{7C73E7EE-267A-4E76-8051-EB0CF83F98AA}"/>
          </ac:spMkLst>
        </pc:spChg>
      </pc:sldChg>
      <pc:sldChg chg="addSp modSp">
        <pc:chgData name="Lum, Jeffrey" userId="S::jlum3@calstatela.edu::77cb0cb4-bf64-4dbf-9cfa-21df633dd65d" providerId="AD" clId="Web-{0240A77B-08FF-B28F-6861-205A28FC69A6}" dt="2021-11-30T02:58:48.799" v="376"/>
        <pc:sldMkLst>
          <pc:docMk/>
          <pc:sldMk cId="3453008290" sldId="267"/>
        </pc:sldMkLst>
        <pc:picChg chg="add mod">
          <ac:chgData name="Lum, Jeffrey" userId="S::jlum3@calstatela.edu::77cb0cb4-bf64-4dbf-9cfa-21df633dd65d" providerId="AD" clId="Web-{0240A77B-08FF-B28F-6861-205A28FC69A6}" dt="2021-11-30T02:58:48.799" v="376"/>
          <ac:picMkLst>
            <pc:docMk/>
            <pc:sldMk cId="3453008290" sldId="267"/>
            <ac:picMk id="4" creationId="{EB9E03B1-81DF-4E70-8F67-C23616F28DD2}"/>
          </ac:picMkLst>
        </pc:picChg>
      </pc:sldChg>
      <pc:sldChg chg="new del">
        <pc:chgData name="Lum, Jeffrey" userId="S::jlum3@calstatela.edu::77cb0cb4-bf64-4dbf-9cfa-21df633dd65d" providerId="AD" clId="Web-{0240A77B-08FF-B28F-6861-205A28FC69A6}" dt="2021-11-30T02:43:57.408" v="160"/>
        <pc:sldMkLst>
          <pc:docMk/>
          <pc:sldMk cId="1475626538" sldId="285"/>
        </pc:sldMkLst>
      </pc:sldChg>
      <pc:sldChg chg="modSp">
        <pc:chgData name="Lum, Jeffrey" userId="S::jlum3@calstatela.edu::77cb0cb4-bf64-4dbf-9cfa-21df633dd65d" providerId="AD" clId="Web-{0240A77B-08FF-B28F-6861-205A28FC69A6}" dt="2021-11-30T03:37:46.272" v="610" actId="20577"/>
        <pc:sldMkLst>
          <pc:docMk/>
          <pc:sldMk cId="1495697607" sldId="285"/>
        </pc:sldMkLst>
        <pc:spChg chg="mod">
          <ac:chgData name="Lum, Jeffrey" userId="S::jlum3@calstatela.edu::77cb0cb4-bf64-4dbf-9cfa-21df633dd65d" providerId="AD" clId="Web-{0240A77B-08FF-B28F-6861-205A28FC69A6}" dt="2021-11-30T03:37:46.272" v="610" actId="20577"/>
          <ac:spMkLst>
            <pc:docMk/>
            <pc:sldMk cId="1495697607" sldId="285"/>
            <ac:spMk id="2" creationId="{14AE39A7-B950-472C-B170-9BD48394013B}"/>
          </ac:spMkLst>
        </pc:spChg>
      </pc:sldChg>
      <pc:sldChg chg="modSp new ord">
        <pc:chgData name="Lum, Jeffrey" userId="S::jlum3@calstatela.edu::77cb0cb4-bf64-4dbf-9cfa-21df633dd65d" providerId="AD" clId="Web-{0240A77B-08FF-B28F-6861-205A28FC69A6}" dt="2021-11-30T03:25:38.124" v="608" actId="20577"/>
        <pc:sldMkLst>
          <pc:docMk/>
          <pc:sldMk cId="1940061068" sldId="285"/>
        </pc:sldMkLst>
        <pc:spChg chg="mod">
          <ac:chgData name="Lum, Jeffrey" userId="S::jlum3@calstatela.edu::77cb0cb4-bf64-4dbf-9cfa-21df633dd65d" providerId="AD" clId="Web-{0240A77B-08FF-B28F-6861-205A28FC69A6}" dt="2021-11-30T02:45:02.942" v="171" actId="20577"/>
          <ac:spMkLst>
            <pc:docMk/>
            <pc:sldMk cId="1940061068" sldId="285"/>
            <ac:spMk id="2" creationId="{14AE39A7-B950-472C-B170-9BD48394013B}"/>
          </ac:spMkLst>
        </pc:spChg>
        <pc:spChg chg="mod">
          <ac:chgData name="Lum, Jeffrey" userId="S::jlum3@calstatela.edu::77cb0cb4-bf64-4dbf-9cfa-21df633dd65d" providerId="AD" clId="Web-{0240A77B-08FF-B28F-6861-205A28FC69A6}" dt="2021-11-30T03:25:38.124" v="608" actId="20577"/>
          <ac:spMkLst>
            <pc:docMk/>
            <pc:sldMk cId="1940061068" sldId="285"/>
            <ac:spMk id="3" creationId="{245EF8BD-BBC6-4D1C-AEF0-BD491D2AF020}"/>
          </ac:spMkLst>
        </pc:spChg>
      </pc:sldChg>
      <pc:sldChg chg="modSp">
        <pc:chgData name="Lum, Jeffrey" userId="S::jlum3@calstatela.edu::77cb0cb4-bf64-4dbf-9cfa-21df633dd65d" providerId="AD" clId="Web-{0240A77B-08FF-B28F-6861-205A28FC69A6}" dt="2021-11-30T03:24:35.558" v="606" actId="20577"/>
        <pc:sldMkLst>
          <pc:docMk/>
          <pc:sldMk cId="3386331966" sldId="293"/>
        </pc:sldMkLst>
        <pc:spChg chg="mod">
          <ac:chgData name="Lum, Jeffrey" userId="S::jlum3@calstatela.edu::77cb0cb4-bf64-4dbf-9cfa-21df633dd65d" providerId="AD" clId="Web-{0240A77B-08FF-B28F-6861-205A28FC69A6}" dt="2021-11-30T03:24:35.558" v="606" actId="20577"/>
          <ac:spMkLst>
            <pc:docMk/>
            <pc:sldMk cId="3386331966" sldId="293"/>
            <ac:spMk id="3" creationId="{CA04C639-7664-4C32-ADCE-5A8618B1F1AC}"/>
          </ac:spMkLst>
        </pc:spChg>
      </pc:sldChg>
    </pc:docChg>
  </pc:docChgLst>
  <pc:docChgLst>
    <pc:chgData name="Lopez, Noe A" userId="d2ac2549-3d63-4ea5-afd3-f3ee6a72af44" providerId="ADAL" clId="{F74D6621-0E0A-4D49-8007-D8ABF357CEC7}"/>
    <pc:docChg chg="undo custSel addSld delSld modSld sldOrd">
      <pc:chgData name="Lopez, Noe A" userId="d2ac2549-3d63-4ea5-afd3-f3ee6a72af44" providerId="ADAL" clId="{F74D6621-0E0A-4D49-8007-D8ABF357CEC7}" dt="2021-12-03T02:35:19.750" v="1182" actId="47"/>
      <pc:docMkLst>
        <pc:docMk/>
      </pc:docMkLst>
      <pc:sldChg chg="del">
        <pc:chgData name="Lopez, Noe A" userId="d2ac2549-3d63-4ea5-afd3-f3ee6a72af44" providerId="ADAL" clId="{F74D6621-0E0A-4D49-8007-D8ABF357CEC7}" dt="2021-12-03T02:35:19.750" v="1182" actId="47"/>
        <pc:sldMkLst>
          <pc:docMk/>
          <pc:sldMk cId="4172702363" sldId="263"/>
        </pc:sldMkLst>
      </pc:sldChg>
      <pc:sldChg chg="addSp delSp modSp add mod ord">
        <pc:chgData name="Lopez, Noe A" userId="d2ac2549-3d63-4ea5-afd3-f3ee6a72af44" providerId="ADAL" clId="{F74D6621-0E0A-4D49-8007-D8ABF357CEC7}" dt="2021-12-03T02:33:59.133" v="1181" actId="313"/>
        <pc:sldMkLst>
          <pc:docMk/>
          <pc:sldMk cId="1778524033" sldId="357"/>
        </pc:sldMkLst>
        <pc:spChg chg="add mod">
          <ac:chgData name="Lopez, Noe A" userId="d2ac2549-3d63-4ea5-afd3-f3ee6a72af44" providerId="ADAL" clId="{F74D6621-0E0A-4D49-8007-D8ABF357CEC7}" dt="2021-12-03T02:33:59.133" v="1181" actId="313"/>
          <ac:spMkLst>
            <pc:docMk/>
            <pc:sldMk cId="1778524033" sldId="357"/>
            <ac:spMk id="2" creationId="{9B5E0CCF-2A14-40D6-A5EC-9CA1E0BAD40D}"/>
          </ac:spMkLst>
        </pc:spChg>
        <pc:spChg chg="add mod">
          <ac:chgData name="Lopez, Noe A" userId="d2ac2549-3d63-4ea5-afd3-f3ee6a72af44" providerId="ADAL" clId="{F74D6621-0E0A-4D49-8007-D8ABF357CEC7}" dt="2021-12-03T02:15:59.532" v="1134" actId="14100"/>
          <ac:spMkLst>
            <pc:docMk/>
            <pc:sldMk cId="1778524033" sldId="357"/>
            <ac:spMk id="3" creationId="{C087F3BA-0955-4A6C-B9B7-9986EF2902A0}"/>
          </ac:spMkLst>
        </pc:spChg>
        <pc:spChg chg="add mod">
          <ac:chgData name="Lopez, Noe A" userId="d2ac2549-3d63-4ea5-afd3-f3ee6a72af44" providerId="ADAL" clId="{F74D6621-0E0A-4D49-8007-D8ABF357CEC7}" dt="2021-12-03T02:08:13.265" v="1046" actId="14100"/>
          <ac:spMkLst>
            <pc:docMk/>
            <pc:sldMk cId="1778524033" sldId="357"/>
            <ac:spMk id="4" creationId="{5D463D9B-662E-4990-B94F-D5164D391D9A}"/>
          </ac:spMkLst>
        </pc:spChg>
        <pc:spChg chg="add mod">
          <ac:chgData name="Lopez, Noe A" userId="d2ac2549-3d63-4ea5-afd3-f3ee6a72af44" providerId="ADAL" clId="{F74D6621-0E0A-4D49-8007-D8ABF357CEC7}" dt="2021-12-03T02:12:14.579" v="1102" actId="122"/>
          <ac:spMkLst>
            <pc:docMk/>
            <pc:sldMk cId="1778524033" sldId="357"/>
            <ac:spMk id="7" creationId="{F817C253-5E3C-4D3B-A8E5-B9C149346BE1}"/>
          </ac:spMkLst>
        </pc:spChg>
        <pc:spChg chg="del mod">
          <ac:chgData name="Lopez, Noe A" userId="d2ac2549-3d63-4ea5-afd3-f3ee6a72af44" providerId="ADAL" clId="{F74D6621-0E0A-4D49-8007-D8ABF357CEC7}" dt="2021-12-02T23:04:30.448" v="8" actId="21"/>
          <ac:spMkLst>
            <pc:docMk/>
            <pc:sldMk cId="1778524033" sldId="357"/>
            <ac:spMk id="14" creationId="{26BBA541-68BE-403A-B052-C1380ADD101C}"/>
          </ac:spMkLst>
        </pc:spChg>
        <pc:spChg chg="add mod">
          <ac:chgData name="Lopez, Noe A" userId="d2ac2549-3d63-4ea5-afd3-f3ee6a72af44" providerId="ADAL" clId="{F74D6621-0E0A-4D49-8007-D8ABF357CEC7}" dt="2021-12-03T02:08:02.567" v="1043" actId="14100"/>
          <ac:spMkLst>
            <pc:docMk/>
            <pc:sldMk cId="1778524033" sldId="357"/>
            <ac:spMk id="16" creationId="{94393F11-149F-452B-89DF-C603D31F7DEF}"/>
          </ac:spMkLst>
        </pc:spChg>
        <pc:spChg chg="add mod">
          <ac:chgData name="Lopez, Noe A" userId="d2ac2549-3d63-4ea5-afd3-f3ee6a72af44" providerId="ADAL" clId="{F74D6621-0E0A-4D49-8007-D8ABF357CEC7}" dt="2021-12-03T02:07:55.601" v="1041" actId="14100"/>
          <ac:spMkLst>
            <pc:docMk/>
            <pc:sldMk cId="1778524033" sldId="357"/>
            <ac:spMk id="17" creationId="{0F5D6B0E-CDFC-476E-AACE-42FC665A8ED9}"/>
          </ac:spMkLst>
        </pc:spChg>
        <pc:spChg chg="add mod">
          <ac:chgData name="Lopez, Noe A" userId="d2ac2549-3d63-4ea5-afd3-f3ee6a72af44" providerId="ADAL" clId="{F74D6621-0E0A-4D49-8007-D8ABF357CEC7}" dt="2021-12-03T02:07:46.810" v="1038" actId="1076"/>
          <ac:spMkLst>
            <pc:docMk/>
            <pc:sldMk cId="1778524033" sldId="357"/>
            <ac:spMk id="18" creationId="{92A592C5-DB44-4CFF-BE51-28CC172E6907}"/>
          </ac:spMkLst>
        </pc:spChg>
        <pc:spChg chg="add mod">
          <ac:chgData name="Lopez, Noe A" userId="d2ac2549-3d63-4ea5-afd3-f3ee6a72af44" providerId="ADAL" clId="{F74D6621-0E0A-4D49-8007-D8ABF357CEC7}" dt="2021-12-03T02:07:43.690" v="1037" actId="1076"/>
          <ac:spMkLst>
            <pc:docMk/>
            <pc:sldMk cId="1778524033" sldId="357"/>
            <ac:spMk id="19" creationId="{9FE93672-AA36-4843-9AD9-1001CCD68487}"/>
          </ac:spMkLst>
        </pc:spChg>
        <pc:spChg chg="add mod">
          <ac:chgData name="Lopez, Noe A" userId="d2ac2549-3d63-4ea5-afd3-f3ee6a72af44" providerId="ADAL" clId="{F74D6621-0E0A-4D49-8007-D8ABF357CEC7}" dt="2021-12-03T02:13:10.158" v="1116" actId="1076"/>
          <ac:spMkLst>
            <pc:docMk/>
            <pc:sldMk cId="1778524033" sldId="357"/>
            <ac:spMk id="24" creationId="{065E7570-928D-4CF3-8BB6-FCB21382C6DB}"/>
          </ac:spMkLst>
        </pc:spChg>
        <pc:spChg chg="del mod">
          <ac:chgData name="Lopez, Noe A" userId="d2ac2549-3d63-4ea5-afd3-f3ee6a72af44" providerId="ADAL" clId="{F74D6621-0E0A-4D49-8007-D8ABF357CEC7}" dt="2021-12-03T01:42:13.289" v="892" actId="478"/>
          <ac:spMkLst>
            <pc:docMk/>
            <pc:sldMk cId="1778524033" sldId="357"/>
            <ac:spMk id="40" creationId="{B866F0DF-4A98-4230-9441-3183321DB9D0}"/>
          </ac:spMkLst>
        </pc:spChg>
        <pc:graphicFrameChg chg="del">
          <ac:chgData name="Lopez, Noe A" userId="d2ac2549-3d63-4ea5-afd3-f3ee6a72af44" providerId="ADAL" clId="{F74D6621-0E0A-4D49-8007-D8ABF357CEC7}" dt="2021-12-02T23:05:53.155" v="60" actId="478"/>
          <ac:graphicFrameMkLst>
            <pc:docMk/>
            <pc:sldMk cId="1778524033" sldId="357"/>
            <ac:graphicFrameMk id="136" creationId="{293CAAA7-873B-4D8D-A5BF-D4CA2DD368FB}"/>
          </ac:graphicFrameMkLst>
        </pc:graphicFrameChg>
        <pc:picChg chg="add mod">
          <ac:chgData name="Lopez, Noe A" userId="d2ac2549-3d63-4ea5-afd3-f3ee6a72af44" providerId="ADAL" clId="{F74D6621-0E0A-4D49-8007-D8ABF357CEC7}" dt="2021-12-03T02:13:35.714" v="1118" actId="1076"/>
          <ac:picMkLst>
            <pc:docMk/>
            <pc:sldMk cId="1778524033" sldId="357"/>
            <ac:picMk id="6" creationId="{981A92EB-9B8E-4BCC-8C9A-61A8F3F74049}"/>
          </ac:picMkLst>
        </pc:picChg>
        <pc:picChg chg="add mod">
          <ac:chgData name="Lopez, Noe A" userId="d2ac2549-3d63-4ea5-afd3-f3ee6a72af44" providerId="ADAL" clId="{F74D6621-0E0A-4D49-8007-D8ABF357CEC7}" dt="2021-12-03T02:13:03.365" v="1115" actId="1076"/>
          <ac:picMkLst>
            <pc:docMk/>
            <pc:sldMk cId="1778524033" sldId="357"/>
            <ac:picMk id="22" creationId="{97A1E794-9E58-4296-9063-2D181E9D60BF}"/>
          </ac:picMkLst>
        </pc:picChg>
        <pc:picChg chg="mod">
          <ac:chgData name="Lopez, Noe A" userId="d2ac2549-3d63-4ea5-afd3-f3ee6a72af44" providerId="ADAL" clId="{F74D6621-0E0A-4D49-8007-D8ABF357CEC7}" dt="2021-12-03T00:50:51.183" v="702" actId="1076"/>
          <ac:picMkLst>
            <pc:docMk/>
            <pc:sldMk cId="1778524033" sldId="357"/>
            <ac:picMk id="99" creationId="{9A517A43-FC66-4662-8CE2-4E522D347951}"/>
          </ac:picMkLst>
        </pc:picChg>
        <pc:picChg chg="del">
          <ac:chgData name="Lopez, Noe A" userId="d2ac2549-3d63-4ea5-afd3-f3ee6a72af44" providerId="ADAL" clId="{F74D6621-0E0A-4D49-8007-D8ABF357CEC7}" dt="2021-12-02T23:05:20.919" v="59" actId="478"/>
          <ac:picMkLst>
            <pc:docMk/>
            <pc:sldMk cId="1778524033" sldId="357"/>
            <ac:picMk id="1893" creationId="{83AD0FFE-5348-4483-B48C-CC9FEADD6A3F}"/>
          </ac:picMkLst>
        </pc:picChg>
        <pc:cxnChg chg="add del">
          <ac:chgData name="Lopez, Noe A" userId="d2ac2549-3d63-4ea5-afd3-f3ee6a72af44" providerId="ADAL" clId="{F74D6621-0E0A-4D49-8007-D8ABF357CEC7}" dt="2021-12-03T02:15:14.245" v="1128" actId="478"/>
          <ac:cxnSpMkLst>
            <pc:docMk/>
            <pc:sldMk cId="1778524033" sldId="357"/>
            <ac:cxnSpMk id="9" creationId="{3D54F084-997D-4A9A-AD89-85396B104AFC}"/>
          </ac:cxnSpMkLst>
        </pc:cxnChg>
        <pc:cxnChg chg="add del mod">
          <ac:chgData name="Lopez, Noe A" userId="d2ac2549-3d63-4ea5-afd3-f3ee6a72af44" providerId="ADAL" clId="{F74D6621-0E0A-4D49-8007-D8ABF357CEC7}" dt="2021-12-03T02:15:07.864" v="1126" actId="478"/>
          <ac:cxnSpMkLst>
            <pc:docMk/>
            <pc:sldMk cId="1778524033" sldId="357"/>
            <ac:cxnSpMk id="11" creationId="{7EE3BD02-2B5F-435A-8984-2509D4A8FEBD}"/>
          </ac:cxnSpMkLst>
        </pc:cxnChg>
        <pc:cxnChg chg="add del mod">
          <ac:chgData name="Lopez, Noe A" userId="d2ac2549-3d63-4ea5-afd3-f3ee6a72af44" providerId="ADAL" clId="{F74D6621-0E0A-4D49-8007-D8ABF357CEC7}" dt="2021-12-03T02:15:10.875" v="1127" actId="478"/>
          <ac:cxnSpMkLst>
            <pc:docMk/>
            <pc:sldMk cId="1778524033" sldId="357"/>
            <ac:cxnSpMk id="13" creationId="{2B75DFA2-E64F-480D-9F7B-13504B5A59AE}"/>
          </ac:cxnSpMkLst>
        </pc:cxnChg>
        <pc:cxnChg chg="add">
          <ac:chgData name="Lopez, Noe A" userId="d2ac2549-3d63-4ea5-afd3-f3ee6a72af44" providerId="ADAL" clId="{F74D6621-0E0A-4D49-8007-D8ABF357CEC7}" dt="2021-12-03T02:14:33.528" v="1121" actId="11529"/>
          <ac:cxnSpMkLst>
            <pc:docMk/>
            <pc:sldMk cId="1778524033" sldId="357"/>
            <ac:cxnSpMk id="20" creationId="{553D84CF-0951-44E4-939B-CEA1DB59F2DC}"/>
          </ac:cxnSpMkLst>
        </pc:cxnChg>
        <pc:cxnChg chg="add">
          <ac:chgData name="Lopez, Noe A" userId="d2ac2549-3d63-4ea5-afd3-f3ee6a72af44" providerId="ADAL" clId="{F74D6621-0E0A-4D49-8007-D8ABF357CEC7}" dt="2021-12-03T02:14:40.326" v="1122" actId="11529"/>
          <ac:cxnSpMkLst>
            <pc:docMk/>
            <pc:sldMk cId="1778524033" sldId="357"/>
            <ac:cxnSpMk id="23" creationId="{48D49596-0B84-4A5E-97FC-B5843B14C028}"/>
          </ac:cxnSpMkLst>
        </pc:cxnChg>
        <pc:cxnChg chg="add">
          <ac:chgData name="Lopez, Noe A" userId="d2ac2549-3d63-4ea5-afd3-f3ee6a72af44" providerId="ADAL" clId="{F74D6621-0E0A-4D49-8007-D8ABF357CEC7}" dt="2021-12-03T02:14:47.118" v="1123" actId="11529"/>
          <ac:cxnSpMkLst>
            <pc:docMk/>
            <pc:sldMk cId="1778524033" sldId="357"/>
            <ac:cxnSpMk id="26" creationId="{D31E6B95-71EC-4167-88FB-7E2418B79E9B}"/>
          </ac:cxnSpMkLst>
        </pc:cxnChg>
        <pc:cxnChg chg="add">
          <ac:chgData name="Lopez, Noe A" userId="d2ac2549-3d63-4ea5-afd3-f3ee6a72af44" providerId="ADAL" clId="{F74D6621-0E0A-4D49-8007-D8ABF357CEC7}" dt="2021-12-03T02:15:29.534" v="1129" actId="11529"/>
          <ac:cxnSpMkLst>
            <pc:docMk/>
            <pc:sldMk cId="1778524033" sldId="357"/>
            <ac:cxnSpMk id="30" creationId="{FD37C9E7-2751-42F8-97E1-C140BE04C8BB}"/>
          </ac:cxnSpMkLst>
        </pc:cxnChg>
        <pc:cxnChg chg="add">
          <ac:chgData name="Lopez, Noe A" userId="d2ac2549-3d63-4ea5-afd3-f3ee6a72af44" providerId="ADAL" clId="{F74D6621-0E0A-4D49-8007-D8ABF357CEC7}" dt="2021-12-03T02:15:34.046" v="1130" actId="11529"/>
          <ac:cxnSpMkLst>
            <pc:docMk/>
            <pc:sldMk cId="1778524033" sldId="357"/>
            <ac:cxnSpMk id="32" creationId="{F12E5757-BBFA-4443-9850-592942E596C5}"/>
          </ac:cxnSpMkLst>
        </pc:cxnChg>
        <pc:cxnChg chg="add del mod">
          <ac:chgData name="Lopez, Noe A" userId="d2ac2549-3d63-4ea5-afd3-f3ee6a72af44" providerId="ADAL" clId="{F74D6621-0E0A-4D49-8007-D8ABF357CEC7}" dt="2021-12-03T02:18:01.563" v="1136" actId="478"/>
          <ac:cxnSpMkLst>
            <pc:docMk/>
            <pc:sldMk cId="1778524033" sldId="357"/>
            <ac:cxnSpMk id="34" creationId="{DE8BE6EB-A142-4F8D-B4FC-2A9852418DE5}"/>
          </ac:cxnSpMkLst>
        </pc:cxnChg>
        <pc:cxnChg chg="add">
          <ac:chgData name="Lopez, Noe A" userId="d2ac2549-3d63-4ea5-afd3-f3ee6a72af44" providerId="ADAL" clId="{F74D6621-0E0A-4D49-8007-D8ABF357CEC7}" dt="2021-12-03T02:18:14.094" v="1137" actId="11529"/>
          <ac:cxnSpMkLst>
            <pc:docMk/>
            <pc:sldMk cId="1778524033" sldId="357"/>
            <ac:cxnSpMk id="37" creationId="{E83716FF-FF1D-428D-9CF4-871787DC2D60}"/>
          </ac:cxnSpMkLst>
        </pc:cxnChg>
      </pc:sldChg>
      <pc:sldChg chg="delSp modSp add del mod setBg delDesignElem">
        <pc:chgData name="Lopez, Noe A" userId="d2ac2549-3d63-4ea5-afd3-f3ee6a72af44" providerId="ADAL" clId="{F74D6621-0E0A-4D49-8007-D8ABF357CEC7}" dt="2021-12-02T23:03:43.898" v="3" actId="2696"/>
        <pc:sldMkLst>
          <pc:docMk/>
          <pc:sldMk cId="2825847773" sldId="357"/>
        </pc:sldMkLst>
        <pc:spChg chg="del">
          <ac:chgData name="Lopez, Noe A" userId="d2ac2549-3d63-4ea5-afd3-f3ee6a72af44" providerId="ADAL" clId="{F74D6621-0E0A-4D49-8007-D8ABF357CEC7}" dt="2021-12-02T23:03:29.269" v="1"/>
          <ac:spMkLst>
            <pc:docMk/>
            <pc:sldMk cId="2825847773" sldId="357"/>
            <ac:spMk id="124" creationId="{C6870151-9189-4C3A-8379-EF3D95827A0A}"/>
          </ac:spMkLst>
        </pc:spChg>
        <pc:spChg chg="del">
          <ac:chgData name="Lopez, Noe A" userId="d2ac2549-3d63-4ea5-afd3-f3ee6a72af44" providerId="ADAL" clId="{F74D6621-0E0A-4D49-8007-D8ABF357CEC7}" dt="2021-12-02T23:03:29.269" v="1"/>
          <ac:spMkLst>
            <pc:docMk/>
            <pc:sldMk cId="2825847773" sldId="357"/>
            <ac:spMk id="126" creationId="{123EA69C-102A-4DD0-9547-05DCD271D159}"/>
          </ac:spMkLst>
        </pc:spChg>
        <pc:spChg chg="del">
          <ac:chgData name="Lopez, Noe A" userId="d2ac2549-3d63-4ea5-afd3-f3ee6a72af44" providerId="ADAL" clId="{F74D6621-0E0A-4D49-8007-D8ABF357CEC7}" dt="2021-12-02T23:03:29.269" v="1"/>
          <ac:spMkLst>
            <pc:docMk/>
            <pc:sldMk cId="2825847773" sldId="357"/>
            <ac:spMk id="128" creationId="{6A862265-5CA3-4C40-8582-7534C3B03C2A}"/>
          </ac:spMkLst>
        </pc:spChg>
        <pc:spChg chg="del">
          <ac:chgData name="Lopez, Noe A" userId="d2ac2549-3d63-4ea5-afd3-f3ee6a72af44" providerId="ADAL" clId="{F74D6621-0E0A-4D49-8007-D8ABF357CEC7}" dt="2021-12-02T23:03:29.269" v="1"/>
          <ac:spMkLst>
            <pc:docMk/>
            <pc:sldMk cId="2825847773" sldId="357"/>
            <ac:spMk id="130" creationId="{600EF80B-0391-4082-9AF5-F15B091B4CE9}"/>
          </ac:spMkLst>
        </pc:spChg>
        <pc:spChg chg="del">
          <ac:chgData name="Lopez, Noe A" userId="d2ac2549-3d63-4ea5-afd3-f3ee6a72af44" providerId="ADAL" clId="{F74D6621-0E0A-4D49-8007-D8ABF357CEC7}" dt="2021-12-02T23:03:29.269" v="1"/>
          <ac:spMkLst>
            <pc:docMk/>
            <pc:sldMk cId="2825847773" sldId="357"/>
            <ac:spMk id="134" creationId="{3FBF03E8-C602-4192-9C52-F84B29FDCC88}"/>
          </ac:spMkLst>
        </pc:spChg>
        <pc:picChg chg="mod">
          <ac:chgData name="Lopez, Noe A" userId="d2ac2549-3d63-4ea5-afd3-f3ee6a72af44" providerId="ADAL" clId="{F74D6621-0E0A-4D49-8007-D8ABF357CEC7}" dt="2021-12-02T23:03:38.594" v="2" actId="1076"/>
          <ac:picMkLst>
            <pc:docMk/>
            <pc:sldMk cId="2825847773" sldId="357"/>
            <ac:picMk id="99" creationId="{9A517A43-FC66-4662-8CE2-4E522D347951}"/>
          </ac:picMkLst>
        </pc:picChg>
        <pc:cxnChg chg="del">
          <ac:chgData name="Lopez, Noe A" userId="d2ac2549-3d63-4ea5-afd3-f3ee6a72af44" providerId="ADAL" clId="{F74D6621-0E0A-4D49-8007-D8ABF357CEC7}" dt="2021-12-02T23:03:29.269" v="1"/>
          <ac:cxnSpMkLst>
            <pc:docMk/>
            <pc:sldMk cId="2825847773" sldId="357"/>
            <ac:cxnSpMk id="132" creationId="{D33AC32D-5F44-45F7-A0BD-7C11A86BED57}"/>
          </ac:cxnSpMkLst>
        </pc:cxnChg>
      </pc:sldChg>
      <pc:sldChg chg="modSp add mod ord">
        <pc:chgData name="Lopez, Noe A" userId="d2ac2549-3d63-4ea5-afd3-f3ee6a72af44" providerId="ADAL" clId="{F74D6621-0E0A-4D49-8007-D8ABF357CEC7}" dt="2021-12-03T02:27:16.110" v="1179" actId="20577"/>
        <pc:sldMkLst>
          <pc:docMk/>
          <pc:sldMk cId="2446761954" sldId="358"/>
        </pc:sldMkLst>
        <pc:spChg chg="mod">
          <ac:chgData name="Lopez, Noe A" userId="d2ac2549-3d63-4ea5-afd3-f3ee6a72af44" providerId="ADAL" clId="{F74D6621-0E0A-4D49-8007-D8ABF357CEC7}" dt="2021-12-03T02:24:05.507" v="1171" actId="20577"/>
          <ac:spMkLst>
            <pc:docMk/>
            <pc:sldMk cId="2446761954" sldId="358"/>
            <ac:spMk id="2" creationId="{9B5E0CCF-2A14-40D6-A5EC-9CA1E0BAD40D}"/>
          </ac:spMkLst>
        </pc:spChg>
        <pc:spChg chg="mod">
          <ac:chgData name="Lopez, Noe A" userId="d2ac2549-3d63-4ea5-afd3-f3ee6a72af44" providerId="ADAL" clId="{F74D6621-0E0A-4D49-8007-D8ABF357CEC7}" dt="2021-12-03T02:27:16.110" v="1179" actId="20577"/>
          <ac:spMkLst>
            <pc:docMk/>
            <pc:sldMk cId="2446761954" sldId="358"/>
            <ac:spMk id="40" creationId="{B866F0DF-4A98-4230-9441-3183321DB9D0}"/>
          </ac:spMkLst>
        </pc:spChg>
      </pc:sldChg>
    </pc:docChg>
  </pc:docChgLst>
  <pc:docChgLst>
    <pc:chgData name="Lum, Jeffrey" userId="S::jlum3@calstatela.edu::77cb0cb4-bf64-4dbf-9cfa-21df633dd65d" providerId="AD" clId="Web-{E17DE77F-BD91-3C02-61A7-88166B4583D6}"/>
    <pc:docChg chg="modSld">
      <pc:chgData name="Lum, Jeffrey" userId="S::jlum3@calstatela.edu::77cb0cb4-bf64-4dbf-9cfa-21df633dd65d" providerId="AD" clId="Web-{E17DE77F-BD91-3C02-61A7-88166B4583D6}" dt="2021-12-03T15:02:24.050" v="3" actId="1076"/>
      <pc:docMkLst>
        <pc:docMk/>
      </pc:docMkLst>
      <pc:sldChg chg="modSp">
        <pc:chgData name="Lum, Jeffrey" userId="S::jlum3@calstatela.edu::77cb0cb4-bf64-4dbf-9cfa-21df633dd65d" providerId="AD" clId="Web-{E17DE77F-BD91-3C02-61A7-88166B4583D6}" dt="2021-12-03T15:02:24.050" v="3" actId="1076"/>
        <pc:sldMkLst>
          <pc:docMk/>
          <pc:sldMk cId="708744003" sldId="336"/>
        </pc:sldMkLst>
        <pc:spChg chg="mod">
          <ac:chgData name="Lum, Jeffrey" userId="S::jlum3@calstatela.edu::77cb0cb4-bf64-4dbf-9cfa-21df633dd65d" providerId="AD" clId="Web-{E17DE77F-BD91-3C02-61A7-88166B4583D6}" dt="2021-12-03T15:02:04.518" v="1" actId="1076"/>
          <ac:spMkLst>
            <pc:docMk/>
            <pc:sldMk cId="708744003" sldId="336"/>
            <ac:spMk id="10" creationId="{8A09DFED-982A-42CB-9A02-FA9723986B68}"/>
          </ac:spMkLst>
        </pc:spChg>
        <pc:picChg chg="mod">
          <ac:chgData name="Lum, Jeffrey" userId="S::jlum3@calstatela.edu::77cb0cb4-bf64-4dbf-9cfa-21df633dd65d" providerId="AD" clId="Web-{E17DE77F-BD91-3C02-61A7-88166B4583D6}" dt="2021-12-03T15:02:21.519" v="2" actId="1076"/>
          <ac:picMkLst>
            <pc:docMk/>
            <pc:sldMk cId="708744003" sldId="336"/>
            <ac:picMk id="2" creationId="{835A8F7A-BC3F-4A2A-9687-ED71BC30D3E6}"/>
          </ac:picMkLst>
        </pc:picChg>
        <pc:picChg chg="mod">
          <ac:chgData name="Lum, Jeffrey" userId="S::jlum3@calstatela.edu::77cb0cb4-bf64-4dbf-9cfa-21df633dd65d" providerId="AD" clId="Web-{E17DE77F-BD91-3C02-61A7-88166B4583D6}" dt="2021-12-03T15:02:24.050" v="3" actId="1076"/>
          <ac:picMkLst>
            <pc:docMk/>
            <pc:sldMk cId="708744003" sldId="336"/>
            <ac:picMk id="3" creationId="{9AC8402D-BFEF-42CB-9A32-D40143960313}"/>
          </ac:picMkLst>
        </pc:picChg>
      </pc:sldChg>
    </pc:docChg>
  </pc:docChgLst>
  <pc:docChgLst>
    <pc:chgData name="Dean Baquir" userId="1319407c-3c25-4308-ae8f-ca924714fbd8" providerId="ADAL" clId="{8300D0FD-A9E9-42DA-9CD1-AD410FD3F9F4}"/>
    <pc:docChg chg="undo redo custSel addSld delSld modSld sldOrd">
      <pc:chgData name="Dean Baquir" userId="1319407c-3c25-4308-ae8f-ca924714fbd8" providerId="ADAL" clId="{8300D0FD-A9E9-42DA-9CD1-AD410FD3F9F4}" dt="2021-12-03T15:41:36.601" v="3775" actId="20577"/>
      <pc:docMkLst>
        <pc:docMk/>
      </pc:docMkLst>
      <pc:sldChg chg="ord">
        <pc:chgData name="Dean Baquir" userId="1319407c-3c25-4308-ae8f-ca924714fbd8" providerId="ADAL" clId="{8300D0FD-A9E9-42DA-9CD1-AD410FD3F9F4}" dt="2021-11-30T02:25:20.363" v="47"/>
        <pc:sldMkLst>
          <pc:docMk/>
          <pc:sldMk cId="3424908263" sldId="258"/>
        </pc:sldMkLst>
      </pc:sldChg>
      <pc:sldChg chg="addSp modSp new del mod">
        <pc:chgData name="Dean Baquir" userId="1319407c-3c25-4308-ae8f-ca924714fbd8" providerId="ADAL" clId="{8300D0FD-A9E9-42DA-9CD1-AD410FD3F9F4}" dt="2021-12-03T00:27:34.147" v="2192" actId="47"/>
        <pc:sldMkLst>
          <pc:docMk/>
          <pc:sldMk cId="3467941281" sldId="268"/>
        </pc:sldMkLst>
        <pc:spChg chg="mod">
          <ac:chgData name="Dean Baquir" userId="1319407c-3c25-4308-ae8f-ca924714fbd8" providerId="ADAL" clId="{8300D0FD-A9E9-42DA-9CD1-AD410FD3F9F4}" dt="2021-11-30T02:25:35.567" v="62" actId="20577"/>
          <ac:spMkLst>
            <pc:docMk/>
            <pc:sldMk cId="3467941281" sldId="268"/>
            <ac:spMk id="2" creationId="{23D9DAF2-F0B2-4FC4-B79B-EAC025A25F5A}"/>
          </ac:spMkLst>
        </pc:spChg>
        <pc:spChg chg="mod">
          <ac:chgData name="Dean Baquir" userId="1319407c-3c25-4308-ae8f-ca924714fbd8" providerId="ADAL" clId="{8300D0FD-A9E9-42DA-9CD1-AD410FD3F9F4}" dt="2021-12-01T05:46:05.591" v="1891" actId="20577"/>
          <ac:spMkLst>
            <pc:docMk/>
            <pc:sldMk cId="3467941281" sldId="268"/>
            <ac:spMk id="3" creationId="{26950502-2E67-48F6-84C4-ED0FFDD624B5}"/>
          </ac:spMkLst>
        </pc:spChg>
        <pc:picChg chg="add mod">
          <ac:chgData name="Dean Baquir" userId="1319407c-3c25-4308-ae8f-ca924714fbd8" providerId="ADAL" clId="{8300D0FD-A9E9-42DA-9CD1-AD410FD3F9F4}" dt="2021-12-01T05:13:07.859" v="1763" actId="1076"/>
          <ac:picMkLst>
            <pc:docMk/>
            <pc:sldMk cId="3467941281" sldId="268"/>
            <ac:picMk id="2050" creationId="{372E8888-9F3A-4236-852E-FCC78EBA2F48}"/>
          </ac:picMkLst>
        </pc:picChg>
      </pc:sldChg>
      <pc:sldChg chg="addSp delSp modSp new del mod ord">
        <pc:chgData name="Dean Baquir" userId="1319407c-3c25-4308-ae8f-ca924714fbd8" providerId="ADAL" clId="{8300D0FD-A9E9-42DA-9CD1-AD410FD3F9F4}" dt="2021-12-03T00:44:08.644" v="2732" actId="47"/>
        <pc:sldMkLst>
          <pc:docMk/>
          <pc:sldMk cId="3515240451" sldId="274"/>
        </pc:sldMkLst>
        <pc:spChg chg="mod">
          <ac:chgData name="Dean Baquir" userId="1319407c-3c25-4308-ae8f-ca924714fbd8" providerId="ADAL" clId="{8300D0FD-A9E9-42DA-9CD1-AD410FD3F9F4}" dt="2021-12-01T04:53:54.089" v="1509" actId="26606"/>
          <ac:spMkLst>
            <pc:docMk/>
            <pc:sldMk cId="3515240451" sldId="274"/>
            <ac:spMk id="2" creationId="{5B10EB37-F564-4F1F-8E74-1EBBBDBE6196}"/>
          </ac:spMkLst>
        </pc:spChg>
        <pc:spChg chg="mod">
          <ac:chgData name="Dean Baquir" userId="1319407c-3c25-4308-ae8f-ca924714fbd8" providerId="ADAL" clId="{8300D0FD-A9E9-42DA-9CD1-AD410FD3F9F4}" dt="2021-12-01T07:19:47.268" v="1927" actId="20577"/>
          <ac:spMkLst>
            <pc:docMk/>
            <pc:sldMk cId="3515240451" sldId="274"/>
            <ac:spMk id="3" creationId="{210EDAB4-A434-492A-991B-7B61CC848D25}"/>
          </ac:spMkLst>
        </pc:spChg>
        <pc:spChg chg="add del">
          <ac:chgData name="Dean Baquir" userId="1319407c-3c25-4308-ae8f-ca924714fbd8" providerId="ADAL" clId="{8300D0FD-A9E9-42DA-9CD1-AD410FD3F9F4}" dt="2021-12-01T04:53:54.089" v="1509" actId="26606"/>
          <ac:spMkLst>
            <pc:docMk/>
            <pc:sldMk cId="3515240451" sldId="274"/>
            <ac:spMk id="9" creationId="{1C2A4B30-77D7-4FFB-8B53-A88BD68CABD2}"/>
          </ac:spMkLst>
        </pc:spChg>
        <pc:spChg chg="add del">
          <ac:chgData name="Dean Baquir" userId="1319407c-3c25-4308-ae8f-ca924714fbd8" providerId="ADAL" clId="{8300D0FD-A9E9-42DA-9CD1-AD410FD3F9F4}" dt="2021-12-01T04:53:54.089" v="1509" actId="26606"/>
          <ac:spMkLst>
            <pc:docMk/>
            <pc:sldMk cId="3515240451" sldId="274"/>
            <ac:spMk id="13" creationId="{01E4D783-AD45-49E7-B6C7-BBACB8290688}"/>
          </ac:spMkLst>
        </pc:spChg>
        <pc:spChg chg="add del">
          <ac:chgData name="Dean Baquir" userId="1319407c-3c25-4308-ae8f-ca924714fbd8" providerId="ADAL" clId="{8300D0FD-A9E9-42DA-9CD1-AD410FD3F9F4}" dt="2021-12-01T04:53:54.089" v="1509" actId="26606"/>
          <ac:spMkLst>
            <pc:docMk/>
            <pc:sldMk cId="3515240451" sldId="274"/>
            <ac:spMk id="73" creationId="{742C14A9-3617-46DD-9FC4-ED828A7D3E6F}"/>
          </ac:spMkLst>
        </pc:spChg>
        <pc:spChg chg="add del">
          <ac:chgData name="Dean Baquir" userId="1319407c-3c25-4308-ae8f-ca924714fbd8" providerId="ADAL" clId="{8300D0FD-A9E9-42DA-9CD1-AD410FD3F9F4}" dt="2021-12-01T04:53:54.089" v="1509" actId="26606"/>
          <ac:spMkLst>
            <pc:docMk/>
            <pc:sldMk cId="3515240451" sldId="274"/>
            <ac:spMk id="77" creationId="{19E5CB6C-D5A1-44AB-BAD0-E76C67ED2802}"/>
          </ac:spMkLst>
        </pc:spChg>
        <pc:picChg chg="del">
          <ac:chgData name="Dean Baquir" userId="1319407c-3c25-4308-ae8f-ca924714fbd8" providerId="ADAL" clId="{8300D0FD-A9E9-42DA-9CD1-AD410FD3F9F4}" dt="2021-12-01T04:50:10.550" v="1499" actId="478"/>
          <ac:picMkLst>
            <pc:docMk/>
            <pc:sldMk cId="3515240451" sldId="274"/>
            <ac:picMk id="4" creationId="{429626A5-4B91-4632-B964-638287D772D3}"/>
          </ac:picMkLst>
        </pc:picChg>
        <pc:picChg chg="add del mod">
          <ac:chgData name="Dean Baquir" userId="1319407c-3c25-4308-ae8f-ca924714fbd8" providerId="ADAL" clId="{8300D0FD-A9E9-42DA-9CD1-AD410FD3F9F4}" dt="2021-12-01T05:01:08.928" v="1702" actId="478"/>
          <ac:picMkLst>
            <pc:docMk/>
            <pc:sldMk cId="3515240451" sldId="274"/>
            <ac:picMk id="15" creationId="{438E26D7-6B0B-4C85-8C89-AF30FA637F70}"/>
          </ac:picMkLst>
        </pc:picChg>
        <pc:picChg chg="add del">
          <ac:chgData name="Dean Baquir" userId="1319407c-3c25-4308-ae8f-ca924714fbd8" providerId="ADAL" clId="{8300D0FD-A9E9-42DA-9CD1-AD410FD3F9F4}" dt="2021-12-01T04:53:54.089" v="1509" actId="26606"/>
          <ac:picMkLst>
            <pc:docMk/>
            <pc:sldMk cId="3515240451" sldId="274"/>
            <ac:picMk id="79" creationId="{D5A16967-5C32-4A48-9F02-4F0228AC8DBA}"/>
          </ac:picMkLst>
        </pc:picChg>
        <pc:picChg chg="add mod">
          <ac:chgData name="Dean Baquir" userId="1319407c-3c25-4308-ae8f-ca924714fbd8" providerId="ADAL" clId="{8300D0FD-A9E9-42DA-9CD1-AD410FD3F9F4}" dt="2021-12-01T05:01:37.595" v="1711" actId="14100"/>
          <ac:picMkLst>
            <pc:docMk/>
            <pc:sldMk cId="3515240451" sldId="274"/>
            <ac:picMk id="1026" creationId="{34B71417-1F11-429C-8860-224BC27D368B}"/>
          </ac:picMkLst>
        </pc:picChg>
        <pc:picChg chg="add del mod">
          <ac:chgData name="Dean Baquir" userId="1319407c-3c25-4308-ae8f-ca924714fbd8" providerId="ADAL" clId="{8300D0FD-A9E9-42DA-9CD1-AD410FD3F9F4}" dt="2021-12-01T04:54:12.813" v="1515" actId="478"/>
          <ac:picMkLst>
            <pc:docMk/>
            <pc:sldMk cId="3515240451" sldId="274"/>
            <ac:picMk id="1028" creationId="{9E8A0B31-97E6-4D11-A92C-489BD385AEA4}"/>
          </ac:picMkLst>
        </pc:picChg>
        <pc:picChg chg="add del mod">
          <ac:chgData name="Dean Baquir" userId="1319407c-3c25-4308-ae8f-ca924714fbd8" providerId="ADAL" clId="{8300D0FD-A9E9-42DA-9CD1-AD410FD3F9F4}" dt="2021-12-01T07:33:46.965" v="1928" actId="478"/>
          <ac:picMkLst>
            <pc:docMk/>
            <pc:sldMk cId="3515240451" sldId="274"/>
            <ac:picMk id="1030" creationId="{23B2C014-5415-4258-84D2-036C6EE7257E}"/>
          </ac:picMkLst>
        </pc:picChg>
        <pc:picChg chg="add mod">
          <ac:chgData name="Dean Baquir" userId="1319407c-3c25-4308-ae8f-ca924714fbd8" providerId="ADAL" clId="{8300D0FD-A9E9-42DA-9CD1-AD410FD3F9F4}" dt="2021-12-01T07:33:56.090" v="1933" actId="1076"/>
          <ac:picMkLst>
            <pc:docMk/>
            <pc:sldMk cId="3515240451" sldId="274"/>
            <ac:picMk id="1032" creationId="{D690B069-5EC6-45CD-A6FD-84588ADA2D15}"/>
          </ac:picMkLst>
        </pc:picChg>
        <pc:cxnChg chg="add del">
          <ac:chgData name="Dean Baquir" userId="1319407c-3c25-4308-ae8f-ca924714fbd8" providerId="ADAL" clId="{8300D0FD-A9E9-42DA-9CD1-AD410FD3F9F4}" dt="2021-12-01T04:53:54.089" v="1509" actId="26606"/>
          <ac:cxnSpMkLst>
            <pc:docMk/>
            <pc:sldMk cId="3515240451" sldId="274"/>
            <ac:cxnSpMk id="11" creationId="{373AAE2E-5D6B-4952-A4BB-546C49F8DE4B}"/>
          </ac:cxnSpMkLst>
        </pc:cxnChg>
        <pc:cxnChg chg="add del">
          <ac:chgData name="Dean Baquir" userId="1319407c-3c25-4308-ae8f-ca924714fbd8" providerId="ADAL" clId="{8300D0FD-A9E9-42DA-9CD1-AD410FD3F9F4}" dt="2021-12-01T04:53:54.089" v="1509" actId="26606"/>
          <ac:cxnSpMkLst>
            <pc:docMk/>
            <pc:sldMk cId="3515240451" sldId="274"/>
            <ac:cxnSpMk id="75" creationId="{19AB0109-1C89-41F0-9EDF-3DE017BE3F27}"/>
          </ac:cxnSpMkLst>
        </pc:cxnChg>
        <pc:cxnChg chg="add del">
          <ac:chgData name="Dean Baquir" userId="1319407c-3c25-4308-ae8f-ca924714fbd8" providerId="ADAL" clId="{8300D0FD-A9E9-42DA-9CD1-AD410FD3F9F4}" dt="2021-12-01T04:53:54.089" v="1509" actId="26606"/>
          <ac:cxnSpMkLst>
            <pc:docMk/>
            <pc:sldMk cId="3515240451" sldId="274"/>
            <ac:cxnSpMk id="81" creationId="{942D078B-EF20-4DB1-AA1B-87F212C56A9A}"/>
          </ac:cxnSpMkLst>
        </pc:cxnChg>
      </pc:sldChg>
      <pc:sldChg chg="del">
        <pc:chgData name="Dean Baquir" userId="1319407c-3c25-4308-ae8f-ca924714fbd8" providerId="ADAL" clId="{8300D0FD-A9E9-42DA-9CD1-AD410FD3F9F4}" dt="2021-12-03T02:07:30.410" v="3342" actId="47"/>
        <pc:sldMkLst>
          <pc:docMk/>
          <pc:sldMk cId="2065393398" sldId="276"/>
        </pc:sldMkLst>
      </pc:sldChg>
      <pc:sldChg chg="add del">
        <pc:chgData name="Dean Baquir" userId="1319407c-3c25-4308-ae8f-ca924714fbd8" providerId="ADAL" clId="{8300D0FD-A9E9-42DA-9CD1-AD410FD3F9F4}" dt="2021-12-03T01:55:14.568" v="2972" actId="47"/>
        <pc:sldMkLst>
          <pc:docMk/>
          <pc:sldMk cId="582183603" sldId="280"/>
        </pc:sldMkLst>
      </pc:sldChg>
      <pc:sldChg chg="add del">
        <pc:chgData name="Dean Baquir" userId="1319407c-3c25-4308-ae8f-ca924714fbd8" providerId="ADAL" clId="{8300D0FD-A9E9-42DA-9CD1-AD410FD3F9F4}" dt="2021-12-03T01:55:20.861" v="2973" actId="47"/>
        <pc:sldMkLst>
          <pc:docMk/>
          <pc:sldMk cId="1919019072" sldId="282"/>
        </pc:sldMkLst>
      </pc:sldChg>
      <pc:sldChg chg="del">
        <pc:chgData name="Dean Baquir" userId="1319407c-3c25-4308-ae8f-ca924714fbd8" providerId="ADAL" clId="{8300D0FD-A9E9-42DA-9CD1-AD410FD3F9F4}" dt="2021-12-03T02:07:24.611" v="3340" actId="47"/>
        <pc:sldMkLst>
          <pc:docMk/>
          <pc:sldMk cId="3076932979" sldId="288"/>
        </pc:sldMkLst>
      </pc:sldChg>
      <pc:sldChg chg="addSp modSp new del mod">
        <pc:chgData name="Dean Baquir" userId="1319407c-3c25-4308-ae8f-ca924714fbd8" providerId="ADAL" clId="{8300D0FD-A9E9-42DA-9CD1-AD410FD3F9F4}" dt="2021-12-03T00:55:05.217" v="2967" actId="47"/>
        <pc:sldMkLst>
          <pc:docMk/>
          <pc:sldMk cId="717963792" sldId="290"/>
        </pc:sldMkLst>
        <pc:spChg chg="mod">
          <ac:chgData name="Dean Baquir" userId="1319407c-3c25-4308-ae8f-ca924714fbd8" providerId="ADAL" clId="{8300D0FD-A9E9-42DA-9CD1-AD410FD3F9F4}" dt="2021-11-30T03:26:37.209" v="1412" actId="20577"/>
          <ac:spMkLst>
            <pc:docMk/>
            <pc:sldMk cId="717963792" sldId="290"/>
            <ac:spMk id="2" creationId="{7C7C9246-41C1-4DA5-BEB9-48ACD804963A}"/>
          </ac:spMkLst>
        </pc:spChg>
        <pc:spChg chg="mod">
          <ac:chgData name="Dean Baquir" userId="1319407c-3c25-4308-ae8f-ca924714fbd8" providerId="ADAL" clId="{8300D0FD-A9E9-42DA-9CD1-AD410FD3F9F4}" dt="2021-12-02T01:26:03.878" v="2146" actId="20577"/>
          <ac:spMkLst>
            <pc:docMk/>
            <pc:sldMk cId="717963792" sldId="290"/>
            <ac:spMk id="3" creationId="{9A63FA35-8D14-440D-81E6-E2B727158B61}"/>
          </ac:spMkLst>
        </pc:spChg>
        <pc:picChg chg="add mod">
          <ac:chgData name="Dean Baquir" userId="1319407c-3c25-4308-ae8f-ca924714fbd8" providerId="ADAL" clId="{8300D0FD-A9E9-42DA-9CD1-AD410FD3F9F4}" dt="2021-12-01T20:59:00.363" v="2126" actId="1076"/>
          <ac:picMkLst>
            <pc:docMk/>
            <pc:sldMk cId="717963792" sldId="290"/>
            <ac:picMk id="1026" creationId="{CA6D5637-47C2-43EE-968F-E9E3C1A231EA}"/>
          </ac:picMkLst>
        </pc:picChg>
      </pc:sldChg>
      <pc:sldChg chg="addSp delSp modSp add mod setBg setClrOvrMap">
        <pc:chgData name="Dean Baquir" userId="1319407c-3c25-4308-ae8f-ca924714fbd8" providerId="ADAL" clId="{8300D0FD-A9E9-42DA-9CD1-AD410FD3F9F4}" dt="2021-12-03T00:46:31.126" v="2745" actId="1076"/>
        <pc:sldMkLst>
          <pc:docMk/>
          <pc:sldMk cId="1731318680" sldId="359"/>
        </pc:sldMkLst>
        <pc:spChg chg="add mod">
          <ac:chgData name="Dean Baquir" userId="1319407c-3c25-4308-ae8f-ca924714fbd8" providerId="ADAL" clId="{8300D0FD-A9E9-42DA-9CD1-AD410FD3F9F4}" dt="2021-12-03T00:45:21.452" v="2735" actId="26606"/>
          <ac:spMkLst>
            <pc:docMk/>
            <pc:sldMk cId="1731318680" sldId="359"/>
            <ac:spMk id="11" creationId="{A784DB60-D783-4D7A-8421-F7F1A1FD8D07}"/>
          </ac:spMkLst>
        </pc:spChg>
        <pc:spChg chg="mod">
          <ac:chgData name="Dean Baquir" userId="1319407c-3c25-4308-ae8f-ca924714fbd8" providerId="ADAL" clId="{8300D0FD-A9E9-42DA-9CD1-AD410FD3F9F4}" dt="2021-12-03T00:45:21.452" v="2735" actId="26606"/>
          <ac:spMkLst>
            <pc:docMk/>
            <pc:sldMk cId="1731318680" sldId="359"/>
            <ac:spMk id="40" creationId="{B866F0DF-4A98-4230-9441-3183321DB9D0}"/>
          </ac:spMkLst>
        </pc:spChg>
        <pc:spChg chg="del">
          <ac:chgData name="Dean Baquir" userId="1319407c-3c25-4308-ae8f-ca924714fbd8" providerId="ADAL" clId="{8300D0FD-A9E9-42DA-9CD1-AD410FD3F9F4}" dt="2021-12-03T00:45:21.452" v="2735" actId="26606"/>
          <ac:spMkLst>
            <pc:docMk/>
            <pc:sldMk cId="1731318680" sldId="359"/>
            <ac:spMk id="145" creationId="{C6870151-9189-4C3A-8379-EF3D95827A0A}"/>
          </ac:spMkLst>
        </pc:spChg>
        <pc:spChg chg="del">
          <ac:chgData name="Dean Baquir" userId="1319407c-3c25-4308-ae8f-ca924714fbd8" providerId="ADAL" clId="{8300D0FD-A9E9-42DA-9CD1-AD410FD3F9F4}" dt="2021-12-03T00:45:21.452" v="2735" actId="26606"/>
          <ac:spMkLst>
            <pc:docMk/>
            <pc:sldMk cId="1731318680" sldId="359"/>
            <ac:spMk id="147" creationId="{123EA69C-102A-4DD0-9547-05DCD271D159}"/>
          </ac:spMkLst>
        </pc:spChg>
        <pc:spChg chg="del">
          <ac:chgData name="Dean Baquir" userId="1319407c-3c25-4308-ae8f-ca924714fbd8" providerId="ADAL" clId="{8300D0FD-A9E9-42DA-9CD1-AD410FD3F9F4}" dt="2021-12-03T00:45:21.452" v="2735" actId="26606"/>
          <ac:spMkLst>
            <pc:docMk/>
            <pc:sldMk cId="1731318680" sldId="359"/>
            <ac:spMk id="149" creationId="{6A862265-5CA3-4C40-8582-7534C3B03C2A}"/>
          </ac:spMkLst>
        </pc:spChg>
        <pc:spChg chg="del">
          <ac:chgData name="Dean Baquir" userId="1319407c-3c25-4308-ae8f-ca924714fbd8" providerId="ADAL" clId="{8300D0FD-A9E9-42DA-9CD1-AD410FD3F9F4}" dt="2021-12-03T00:45:21.452" v="2735" actId="26606"/>
          <ac:spMkLst>
            <pc:docMk/>
            <pc:sldMk cId="1731318680" sldId="359"/>
            <ac:spMk id="151" creationId="{600EF80B-0391-4082-9AF5-F15B091B4CE9}"/>
          </ac:spMkLst>
        </pc:spChg>
        <pc:spChg chg="del">
          <ac:chgData name="Dean Baquir" userId="1319407c-3c25-4308-ae8f-ca924714fbd8" providerId="ADAL" clId="{8300D0FD-A9E9-42DA-9CD1-AD410FD3F9F4}" dt="2021-12-03T00:45:21.452" v="2735" actId="26606"/>
          <ac:spMkLst>
            <pc:docMk/>
            <pc:sldMk cId="1731318680" sldId="359"/>
            <ac:spMk id="155" creationId="{3FBF03E8-C602-4192-9C52-F84B29FDCC88}"/>
          </ac:spMkLst>
        </pc:spChg>
        <pc:spChg chg="add">
          <ac:chgData name="Dean Baquir" userId="1319407c-3c25-4308-ae8f-ca924714fbd8" providerId="ADAL" clId="{8300D0FD-A9E9-42DA-9CD1-AD410FD3F9F4}" dt="2021-12-03T00:45:21.452" v="2735" actId="26606"/>
          <ac:spMkLst>
            <pc:docMk/>
            <pc:sldMk cId="1731318680" sldId="359"/>
            <ac:spMk id="160" creationId="{F2AF0D79-4A1A-4F27-B9F0-CF252C4AC91C}"/>
          </ac:spMkLst>
        </pc:spChg>
        <pc:graphicFrameChg chg="del">
          <ac:chgData name="Dean Baquir" userId="1319407c-3c25-4308-ae8f-ca924714fbd8" providerId="ADAL" clId="{8300D0FD-A9E9-42DA-9CD1-AD410FD3F9F4}" dt="2021-12-03T00:23:52.617" v="2162" actId="478"/>
          <ac:graphicFrameMkLst>
            <pc:docMk/>
            <pc:sldMk cId="1731318680" sldId="359"/>
            <ac:graphicFrameMk id="140" creationId="{F24FEEC2-E9CF-481F-9735-6DD93F7C972A}"/>
          </ac:graphicFrameMkLst>
        </pc:graphicFrameChg>
        <pc:picChg chg="add del mod">
          <ac:chgData name="Dean Baquir" userId="1319407c-3c25-4308-ae8f-ca924714fbd8" providerId="ADAL" clId="{8300D0FD-A9E9-42DA-9CD1-AD410FD3F9F4}" dt="2021-12-03T00:45:17.237" v="2734" actId="478"/>
          <ac:picMkLst>
            <pc:docMk/>
            <pc:sldMk cId="1731318680" sldId="359"/>
            <ac:picMk id="12" creationId="{36DF87F1-9473-46B0-B390-1A1F6A3909D9}"/>
          </ac:picMkLst>
        </pc:picChg>
        <pc:picChg chg="add mod">
          <ac:chgData name="Dean Baquir" userId="1319407c-3c25-4308-ae8f-ca924714fbd8" providerId="ADAL" clId="{8300D0FD-A9E9-42DA-9CD1-AD410FD3F9F4}" dt="2021-12-03T00:46:31.126" v="2745" actId="1076"/>
          <ac:picMkLst>
            <pc:docMk/>
            <pc:sldMk cId="1731318680" sldId="359"/>
            <ac:picMk id="15" creationId="{058C2005-0FD8-43BA-9EEE-4C6947E38BA7}"/>
          </ac:picMkLst>
        </pc:picChg>
        <pc:picChg chg="mod">
          <ac:chgData name="Dean Baquir" userId="1319407c-3c25-4308-ae8f-ca924714fbd8" providerId="ADAL" clId="{8300D0FD-A9E9-42DA-9CD1-AD410FD3F9F4}" dt="2021-12-03T00:45:21.452" v="2735" actId="26606"/>
          <ac:picMkLst>
            <pc:docMk/>
            <pc:sldMk cId="1731318680" sldId="359"/>
            <ac:picMk id="99" creationId="{9A517A43-FC66-4662-8CE2-4E522D347951}"/>
          </ac:picMkLst>
        </pc:picChg>
        <pc:cxnChg chg="del">
          <ac:chgData name="Dean Baquir" userId="1319407c-3c25-4308-ae8f-ca924714fbd8" providerId="ADAL" clId="{8300D0FD-A9E9-42DA-9CD1-AD410FD3F9F4}" dt="2021-12-03T00:45:21.452" v="2735" actId="26606"/>
          <ac:cxnSpMkLst>
            <pc:docMk/>
            <pc:sldMk cId="1731318680" sldId="359"/>
            <ac:cxnSpMk id="153" creationId="{D33AC32D-5F44-45F7-A0BD-7C11A86BED57}"/>
          </ac:cxnSpMkLst>
        </pc:cxnChg>
        <pc:cxnChg chg="add">
          <ac:chgData name="Dean Baquir" userId="1319407c-3c25-4308-ae8f-ca924714fbd8" providerId="ADAL" clId="{8300D0FD-A9E9-42DA-9CD1-AD410FD3F9F4}" dt="2021-12-03T00:45:21.452" v="2735" actId="26606"/>
          <ac:cxnSpMkLst>
            <pc:docMk/>
            <pc:sldMk cId="1731318680" sldId="359"/>
            <ac:cxnSpMk id="162" creationId="{8E83266B-97F8-4AB9-818F-3A70E8D8580D}"/>
          </ac:cxnSpMkLst>
        </pc:cxnChg>
      </pc:sldChg>
      <pc:sldChg chg="delSp modSp add del mod ord">
        <pc:chgData name="Dean Baquir" userId="1319407c-3c25-4308-ae8f-ca924714fbd8" providerId="ADAL" clId="{8300D0FD-A9E9-42DA-9CD1-AD410FD3F9F4}" dt="2021-12-03T00:47:22.256" v="2746" actId="47"/>
        <pc:sldMkLst>
          <pc:docMk/>
          <pc:sldMk cId="46261569" sldId="360"/>
        </pc:sldMkLst>
        <pc:spChg chg="mod">
          <ac:chgData name="Dean Baquir" userId="1319407c-3c25-4308-ae8f-ca924714fbd8" providerId="ADAL" clId="{8300D0FD-A9E9-42DA-9CD1-AD410FD3F9F4}" dt="2021-12-03T00:36:41.744" v="2232" actId="1076"/>
          <ac:spMkLst>
            <pc:docMk/>
            <pc:sldMk cId="46261569" sldId="360"/>
            <ac:spMk id="15" creationId="{9515AD51-A7DE-4DA2-8C39-7721A25B072C}"/>
          </ac:spMkLst>
        </pc:spChg>
        <pc:picChg chg="del">
          <ac:chgData name="Dean Baquir" userId="1319407c-3c25-4308-ae8f-ca924714fbd8" providerId="ADAL" clId="{8300D0FD-A9E9-42DA-9CD1-AD410FD3F9F4}" dt="2021-12-03T00:36:43.127" v="2233" actId="478"/>
          <ac:picMkLst>
            <pc:docMk/>
            <pc:sldMk cId="46261569" sldId="360"/>
            <ac:picMk id="12" creationId="{1E315812-0281-4417-96AA-871DEAC87DFF}"/>
          </ac:picMkLst>
        </pc:picChg>
        <pc:picChg chg="mod">
          <ac:chgData name="Dean Baquir" userId="1319407c-3c25-4308-ae8f-ca924714fbd8" providerId="ADAL" clId="{8300D0FD-A9E9-42DA-9CD1-AD410FD3F9F4}" dt="2021-12-03T00:36:47.947" v="2235" actId="1076"/>
          <ac:picMkLst>
            <pc:docMk/>
            <pc:sldMk cId="46261569" sldId="360"/>
            <ac:picMk id="99" creationId="{9A517A43-FC66-4662-8CE2-4E522D347951}"/>
          </ac:picMkLst>
        </pc:picChg>
      </pc:sldChg>
      <pc:sldChg chg="add del ord">
        <pc:chgData name="Dean Baquir" userId="1319407c-3c25-4308-ae8f-ca924714fbd8" providerId="ADAL" clId="{8300D0FD-A9E9-42DA-9CD1-AD410FD3F9F4}" dt="2021-12-03T00:35:03.999" v="2198" actId="47"/>
        <pc:sldMkLst>
          <pc:docMk/>
          <pc:sldMk cId="3582098981" sldId="360"/>
        </pc:sldMkLst>
      </pc:sldChg>
      <pc:sldChg chg="addSp delSp modSp add mod ord setBg setClrOvrMap">
        <pc:chgData name="Dean Baquir" userId="1319407c-3c25-4308-ae8f-ca924714fbd8" providerId="ADAL" clId="{8300D0FD-A9E9-42DA-9CD1-AD410FD3F9F4}" dt="2021-12-03T15:40:51.130" v="3741" actId="1076"/>
        <pc:sldMkLst>
          <pc:docMk/>
          <pc:sldMk cId="3013004989" sldId="361"/>
        </pc:sldMkLst>
        <pc:spChg chg="add mod">
          <ac:chgData name="Dean Baquir" userId="1319407c-3c25-4308-ae8f-ca924714fbd8" providerId="ADAL" clId="{8300D0FD-A9E9-42DA-9CD1-AD410FD3F9F4}" dt="2021-12-03T15:40:49.082" v="3740" actId="20577"/>
          <ac:spMkLst>
            <pc:docMk/>
            <pc:sldMk cId="3013004989" sldId="361"/>
            <ac:spMk id="3" creationId="{145CF922-7A53-48CA-A5FC-3EB980C76F22}"/>
          </ac:spMkLst>
        </pc:spChg>
        <pc:spChg chg="mod">
          <ac:chgData name="Dean Baquir" userId="1319407c-3c25-4308-ae8f-ca924714fbd8" providerId="ADAL" clId="{8300D0FD-A9E9-42DA-9CD1-AD410FD3F9F4}" dt="2021-12-03T00:41:48.293" v="2722" actId="26606"/>
          <ac:spMkLst>
            <pc:docMk/>
            <pc:sldMk cId="3013004989" sldId="361"/>
            <ac:spMk id="9" creationId="{835118BB-931C-47B4-9BD9-9F7C959F954D}"/>
          </ac:spMkLst>
        </pc:spChg>
        <pc:spChg chg="mod">
          <ac:chgData name="Dean Baquir" userId="1319407c-3c25-4308-ae8f-ca924714fbd8" providerId="ADAL" clId="{8300D0FD-A9E9-42DA-9CD1-AD410FD3F9F4}" dt="2021-12-03T00:41:53.589" v="2723" actId="1076"/>
          <ac:spMkLst>
            <pc:docMk/>
            <pc:sldMk cId="3013004989" sldId="361"/>
            <ac:spMk id="10" creationId="{8A09DFED-982A-42CB-9A02-FA9723986B68}"/>
          </ac:spMkLst>
        </pc:spChg>
        <pc:spChg chg="add del">
          <ac:chgData name="Dean Baquir" userId="1319407c-3c25-4308-ae8f-ca924714fbd8" providerId="ADAL" clId="{8300D0FD-A9E9-42DA-9CD1-AD410FD3F9F4}" dt="2021-12-03T00:41:48.293" v="2722" actId="26606"/>
          <ac:spMkLst>
            <pc:docMk/>
            <pc:sldMk cId="3013004989" sldId="361"/>
            <ac:spMk id="164" creationId="{F2AF0D79-4A1A-4F27-B9F0-CF252C4AC91C}"/>
          </ac:spMkLst>
        </pc:spChg>
        <pc:spChg chg="add del">
          <ac:chgData name="Dean Baquir" userId="1319407c-3c25-4308-ae8f-ca924714fbd8" providerId="ADAL" clId="{8300D0FD-A9E9-42DA-9CD1-AD410FD3F9F4}" dt="2021-12-03T00:41:48.293" v="2722" actId="26606"/>
          <ac:spMkLst>
            <pc:docMk/>
            <pc:sldMk cId="3013004989" sldId="361"/>
            <ac:spMk id="167" creationId="{F2AF0D79-4A1A-4F27-B9F0-CF252C4AC91C}"/>
          </ac:spMkLst>
        </pc:spChg>
        <pc:spChg chg="add del">
          <ac:chgData name="Dean Baquir" userId="1319407c-3c25-4308-ae8f-ca924714fbd8" providerId="ADAL" clId="{8300D0FD-A9E9-42DA-9CD1-AD410FD3F9F4}" dt="2021-12-03T00:41:36.177" v="2718" actId="26606"/>
          <ac:spMkLst>
            <pc:docMk/>
            <pc:sldMk cId="3013004989" sldId="361"/>
            <ac:spMk id="170" creationId="{C6870151-9189-4C3A-8379-EF3D95827A0A}"/>
          </ac:spMkLst>
        </pc:spChg>
        <pc:spChg chg="add del">
          <ac:chgData name="Dean Baquir" userId="1319407c-3c25-4308-ae8f-ca924714fbd8" providerId="ADAL" clId="{8300D0FD-A9E9-42DA-9CD1-AD410FD3F9F4}" dt="2021-12-03T00:41:36.177" v="2718" actId="26606"/>
          <ac:spMkLst>
            <pc:docMk/>
            <pc:sldMk cId="3013004989" sldId="361"/>
            <ac:spMk id="172" creationId="{123EA69C-102A-4DD0-9547-05DCD271D159}"/>
          </ac:spMkLst>
        </pc:spChg>
        <pc:spChg chg="add del">
          <ac:chgData name="Dean Baquir" userId="1319407c-3c25-4308-ae8f-ca924714fbd8" providerId="ADAL" clId="{8300D0FD-A9E9-42DA-9CD1-AD410FD3F9F4}" dt="2021-12-03T00:41:36.177" v="2718" actId="26606"/>
          <ac:spMkLst>
            <pc:docMk/>
            <pc:sldMk cId="3013004989" sldId="361"/>
            <ac:spMk id="174" creationId="{6A862265-5CA3-4C40-8582-7534C3B03C2A}"/>
          </ac:spMkLst>
        </pc:spChg>
        <pc:spChg chg="add del">
          <ac:chgData name="Dean Baquir" userId="1319407c-3c25-4308-ae8f-ca924714fbd8" providerId="ADAL" clId="{8300D0FD-A9E9-42DA-9CD1-AD410FD3F9F4}" dt="2021-12-03T00:41:36.177" v="2718" actId="26606"/>
          <ac:spMkLst>
            <pc:docMk/>
            <pc:sldMk cId="3013004989" sldId="361"/>
            <ac:spMk id="176" creationId="{600EF80B-0391-4082-9AF5-F15B091B4CE9}"/>
          </ac:spMkLst>
        </pc:spChg>
        <pc:spChg chg="add del">
          <ac:chgData name="Dean Baquir" userId="1319407c-3c25-4308-ae8f-ca924714fbd8" providerId="ADAL" clId="{8300D0FD-A9E9-42DA-9CD1-AD410FD3F9F4}" dt="2021-12-03T00:41:36.177" v="2718" actId="26606"/>
          <ac:spMkLst>
            <pc:docMk/>
            <pc:sldMk cId="3013004989" sldId="361"/>
            <ac:spMk id="180" creationId="{3FBF03E8-C602-4192-9C52-F84B29FDCC88}"/>
          </ac:spMkLst>
        </pc:spChg>
        <pc:graphicFrameChg chg="del mod">
          <ac:chgData name="Dean Baquir" userId="1319407c-3c25-4308-ae8f-ca924714fbd8" providerId="ADAL" clId="{8300D0FD-A9E9-42DA-9CD1-AD410FD3F9F4}" dt="2021-12-03T15:37:09.087" v="3386" actId="478"/>
          <ac:graphicFrameMkLst>
            <pc:docMk/>
            <pc:sldMk cId="3013004989" sldId="361"/>
            <ac:graphicFrameMk id="171" creationId="{FC10E12D-58FE-4462-BD30-BD85C5874568}"/>
          </ac:graphicFrameMkLst>
        </pc:graphicFrameChg>
        <pc:picChg chg="add mod">
          <ac:chgData name="Dean Baquir" userId="1319407c-3c25-4308-ae8f-ca924714fbd8" providerId="ADAL" clId="{8300D0FD-A9E9-42DA-9CD1-AD410FD3F9F4}" dt="2021-12-03T00:42:19.784" v="2729" actId="1076"/>
          <ac:picMkLst>
            <pc:docMk/>
            <pc:sldMk cId="3013004989" sldId="361"/>
            <ac:picMk id="15" creationId="{30675C38-0DE1-4457-9F62-E4677B89FD2A}"/>
          </ac:picMkLst>
        </pc:picChg>
        <pc:picChg chg="add mod">
          <ac:chgData name="Dean Baquir" userId="1319407c-3c25-4308-ae8f-ca924714fbd8" providerId="ADAL" clId="{8300D0FD-A9E9-42DA-9CD1-AD410FD3F9F4}" dt="2021-12-03T00:47:51.908" v="2747" actId="14100"/>
          <ac:picMkLst>
            <pc:docMk/>
            <pc:sldMk cId="3013004989" sldId="361"/>
            <ac:picMk id="16" creationId="{E2D74EA1-92F8-4EC6-98D5-BA64B347CB5A}"/>
          </ac:picMkLst>
        </pc:picChg>
        <pc:picChg chg="add del mod">
          <ac:chgData name="Dean Baquir" userId="1319407c-3c25-4308-ae8f-ca924714fbd8" providerId="ADAL" clId="{8300D0FD-A9E9-42DA-9CD1-AD410FD3F9F4}" dt="2021-12-03T00:45:50.926" v="2742" actId="478"/>
          <ac:picMkLst>
            <pc:docMk/>
            <pc:sldMk cId="3013004989" sldId="361"/>
            <ac:picMk id="17" creationId="{F4617EF2-3665-4571-BAF6-E932D30912A9}"/>
          </ac:picMkLst>
        </pc:picChg>
        <pc:picChg chg="mod">
          <ac:chgData name="Dean Baquir" userId="1319407c-3c25-4308-ae8f-ca924714fbd8" providerId="ADAL" clId="{8300D0FD-A9E9-42DA-9CD1-AD410FD3F9F4}" dt="2021-12-03T15:40:51.130" v="3741" actId="1076"/>
          <ac:picMkLst>
            <pc:docMk/>
            <pc:sldMk cId="3013004989" sldId="361"/>
            <ac:picMk id="99" creationId="{9A517A43-FC66-4662-8CE2-4E522D347951}"/>
          </ac:picMkLst>
        </pc:picChg>
        <pc:cxnChg chg="add del">
          <ac:chgData name="Dean Baquir" userId="1319407c-3c25-4308-ae8f-ca924714fbd8" providerId="ADAL" clId="{8300D0FD-A9E9-42DA-9CD1-AD410FD3F9F4}" dt="2021-12-03T00:41:48.293" v="2722" actId="26606"/>
          <ac:cxnSpMkLst>
            <pc:docMk/>
            <pc:sldMk cId="3013004989" sldId="361"/>
            <ac:cxnSpMk id="165" creationId="{8E83266B-97F8-4AB9-818F-3A70E8D8580D}"/>
          </ac:cxnSpMkLst>
        </pc:cxnChg>
        <pc:cxnChg chg="add del">
          <ac:chgData name="Dean Baquir" userId="1319407c-3c25-4308-ae8f-ca924714fbd8" providerId="ADAL" clId="{8300D0FD-A9E9-42DA-9CD1-AD410FD3F9F4}" dt="2021-12-03T00:41:48.293" v="2722" actId="26606"/>
          <ac:cxnSpMkLst>
            <pc:docMk/>
            <pc:sldMk cId="3013004989" sldId="361"/>
            <ac:cxnSpMk id="168" creationId="{8E83266B-97F8-4AB9-818F-3A70E8D8580D}"/>
          </ac:cxnSpMkLst>
        </pc:cxnChg>
        <pc:cxnChg chg="add del">
          <ac:chgData name="Dean Baquir" userId="1319407c-3c25-4308-ae8f-ca924714fbd8" providerId="ADAL" clId="{8300D0FD-A9E9-42DA-9CD1-AD410FD3F9F4}" dt="2021-12-03T00:41:36.177" v="2718" actId="26606"/>
          <ac:cxnSpMkLst>
            <pc:docMk/>
            <pc:sldMk cId="3013004989" sldId="361"/>
            <ac:cxnSpMk id="178" creationId="{D33AC32D-5F44-45F7-A0BD-7C11A86BED57}"/>
          </ac:cxnSpMkLst>
        </pc:cxnChg>
      </pc:sldChg>
      <pc:sldChg chg="addSp delSp modSp add mod">
        <pc:chgData name="Dean Baquir" userId="1319407c-3c25-4308-ae8f-ca924714fbd8" providerId="ADAL" clId="{8300D0FD-A9E9-42DA-9CD1-AD410FD3F9F4}" dt="2021-12-03T15:41:36.601" v="3775" actId="20577"/>
        <pc:sldMkLst>
          <pc:docMk/>
          <pc:sldMk cId="3610312287" sldId="362"/>
        </pc:sldMkLst>
        <pc:spChg chg="mod">
          <ac:chgData name="Dean Baquir" userId="1319407c-3c25-4308-ae8f-ca924714fbd8" providerId="ADAL" clId="{8300D0FD-A9E9-42DA-9CD1-AD410FD3F9F4}" dt="2021-12-03T00:52:32.057" v="2948" actId="26606"/>
          <ac:spMkLst>
            <pc:docMk/>
            <pc:sldMk cId="3610312287" sldId="362"/>
            <ac:spMk id="9" creationId="{835118BB-931C-47B4-9BD9-9F7C959F954D}"/>
          </ac:spMkLst>
        </pc:spChg>
        <pc:spChg chg="mod">
          <ac:chgData name="Dean Baquir" userId="1319407c-3c25-4308-ae8f-ca924714fbd8" providerId="ADAL" clId="{8300D0FD-A9E9-42DA-9CD1-AD410FD3F9F4}" dt="2021-12-03T15:41:36.601" v="3775" actId="20577"/>
          <ac:spMkLst>
            <pc:docMk/>
            <pc:sldMk cId="3610312287" sldId="362"/>
            <ac:spMk id="10" creationId="{8A09DFED-982A-42CB-9A02-FA9723986B68}"/>
          </ac:spMkLst>
        </pc:spChg>
        <pc:spChg chg="add del">
          <ac:chgData name="Dean Baquir" userId="1319407c-3c25-4308-ae8f-ca924714fbd8" providerId="ADAL" clId="{8300D0FD-A9E9-42DA-9CD1-AD410FD3F9F4}" dt="2021-12-03T00:52:32.057" v="2948" actId="26606"/>
          <ac:spMkLst>
            <pc:docMk/>
            <pc:sldMk cId="3610312287" sldId="362"/>
            <ac:spMk id="164" creationId="{F2AF0D79-4A1A-4F27-B9F0-CF252C4AC91C}"/>
          </ac:spMkLst>
        </pc:spChg>
        <pc:spChg chg="add del">
          <ac:chgData name="Dean Baquir" userId="1319407c-3c25-4308-ae8f-ca924714fbd8" providerId="ADAL" clId="{8300D0FD-A9E9-42DA-9CD1-AD410FD3F9F4}" dt="2021-12-03T00:51:25.840" v="2930" actId="26606"/>
          <ac:spMkLst>
            <pc:docMk/>
            <pc:sldMk cId="3610312287" sldId="362"/>
            <ac:spMk id="167" creationId="{F2AF0D79-4A1A-4F27-B9F0-CF252C4AC91C}"/>
          </ac:spMkLst>
        </pc:spChg>
        <pc:spChg chg="add">
          <ac:chgData name="Dean Baquir" userId="1319407c-3c25-4308-ae8f-ca924714fbd8" providerId="ADAL" clId="{8300D0FD-A9E9-42DA-9CD1-AD410FD3F9F4}" dt="2021-12-03T00:52:32.057" v="2948" actId="26606"/>
          <ac:spMkLst>
            <pc:docMk/>
            <pc:sldMk cId="3610312287" sldId="362"/>
            <ac:spMk id="169" creationId="{F2AF0D79-4A1A-4F27-B9F0-CF252C4AC91C}"/>
          </ac:spMkLst>
        </pc:spChg>
        <pc:spChg chg="add del">
          <ac:chgData name="Dean Baquir" userId="1319407c-3c25-4308-ae8f-ca924714fbd8" providerId="ADAL" clId="{8300D0FD-A9E9-42DA-9CD1-AD410FD3F9F4}" dt="2021-12-03T00:50:45.244" v="2925" actId="26606"/>
          <ac:spMkLst>
            <pc:docMk/>
            <pc:sldMk cId="3610312287" sldId="362"/>
            <ac:spMk id="170" creationId="{E20FCAD1-04A9-48A1-B290-9823D28DDE38}"/>
          </ac:spMkLst>
        </pc:spChg>
        <pc:picChg chg="add del mod">
          <ac:chgData name="Dean Baquir" userId="1319407c-3c25-4308-ae8f-ca924714fbd8" providerId="ADAL" clId="{8300D0FD-A9E9-42DA-9CD1-AD410FD3F9F4}" dt="2021-12-03T00:51:15.377" v="2928" actId="478"/>
          <ac:picMkLst>
            <pc:docMk/>
            <pc:sldMk cId="3610312287" sldId="362"/>
            <ac:picMk id="11" creationId="{062830EC-2140-46EE-97C4-554BC369BA63}"/>
          </ac:picMkLst>
        </pc:picChg>
        <pc:picChg chg="del">
          <ac:chgData name="Dean Baquir" userId="1319407c-3c25-4308-ae8f-ca924714fbd8" providerId="ADAL" clId="{8300D0FD-A9E9-42DA-9CD1-AD410FD3F9F4}" dt="2021-12-03T00:48:52.546" v="2749" actId="478"/>
          <ac:picMkLst>
            <pc:docMk/>
            <pc:sldMk cId="3610312287" sldId="362"/>
            <ac:picMk id="15" creationId="{30675C38-0DE1-4457-9F62-E4677B89FD2A}"/>
          </ac:picMkLst>
        </pc:picChg>
        <pc:picChg chg="del">
          <ac:chgData name="Dean Baquir" userId="1319407c-3c25-4308-ae8f-ca924714fbd8" providerId="ADAL" clId="{8300D0FD-A9E9-42DA-9CD1-AD410FD3F9F4}" dt="2021-12-03T00:48:52.908" v="2750" actId="478"/>
          <ac:picMkLst>
            <pc:docMk/>
            <pc:sldMk cId="3610312287" sldId="362"/>
            <ac:picMk id="16" creationId="{E2D74EA1-92F8-4EC6-98D5-BA64B347CB5A}"/>
          </ac:picMkLst>
        </pc:picChg>
        <pc:picChg chg="mod ord">
          <ac:chgData name="Dean Baquir" userId="1319407c-3c25-4308-ae8f-ca924714fbd8" providerId="ADAL" clId="{8300D0FD-A9E9-42DA-9CD1-AD410FD3F9F4}" dt="2021-12-03T00:54:03.421" v="2960" actId="14100"/>
          <ac:picMkLst>
            <pc:docMk/>
            <pc:sldMk cId="3610312287" sldId="362"/>
            <ac:picMk id="99" creationId="{9A517A43-FC66-4662-8CE2-4E522D347951}"/>
          </ac:picMkLst>
        </pc:picChg>
        <pc:picChg chg="add del mod">
          <ac:chgData name="Dean Baquir" userId="1319407c-3c25-4308-ae8f-ca924714fbd8" providerId="ADAL" clId="{8300D0FD-A9E9-42DA-9CD1-AD410FD3F9F4}" dt="2021-12-03T00:53:36.700" v="2952"/>
          <ac:picMkLst>
            <pc:docMk/>
            <pc:sldMk cId="3610312287" sldId="362"/>
            <ac:picMk id="1026" creationId="{CE9CE280-BC3A-4C8A-B71C-54ADE81C1382}"/>
          </ac:picMkLst>
        </pc:picChg>
        <pc:picChg chg="add del mod">
          <ac:chgData name="Dean Baquir" userId="1319407c-3c25-4308-ae8f-ca924714fbd8" providerId="ADAL" clId="{8300D0FD-A9E9-42DA-9CD1-AD410FD3F9F4}" dt="2021-12-03T00:53:43.764" v="2956"/>
          <ac:picMkLst>
            <pc:docMk/>
            <pc:sldMk cId="3610312287" sldId="362"/>
            <ac:picMk id="1028" creationId="{45CBD34D-4247-4B02-AD18-213FAB97C7CF}"/>
          </ac:picMkLst>
        </pc:picChg>
        <pc:picChg chg="add mod">
          <ac:chgData name="Dean Baquir" userId="1319407c-3c25-4308-ae8f-ca924714fbd8" providerId="ADAL" clId="{8300D0FD-A9E9-42DA-9CD1-AD410FD3F9F4}" dt="2021-12-03T00:54:35.480" v="2966" actId="1076"/>
          <ac:picMkLst>
            <pc:docMk/>
            <pc:sldMk cId="3610312287" sldId="362"/>
            <ac:picMk id="1030" creationId="{B7269820-2CC7-4BD0-8F5D-1A0B87E6377A}"/>
          </ac:picMkLst>
        </pc:picChg>
        <pc:cxnChg chg="add del">
          <ac:chgData name="Dean Baquir" userId="1319407c-3c25-4308-ae8f-ca924714fbd8" providerId="ADAL" clId="{8300D0FD-A9E9-42DA-9CD1-AD410FD3F9F4}" dt="2021-12-03T00:52:32.057" v="2948" actId="26606"/>
          <ac:cxnSpMkLst>
            <pc:docMk/>
            <pc:sldMk cId="3610312287" sldId="362"/>
            <ac:cxnSpMk id="165" creationId="{8E83266B-97F8-4AB9-818F-3A70E8D8580D}"/>
          </ac:cxnSpMkLst>
        </pc:cxnChg>
        <pc:cxnChg chg="add del">
          <ac:chgData name="Dean Baquir" userId="1319407c-3c25-4308-ae8f-ca924714fbd8" providerId="ADAL" clId="{8300D0FD-A9E9-42DA-9CD1-AD410FD3F9F4}" dt="2021-12-03T00:51:25.840" v="2930" actId="26606"/>
          <ac:cxnSpMkLst>
            <pc:docMk/>
            <pc:sldMk cId="3610312287" sldId="362"/>
            <ac:cxnSpMk id="168" creationId="{8E83266B-97F8-4AB9-818F-3A70E8D8580D}"/>
          </ac:cxnSpMkLst>
        </pc:cxnChg>
        <pc:cxnChg chg="add">
          <ac:chgData name="Dean Baquir" userId="1319407c-3c25-4308-ae8f-ca924714fbd8" providerId="ADAL" clId="{8300D0FD-A9E9-42DA-9CD1-AD410FD3F9F4}" dt="2021-12-03T00:52:32.057" v="2948" actId="26606"/>
          <ac:cxnSpMkLst>
            <pc:docMk/>
            <pc:sldMk cId="3610312287" sldId="362"/>
            <ac:cxnSpMk id="171" creationId="{8E83266B-97F8-4AB9-818F-3A70E8D8580D}"/>
          </ac:cxnSpMkLst>
        </pc:cxnChg>
        <pc:cxnChg chg="add del">
          <ac:chgData name="Dean Baquir" userId="1319407c-3c25-4308-ae8f-ca924714fbd8" providerId="ADAL" clId="{8300D0FD-A9E9-42DA-9CD1-AD410FD3F9F4}" dt="2021-12-03T00:50:45.244" v="2925" actId="26606"/>
          <ac:cxnSpMkLst>
            <pc:docMk/>
            <pc:sldMk cId="3610312287" sldId="362"/>
            <ac:cxnSpMk id="172" creationId="{126E153B-A73E-4BA8-8B6E-D0520BCC906A}"/>
          </ac:cxnSpMkLst>
        </pc:cxnChg>
      </pc:sldChg>
      <pc:sldChg chg="addSp delSp modSp add mod setBg setClrOvrMap">
        <pc:chgData name="Dean Baquir" userId="1319407c-3c25-4308-ae8f-ca924714fbd8" providerId="ADAL" clId="{8300D0FD-A9E9-42DA-9CD1-AD410FD3F9F4}" dt="2021-12-03T15:41:09.921" v="3742" actId="26606"/>
        <pc:sldMkLst>
          <pc:docMk/>
          <pc:sldMk cId="2715729682" sldId="363"/>
        </pc:sldMkLst>
        <pc:spChg chg="mod">
          <ac:chgData name="Dean Baquir" userId="1319407c-3c25-4308-ae8f-ca924714fbd8" providerId="ADAL" clId="{8300D0FD-A9E9-42DA-9CD1-AD410FD3F9F4}" dt="2021-12-03T15:41:09.921" v="3742" actId="26606"/>
          <ac:spMkLst>
            <pc:docMk/>
            <pc:sldMk cId="2715729682" sldId="363"/>
            <ac:spMk id="9" creationId="{835118BB-931C-47B4-9BD9-9F7C959F954D}"/>
          </ac:spMkLst>
        </pc:spChg>
        <pc:spChg chg="mod">
          <ac:chgData name="Dean Baquir" userId="1319407c-3c25-4308-ae8f-ca924714fbd8" providerId="ADAL" clId="{8300D0FD-A9E9-42DA-9CD1-AD410FD3F9F4}" dt="2021-12-03T15:41:09.921" v="3742" actId="26606"/>
          <ac:spMkLst>
            <pc:docMk/>
            <pc:sldMk cId="2715729682" sldId="363"/>
            <ac:spMk id="10" creationId="{8A09DFED-982A-42CB-9A02-FA9723986B68}"/>
          </ac:spMkLst>
        </pc:spChg>
        <pc:spChg chg="del">
          <ac:chgData name="Dean Baquir" userId="1319407c-3c25-4308-ae8f-ca924714fbd8" providerId="ADAL" clId="{8300D0FD-A9E9-42DA-9CD1-AD410FD3F9F4}" dt="2021-12-03T15:41:09.921" v="3742" actId="26606"/>
          <ac:spMkLst>
            <pc:docMk/>
            <pc:sldMk cId="2715729682" sldId="363"/>
            <ac:spMk id="176" creationId="{C6870151-9189-4C3A-8379-EF3D95827A0A}"/>
          </ac:spMkLst>
        </pc:spChg>
        <pc:spChg chg="del">
          <ac:chgData name="Dean Baquir" userId="1319407c-3c25-4308-ae8f-ca924714fbd8" providerId="ADAL" clId="{8300D0FD-A9E9-42DA-9CD1-AD410FD3F9F4}" dt="2021-12-03T15:41:09.921" v="3742" actId="26606"/>
          <ac:spMkLst>
            <pc:docMk/>
            <pc:sldMk cId="2715729682" sldId="363"/>
            <ac:spMk id="178" creationId="{123EA69C-102A-4DD0-9547-05DCD271D159}"/>
          </ac:spMkLst>
        </pc:spChg>
        <pc:spChg chg="del">
          <ac:chgData name="Dean Baquir" userId="1319407c-3c25-4308-ae8f-ca924714fbd8" providerId="ADAL" clId="{8300D0FD-A9E9-42DA-9CD1-AD410FD3F9F4}" dt="2021-12-03T15:41:09.921" v="3742" actId="26606"/>
          <ac:spMkLst>
            <pc:docMk/>
            <pc:sldMk cId="2715729682" sldId="363"/>
            <ac:spMk id="180" creationId="{6A862265-5CA3-4C40-8582-7534C3B03C2A}"/>
          </ac:spMkLst>
        </pc:spChg>
        <pc:spChg chg="del">
          <ac:chgData name="Dean Baquir" userId="1319407c-3c25-4308-ae8f-ca924714fbd8" providerId="ADAL" clId="{8300D0FD-A9E9-42DA-9CD1-AD410FD3F9F4}" dt="2021-12-03T15:41:09.921" v="3742" actId="26606"/>
          <ac:spMkLst>
            <pc:docMk/>
            <pc:sldMk cId="2715729682" sldId="363"/>
            <ac:spMk id="182" creationId="{600EF80B-0391-4082-9AF5-F15B091B4CE9}"/>
          </ac:spMkLst>
        </pc:spChg>
        <pc:spChg chg="del">
          <ac:chgData name="Dean Baquir" userId="1319407c-3c25-4308-ae8f-ca924714fbd8" providerId="ADAL" clId="{8300D0FD-A9E9-42DA-9CD1-AD410FD3F9F4}" dt="2021-12-03T15:41:09.921" v="3742" actId="26606"/>
          <ac:spMkLst>
            <pc:docMk/>
            <pc:sldMk cId="2715729682" sldId="363"/>
            <ac:spMk id="186" creationId="{3FBF03E8-C602-4192-9C52-F84B29FDCC88}"/>
          </ac:spMkLst>
        </pc:spChg>
        <pc:spChg chg="add">
          <ac:chgData name="Dean Baquir" userId="1319407c-3c25-4308-ae8f-ca924714fbd8" providerId="ADAL" clId="{8300D0FD-A9E9-42DA-9CD1-AD410FD3F9F4}" dt="2021-12-03T15:41:09.921" v="3742" actId="26606"/>
          <ac:spMkLst>
            <pc:docMk/>
            <pc:sldMk cId="2715729682" sldId="363"/>
            <ac:spMk id="191" creationId="{F2AF0D79-4A1A-4F27-B9F0-CF252C4AC91C}"/>
          </ac:spMkLst>
        </pc:spChg>
        <pc:picChg chg="mod">
          <ac:chgData name="Dean Baquir" userId="1319407c-3c25-4308-ae8f-ca924714fbd8" providerId="ADAL" clId="{8300D0FD-A9E9-42DA-9CD1-AD410FD3F9F4}" dt="2021-12-03T15:41:09.921" v="3742" actId="26606"/>
          <ac:picMkLst>
            <pc:docMk/>
            <pc:sldMk cId="2715729682" sldId="363"/>
            <ac:picMk id="99" creationId="{9A517A43-FC66-4662-8CE2-4E522D347951}"/>
          </ac:picMkLst>
        </pc:picChg>
        <pc:picChg chg="del mod">
          <ac:chgData name="Dean Baquir" userId="1319407c-3c25-4308-ae8f-ca924714fbd8" providerId="ADAL" clId="{8300D0FD-A9E9-42DA-9CD1-AD410FD3F9F4}" dt="2021-12-03T01:57:41.796" v="3044" actId="478"/>
          <ac:picMkLst>
            <pc:docMk/>
            <pc:sldMk cId="2715729682" sldId="363"/>
            <ac:picMk id="1030" creationId="{B7269820-2CC7-4BD0-8F5D-1A0B87E6377A}"/>
          </ac:picMkLst>
        </pc:picChg>
        <pc:cxnChg chg="del">
          <ac:chgData name="Dean Baquir" userId="1319407c-3c25-4308-ae8f-ca924714fbd8" providerId="ADAL" clId="{8300D0FD-A9E9-42DA-9CD1-AD410FD3F9F4}" dt="2021-12-03T15:41:09.921" v="3742" actId="26606"/>
          <ac:cxnSpMkLst>
            <pc:docMk/>
            <pc:sldMk cId="2715729682" sldId="363"/>
            <ac:cxnSpMk id="184" creationId="{D33AC32D-5F44-45F7-A0BD-7C11A86BED57}"/>
          </ac:cxnSpMkLst>
        </pc:cxnChg>
        <pc:cxnChg chg="add">
          <ac:chgData name="Dean Baquir" userId="1319407c-3c25-4308-ae8f-ca924714fbd8" providerId="ADAL" clId="{8300D0FD-A9E9-42DA-9CD1-AD410FD3F9F4}" dt="2021-12-03T15:41:09.921" v="3742" actId="26606"/>
          <ac:cxnSpMkLst>
            <pc:docMk/>
            <pc:sldMk cId="2715729682" sldId="363"/>
            <ac:cxnSpMk id="193" creationId="{8E83266B-97F8-4AB9-818F-3A70E8D8580D}"/>
          </ac:cxnSpMkLst>
        </pc:cxnChg>
      </pc:sldChg>
      <pc:sldChg chg="modSp add mod">
        <pc:chgData name="Dean Baquir" userId="1319407c-3c25-4308-ae8f-ca924714fbd8" providerId="ADAL" clId="{8300D0FD-A9E9-42DA-9CD1-AD410FD3F9F4}" dt="2021-12-03T02:07:03.899" v="3339" actId="255"/>
        <pc:sldMkLst>
          <pc:docMk/>
          <pc:sldMk cId="844854272" sldId="364"/>
        </pc:sldMkLst>
        <pc:spChg chg="mod">
          <ac:chgData name="Dean Baquir" userId="1319407c-3c25-4308-ae8f-ca924714fbd8" providerId="ADAL" clId="{8300D0FD-A9E9-42DA-9CD1-AD410FD3F9F4}" dt="2021-12-03T02:03:10.632" v="3209" actId="20577"/>
          <ac:spMkLst>
            <pc:docMk/>
            <pc:sldMk cId="844854272" sldId="364"/>
            <ac:spMk id="9" creationId="{835118BB-931C-47B4-9BD9-9F7C959F954D}"/>
          </ac:spMkLst>
        </pc:spChg>
        <pc:spChg chg="mod">
          <ac:chgData name="Dean Baquir" userId="1319407c-3c25-4308-ae8f-ca924714fbd8" providerId="ADAL" clId="{8300D0FD-A9E9-42DA-9CD1-AD410FD3F9F4}" dt="2021-12-03T02:07:03.899" v="3339" actId="255"/>
          <ac:spMkLst>
            <pc:docMk/>
            <pc:sldMk cId="844854272" sldId="364"/>
            <ac:spMk id="10" creationId="{8A09DFED-982A-42CB-9A02-FA9723986B68}"/>
          </ac:spMkLst>
        </pc:spChg>
        <pc:picChg chg="mod">
          <ac:chgData name="Dean Baquir" userId="1319407c-3c25-4308-ae8f-ca924714fbd8" providerId="ADAL" clId="{8300D0FD-A9E9-42DA-9CD1-AD410FD3F9F4}" dt="2021-12-03T02:05:53.407" v="3323" actId="1076"/>
          <ac:picMkLst>
            <pc:docMk/>
            <pc:sldMk cId="844854272" sldId="364"/>
            <ac:picMk id="99" creationId="{9A517A43-FC66-4662-8CE2-4E522D347951}"/>
          </ac:picMkLst>
        </pc:picChg>
      </pc:sldChg>
      <pc:sldChg chg="addSp delSp modSp add mod setBg addAnim setClrOvrMap">
        <pc:chgData name="Dean Baquir" userId="1319407c-3c25-4308-ae8f-ca924714fbd8" providerId="ADAL" clId="{8300D0FD-A9E9-42DA-9CD1-AD410FD3F9F4}" dt="2021-12-03T02:11:23.358" v="3381" actId="26606"/>
        <pc:sldMkLst>
          <pc:docMk/>
          <pc:sldMk cId="531643768" sldId="365"/>
        </pc:sldMkLst>
        <pc:spChg chg="add del mod">
          <ac:chgData name="Dean Baquir" userId="1319407c-3c25-4308-ae8f-ca924714fbd8" providerId="ADAL" clId="{8300D0FD-A9E9-42DA-9CD1-AD410FD3F9F4}" dt="2021-12-03T02:07:46.869" v="3345" actId="478"/>
          <ac:spMkLst>
            <pc:docMk/>
            <pc:sldMk cId="531643768" sldId="365"/>
            <ac:spMk id="3" creationId="{C52928BC-C399-444B-83EE-D04A0BD8DDEE}"/>
          </ac:spMkLst>
        </pc:spChg>
        <pc:spChg chg="mod">
          <ac:chgData name="Dean Baquir" userId="1319407c-3c25-4308-ae8f-ca924714fbd8" providerId="ADAL" clId="{8300D0FD-A9E9-42DA-9CD1-AD410FD3F9F4}" dt="2021-12-03T02:11:23.358" v="3381" actId="26606"/>
          <ac:spMkLst>
            <pc:docMk/>
            <pc:sldMk cId="531643768" sldId="365"/>
            <ac:spMk id="9" creationId="{835118BB-931C-47B4-9BD9-9F7C959F954D}"/>
          </ac:spMkLst>
        </pc:spChg>
        <pc:spChg chg="del mod">
          <ac:chgData name="Dean Baquir" userId="1319407c-3c25-4308-ae8f-ca924714fbd8" providerId="ADAL" clId="{8300D0FD-A9E9-42DA-9CD1-AD410FD3F9F4}" dt="2021-12-03T02:07:35.975" v="3344" actId="478"/>
          <ac:spMkLst>
            <pc:docMk/>
            <pc:sldMk cId="531643768" sldId="365"/>
            <ac:spMk id="10" creationId="{8A09DFED-982A-42CB-9A02-FA9723986B68}"/>
          </ac:spMkLst>
        </pc:spChg>
        <pc:spChg chg="del">
          <ac:chgData name="Dean Baquir" userId="1319407c-3c25-4308-ae8f-ca924714fbd8" providerId="ADAL" clId="{8300D0FD-A9E9-42DA-9CD1-AD410FD3F9F4}" dt="2021-12-03T02:07:51.918" v="3346" actId="26606"/>
          <ac:spMkLst>
            <pc:docMk/>
            <pc:sldMk cId="531643768" sldId="365"/>
            <ac:spMk id="169" creationId="{F2AF0D79-4A1A-4F27-B9F0-CF252C4AC91C}"/>
          </ac:spMkLst>
        </pc:spChg>
        <pc:spChg chg="add del">
          <ac:chgData name="Dean Baquir" userId="1319407c-3c25-4308-ae8f-ca924714fbd8" providerId="ADAL" clId="{8300D0FD-A9E9-42DA-9CD1-AD410FD3F9F4}" dt="2021-12-03T02:11:23.358" v="3381" actId="26606"/>
          <ac:spMkLst>
            <pc:docMk/>
            <pc:sldMk cId="531643768" sldId="365"/>
            <ac:spMk id="176" creationId="{1CE580D1-F917-4567-AFB4-99AA9B52ADF0}"/>
          </ac:spMkLst>
        </pc:spChg>
        <pc:spChg chg="add del">
          <ac:chgData name="Dean Baquir" userId="1319407c-3c25-4308-ae8f-ca924714fbd8" providerId="ADAL" clId="{8300D0FD-A9E9-42DA-9CD1-AD410FD3F9F4}" dt="2021-12-03T02:11:23.358" v="3381" actId="26606"/>
          <ac:spMkLst>
            <pc:docMk/>
            <pc:sldMk cId="531643768" sldId="365"/>
            <ac:spMk id="184" creationId="{65513E21-21B0-48DB-8CF1-35E43B33A477}"/>
          </ac:spMkLst>
        </pc:spChg>
        <pc:spChg chg="add del">
          <ac:chgData name="Dean Baquir" userId="1319407c-3c25-4308-ae8f-ca924714fbd8" providerId="ADAL" clId="{8300D0FD-A9E9-42DA-9CD1-AD410FD3F9F4}" dt="2021-12-03T02:11:17.785" v="3374" actId="26606"/>
          <ac:spMkLst>
            <pc:docMk/>
            <pc:sldMk cId="531643768" sldId="365"/>
            <ac:spMk id="191" creationId="{1CE580D1-F917-4567-AFB4-99AA9B52ADF0}"/>
          </ac:spMkLst>
        </pc:spChg>
        <pc:spChg chg="add del">
          <ac:chgData name="Dean Baquir" userId="1319407c-3c25-4308-ae8f-ca924714fbd8" providerId="ADAL" clId="{8300D0FD-A9E9-42DA-9CD1-AD410FD3F9F4}" dt="2021-12-03T02:11:17.785" v="3374" actId="26606"/>
          <ac:spMkLst>
            <pc:docMk/>
            <pc:sldMk cId="531643768" sldId="365"/>
            <ac:spMk id="199" creationId="{6A0FFA78-985C-4F50-B21A-77045C7DF657}"/>
          </ac:spMkLst>
        </pc:spChg>
        <pc:spChg chg="add del">
          <ac:chgData name="Dean Baquir" userId="1319407c-3c25-4308-ae8f-ca924714fbd8" providerId="ADAL" clId="{8300D0FD-A9E9-42DA-9CD1-AD410FD3F9F4}" dt="2021-12-03T02:11:18.826" v="3376" actId="26606"/>
          <ac:spMkLst>
            <pc:docMk/>
            <pc:sldMk cId="531643768" sldId="365"/>
            <ac:spMk id="203" creationId="{1CE580D1-F917-4567-AFB4-99AA9B52ADF0}"/>
          </ac:spMkLst>
        </pc:spChg>
        <pc:spChg chg="add del">
          <ac:chgData name="Dean Baquir" userId="1319407c-3c25-4308-ae8f-ca924714fbd8" providerId="ADAL" clId="{8300D0FD-A9E9-42DA-9CD1-AD410FD3F9F4}" dt="2021-12-03T02:11:18.826" v="3376" actId="26606"/>
          <ac:spMkLst>
            <pc:docMk/>
            <pc:sldMk cId="531643768" sldId="365"/>
            <ac:spMk id="207" creationId="{A4092ECB-D375-4A85-AD6E-85644D2A99E5}"/>
          </ac:spMkLst>
        </pc:spChg>
        <pc:spChg chg="add del">
          <ac:chgData name="Dean Baquir" userId="1319407c-3c25-4308-ae8f-ca924714fbd8" providerId="ADAL" clId="{8300D0FD-A9E9-42DA-9CD1-AD410FD3F9F4}" dt="2021-12-03T02:11:22.319" v="3378" actId="26606"/>
          <ac:spMkLst>
            <pc:docMk/>
            <pc:sldMk cId="531643768" sldId="365"/>
            <ac:spMk id="210" creationId="{1CE580D1-F917-4567-AFB4-99AA9B52ADF0}"/>
          </ac:spMkLst>
        </pc:spChg>
        <pc:spChg chg="add del">
          <ac:chgData name="Dean Baquir" userId="1319407c-3c25-4308-ae8f-ca924714fbd8" providerId="ADAL" clId="{8300D0FD-A9E9-42DA-9CD1-AD410FD3F9F4}" dt="2021-12-03T02:11:22.319" v="3378" actId="26606"/>
          <ac:spMkLst>
            <pc:docMk/>
            <pc:sldMk cId="531643768" sldId="365"/>
            <ac:spMk id="214" creationId="{6A0FFA78-985C-4F50-B21A-77045C7DF657}"/>
          </ac:spMkLst>
        </pc:spChg>
        <pc:spChg chg="add del">
          <ac:chgData name="Dean Baquir" userId="1319407c-3c25-4308-ae8f-ca924714fbd8" providerId="ADAL" clId="{8300D0FD-A9E9-42DA-9CD1-AD410FD3F9F4}" dt="2021-12-03T02:11:23.337" v="3380" actId="26606"/>
          <ac:spMkLst>
            <pc:docMk/>
            <pc:sldMk cId="531643768" sldId="365"/>
            <ac:spMk id="217" creationId="{C63C853E-3842-4594-86A9-051FFAF4D343}"/>
          </ac:spMkLst>
        </pc:spChg>
        <pc:spChg chg="add del">
          <ac:chgData name="Dean Baquir" userId="1319407c-3c25-4308-ae8f-ca924714fbd8" providerId="ADAL" clId="{8300D0FD-A9E9-42DA-9CD1-AD410FD3F9F4}" dt="2021-12-03T02:11:23.337" v="3380" actId="26606"/>
          <ac:spMkLst>
            <pc:docMk/>
            <pc:sldMk cId="531643768" sldId="365"/>
            <ac:spMk id="221" creationId="{2E67E8BF-E4B2-4098-9FB3-9E400BD86935}"/>
          </ac:spMkLst>
        </pc:spChg>
        <pc:spChg chg="add">
          <ac:chgData name="Dean Baquir" userId="1319407c-3c25-4308-ae8f-ca924714fbd8" providerId="ADAL" clId="{8300D0FD-A9E9-42DA-9CD1-AD410FD3F9F4}" dt="2021-12-03T02:11:23.358" v="3381" actId="26606"/>
          <ac:spMkLst>
            <pc:docMk/>
            <pc:sldMk cId="531643768" sldId="365"/>
            <ac:spMk id="224" creationId="{1CE580D1-F917-4567-AFB4-99AA9B52ADF0}"/>
          </ac:spMkLst>
        </pc:spChg>
        <pc:spChg chg="add">
          <ac:chgData name="Dean Baquir" userId="1319407c-3c25-4308-ae8f-ca924714fbd8" providerId="ADAL" clId="{8300D0FD-A9E9-42DA-9CD1-AD410FD3F9F4}" dt="2021-12-03T02:11:23.358" v="3381" actId="26606"/>
          <ac:spMkLst>
            <pc:docMk/>
            <pc:sldMk cId="531643768" sldId="365"/>
            <ac:spMk id="228" creationId="{6A0FFA78-985C-4F50-B21A-77045C7DF657}"/>
          </ac:spMkLst>
        </pc:spChg>
        <pc:picChg chg="mod">
          <ac:chgData name="Dean Baquir" userId="1319407c-3c25-4308-ae8f-ca924714fbd8" providerId="ADAL" clId="{8300D0FD-A9E9-42DA-9CD1-AD410FD3F9F4}" dt="2021-12-03T02:11:23.358" v="3381" actId="26606"/>
          <ac:picMkLst>
            <pc:docMk/>
            <pc:sldMk cId="531643768" sldId="365"/>
            <ac:picMk id="99" creationId="{9A517A43-FC66-4662-8CE2-4E522D347951}"/>
          </ac:picMkLst>
        </pc:picChg>
        <pc:picChg chg="add del">
          <ac:chgData name="Dean Baquir" userId="1319407c-3c25-4308-ae8f-ca924714fbd8" providerId="ADAL" clId="{8300D0FD-A9E9-42DA-9CD1-AD410FD3F9F4}" dt="2021-12-03T02:11:23.358" v="3381" actId="26606"/>
          <ac:picMkLst>
            <pc:docMk/>
            <pc:sldMk cId="531643768" sldId="365"/>
            <ac:picMk id="178" creationId="{1F5620B8-A2D8-4568-B566-F0453A0D9167}"/>
          </ac:picMkLst>
        </pc:picChg>
        <pc:picChg chg="add del">
          <ac:chgData name="Dean Baquir" userId="1319407c-3c25-4308-ae8f-ca924714fbd8" providerId="ADAL" clId="{8300D0FD-A9E9-42DA-9CD1-AD410FD3F9F4}" dt="2021-12-03T02:11:17.785" v="3374" actId="26606"/>
          <ac:picMkLst>
            <pc:docMk/>
            <pc:sldMk cId="531643768" sldId="365"/>
            <ac:picMk id="193" creationId="{1F5620B8-A2D8-4568-B566-F0453A0D9167}"/>
          </ac:picMkLst>
        </pc:picChg>
        <pc:picChg chg="add del">
          <ac:chgData name="Dean Baquir" userId="1319407c-3c25-4308-ae8f-ca924714fbd8" providerId="ADAL" clId="{8300D0FD-A9E9-42DA-9CD1-AD410FD3F9F4}" dt="2021-12-03T02:11:18.826" v="3376" actId="26606"/>
          <ac:picMkLst>
            <pc:docMk/>
            <pc:sldMk cId="531643768" sldId="365"/>
            <ac:picMk id="204" creationId="{1F5620B8-A2D8-4568-B566-F0453A0D9167}"/>
          </ac:picMkLst>
        </pc:picChg>
        <pc:picChg chg="add del">
          <ac:chgData name="Dean Baquir" userId="1319407c-3c25-4308-ae8f-ca924714fbd8" providerId="ADAL" clId="{8300D0FD-A9E9-42DA-9CD1-AD410FD3F9F4}" dt="2021-12-03T02:11:22.319" v="3378" actId="26606"/>
          <ac:picMkLst>
            <pc:docMk/>
            <pc:sldMk cId="531643768" sldId="365"/>
            <ac:picMk id="211" creationId="{1F5620B8-A2D8-4568-B566-F0453A0D9167}"/>
          </ac:picMkLst>
        </pc:picChg>
        <pc:picChg chg="add del">
          <ac:chgData name="Dean Baquir" userId="1319407c-3c25-4308-ae8f-ca924714fbd8" providerId="ADAL" clId="{8300D0FD-A9E9-42DA-9CD1-AD410FD3F9F4}" dt="2021-12-03T02:11:23.337" v="3380" actId="26606"/>
          <ac:picMkLst>
            <pc:docMk/>
            <pc:sldMk cId="531643768" sldId="365"/>
            <ac:picMk id="218" creationId="{B591CDC5-6B61-4116-B3B5-0FF42B6E606D}"/>
          </ac:picMkLst>
        </pc:picChg>
        <pc:picChg chg="add">
          <ac:chgData name="Dean Baquir" userId="1319407c-3c25-4308-ae8f-ca924714fbd8" providerId="ADAL" clId="{8300D0FD-A9E9-42DA-9CD1-AD410FD3F9F4}" dt="2021-12-03T02:11:23.358" v="3381" actId="26606"/>
          <ac:picMkLst>
            <pc:docMk/>
            <pc:sldMk cId="531643768" sldId="365"/>
            <ac:picMk id="225" creationId="{1F5620B8-A2D8-4568-B566-F0453A0D9167}"/>
          </ac:picMkLst>
        </pc:picChg>
        <pc:cxnChg chg="add del mod">
          <ac:chgData name="Dean Baquir" userId="1319407c-3c25-4308-ae8f-ca924714fbd8" providerId="ADAL" clId="{8300D0FD-A9E9-42DA-9CD1-AD410FD3F9F4}" dt="2021-12-03T02:08:57.608" v="3353" actId="11529"/>
          <ac:cxnSpMkLst>
            <pc:docMk/>
            <pc:sldMk cId="531643768" sldId="365"/>
            <ac:cxnSpMk id="5" creationId="{4372FD46-402B-4B23-8F28-A07FDBE2BBB0}"/>
          </ac:cxnSpMkLst>
        </pc:cxnChg>
        <pc:cxnChg chg="add del mod">
          <ac:chgData name="Dean Baquir" userId="1319407c-3c25-4308-ae8f-ca924714fbd8" providerId="ADAL" clId="{8300D0FD-A9E9-42DA-9CD1-AD410FD3F9F4}" dt="2021-12-03T02:11:04.662" v="3372" actId="478"/>
          <ac:cxnSpMkLst>
            <pc:docMk/>
            <pc:sldMk cId="531643768" sldId="365"/>
            <ac:cxnSpMk id="7" creationId="{047BFAA8-05E8-4FAD-A7C8-D128EF8F4650}"/>
          </ac:cxnSpMkLst>
        </pc:cxnChg>
        <pc:cxnChg chg="del">
          <ac:chgData name="Dean Baquir" userId="1319407c-3c25-4308-ae8f-ca924714fbd8" providerId="ADAL" clId="{8300D0FD-A9E9-42DA-9CD1-AD410FD3F9F4}" dt="2021-12-03T02:07:51.918" v="3346" actId="26606"/>
          <ac:cxnSpMkLst>
            <pc:docMk/>
            <pc:sldMk cId="531643768" sldId="365"/>
            <ac:cxnSpMk id="171" creationId="{8E83266B-97F8-4AB9-818F-3A70E8D8580D}"/>
          </ac:cxnSpMkLst>
        </pc:cxnChg>
        <pc:cxnChg chg="add del">
          <ac:chgData name="Dean Baquir" userId="1319407c-3c25-4308-ae8f-ca924714fbd8" providerId="ADAL" clId="{8300D0FD-A9E9-42DA-9CD1-AD410FD3F9F4}" dt="2021-12-03T02:11:23.358" v="3381" actId="26606"/>
          <ac:cxnSpMkLst>
            <pc:docMk/>
            <pc:sldMk cId="531643768" sldId="365"/>
            <ac:cxnSpMk id="180" creationId="{1C7D2BA4-4B7A-4596-8BCC-5CF715423894}"/>
          </ac:cxnSpMkLst>
        </pc:cxnChg>
        <pc:cxnChg chg="add del">
          <ac:chgData name="Dean Baquir" userId="1319407c-3c25-4308-ae8f-ca924714fbd8" providerId="ADAL" clId="{8300D0FD-A9E9-42DA-9CD1-AD410FD3F9F4}" dt="2021-12-03T02:11:23.358" v="3381" actId="26606"/>
          <ac:cxnSpMkLst>
            <pc:docMk/>
            <pc:sldMk cId="531643768" sldId="365"/>
            <ac:cxnSpMk id="182" creationId="{4977F1E1-2B6F-4BB6-899F-67D8764D83C5}"/>
          </ac:cxnSpMkLst>
        </pc:cxnChg>
        <pc:cxnChg chg="add del">
          <ac:chgData name="Dean Baquir" userId="1319407c-3c25-4308-ae8f-ca924714fbd8" providerId="ADAL" clId="{8300D0FD-A9E9-42DA-9CD1-AD410FD3F9F4}" dt="2021-12-03T02:11:23.358" v="3381" actId="26606"/>
          <ac:cxnSpMkLst>
            <pc:docMk/>
            <pc:sldMk cId="531643768" sldId="365"/>
            <ac:cxnSpMk id="186" creationId="{580B8A35-DEA7-4D43-9DF8-90B4681D0FAD}"/>
          </ac:cxnSpMkLst>
        </pc:cxnChg>
        <pc:cxnChg chg="add del">
          <ac:chgData name="Dean Baquir" userId="1319407c-3c25-4308-ae8f-ca924714fbd8" providerId="ADAL" clId="{8300D0FD-A9E9-42DA-9CD1-AD410FD3F9F4}" dt="2021-12-03T02:11:17.785" v="3374" actId="26606"/>
          <ac:cxnSpMkLst>
            <pc:docMk/>
            <pc:sldMk cId="531643768" sldId="365"/>
            <ac:cxnSpMk id="195" creationId="{1C7D2BA4-4B7A-4596-8BCC-5CF715423894}"/>
          </ac:cxnSpMkLst>
        </pc:cxnChg>
        <pc:cxnChg chg="add del">
          <ac:chgData name="Dean Baquir" userId="1319407c-3c25-4308-ae8f-ca924714fbd8" providerId="ADAL" clId="{8300D0FD-A9E9-42DA-9CD1-AD410FD3F9F4}" dt="2021-12-03T02:11:17.785" v="3374" actId="26606"/>
          <ac:cxnSpMkLst>
            <pc:docMk/>
            <pc:sldMk cId="531643768" sldId="365"/>
            <ac:cxnSpMk id="197" creationId="{4977F1E1-2B6F-4BB6-899F-67D8764D83C5}"/>
          </ac:cxnSpMkLst>
        </pc:cxnChg>
        <pc:cxnChg chg="add del">
          <ac:chgData name="Dean Baquir" userId="1319407c-3c25-4308-ae8f-ca924714fbd8" providerId="ADAL" clId="{8300D0FD-A9E9-42DA-9CD1-AD410FD3F9F4}" dt="2021-12-03T02:11:17.785" v="3374" actId="26606"/>
          <ac:cxnSpMkLst>
            <pc:docMk/>
            <pc:sldMk cId="531643768" sldId="365"/>
            <ac:cxnSpMk id="201" creationId="{65409EC7-69B1-45CC-8FB7-1964C1AB6720}"/>
          </ac:cxnSpMkLst>
        </pc:cxnChg>
        <pc:cxnChg chg="add del">
          <ac:chgData name="Dean Baquir" userId="1319407c-3c25-4308-ae8f-ca924714fbd8" providerId="ADAL" clId="{8300D0FD-A9E9-42DA-9CD1-AD410FD3F9F4}" dt="2021-12-03T02:11:18.826" v="3376" actId="26606"/>
          <ac:cxnSpMkLst>
            <pc:docMk/>
            <pc:sldMk cId="531643768" sldId="365"/>
            <ac:cxnSpMk id="205" creationId="{1C7D2BA4-4B7A-4596-8BCC-5CF715423894}"/>
          </ac:cxnSpMkLst>
        </pc:cxnChg>
        <pc:cxnChg chg="add del">
          <ac:chgData name="Dean Baquir" userId="1319407c-3c25-4308-ae8f-ca924714fbd8" providerId="ADAL" clId="{8300D0FD-A9E9-42DA-9CD1-AD410FD3F9F4}" dt="2021-12-03T02:11:18.826" v="3376" actId="26606"/>
          <ac:cxnSpMkLst>
            <pc:docMk/>
            <pc:sldMk cId="531643768" sldId="365"/>
            <ac:cxnSpMk id="206" creationId="{4977F1E1-2B6F-4BB6-899F-67D8764D83C5}"/>
          </ac:cxnSpMkLst>
        </pc:cxnChg>
        <pc:cxnChg chg="add del">
          <ac:chgData name="Dean Baquir" userId="1319407c-3c25-4308-ae8f-ca924714fbd8" providerId="ADAL" clId="{8300D0FD-A9E9-42DA-9CD1-AD410FD3F9F4}" dt="2021-12-03T02:11:18.826" v="3376" actId="26606"/>
          <ac:cxnSpMkLst>
            <pc:docMk/>
            <pc:sldMk cId="531643768" sldId="365"/>
            <ac:cxnSpMk id="208" creationId="{B6C1711D-6DAC-4FE1-B7B6-AC8A81B84C08}"/>
          </ac:cxnSpMkLst>
        </pc:cxnChg>
        <pc:cxnChg chg="add del">
          <ac:chgData name="Dean Baquir" userId="1319407c-3c25-4308-ae8f-ca924714fbd8" providerId="ADAL" clId="{8300D0FD-A9E9-42DA-9CD1-AD410FD3F9F4}" dt="2021-12-03T02:11:22.319" v="3378" actId="26606"/>
          <ac:cxnSpMkLst>
            <pc:docMk/>
            <pc:sldMk cId="531643768" sldId="365"/>
            <ac:cxnSpMk id="212" creationId="{1C7D2BA4-4B7A-4596-8BCC-5CF715423894}"/>
          </ac:cxnSpMkLst>
        </pc:cxnChg>
        <pc:cxnChg chg="add del">
          <ac:chgData name="Dean Baquir" userId="1319407c-3c25-4308-ae8f-ca924714fbd8" providerId="ADAL" clId="{8300D0FD-A9E9-42DA-9CD1-AD410FD3F9F4}" dt="2021-12-03T02:11:22.319" v="3378" actId="26606"/>
          <ac:cxnSpMkLst>
            <pc:docMk/>
            <pc:sldMk cId="531643768" sldId="365"/>
            <ac:cxnSpMk id="213" creationId="{4977F1E1-2B6F-4BB6-899F-67D8764D83C5}"/>
          </ac:cxnSpMkLst>
        </pc:cxnChg>
        <pc:cxnChg chg="add del">
          <ac:chgData name="Dean Baquir" userId="1319407c-3c25-4308-ae8f-ca924714fbd8" providerId="ADAL" clId="{8300D0FD-A9E9-42DA-9CD1-AD410FD3F9F4}" dt="2021-12-03T02:11:22.319" v="3378" actId="26606"/>
          <ac:cxnSpMkLst>
            <pc:docMk/>
            <pc:sldMk cId="531643768" sldId="365"/>
            <ac:cxnSpMk id="215" creationId="{65409EC7-69B1-45CC-8FB7-1964C1AB6720}"/>
          </ac:cxnSpMkLst>
        </pc:cxnChg>
        <pc:cxnChg chg="add del">
          <ac:chgData name="Dean Baquir" userId="1319407c-3c25-4308-ae8f-ca924714fbd8" providerId="ADAL" clId="{8300D0FD-A9E9-42DA-9CD1-AD410FD3F9F4}" dt="2021-12-03T02:11:23.337" v="3380" actId="26606"/>
          <ac:cxnSpMkLst>
            <pc:docMk/>
            <pc:sldMk cId="531643768" sldId="365"/>
            <ac:cxnSpMk id="219" creationId="{25B08984-5BEB-422F-A364-2B41E6A516EB}"/>
          </ac:cxnSpMkLst>
        </pc:cxnChg>
        <pc:cxnChg chg="add del">
          <ac:chgData name="Dean Baquir" userId="1319407c-3c25-4308-ae8f-ca924714fbd8" providerId="ADAL" clId="{8300D0FD-A9E9-42DA-9CD1-AD410FD3F9F4}" dt="2021-12-03T02:11:23.337" v="3380" actId="26606"/>
          <ac:cxnSpMkLst>
            <pc:docMk/>
            <pc:sldMk cId="531643768" sldId="365"/>
            <ac:cxnSpMk id="220" creationId="{A8F413B1-54E0-4B16-92AB-1CC5C7D645BC}"/>
          </ac:cxnSpMkLst>
        </pc:cxnChg>
        <pc:cxnChg chg="add del">
          <ac:chgData name="Dean Baquir" userId="1319407c-3c25-4308-ae8f-ca924714fbd8" providerId="ADAL" clId="{8300D0FD-A9E9-42DA-9CD1-AD410FD3F9F4}" dt="2021-12-03T02:11:23.337" v="3380" actId="26606"/>
          <ac:cxnSpMkLst>
            <pc:docMk/>
            <pc:sldMk cId="531643768" sldId="365"/>
            <ac:cxnSpMk id="222" creationId="{3781A10F-5DF6-4C9B-AE0B-5249E4399D26}"/>
          </ac:cxnSpMkLst>
        </pc:cxnChg>
        <pc:cxnChg chg="add">
          <ac:chgData name="Dean Baquir" userId="1319407c-3c25-4308-ae8f-ca924714fbd8" providerId="ADAL" clId="{8300D0FD-A9E9-42DA-9CD1-AD410FD3F9F4}" dt="2021-12-03T02:11:23.358" v="3381" actId="26606"/>
          <ac:cxnSpMkLst>
            <pc:docMk/>
            <pc:sldMk cId="531643768" sldId="365"/>
            <ac:cxnSpMk id="226" creationId="{1C7D2BA4-4B7A-4596-8BCC-5CF715423894}"/>
          </ac:cxnSpMkLst>
        </pc:cxnChg>
        <pc:cxnChg chg="add">
          <ac:chgData name="Dean Baquir" userId="1319407c-3c25-4308-ae8f-ca924714fbd8" providerId="ADAL" clId="{8300D0FD-A9E9-42DA-9CD1-AD410FD3F9F4}" dt="2021-12-03T02:11:23.358" v="3381" actId="26606"/>
          <ac:cxnSpMkLst>
            <pc:docMk/>
            <pc:sldMk cId="531643768" sldId="365"/>
            <ac:cxnSpMk id="227" creationId="{4977F1E1-2B6F-4BB6-899F-67D8764D83C5}"/>
          </ac:cxnSpMkLst>
        </pc:cxnChg>
        <pc:cxnChg chg="add">
          <ac:chgData name="Dean Baquir" userId="1319407c-3c25-4308-ae8f-ca924714fbd8" providerId="ADAL" clId="{8300D0FD-A9E9-42DA-9CD1-AD410FD3F9F4}" dt="2021-12-03T02:11:23.358" v="3381" actId="26606"/>
          <ac:cxnSpMkLst>
            <pc:docMk/>
            <pc:sldMk cId="531643768" sldId="365"/>
            <ac:cxnSpMk id="229" creationId="{65409EC7-69B1-45CC-8FB7-1964C1AB6720}"/>
          </ac:cxnSpMkLst>
        </pc:cxnChg>
      </pc:sldChg>
    </pc:docChg>
  </pc:docChgLst>
  <pc:docChgLst>
    <pc:chgData name="Daniel Ibanez" userId="a2852817-0360-45b5-bf7e-68729e5a4633" providerId="ADAL" clId="{7416F3C4-221B-4D56-9013-57FC777695F2}"/>
    <pc:docChg chg="custSel addSld modSld sldOrd">
      <pc:chgData name="Daniel Ibanez" userId="a2852817-0360-45b5-bf7e-68729e5a4633" providerId="ADAL" clId="{7416F3C4-221B-4D56-9013-57FC777695F2}" dt="2021-11-30T03:37:25.440" v="474"/>
      <pc:docMkLst>
        <pc:docMk/>
      </pc:docMkLst>
      <pc:sldChg chg="addSp delSp modSp new mod ord setBg">
        <pc:chgData name="Daniel Ibanez" userId="a2852817-0360-45b5-bf7e-68729e5a4633" providerId="ADAL" clId="{7416F3C4-221B-4D56-9013-57FC777695F2}" dt="2021-11-30T02:23:38.352" v="14" actId="26606"/>
        <pc:sldMkLst>
          <pc:docMk/>
          <pc:sldMk cId="3453008290" sldId="267"/>
        </pc:sldMkLst>
        <pc:spChg chg="del mod">
          <ac:chgData name="Daniel Ibanez" userId="a2852817-0360-45b5-bf7e-68729e5a4633" providerId="ADAL" clId="{7416F3C4-221B-4D56-9013-57FC777695F2}" dt="2021-11-30T02:22:50.484" v="11" actId="478"/>
          <ac:spMkLst>
            <pc:docMk/>
            <pc:sldMk cId="3453008290" sldId="267"/>
            <ac:spMk id="2" creationId="{3E0465EA-3BA7-4D15-B2F3-40242EBDAB47}"/>
          </ac:spMkLst>
        </pc:spChg>
        <pc:spChg chg="del mod">
          <ac:chgData name="Daniel Ibanez" userId="a2852817-0360-45b5-bf7e-68729e5a4633" providerId="ADAL" clId="{7416F3C4-221B-4D56-9013-57FC777695F2}" dt="2021-11-30T02:23:28.234" v="13"/>
          <ac:spMkLst>
            <pc:docMk/>
            <pc:sldMk cId="3453008290" sldId="267"/>
            <ac:spMk id="3" creationId="{574A051D-97D8-4997-8C68-E05239B600A9}"/>
          </ac:spMkLst>
        </pc:spChg>
        <pc:spChg chg="add">
          <ac:chgData name="Daniel Ibanez" userId="a2852817-0360-45b5-bf7e-68729e5a4633" providerId="ADAL" clId="{7416F3C4-221B-4D56-9013-57FC777695F2}" dt="2021-11-30T02:23:38.352" v="14" actId="26606"/>
          <ac:spMkLst>
            <pc:docMk/>
            <pc:sldMk cId="3453008290" sldId="267"/>
            <ac:spMk id="71" creationId="{50D1D739-EDC4-4BE6-A073-9B157E1F9069}"/>
          </ac:spMkLst>
        </pc:spChg>
        <pc:spChg chg="add">
          <ac:chgData name="Daniel Ibanez" userId="a2852817-0360-45b5-bf7e-68729e5a4633" providerId="ADAL" clId="{7416F3C4-221B-4D56-9013-57FC777695F2}" dt="2021-11-30T02:23:38.352" v="14" actId="26606"/>
          <ac:spMkLst>
            <pc:docMk/>
            <pc:sldMk cId="3453008290" sldId="267"/>
            <ac:spMk id="73" creationId="{6CDD35A4-E546-4AF3-A8B9-AC24C5C9FA70}"/>
          </ac:spMkLst>
        </pc:spChg>
        <pc:picChg chg="add mod">
          <ac:chgData name="Daniel Ibanez" userId="a2852817-0360-45b5-bf7e-68729e5a4633" providerId="ADAL" clId="{7416F3C4-221B-4D56-9013-57FC777695F2}" dt="2021-11-30T02:23:38.352" v="14" actId="26606"/>
          <ac:picMkLst>
            <pc:docMk/>
            <pc:sldMk cId="3453008290" sldId="267"/>
            <ac:picMk id="1026" creationId="{DEB765A9-AAA4-4FDF-BBC1-3063166DACE9}"/>
          </ac:picMkLst>
        </pc:picChg>
      </pc:sldChg>
      <pc:sldChg chg="ord">
        <pc:chgData name="Daniel Ibanez" userId="a2852817-0360-45b5-bf7e-68729e5a4633" providerId="ADAL" clId="{7416F3C4-221B-4D56-9013-57FC777695F2}" dt="2021-11-30T02:24:55.225" v="16"/>
        <pc:sldMkLst>
          <pc:docMk/>
          <pc:sldMk cId="170452570" sldId="269"/>
        </pc:sldMkLst>
      </pc:sldChg>
      <pc:sldChg chg="addSp modSp new mod">
        <pc:chgData name="Daniel Ibanez" userId="a2852817-0360-45b5-bf7e-68729e5a4633" providerId="ADAL" clId="{7416F3C4-221B-4D56-9013-57FC777695F2}" dt="2021-11-30T02:29:22.855" v="68"/>
        <pc:sldMkLst>
          <pc:docMk/>
          <pc:sldMk cId="1378945263" sldId="270"/>
        </pc:sldMkLst>
        <pc:spChg chg="add mod">
          <ac:chgData name="Daniel Ibanez" userId="a2852817-0360-45b5-bf7e-68729e5a4633" providerId="ADAL" clId="{7416F3C4-221B-4D56-9013-57FC777695F2}" dt="2021-11-30T02:28:42.194" v="65" actId="404"/>
          <ac:spMkLst>
            <pc:docMk/>
            <pc:sldMk cId="1378945263" sldId="270"/>
            <ac:spMk id="2" creationId="{1A8ADECE-2F28-4EC0-AEE9-7FCC8879E248}"/>
          </ac:spMkLst>
        </pc:spChg>
        <pc:spChg chg="add mod">
          <ac:chgData name="Daniel Ibanez" userId="a2852817-0360-45b5-bf7e-68729e5a4633" providerId="ADAL" clId="{7416F3C4-221B-4D56-9013-57FC777695F2}" dt="2021-11-30T02:29:22.855" v="68"/>
          <ac:spMkLst>
            <pc:docMk/>
            <pc:sldMk cId="1378945263" sldId="270"/>
            <ac:spMk id="3" creationId="{86117F36-BBD8-4264-A175-B8C453F63065}"/>
          </ac:spMkLst>
        </pc:spChg>
      </pc:sldChg>
      <pc:sldChg chg="addSp modSp mod setBg">
        <pc:chgData name="Daniel Ibanez" userId="a2852817-0360-45b5-bf7e-68729e5a4633" providerId="ADAL" clId="{7416F3C4-221B-4D56-9013-57FC777695F2}" dt="2021-11-30T03:29:27.586" v="444" actId="26606"/>
        <pc:sldMkLst>
          <pc:docMk/>
          <pc:sldMk cId="1586397050" sldId="277"/>
        </pc:sldMkLst>
        <pc:spChg chg="mod">
          <ac:chgData name="Daniel Ibanez" userId="a2852817-0360-45b5-bf7e-68729e5a4633" providerId="ADAL" clId="{7416F3C4-221B-4D56-9013-57FC777695F2}" dt="2021-11-30T03:29:27.586" v="444" actId="26606"/>
          <ac:spMkLst>
            <pc:docMk/>
            <pc:sldMk cId="1586397050" sldId="277"/>
            <ac:spMk id="2" creationId="{231178DA-37E0-4818-B267-CD9C61D76C51}"/>
          </ac:spMkLst>
        </pc:spChg>
        <pc:spChg chg="mod">
          <ac:chgData name="Daniel Ibanez" userId="a2852817-0360-45b5-bf7e-68729e5a4633" providerId="ADAL" clId="{7416F3C4-221B-4D56-9013-57FC777695F2}" dt="2021-11-30T03:29:27.586" v="444" actId="26606"/>
          <ac:spMkLst>
            <pc:docMk/>
            <pc:sldMk cId="1586397050" sldId="277"/>
            <ac:spMk id="4" creationId="{811CF768-C106-4846-B8FB-BF72F58F187B}"/>
          </ac:spMkLst>
        </pc:spChg>
        <pc:spChg chg="add">
          <ac:chgData name="Daniel Ibanez" userId="a2852817-0360-45b5-bf7e-68729e5a4633" providerId="ADAL" clId="{7416F3C4-221B-4D56-9013-57FC777695F2}" dt="2021-11-30T03:29:27.586" v="444" actId="26606"/>
          <ac:spMkLst>
            <pc:docMk/>
            <pc:sldMk cId="1586397050" sldId="277"/>
            <ac:spMk id="9" creationId="{23522FE7-5A29-4EF6-B1EF-2CA55748A772}"/>
          </ac:spMkLst>
        </pc:spChg>
        <pc:spChg chg="add">
          <ac:chgData name="Daniel Ibanez" userId="a2852817-0360-45b5-bf7e-68729e5a4633" providerId="ADAL" clId="{7416F3C4-221B-4D56-9013-57FC777695F2}" dt="2021-11-30T03:29:27.586" v="444" actId="26606"/>
          <ac:spMkLst>
            <pc:docMk/>
            <pc:sldMk cId="1586397050" sldId="277"/>
            <ac:spMk id="17" creationId="{29C51009-A09A-4689-8E6C-F8FC99E6A840}"/>
          </ac:spMkLst>
        </pc:spChg>
        <pc:picChg chg="add">
          <ac:chgData name="Daniel Ibanez" userId="a2852817-0360-45b5-bf7e-68729e5a4633" providerId="ADAL" clId="{7416F3C4-221B-4D56-9013-57FC777695F2}" dt="2021-11-30T03:29:27.586" v="444" actId="26606"/>
          <ac:picMkLst>
            <pc:docMk/>
            <pc:sldMk cId="1586397050" sldId="277"/>
            <ac:picMk id="11" creationId="{C2192E09-EBC7-416C-B887-DFF915D7F43D}"/>
          </ac:picMkLst>
        </pc:picChg>
        <pc:cxnChg chg="add">
          <ac:chgData name="Daniel Ibanez" userId="a2852817-0360-45b5-bf7e-68729e5a4633" providerId="ADAL" clId="{7416F3C4-221B-4D56-9013-57FC777695F2}" dt="2021-11-30T03:29:27.586" v="444" actId="26606"/>
          <ac:cxnSpMkLst>
            <pc:docMk/>
            <pc:sldMk cId="1586397050" sldId="277"/>
            <ac:cxnSpMk id="13" creationId="{2924498D-E084-44BE-A196-CFCE35564350}"/>
          </ac:cxnSpMkLst>
        </pc:cxnChg>
        <pc:cxnChg chg="add">
          <ac:chgData name="Daniel Ibanez" userId="a2852817-0360-45b5-bf7e-68729e5a4633" providerId="ADAL" clId="{7416F3C4-221B-4D56-9013-57FC777695F2}" dt="2021-11-30T03:29:27.586" v="444" actId="26606"/>
          <ac:cxnSpMkLst>
            <pc:docMk/>
            <pc:sldMk cId="1586397050" sldId="277"/>
            <ac:cxnSpMk id="15" creationId="{14C12901-9FCC-461E-A64A-89B4791235E9}"/>
          </ac:cxnSpMkLst>
        </pc:cxnChg>
        <pc:cxnChg chg="add">
          <ac:chgData name="Daniel Ibanez" userId="a2852817-0360-45b5-bf7e-68729e5a4633" providerId="ADAL" clId="{7416F3C4-221B-4D56-9013-57FC777695F2}" dt="2021-11-30T03:29:27.586" v="444" actId="26606"/>
          <ac:cxnSpMkLst>
            <pc:docMk/>
            <pc:sldMk cId="1586397050" sldId="277"/>
            <ac:cxnSpMk id="19" creationId="{9EC65442-F244-409C-BF44-C5D6472E810A}"/>
          </ac:cxnSpMkLst>
        </pc:cxnChg>
      </pc:sldChg>
      <pc:sldChg chg="addSp delSp modSp new mod">
        <pc:chgData name="Daniel Ibanez" userId="a2852817-0360-45b5-bf7e-68729e5a4633" providerId="ADAL" clId="{7416F3C4-221B-4D56-9013-57FC777695F2}" dt="2021-11-30T02:34:55.128" v="107" actId="403"/>
        <pc:sldMkLst>
          <pc:docMk/>
          <pc:sldMk cId="3751665475" sldId="277"/>
        </pc:sldMkLst>
        <pc:spChg chg="add mod">
          <ac:chgData name="Daniel Ibanez" userId="a2852817-0360-45b5-bf7e-68729e5a4633" providerId="ADAL" clId="{7416F3C4-221B-4D56-9013-57FC777695F2}" dt="2021-11-30T02:32:06.013" v="96" actId="403"/>
          <ac:spMkLst>
            <pc:docMk/>
            <pc:sldMk cId="3751665475" sldId="277"/>
            <ac:spMk id="2" creationId="{231178DA-37E0-4818-B267-CD9C61D76C51}"/>
          </ac:spMkLst>
        </pc:spChg>
        <pc:spChg chg="add del mod">
          <ac:chgData name="Daniel Ibanez" userId="a2852817-0360-45b5-bf7e-68729e5a4633" providerId="ADAL" clId="{7416F3C4-221B-4D56-9013-57FC777695F2}" dt="2021-11-30T02:32:40.921" v="99"/>
          <ac:spMkLst>
            <pc:docMk/>
            <pc:sldMk cId="3751665475" sldId="277"/>
            <ac:spMk id="3" creationId="{0A1E3D7C-92D6-40CE-8231-F858D8CB9D67}"/>
          </ac:spMkLst>
        </pc:spChg>
        <pc:spChg chg="add mod">
          <ac:chgData name="Daniel Ibanez" userId="a2852817-0360-45b5-bf7e-68729e5a4633" providerId="ADAL" clId="{7416F3C4-221B-4D56-9013-57FC777695F2}" dt="2021-11-30T02:34:55.128" v="107" actId="403"/>
          <ac:spMkLst>
            <pc:docMk/>
            <pc:sldMk cId="3751665475" sldId="277"/>
            <ac:spMk id="4" creationId="{811CF768-C106-4846-B8FB-BF72F58F187B}"/>
          </ac:spMkLst>
        </pc:spChg>
      </pc:sldChg>
      <pc:sldChg chg="addSp delSp modSp new mod">
        <pc:chgData name="Daniel Ibanez" userId="a2852817-0360-45b5-bf7e-68729e5a4633" providerId="ADAL" clId="{7416F3C4-221B-4D56-9013-57FC777695F2}" dt="2021-11-30T02:40:40.432" v="148" actId="404"/>
        <pc:sldMkLst>
          <pc:docMk/>
          <pc:sldMk cId="554740847" sldId="281"/>
        </pc:sldMkLst>
        <pc:spChg chg="add del mod">
          <ac:chgData name="Daniel Ibanez" userId="a2852817-0360-45b5-bf7e-68729e5a4633" providerId="ADAL" clId="{7416F3C4-221B-4D56-9013-57FC777695F2}" dt="2021-11-30T02:37:35.106" v="111"/>
          <ac:spMkLst>
            <pc:docMk/>
            <pc:sldMk cId="554740847" sldId="281"/>
            <ac:spMk id="2" creationId="{7812E4DB-2810-42A8-BE94-AB500C4318F1}"/>
          </ac:spMkLst>
        </pc:spChg>
        <pc:spChg chg="add mod">
          <ac:chgData name="Daniel Ibanez" userId="a2852817-0360-45b5-bf7e-68729e5a4633" providerId="ADAL" clId="{7416F3C4-221B-4D56-9013-57FC777695F2}" dt="2021-11-30T02:39:40.410" v="140" actId="403"/>
          <ac:spMkLst>
            <pc:docMk/>
            <pc:sldMk cId="554740847" sldId="281"/>
            <ac:spMk id="3" creationId="{21EAFF31-CB10-4F25-885F-85C775F24199}"/>
          </ac:spMkLst>
        </pc:spChg>
        <pc:spChg chg="add mod">
          <ac:chgData name="Daniel Ibanez" userId="a2852817-0360-45b5-bf7e-68729e5a4633" providerId="ADAL" clId="{7416F3C4-221B-4D56-9013-57FC777695F2}" dt="2021-11-30T02:40:40.432" v="148" actId="404"/>
          <ac:spMkLst>
            <pc:docMk/>
            <pc:sldMk cId="554740847" sldId="281"/>
            <ac:spMk id="4" creationId="{DA5C901C-DE6F-4408-9A75-2E0517382D25}"/>
          </ac:spMkLst>
        </pc:spChg>
      </pc:sldChg>
      <pc:sldChg chg="addSp modSp mod setBg">
        <pc:chgData name="Daniel Ibanez" userId="a2852817-0360-45b5-bf7e-68729e5a4633" providerId="ADAL" clId="{7416F3C4-221B-4D56-9013-57FC777695F2}" dt="2021-11-30T03:29:31.999" v="445" actId="26606"/>
        <pc:sldMkLst>
          <pc:docMk/>
          <pc:sldMk cId="2364502674" sldId="281"/>
        </pc:sldMkLst>
        <pc:spChg chg="mod">
          <ac:chgData name="Daniel Ibanez" userId="a2852817-0360-45b5-bf7e-68729e5a4633" providerId="ADAL" clId="{7416F3C4-221B-4D56-9013-57FC777695F2}" dt="2021-11-30T03:29:31.999" v="445" actId="26606"/>
          <ac:spMkLst>
            <pc:docMk/>
            <pc:sldMk cId="2364502674" sldId="281"/>
            <ac:spMk id="3" creationId="{21EAFF31-CB10-4F25-885F-85C775F24199}"/>
          </ac:spMkLst>
        </pc:spChg>
        <pc:spChg chg="mod">
          <ac:chgData name="Daniel Ibanez" userId="a2852817-0360-45b5-bf7e-68729e5a4633" providerId="ADAL" clId="{7416F3C4-221B-4D56-9013-57FC777695F2}" dt="2021-11-30T03:29:31.999" v="445" actId="26606"/>
          <ac:spMkLst>
            <pc:docMk/>
            <pc:sldMk cId="2364502674" sldId="281"/>
            <ac:spMk id="4" creationId="{DA5C901C-DE6F-4408-9A75-2E0517382D25}"/>
          </ac:spMkLst>
        </pc:spChg>
        <pc:spChg chg="add">
          <ac:chgData name="Daniel Ibanez" userId="a2852817-0360-45b5-bf7e-68729e5a4633" providerId="ADAL" clId="{7416F3C4-221B-4D56-9013-57FC777695F2}" dt="2021-11-30T03:29:31.999" v="445" actId="26606"/>
          <ac:spMkLst>
            <pc:docMk/>
            <pc:sldMk cId="2364502674" sldId="281"/>
            <ac:spMk id="6" creationId="{23522FE7-5A29-4EF6-B1EF-2CA55748A772}"/>
          </ac:spMkLst>
        </pc:spChg>
        <pc:spChg chg="add">
          <ac:chgData name="Daniel Ibanez" userId="a2852817-0360-45b5-bf7e-68729e5a4633" providerId="ADAL" clId="{7416F3C4-221B-4D56-9013-57FC777695F2}" dt="2021-11-30T03:29:31.999" v="445" actId="26606"/>
          <ac:spMkLst>
            <pc:docMk/>
            <pc:sldMk cId="2364502674" sldId="281"/>
            <ac:spMk id="12" creationId="{29C51009-A09A-4689-8E6C-F8FC99E6A840}"/>
          </ac:spMkLst>
        </pc:spChg>
        <pc:picChg chg="add">
          <ac:chgData name="Daniel Ibanez" userId="a2852817-0360-45b5-bf7e-68729e5a4633" providerId="ADAL" clId="{7416F3C4-221B-4D56-9013-57FC777695F2}" dt="2021-11-30T03:29:31.999" v="445" actId="26606"/>
          <ac:picMkLst>
            <pc:docMk/>
            <pc:sldMk cId="2364502674" sldId="281"/>
            <ac:picMk id="7" creationId="{C2192E09-EBC7-416C-B887-DFF915D7F43D}"/>
          </ac:picMkLst>
        </pc:picChg>
        <pc:cxnChg chg="add">
          <ac:chgData name="Daniel Ibanez" userId="a2852817-0360-45b5-bf7e-68729e5a4633" providerId="ADAL" clId="{7416F3C4-221B-4D56-9013-57FC777695F2}" dt="2021-11-30T03:29:31.999" v="445" actId="26606"/>
          <ac:cxnSpMkLst>
            <pc:docMk/>
            <pc:sldMk cId="2364502674" sldId="281"/>
            <ac:cxnSpMk id="8" creationId="{2924498D-E084-44BE-A196-CFCE35564350}"/>
          </ac:cxnSpMkLst>
        </pc:cxnChg>
        <pc:cxnChg chg="add">
          <ac:chgData name="Daniel Ibanez" userId="a2852817-0360-45b5-bf7e-68729e5a4633" providerId="ADAL" clId="{7416F3C4-221B-4D56-9013-57FC777695F2}" dt="2021-11-30T03:29:31.999" v="445" actId="26606"/>
          <ac:cxnSpMkLst>
            <pc:docMk/>
            <pc:sldMk cId="2364502674" sldId="281"/>
            <ac:cxnSpMk id="10" creationId="{14C12901-9FCC-461E-A64A-89B4791235E9}"/>
          </ac:cxnSpMkLst>
        </pc:cxnChg>
        <pc:cxnChg chg="add">
          <ac:chgData name="Daniel Ibanez" userId="a2852817-0360-45b5-bf7e-68729e5a4633" providerId="ADAL" clId="{7416F3C4-221B-4D56-9013-57FC777695F2}" dt="2021-11-30T03:29:31.999" v="445" actId="26606"/>
          <ac:cxnSpMkLst>
            <pc:docMk/>
            <pc:sldMk cId="2364502674" sldId="281"/>
            <ac:cxnSpMk id="14" creationId="{9EC65442-F244-409C-BF44-C5D6472E810A}"/>
          </ac:cxnSpMkLst>
        </pc:cxnChg>
      </pc:sldChg>
      <pc:sldChg chg="addSp modSp new mod ord">
        <pc:chgData name="Daniel Ibanez" userId="a2852817-0360-45b5-bf7e-68729e5a4633" providerId="ADAL" clId="{7416F3C4-221B-4D56-9013-57FC777695F2}" dt="2021-11-30T03:16:17.121" v="403"/>
        <pc:sldMkLst>
          <pc:docMk/>
          <pc:sldMk cId="2928690047" sldId="283"/>
        </pc:sldMkLst>
        <pc:spChg chg="add mod">
          <ac:chgData name="Daniel Ibanez" userId="a2852817-0360-45b5-bf7e-68729e5a4633" providerId="ADAL" clId="{7416F3C4-221B-4D56-9013-57FC777695F2}" dt="2021-11-30T02:49:30.216" v="193" actId="403"/>
          <ac:spMkLst>
            <pc:docMk/>
            <pc:sldMk cId="2928690047" sldId="283"/>
            <ac:spMk id="2" creationId="{C812D86F-9B16-409D-BC28-9EE12E452E57}"/>
          </ac:spMkLst>
        </pc:spChg>
        <pc:spChg chg="add mod">
          <ac:chgData name="Daniel Ibanez" userId="a2852817-0360-45b5-bf7e-68729e5a4633" providerId="ADAL" clId="{7416F3C4-221B-4D56-9013-57FC777695F2}" dt="2021-11-30T02:49:07.934" v="189" actId="122"/>
          <ac:spMkLst>
            <pc:docMk/>
            <pc:sldMk cId="2928690047" sldId="283"/>
            <ac:spMk id="3" creationId="{E0B98210-7D64-4FA2-A61B-6834070555BE}"/>
          </ac:spMkLst>
        </pc:spChg>
      </pc:sldChg>
      <pc:sldChg chg="addSp delSp modSp new mod setBg">
        <pc:chgData name="Daniel Ibanez" userId="a2852817-0360-45b5-bf7e-68729e5a4633" providerId="ADAL" clId="{7416F3C4-221B-4D56-9013-57FC777695F2}" dt="2021-11-30T03:05:02.563" v="382" actId="26606"/>
        <pc:sldMkLst>
          <pc:docMk/>
          <pc:sldMk cId="345239145" sldId="289"/>
        </pc:sldMkLst>
        <pc:spChg chg="add mod">
          <ac:chgData name="Daniel Ibanez" userId="a2852817-0360-45b5-bf7e-68729e5a4633" providerId="ADAL" clId="{7416F3C4-221B-4D56-9013-57FC777695F2}" dt="2021-11-30T03:05:02.563" v="382" actId="26606"/>
          <ac:spMkLst>
            <pc:docMk/>
            <pc:sldMk cId="345239145" sldId="289"/>
            <ac:spMk id="2" creationId="{A604F00A-5DE1-48E4-839C-048A15ADD398}"/>
          </ac:spMkLst>
        </pc:spChg>
        <pc:spChg chg="add mod">
          <ac:chgData name="Daniel Ibanez" userId="a2852817-0360-45b5-bf7e-68729e5a4633" providerId="ADAL" clId="{7416F3C4-221B-4D56-9013-57FC777695F2}" dt="2021-11-30T03:05:02.563" v="382" actId="26606"/>
          <ac:spMkLst>
            <pc:docMk/>
            <pc:sldMk cId="345239145" sldId="289"/>
            <ac:spMk id="5" creationId="{4055A4E6-1E4F-4658-B151-3D04F3528D21}"/>
          </ac:spMkLst>
        </pc:spChg>
        <pc:spChg chg="add del mod">
          <ac:chgData name="Daniel Ibanez" userId="a2852817-0360-45b5-bf7e-68729e5a4633" providerId="ADAL" clId="{7416F3C4-221B-4D56-9013-57FC777695F2}" dt="2021-11-30T02:59:33.421" v="282" actId="478"/>
          <ac:spMkLst>
            <pc:docMk/>
            <pc:sldMk cId="345239145" sldId="289"/>
            <ac:spMk id="6" creationId="{8F777AF1-6FC0-4E57-B1C0-FD09DFEEBA59}"/>
          </ac:spMkLst>
        </pc:spChg>
        <pc:spChg chg="add del mod">
          <ac:chgData name="Daniel Ibanez" userId="a2852817-0360-45b5-bf7e-68729e5a4633" providerId="ADAL" clId="{7416F3C4-221B-4D56-9013-57FC777695F2}" dt="2021-11-30T03:04:23.023" v="381" actId="478"/>
          <ac:spMkLst>
            <pc:docMk/>
            <pc:sldMk cId="345239145" sldId="289"/>
            <ac:spMk id="7" creationId="{006A4671-A5E4-432D-879B-DF4A99A23890}"/>
          </ac:spMkLst>
        </pc:spChg>
        <pc:spChg chg="add">
          <ac:chgData name="Daniel Ibanez" userId="a2852817-0360-45b5-bf7e-68729e5a4633" providerId="ADAL" clId="{7416F3C4-221B-4D56-9013-57FC777695F2}" dt="2021-11-30T03:05:02.563" v="382" actId="26606"/>
          <ac:spMkLst>
            <pc:docMk/>
            <pc:sldMk cId="345239145" sldId="289"/>
            <ac:spMk id="10" creationId="{23522FE7-5A29-4EF6-B1EF-2CA55748A772}"/>
          </ac:spMkLst>
        </pc:spChg>
        <pc:spChg chg="add">
          <ac:chgData name="Daniel Ibanez" userId="a2852817-0360-45b5-bf7e-68729e5a4633" providerId="ADAL" clId="{7416F3C4-221B-4D56-9013-57FC777695F2}" dt="2021-11-30T03:05:02.563" v="382" actId="26606"/>
          <ac:spMkLst>
            <pc:docMk/>
            <pc:sldMk cId="345239145" sldId="289"/>
            <ac:spMk id="18" creationId="{29C51009-A09A-4689-8E6C-F8FC99E6A840}"/>
          </ac:spMkLst>
        </pc:spChg>
        <pc:picChg chg="add del">
          <ac:chgData name="Daniel Ibanez" userId="a2852817-0360-45b5-bf7e-68729e5a4633" providerId="ADAL" clId="{7416F3C4-221B-4D56-9013-57FC777695F2}" dt="2021-11-30T02:55:57.566" v="210" actId="478"/>
          <ac:picMkLst>
            <pc:docMk/>
            <pc:sldMk cId="345239145" sldId="289"/>
            <ac:picMk id="4" creationId="{794A8991-B29D-4FD8-B36E-54913AFAE1FF}"/>
          </ac:picMkLst>
        </pc:picChg>
        <pc:picChg chg="add">
          <ac:chgData name="Daniel Ibanez" userId="a2852817-0360-45b5-bf7e-68729e5a4633" providerId="ADAL" clId="{7416F3C4-221B-4D56-9013-57FC777695F2}" dt="2021-11-30T03:05:02.563" v="382" actId="26606"/>
          <ac:picMkLst>
            <pc:docMk/>
            <pc:sldMk cId="345239145" sldId="289"/>
            <ac:picMk id="12" creationId="{C2192E09-EBC7-416C-B887-DFF915D7F43D}"/>
          </ac:picMkLst>
        </pc:picChg>
        <pc:cxnChg chg="add">
          <ac:chgData name="Daniel Ibanez" userId="a2852817-0360-45b5-bf7e-68729e5a4633" providerId="ADAL" clId="{7416F3C4-221B-4D56-9013-57FC777695F2}" dt="2021-11-30T03:05:02.563" v="382" actId="26606"/>
          <ac:cxnSpMkLst>
            <pc:docMk/>
            <pc:sldMk cId="345239145" sldId="289"/>
            <ac:cxnSpMk id="14" creationId="{2924498D-E084-44BE-A196-CFCE35564350}"/>
          </ac:cxnSpMkLst>
        </pc:cxnChg>
        <pc:cxnChg chg="add">
          <ac:chgData name="Daniel Ibanez" userId="a2852817-0360-45b5-bf7e-68729e5a4633" providerId="ADAL" clId="{7416F3C4-221B-4D56-9013-57FC777695F2}" dt="2021-11-30T03:05:02.563" v="382" actId="26606"/>
          <ac:cxnSpMkLst>
            <pc:docMk/>
            <pc:sldMk cId="345239145" sldId="289"/>
            <ac:cxnSpMk id="16" creationId="{14C12901-9FCC-461E-A64A-89B4791235E9}"/>
          </ac:cxnSpMkLst>
        </pc:cxnChg>
        <pc:cxnChg chg="add">
          <ac:chgData name="Daniel Ibanez" userId="a2852817-0360-45b5-bf7e-68729e5a4633" providerId="ADAL" clId="{7416F3C4-221B-4D56-9013-57FC777695F2}" dt="2021-11-30T03:05:02.563" v="382" actId="26606"/>
          <ac:cxnSpMkLst>
            <pc:docMk/>
            <pc:sldMk cId="345239145" sldId="289"/>
            <ac:cxnSpMk id="20" creationId="{9EC65442-F244-409C-BF44-C5D6472E810A}"/>
          </ac:cxnSpMkLst>
        </pc:cxnChg>
      </pc:sldChg>
      <pc:sldChg chg="ord">
        <pc:chgData name="Daniel Ibanez" userId="a2852817-0360-45b5-bf7e-68729e5a4633" providerId="ADAL" clId="{7416F3C4-221B-4D56-9013-57FC777695F2}" dt="2021-11-30T03:37:25.440" v="474"/>
        <pc:sldMkLst>
          <pc:docMk/>
          <pc:sldMk cId="4175867862" sldId="289"/>
        </pc:sldMkLst>
      </pc:sldChg>
      <pc:sldChg chg="addSp modSp new mod setBg">
        <pc:chgData name="Daniel Ibanez" userId="a2852817-0360-45b5-bf7e-68729e5a4633" providerId="ADAL" clId="{7416F3C4-221B-4D56-9013-57FC777695F2}" dt="2021-11-30T03:13:59.715" v="401" actId="26606"/>
        <pc:sldMkLst>
          <pc:docMk/>
          <pc:sldMk cId="3386331966" sldId="293"/>
        </pc:sldMkLst>
        <pc:spChg chg="add mod">
          <ac:chgData name="Daniel Ibanez" userId="a2852817-0360-45b5-bf7e-68729e5a4633" providerId="ADAL" clId="{7416F3C4-221B-4D56-9013-57FC777695F2}" dt="2021-11-30T03:13:59.715" v="401" actId="26606"/>
          <ac:spMkLst>
            <pc:docMk/>
            <pc:sldMk cId="3386331966" sldId="293"/>
            <ac:spMk id="2" creationId="{DAB3E54E-EB11-4E6C-81F3-2C31B350D226}"/>
          </ac:spMkLst>
        </pc:spChg>
        <pc:spChg chg="add mod">
          <ac:chgData name="Daniel Ibanez" userId="a2852817-0360-45b5-bf7e-68729e5a4633" providerId="ADAL" clId="{7416F3C4-221B-4D56-9013-57FC777695F2}" dt="2021-11-30T03:13:59.715" v="401" actId="26606"/>
          <ac:spMkLst>
            <pc:docMk/>
            <pc:sldMk cId="3386331966" sldId="293"/>
            <ac:spMk id="3" creationId="{CA04C639-7664-4C32-ADCE-5A8618B1F1AC}"/>
          </ac:spMkLst>
        </pc:spChg>
        <pc:spChg chg="add">
          <ac:chgData name="Daniel Ibanez" userId="a2852817-0360-45b5-bf7e-68729e5a4633" providerId="ADAL" clId="{7416F3C4-221B-4D56-9013-57FC777695F2}" dt="2021-11-30T03:13:59.715" v="401" actId="26606"/>
          <ac:spMkLst>
            <pc:docMk/>
            <pc:sldMk cId="3386331966" sldId="293"/>
            <ac:spMk id="8" creationId="{23522FE7-5A29-4EF6-B1EF-2CA55748A772}"/>
          </ac:spMkLst>
        </pc:spChg>
        <pc:spChg chg="add">
          <ac:chgData name="Daniel Ibanez" userId="a2852817-0360-45b5-bf7e-68729e5a4633" providerId="ADAL" clId="{7416F3C4-221B-4D56-9013-57FC777695F2}" dt="2021-11-30T03:13:59.715" v="401" actId="26606"/>
          <ac:spMkLst>
            <pc:docMk/>
            <pc:sldMk cId="3386331966" sldId="293"/>
            <ac:spMk id="16" creationId="{29C51009-A09A-4689-8E6C-F8FC99E6A840}"/>
          </ac:spMkLst>
        </pc:spChg>
        <pc:picChg chg="add">
          <ac:chgData name="Daniel Ibanez" userId="a2852817-0360-45b5-bf7e-68729e5a4633" providerId="ADAL" clId="{7416F3C4-221B-4D56-9013-57FC777695F2}" dt="2021-11-30T03:13:59.715" v="401" actId="26606"/>
          <ac:picMkLst>
            <pc:docMk/>
            <pc:sldMk cId="3386331966" sldId="293"/>
            <ac:picMk id="10" creationId="{C2192E09-EBC7-416C-B887-DFF915D7F43D}"/>
          </ac:picMkLst>
        </pc:picChg>
        <pc:cxnChg chg="add">
          <ac:chgData name="Daniel Ibanez" userId="a2852817-0360-45b5-bf7e-68729e5a4633" providerId="ADAL" clId="{7416F3C4-221B-4D56-9013-57FC777695F2}" dt="2021-11-30T03:13:59.715" v="401" actId="26606"/>
          <ac:cxnSpMkLst>
            <pc:docMk/>
            <pc:sldMk cId="3386331966" sldId="293"/>
            <ac:cxnSpMk id="12" creationId="{2924498D-E084-44BE-A196-CFCE35564350}"/>
          </ac:cxnSpMkLst>
        </pc:cxnChg>
        <pc:cxnChg chg="add">
          <ac:chgData name="Daniel Ibanez" userId="a2852817-0360-45b5-bf7e-68729e5a4633" providerId="ADAL" clId="{7416F3C4-221B-4D56-9013-57FC777695F2}" dt="2021-11-30T03:13:59.715" v="401" actId="26606"/>
          <ac:cxnSpMkLst>
            <pc:docMk/>
            <pc:sldMk cId="3386331966" sldId="293"/>
            <ac:cxnSpMk id="14" creationId="{14C12901-9FCC-461E-A64A-89B4791235E9}"/>
          </ac:cxnSpMkLst>
        </pc:cxnChg>
        <pc:cxnChg chg="add">
          <ac:chgData name="Daniel Ibanez" userId="a2852817-0360-45b5-bf7e-68729e5a4633" providerId="ADAL" clId="{7416F3C4-221B-4D56-9013-57FC777695F2}" dt="2021-11-30T03:13:59.715" v="401" actId="26606"/>
          <ac:cxnSpMkLst>
            <pc:docMk/>
            <pc:sldMk cId="3386331966" sldId="293"/>
            <ac:cxnSpMk id="18" creationId="{9EC65442-F244-409C-BF44-C5D6472E810A}"/>
          </ac:cxnSpMkLst>
        </pc:cxnChg>
      </pc:sldChg>
      <pc:sldChg chg="addSp delSp modSp new mod setBg">
        <pc:chgData name="Daniel Ibanez" userId="a2852817-0360-45b5-bf7e-68729e5a4633" providerId="ADAL" clId="{7416F3C4-221B-4D56-9013-57FC777695F2}" dt="2021-11-30T03:25:33.674" v="442" actId="26606"/>
        <pc:sldMkLst>
          <pc:docMk/>
          <pc:sldMk cId="1241779187" sldId="296"/>
        </pc:sldMkLst>
        <pc:spChg chg="add mod">
          <ac:chgData name="Daniel Ibanez" userId="a2852817-0360-45b5-bf7e-68729e5a4633" providerId="ADAL" clId="{7416F3C4-221B-4D56-9013-57FC777695F2}" dt="2021-11-30T03:25:33.674" v="442" actId="26606"/>
          <ac:spMkLst>
            <pc:docMk/>
            <pc:sldMk cId="1241779187" sldId="296"/>
            <ac:spMk id="2" creationId="{B6320B64-2D35-4B85-85B7-35D1111D82DF}"/>
          </ac:spMkLst>
        </pc:spChg>
        <pc:spChg chg="add del mod">
          <ac:chgData name="Daniel Ibanez" userId="a2852817-0360-45b5-bf7e-68729e5a4633" providerId="ADAL" clId="{7416F3C4-221B-4D56-9013-57FC777695F2}" dt="2021-11-30T03:25:33.674" v="442" actId="26606"/>
          <ac:spMkLst>
            <pc:docMk/>
            <pc:sldMk cId="1241779187" sldId="296"/>
            <ac:spMk id="3" creationId="{FD5D7AB9-9318-4EA5-BCDD-4B9A340BDAB6}"/>
          </ac:spMkLst>
        </pc:spChg>
        <pc:spChg chg="add">
          <ac:chgData name="Daniel Ibanez" userId="a2852817-0360-45b5-bf7e-68729e5a4633" providerId="ADAL" clId="{7416F3C4-221B-4D56-9013-57FC777695F2}" dt="2021-11-30T03:25:33.674" v="442" actId="26606"/>
          <ac:spMkLst>
            <pc:docMk/>
            <pc:sldMk cId="1241779187" sldId="296"/>
            <ac:spMk id="9" creationId="{17424F32-2789-4FF9-8E8A-1252284BF600}"/>
          </ac:spMkLst>
        </pc:spChg>
        <pc:spChg chg="add">
          <ac:chgData name="Daniel Ibanez" userId="a2852817-0360-45b5-bf7e-68729e5a4633" providerId="ADAL" clId="{7416F3C4-221B-4D56-9013-57FC777695F2}" dt="2021-11-30T03:25:33.674" v="442" actId="26606"/>
          <ac:spMkLst>
            <pc:docMk/>
            <pc:sldMk cId="1241779187" sldId="296"/>
            <ac:spMk id="17" creationId="{482E7304-2AC2-4A5C-924D-A6AC3FFC5EAC}"/>
          </ac:spMkLst>
        </pc:spChg>
        <pc:spChg chg="add">
          <ac:chgData name="Daniel Ibanez" userId="a2852817-0360-45b5-bf7e-68729e5a4633" providerId="ADAL" clId="{7416F3C4-221B-4D56-9013-57FC777695F2}" dt="2021-11-30T03:25:33.674" v="442" actId="26606"/>
          <ac:spMkLst>
            <pc:docMk/>
            <pc:sldMk cId="1241779187" sldId="296"/>
            <ac:spMk id="21" creationId="{A3C183B1-1D4B-4E3D-A02E-A426E3BFA016}"/>
          </ac:spMkLst>
        </pc:spChg>
        <pc:graphicFrameChg chg="add">
          <ac:chgData name="Daniel Ibanez" userId="a2852817-0360-45b5-bf7e-68729e5a4633" providerId="ADAL" clId="{7416F3C4-221B-4D56-9013-57FC777695F2}" dt="2021-11-30T03:25:33.674" v="442" actId="26606"/>
          <ac:graphicFrameMkLst>
            <pc:docMk/>
            <pc:sldMk cId="1241779187" sldId="296"/>
            <ac:graphicFrameMk id="5" creationId="{FEA48B82-AF91-4643-868F-D9F6476B9D09}"/>
          </ac:graphicFrameMkLst>
        </pc:graphicFrameChg>
        <pc:picChg chg="add">
          <ac:chgData name="Daniel Ibanez" userId="a2852817-0360-45b5-bf7e-68729e5a4633" providerId="ADAL" clId="{7416F3C4-221B-4D56-9013-57FC777695F2}" dt="2021-11-30T03:25:33.674" v="442" actId="26606"/>
          <ac:picMkLst>
            <pc:docMk/>
            <pc:sldMk cId="1241779187" sldId="296"/>
            <ac:picMk id="11" creationId="{D708C46E-BB60-4B97-8327-D3A475C008E5}"/>
          </ac:picMkLst>
        </pc:picChg>
        <pc:cxnChg chg="add">
          <ac:chgData name="Daniel Ibanez" userId="a2852817-0360-45b5-bf7e-68729e5a4633" providerId="ADAL" clId="{7416F3C4-221B-4D56-9013-57FC777695F2}" dt="2021-11-30T03:25:33.674" v="442" actId="26606"/>
          <ac:cxnSpMkLst>
            <pc:docMk/>
            <pc:sldMk cId="1241779187" sldId="296"/>
            <ac:cxnSpMk id="13" creationId="{8042755C-F24C-4D08-8E4C-E646382C3634}"/>
          </ac:cxnSpMkLst>
        </pc:cxnChg>
        <pc:cxnChg chg="add">
          <ac:chgData name="Daniel Ibanez" userId="a2852817-0360-45b5-bf7e-68729e5a4633" providerId="ADAL" clId="{7416F3C4-221B-4D56-9013-57FC777695F2}" dt="2021-11-30T03:25:33.674" v="442" actId="26606"/>
          <ac:cxnSpMkLst>
            <pc:docMk/>
            <pc:sldMk cId="1241779187" sldId="296"/>
            <ac:cxnSpMk id="15" creationId="{63E94A00-1A92-47F4-9E2D-E51DFF9016D4}"/>
          </ac:cxnSpMkLst>
        </pc:cxnChg>
        <pc:cxnChg chg="add">
          <ac:chgData name="Daniel Ibanez" userId="a2852817-0360-45b5-bf7e-68729e5a4633" providerId="ADAL" clId="{7416F3C4-221B-4D56-9013-57FC777695F2}" dt="2021-11-30T03:25:33.674" v="442" actId="26606"/>
          <ac:cxnSpMkLst>
            <pc:docMk/>
            <pc:sldMk cId="1241779187" sldId="296"/>
            <ac:cxnSpMk id="19" creationId="{D259FEF2-F6A5-442F-BA10-4E39EECD0ABE}"/>
          </ac:cxnSpMkLst>
        </pc:cxnChg>
      </pc:sldChg>
      <pc:sldChg chg="new">
        <pc:chgData name="Daniel Ibanez" userId="a2852817-0360-45b5-bf7e-68729e5a4633" providerId="ADAL" clId="{7416F3C4-221B-4D56-9013-57FC777695F2}" dt="2021-11-30T03:26:35.125" v="443" actId="680"/>
        <pc:sldMkLst>
          <pc:docMk/>
          <pc:sldMk cId="1384042577" sldId="297"/>
        </pc:sldMkLst>
      </pc:sldChg>
      <pc:sldChg chg="addSp delSp modSp mod setBg setClrOvrMap">
        <pc:chgData name="Daniel Ibanez" userId="a2852817-0360-45b5-bf7e-68729e5a4633" providerId="ADAL" clId="{7416F3C4-221B-4D56-9013-57FC777695F2}" dt="2021-11-30T03:34:58.622" v="472" actId="26606"/>
        <pc:sldMkLst>
          <pc:docMk/>
          <pc:sldMk cId="2717361366" sldId="297"/>
        </pc:sldMkLst>
        <pc:spChg chg="add mod">
          <ac:chgData name="Daniel Ibanez" userId="a2852817-0360-45b5-bf7e-68729e5a4633" providerId="ADAL" clId="{7416F3C4-221B-4D56-9013-57FC777695F2}" dt="2021-11-30T03:34:58.622" v="472" actId="26606"/>
          <ac:spMkLst>
            <pc:docMk/>
            <pc:sldMk cId="2717361366" sldId="297"/>
            <ac:spMk id="2" creationId="{DCD94F6E-E735-4422-A20A-7EA7222FE96B}"/>
          </ac:spMkLst>
        </pc:spChg>
        <pc:spChg chg="add del mod">
          <ac:chgData name="Daniel Ibanez" userId="a2852817-0360-45b5-bf7e-68729e5a4633" providerId="ADAL" clId="{7416F3C4-221B-4D56-9013-57FC777695F2}" dt="2021-11-30T03:31:48.051" v="463"/>
          <ac:spMkLst>
            <pc:docMk/>
            <pc:sldMk cId="2717361366" sldId="297"/>
            <ac:spMk id="3" creationId="{DDF00195-5416-4AE2-8F75-1B56886DC0C6}"/>
          </ac:spMkLst>
        </pc:spChg>
        <pc:spChg chg="add del mod">
          <ac:chgData name="Daniel Ibanez" userId="a2852817-0360-45b5-bf7e-68729e5a4633" providerId="ADAL" clId="{7416F3C4-221B-4D56-9013-57FC777695F2}" dt="2021-11-30T03:34:28.275" v="470" actId="26606"/>
          <ac:spMkLst>
            <pc:docMk/>
            <pc:sldMk cId="2717361366" sldId="297"/>
            <ac:spMk id="4" creationId="{6A4F0338-A4B9-4EB5-80B9-139381A88F0D}"/>
          </ac:spMkLst>
        </pc:spChg>
        <pc:spChg chg="add del">
          <ac:chgData name="Daniel Ibanez" userId="a2852817-0360-45b5-bf7e-68729e5a4633" providerId="ADAL" clId="{7416F3C4-221B-4D56-9013-57FC777695F2}" dt="2021-11-30T03:34:28.275" v="470" actId="26606"/>
          <ac:spMkLst>
            <pc:docMk/>
            <pc:sldMk cId="2717361366" sldId="297"/>
            <ac:spMk id="9" creationId="{23522FE7-5A29-4EF6-B1EF-2CA55748A772}"/>
          </ac:spMkLst>
        </pc:spChg>
        <pc:spChg chg="add del">
          <ac:chgData name="Daniel Ibanez" userId="a2852817-0360-45b5-bf7e-68729e5a4633" providerId="ADAL" clId="{7416F3C4-221B-4D56-9013-57FC777695F2}" dt="2021-11-30T03:34:28.275" v="470" actId="26606"/>
          <ac:spMkLst>
            <pc:docMk/>
            <pc:sldMk cId="2717361366" sldId="297"/>
            <ac:spMk id="17" creationId="{54F891EB-ED45-44C3-95D6-FFB2EC07FA10}"/>
          </ac:spMkLst>
        </pc:spChg>
        <pc:spChg chg="add del">
          <ac:chgData name="Daniel Ibanez" userId="a2852817-0360-45b5-bf7e-68729e5a4633" providerId="ADAL" clId="{7416F3C4-221B-4D56-9013-57FC777695F2}" dt="2021-11-30T03:34:28.275" v="470" actId="26606"/>
          <ac:spMkLst>
            <pc:docMk/>
            <pc:sldMk cId="2717361366" sldId="297"/>
            <ac:spMk id="19" creationId="{2EA385B8-7C85-4CE0-AE3A-00EB627B3443}"/>
          </ac:spMkLst>
        </pc:spChg>
        <pc:spChg chg="add del">
          <ac:chgData name="Daniel Ibanez" userId="a2852817-0360-45b5-bf7e-68729e5a4633" providerId="ADAL" clId="{7416F3C4-221B-4D56-9013-57FC777695F2}" dt="2021-11-30T03:34:58.622" v="472" actId="26606"/>
          <ac:spMkLst>
            <pc:docMk/>
            <pc:sldMk cId="2717361366" sldId="297"/>
            <ac:spMk id="29" creationId="{17424F32-2789-4FF9-8E8A-1252284BF600}"/>
          </ac:spMkLst>
        </pc:spChg>
        <pc:spChg chg="add del">
          <ac:chgData name="Daniel Ibanez" userId="a2852817-0360-45b5-bf7e-68729e5a4633" providerId="ADAL" clId="{7416F3C4-221B-4D56-9013-57FC777695F2}" dt="2021-11-30T03:34:58.622" v="472" actId="26606"/>
          <ac:spMkLst>
            <pc:docMk/>
            <pc:sldMk cId="2717361366" sldId="297"/>
            <ac:spMk id="37" creationId="{32D32A60-013B-47A8-8833-D2424080917B}"/>
          </ac:spMkLst>
        </pc:spChg>
        <pc:spChg chg="add del">
          <ac:chgData name="Daniel Ibanez" userId="a2852817-0360-45b5-bf7e-68729e5a4633" providerId="ADAL" clId="{7416F3C4-221B-4D56-9013-57FC777695F2}" dt="2021-11-30T03:34:58.622" v="472" actId="26606"/>
          <ac:spMkLst>
            <pc:docMk/>
            <pc:sldMk cId="2717361366" sldId="297"/>
            <ac:spMk id="39" creationId="{AE27932B-B694-4C4C-90D7-A0333A7C5876}"/>
          </ac:spMkLst>
        </pc:spChg>
        <pc:spChg chg="add del">
          <ac:chgData name="Daniel Ibanez" userId="a2852817-0360-45b5-bf7e-68729e5a4633" providerId="ADAL" clId="{7416F3C4-221B-4D56-9013-57FC777695F2}" dt="2021-11-30T03:34:58.622" v="472" actId="26606"/>
          <ac:spMkLst>
            <pc:docMk/>
            <pc:sldMk cId="2717361366" sldId="297"/>
            <ac:spMk id="43" creationId="{A9DA474E-6B91-4200-840F-0257B2358A75}"/>
          </ac:spMkLst>
        </pc:spChg>
        <pc:spChg chg="add">
          <ac:chgData name="Daniel Ibanez" userId="a2852817-0360-45b5-bf7e-68729e5a4633" providerId="ADAL" clId="{7416F3C4-221B-4D56-9013-57FC777695F2}" dt="2021-11-30T03:34:58.622" v="472" actId="26606"/>
          <ac:spMkLst>
            <pc:docMk/>
            <pc:sldMk cId="2717361366" sldId="297"/>
            <ac:spMk id="52" creationId="{1CE580D1-F917-4567-AFB4-99AA9B52ADF0}"/>
          </ac:spMkLst>
        </pc:spChg>
        <pc:spChg chg="add">
          <ac:chgData name="Daniel Ibanez" userId="a2852817-0360-45b5-bf7e-68729e5a4633" providerId="ADAL" clId="{7416F3C4-221B-4D56-9013-57FC777695F2}" dt="2021-11-30T03:34:58.622" v="472" actId="26606"/>
          <ac:spMkLst>
            <pc:docMk/>
            <pc:sldMk cId="2717361366" sldId="297"/>
            <ac:spMk id="60" creationId="{7BEFDA1A-2A01-4C29-A5D0-AE6F050D07DF}"/>
          </ac:spMkLst>
        </pc:spChg>
        <pc:spChg chg="add">
          <ac:chgData name="Daniel Ibanez" userId="a2852817-0360-45b5-bf7e-68729e5a4633" providerId="ADAL" clId="{7416F3C4-221B-4D56-9013-57FC777695F2}" dt="2021-11-30T03:34:58.622" v="472" actId="26606"/>
          <ac:spMkLst>
            <pc:docMk/>
            <pc:sldMk cId="2717361366" sldId="297"/>
            <ac:spMk id="64" creationId="{279D3810-B86F-4009-84EC-DE0FEABD6FCE}"/>
          </ac:spMkLst>
        </pc:spChg>
        <pc:graphicFrameChg chg="add mod modGraphic">
          <ac:chgData name="Daniel Ibanez" userId="a2852817-0360-45b5-bf7e-68729e5a4633" providerId="ADAL" clId="{7416F3C4-221B-4D56-9013-57FC777695F2}" dt="2021-11-30T03:34:58.622" v="472" actId="26606"/>
          <ac:graphicFrameMkLst>
            <pc:docMk/>
            <pc:sldMk cId="2717361366" sldId="297"/>
            <ac:graphicFrameMk id="25" creationId="{5BFCA1D5-9834-4AC0-8DA7-8B40894C887F}"/>
          </ac:graphicFrameMkLst>
        </pc:graphicFrameChg>
        <pc:picChg chg="add del">
          <ac:chgData name="Daniel Ibanez" userId="a2852817-0360-45b5-bf7e-68729e5a4633" providerId="ADAL" clId="{7416F3C4-221B-4D56-9013-57FC777695F2}" dt="2021-11-30T03:34:28.275" v="470" actId="26606"/>
          <ac:picMkLst>
            <pc:docMk/>
            <pc:sldMk cId="2717361366" sldId="297"/>
            <ac:picMk id="11" creationId="{C2192E09-EBC7-416C-B887-DFF915D7F43D}"/>
          </ac:picMkLst>
        </pc:picChg>
        <pc:picChg chg="add del">
          <ac:chgData name="Daniel Ibanez" userId="a2852817-0360-45b5-bf7e-68729e5a4633" providerId="ADAL" clId="{7416F3C4-221B-4D56-9013-57FC777695F2}" dt="2021-11-30T03:34:28.275" v="470" actId="26606"/>
          <ac:picMkLst>
            <pc:docMk/>
            <pc:sldMk cId="2717361366" sldId="297"/>
            <ac:picMk id="23" creationId="{DCC0100C-A457-45B1-8A8B-8740F43EC158}"/>
          </ac:picMkLst>
        </pc:picChg>
        <pc:picChg chg="add del">
          <ac:chgData name="Daniel Ibanez" userId="a2852817-0360-45b5-bf7e-68729e5a4633" providerId="ADAL" clId="{7416F3C4-221B-4D56-9013-57FC777695F2}" dt="2021-11-30T03:34:58.622" v="472" actId="26606"/>
          <ac:picMkLst>
            <pc:docMk/>
            <pc:sldMk cId="2717361366" sldId="297"/>
            <ac:picMk id="31" creationId="{D708C46E-BB60-4B97-8327-D3A475C008E5}"/>
          </ac:picMkLst>
        </pc:picChg>
        <pc:picChg chg="add del">
          <ac:chgData name="Daniel Ibanez" userId="a2852817-0360-45b5-bf7e-68729e5a4633" providerId="ADAL" clId="{7416F3C4-221B-4D56-9013-57FC777695F2}" dt="2021-11-30T03:34:58.622" v="472" actId="26606"/>
          <ac:picMkLst>
            <pc:docMk/>
            <pc:sldMk cId="2717361366" sldId="297"/>
            <ac:picMk id="45" creationId="{DF63C9AD-AE6E-4512-8171-91612E84CCFB}"/>
          </ac:picMkLst>
        </pc:picChg>
        <pc:picChg chg="add">
          <ac:chgData name="Daniel Ibanez" userId="a2852817-0360-45b5-bf7e-68729e5a4633" providerId="ADAL" clId="{7416F3C4-221B-4D56-9013-57FC777695F2}" dt="2021-11-30T03:34:58.622" v="472" actId="26606"/>
          <ac:picMkLst>
            <pc:docMk/>
            <pc:sldMk cId="2717361366" sldId="297"/>
            <ac:picMk id="54" creationId="{1F5620B8-A2D8-4568-B566-F0453A0D9167}"/>
          </ac:picMkLst>
        </pc:picChg>
        <pc:picChg chg="add">
          <ac:chgData name="Daniel Ibanez" userId="a2852817-0360-45b5-bf7e-68729e5a4633" providerId="ADAL" clId="{7416F3C4-221B-4D56-9013-57FC777695F2}" dt="2021-11-30T03:34:58.622" v="472" actId="26606"/>
          <ac:picMkLst>
            <pc:docMk/>
            <pc:sldMk cId="2717361366" sldId="297"/>
            <ac:picMk id="66" creationId="{C33612A4-0B77-4479-B2AA-F178599550AA}"/>
          </ac:picMkLst>
        </pc:picChg>
        <pc:cxnChg chg="add del">
          <ac:chgData name="Daniel Ibanez" userId="a2852817-0360-45b5-bf7e-68729e5a4633" providerId="ADAL" clId="{7416F3C4-221B-4D56-9013-57FC777695F2}" dt="2021-11-30T03:34:28.275" v="470" actId="26606"/>
          <ac:cxnSpMkLst>
            <pc:docMk/>
            <pc:sldMk cId="2717361366" sldId="297"/>
            <ac:cxnSpMk id="13" creationId="{2924498D-E084-44BE-A196-CFCE35564350}"/>
          </ac:cxnSpMkLst>
        </pc:cxnChg>
        <pc:cxnChg chg="add del">
          <ac:chgData name="Daniel Ibanez" userId="a2852817-0360-45b5-bf7e-68729e5a4633" providerId="ADAL" clId="{7416F3C4-221B-4D56-9013-57FC777695F2}" dt="2021-11-30T03:34:28.275" v="470" actId="26606"/>
          <ac:cxnSpMkLst>
            <pc:docMk/>
            <pc:sldMk cId="2717361366" sldId="297"/>
            <ac:cxnSpMk id="15" creationId="{14C12901-9FCC-461E-A64A-89B4791235E9}"/>
          </ac:cxnSpMkLst>
        </pc:cxnChg>
        <pc:cxnChg chg="add del">
          <ac:chgData name="Daniel Ibanez" userId="a2852817-0360-45b5-bf7e-68729e5a4633" providerId="ADAL" clId="{7416F3C4-221B-4D56-9013-57FC777695F2}" dt="2021-11-30T03:34:28.275" v="470" actId="26606"/>
          <ac:cxnSpMkLst>
            <pc:docMk/>
            <pc:sldMk cId="2717361366" sldId="297"/>
            <ac:cxnSpMk id="21" creationId="{19AF263B-E208-40DF-A182-5193478DCFA4}"/>
          </ac:cxnSpMkLst>
        </pc:cxnChg>
        <pc:cxnChg chg="add del">
          <ac:chgData name="Daniel Ibanez" userId="a2852817-0360-45b5-bf7e-68729e5a4633" providerId="ADAL" clId="{7416F3C4-221B-4D56-9013-57FC777695F2}" dt="2021-11-30T03:34:58.622" v="472" actId="26606"/>
          <ac:cxnSpMkLst>
            <pc:docMk/>
            <pc:sldMk cId="2717361366" sldId="297"/>
            <ac:cxnSpMk id="33" creationId="{8042755C-F24C-4D08-8E4C-E646382C3634}"/>
          </ac:cxnSpMkLst>
        </pc:cxnChg>
        <pc:cxnChg chg="add del">
          <ac:chgData name="Daniel Ibanez" userId="a2852817-0360-45b5-bf7e-68729e5a4633" providerId="ADAL" clId="{7416F3C4-221B-4D56-9013-57FC777695F2}" dt="2021-11-30T03:34:58.622" v="472" actId="26606"/>
          <ac:cxnSpMkLst>
            <pc:docMk/>
            <pc:sldMk cId="2717361366" sldId="297"/>
            <ac:cxnSpMk id="35" creationId="{63E94A00-1A92-47F4-9E2D-E51DFF9016D4}"/>
          </ac:cxnSpMkLst>
        </pc:cxnChg>
        <pc:cxnChg chg="add del">
          <ac:chgData name="Daniel Ibanez" userId="a2852817-0360-45b5-bf7e-68729e5a4633" providerId="ADAL" clId="{7416F3C4-221B-4D56-9013-57FC777695F2}" dt="2021-11-30T03:34:58.622" v="472" actId="26606"/>
          <ac:cxnSpMkLst>
            <pc:docMk/>
            <pc:sldMk cId="2717361366" sldId="297"/>
            <ac:cxnSpMk id="41" creationId="{9EBB0476-5CF0-4F44-8D68-5D42D7AEE43A}"/>
          </ac:cxnSpMkLst>
        </pc:cxnChg>
        <pc:cxnChg chg="add del">
          <ac:chgData name="Daniel Ibanez" userId="a2852817-0360-45b5-bf7e-68729e5a4633" providerId="ADAL" clId="{7416F3C4-221B-4D56-9013-57FC777695F2}" dt="2021-11-30T03:34:58.622" v="472" actId="26606"/>
          <ac:cxnSpMkLst>
            <pc:docMk/>
            <pc:sldMk cId="2717361366" sldId="297"/>
            <ac:cxnSpMk id="47" creationId="{FE1A49CE-B63D-457A-A180-1C883E1A63D2}"/>
          </ac:cxnSpMkLst>
        </pc:cxnChg>
        <pc:cxnChg chg="add">
          <ac:chgData name="Daniel Ibanez" userId="a2852817-0360-45b5-bf7e-68729e5a4633" providerId="ADAL" clId="{7416F3C4-221B-4D56-9013-57FC777695F2}" dt="2021-11-30T03:34:58.622" v="472" actId="26606"/>
          <ac:cxnSpMkLst>
            <pc:docMk/>
            <pc:sldMk cId="2717361366" sldId="297"/>
            <ac:cxnSpMk id="56" creationId="{1C7D2BA4-4B7A-4596-8BCC-5CF715423894}"/>
          </ac:cxnSpMkLst>
        </pc:cxnChg>
        <pc:cxnChg chg="add">
          <ac:chgData name="Daniel Ibanez" userId="a2852817-0360-45b5-bf7e-68729e5a4633" providerId="ADAL" clId="{7416F3C4-221B-4D56-9013-57FC777695F2}" dt="2021-11-30T03:34:58.622" v="472" actId="26606"/>
          <ac:cxnSpMkLst>
            <pc:docMk/>
            <pc:sldMk cId="2717361366" sldId="297"/>
            <ac:cxnSpMk id="58" creationId="{C9D4B225-18E9-4C5B-94D8-2ABE6D161E4A}"/>
          </ac:cxnSpMkLst>
        </pc:cxnChg>
        <pc:cxnChg chg="add">
          <ac:chgData name="Daniel Ibanez" userId="a2852817-0360-45b5-bf7e-68729e5a4633" providerId="ADAL" clId="{7416F3C4-221B-4D56-9013-57FC777695F2}" dt="2021-11-30T03:34:58.622" v="472" actId="26606"/>
          <ac:cxnSpMkLst>
            <pc:docMk/>
            <pc:sldMk cId="2717361366" sldId="297"/>
            <ac:cxnSpMk id="62" creationId="{17FD20E5-30AF-47B9-9256-2E8E904CBBC1}"/>
          </ac:cxnSpMkLst>
        </pc:cxnChg>
        <pc:cxnChg chg="add">
          <ac:chgData name="Daniel Ibanez" userId="a2852817-0360-45b5-bf7e-68729e5a4633" providerId="ADAL" clId="{7416F3C4-221B-4D56-9013-57FC777695F2}" dt="2021-11-30T03:34:58.622" v="472" actId="26606"/>
          <ac:cxnSpMkLst>
            <pc:docMk/>
            <pc:sldMk cId="2717361366" sldId="297"/>
            <ac:cxnSpMk id="68" creationId="{078A367A-3E83-4B48-A0F7-43FBE33328F5}"/>
          </ac:cxnSpMkLst>
        </pc:cxnChg>
      </pc:sldChg>
    </pc:docChg>
  </pc:docChgLst>
</pc:chgInfo>
</file>

<file path=ppt/diagrams/_rels/data10.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ata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4" Type="http://schemas.openxmlformats.org/officeDocument/2006/relationships/image" Target="../media/image49.svg"/></Relationships>
</file>

<file path=ppt/diagrams/_rels/data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ata17.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ata18.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svg"/><Relationship Id="rId1" Type="http://schemas.openxmlformats.org/officeDocument/2006/relationships/image" Target="../media/image65.png"/><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s>
</file>

<file path=ppt/diagrams/_rels/data19.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svg"/><Relationship Id="rId1" Type="http://schemas.openxmlformats.org/officeDocument/2006/relationships/image" Target="../media/image73.png"/><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76.svg"/></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4" Type="http://schemas.openxmlformats.org/officeDocument/2006/relationships/image" Target="../media/image49.svg"/></Relationships>
</file>

<file path=ppt/diagrams/_rels/drawing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rawing17.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rawing18.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svg"/><Relationship Id="rId1" Type="http://schemas.openxmlformats.org/officeDocument/2006/relationships/image" Target="../media/image65.png"/><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s>
</file>

<file path=ppt/diagrams/_rels/drawing19.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svg"/><Relationship Id="rId1" Type="http://schemas.openxmlformats.org/officeDocument/2006/relationships/image" Target="../media/image73.png"/><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7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dgm:fillClrLst>
    <dgm:linClrLst meth="repeat">
      <a:schemeClr val="lt1">
        <a:alpha val="0"/>
      </a:schemeClr>
    </dgm:linClrLst>
    <dgm:effectClrLst/>
    <dgm:txLinClrLst/>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5BA940-BBC6-4D67-8E69-5F92F7F0341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E2AF4E4-88E5-4373-9E3E-2A1EE6FA8FD5}">
      <dgm:prSet/>
      <dgm:spPr/>
      <dgm:t>
        <a:bodyPr/>
        <a:lstStyle/>
        <a:p>
          <a:r>
            <a:rPr lang="en-US" b="1"/>
            <a:t>Advisor: </a:t>
          </a:r>
          <a:endParaRPr lang="en-US"/>
        </a:p>
      </dgm:t>
    </dgm:pt>
    <dgm:pt modelId="{E43D20CC-7299-4D95-8510-3E8BAC5A7A2B}" type="parTrans" cxnId="{4FB40A55-2DA2-49BA-BD9D-F2E6B273D68C}">
      <dgm:prSet/>
      <dgm:spPr/>
      <dgm:t>
        <a:bodyPr/>
        <a:lstStyle/>
        <a:p>
          <a:endParaRPr lang="en-US"/>
        </a:p>
      </dgm:t>
    </dgm:pt>
    <dgm:pt modelId="{69E5EE7E-24F1-47E1-A0F5-2726671CD113}" type="sibTrans" cxnId="{4FB40A55-2DA2-49BA-BD9D-F2E6B273D68C}">
      <dgm:prSet/>
      <dgm:spPr/>
      <dgm:t>
        <a:bodyPr/>
        <a:lstStyle/>
        <a:p>
          <a:endParaRPr lang="en-US"/>
        </a:p>
      </dgm:t>
    </dgm:pt>
    <dgm:pt modelId="{8A0A7E28-1B90-48E2-BFF6-1180AE5F9EE8}">
      <dgm:prSet/>
      <dgm:spPr/>
      <dgm:t>
        <a:bodyPr/>
        <a:lstStyle/>
        <a:p>
          <a:r>
            <a:rPr lang="en-US"/>
            <a:t>Keenan Knaur</a:t>
          </a:r>
        </a:p>
      </dgm:t>
    </dgm:pt>
    <dgm:pt modelId="{B8EC872A-D7DD-4133-9D8D-057BE6CC8C7A}" type="parTrans" cxnId="{406436D2-E59B-48F3-A630-A94768DE5813}">
      <dgm:prSet/>
      <dgm:spPr/>
      <dgm:t>
        <a:bodyPr/>
        <a:lstStyle/>
        <a:p>
          <a:endParaRPr lang="en-US"/>
        </a:p>
      </dgm:t>
    </dgm:pt>
    <dgm:pt modelId="{1CA0773B-98E5-4A55-9081-AA13C9B8CDE7}" type="sibTrans" cxnId="{406436D2-E59B-48F3-A630-A94768DE5813}">
      <dgm:prSet/>
      <dgm:spPr/>
      <dgm:t>
        <a:bodyPr/>
        <a:lstStyle/>
        <a:p>
          <a:endParaRPr lang="en-US"/>
        </a:p>
      </dgm:t>
    </dgm:pt>
    <dgm:pt modelId="{12C9FEAE-71A3-4F62-8D48-3F09E705EF4F}">
      <dgm:prSet/>
      <dgm:spPr/>
      <dgm:t>
        <a:bodyPr/>
        <a:lstStyle/>
        <a:p>
          <a:r>
            <a:rPr lang="en-US" b="1"/>
            <a:t>QTC Liaison: </a:t>
          </a:r>
          <a:endParaRPr lang="en-US"/>
        </a:p>
      </dgm:t>
    </dgm:pt>
    <dgm:pt modelId="{01F8178A-EDA0-4A05-834F-642E912FD4D0}" type="parTrans" cxnId="{0C72E0F1-546F-415D-A982-2DC669A54215}">
      <dgm:prSet/>
      <dgm:spPr/>
      <dgm:t>
        <a:bodyPr/>
        <a:lstStyle/>
        <a:p>
          <a:endParaRPr lang="en-US"/>
        </a:p>
      </dgm:t>
    </dgm:pt>
    <dgm:pt modelId="{79A09A13-7B4F-467B-93FE-65245D9E6DF5}" type="sibTrans" cxnId="{0C72E0F1-546F-415D-A982-2DC669A54215}">
      <dgm:prSet/>
      <dgm:spPr/>
      <dgm:t>
        <a:bodyPr/>
        <a:lstStyle/>
        <a:p>
          <a:endParaRPr lang="en-US"/>
        </a:p>
      </dgm:t>
    </dgm:pt>
    <dgm:pt modelId="{018F07AD-67C7-4EC0-867C-32A3FEF93758}">
      <dgm:prSet/>
      <dgm:spPr/>
      <dgm:t>
        <a:bodyPr/>
        <a:lstStyle/>
        <a:p>
          <a:r>
            <a:rPr lang="en-US"/>
            <a:t>Francisco Guzman</a:t>
          </a:r>
        </a:p>
      </dgm:t>
    </dgm:pt>
    <dgm:pt modelId="{10166D51-2B23-40DF-8D67-2325D89C5C28}" type="parTrans" cxnId="{ADC5D517-AF01-4453-92F3-8DF371DA52E9}">
      <dgm:prSet/>
      <dgm:spPr/>
      <dgm:t>
        <a:bodyPr/>
        <a:lstStyle/>
        <a:p>
          <a:endParaRPr lang="en-US"/>
        </a:p>
      </dgm:t>
    </dgm:pt>
    <dgm:pt modelId="{EA7ECC57-D4C8-4091-8A07-E4EE2AD4EE83}" type="sibTrans" cxnId="{ADC5D517-AF01-4453-92F3-8DF371DA52E9}">
      <dgm:prSet/>
      <dgm:spPr/>
      <dgm:t>
        <a:bodyPr/>
        <a:lstStyle/>
        <a:p>
          <a:endParaRPr lang="en-US"/>
        </a:p>
      </dgm:t>
    </dgm:pt>
    <dgm:pt modelId="{EE5F52D0-FEF0-43B4-8EBF-21AEC9A632FF}" type="pres">
      <dgm:prSet presAssocID="{4A5BA940-BBC6-4D67-8E69-5F92F7F03418}" presName="vert0" presStyleCnt="0">
        <dgm:presLayoutVars>
          <dgm:dir/>
          <dgm:animOne val="branch"/>
          <dgm:animLvl val="lvl"/>
        </dgm:presLayoutVars>
      </dgm:prSet>
      <dgm:spPr/>
    </dgm:pt>
    <dgm:pt modelId="{3C16066F-28C2-4267-B142-495A49C8EFC2}" type="pres">
      <dgm:prSet presAssocID="{9E2AF4E4-88E5-4373-9E3E-2A1EE6FA8FD5}" presName="thickLine" presStyleLbl="alignNode1" presStyleIdx="0" presStyleCnt="4"/>
      <dgm:spPr/>
    </dgm:pt>
    <dgm:pt modelId="{FA39CB52-4DCD-4C32-9286-EDE3EB8A5492}" type="pres">
      <dgm:prSet presAssocID="{9E2AF4E4-88E5-4373-9E3E-2A1EE6FA8FD5}" presName="horz1" presStyleCnt="0"/>
      <dgm:spPr/>
    </dgm:pt>
    <dgm:pt modelId="{F1AAA0A9-6A01-4390-8A24-C7C926389D1E}" type="pres">
      <dgm:prSet presAssocID="{9E2AF4E4-88E5-4373-9E3E-2A1EE6FA8FD5}" presName="tx1" presStyleLbl="revTx" presStyleIdx="0" presStyleCnt="4"/>
      <dgm:spPr/>
    </dgm:pt>
    <dgm:pt modelId="{D680C6A2-0EDC-4FAC-B798-53D2EE9FD28A}" type="pres">
      <dgm:prSet presAssocID="{9E2AF4E4-88E5-4373-9E3E-2A1EE6FA8FD5}" presName="vert1" presStyleCnt="0"/>
      <dgm:spPr/>
    </dgm:pt>
    <dgm:pt modelId="{CEE5CE38-6C6C-4627-9E8F-23B66ED90026}" type="pres">
      <dgm:prSet presAssocID="{8A0A7E28-1B90-48E2-BFF6-1180AE5F9EE8}" presName="thickLine" presStyleLbl="alignNode1" presStyleIdx="1" presStyleCnt="4"/>
      <dgm:spPr/>
    </dgm:pt>
    <dgm:pt modelId="{1BE998C1-9FEC-4D8E-8B0D-AEB35018E899}" type="pres">
      <dgm:prSet presAssocID="{8A0A7E28-1B90-48E2-BFF6-1180AE5F9EE8}" presName="horz1" presStyleCnt="0"/>
      <dgm:spPr/>
    </dgm:pt>
    <dgm:pt modelId="{1091897B-A986-42A5-AE25-DDE690A160B5}" type="pres">
      <dgm:prSet presAssocID="{8A0A7E28-1B90-48E2-BFF6-1180AE5F9EE8}" presName="tx1" presStyleLbl="revTx" presStyleIdx="1" presStyleCnt="4"/>
      <dgm:spPr/>
    </dgm:pt>
    <dgm:pt modelId="{22487478-2AF9-45F9-B233-4EACA703EE76}" type="pres">
      <dgm:prSet presAssocID="{8A0A7E28-1B90-48E2-BFF6-1180AE5F9EE8}" presName="vert1" presStyleCnt="0"/>
      <dgm:spPr/>
    </dgm:pt>
    <dgm:pt modelId="{564C6CD2-C34B-4197-9020-663367B4077C}" type="pres">
      <dgm:prSet presAssocID="{12C9FEAE-71A3-4F62-8D48-3F09E705EF4F}" presName="thickLine" presStyleLbl="alignNode1" presStyleIdx="2" presStyleCnt="4"/>
      <dgm:spPr/>
    </dgm:pt>
    <dgm:pt modelId="{60048268-51B5-4FBF-A307-36623B2580FD}" type="pres">
      <dgm:prSet presAssocID="{12C9FEAE-71A3-4F62-8D48-3F09E705EF4F}" presName="horz1" presStyleCnt="0"/>
      <dgm:spPr/>
    </dgm:pt>
    <dgm:pt modelId="{D28D5897-90D7-4EB3-BA61-563DB86C083A}" type="pres">
      <dgm:prSet presAssocID="{12C9FEAE-71A3-4F62-8D48-3F09E705EF4F}" presName="tx1" presStyleLbl="revTx" presStyleIdx="2" presStyleCnt="4"/>
      <dgm:spPr/>
    </dgm:pt>
    <dgm:pt modelId="{62A8101D-4F77-43F4-9662-BC5A91237A0C}" type="pres">
      <dgm:prSet presAssocID="{12C9FEAE-71A3-4F62-8D48-3F09E705EF4F}" presName="vert1" presStyleCnt="0"/>
      <dgm:spPr/>
    </dgm:pt>
    <dgm:pt modelId="{E0DDB80B-8144-47BB-A47B-C17539EAFE21}" type="pres">
      <dgm:prSet presAssocID="{018F07AD-67C7-4EC0-867C-32A3FEF93758}" presName="thickLine" presStyleLbl="alignNode1" presStyleIdx="3" presStyleCnt="4"/>
      <dgm:spPr/>
    </dgm:pt>
    <dgm:pt modelId="{1799FD99-4EDD-4203-B469-3F97D6012063}" type="pres">
      <dgm:prSet presAssocID="{018F07AD-67C7-4EC0-867C-32A3FEF93758}" presName="horz1" presStyleCnt="0"/>
      <dgm:spPr/>
    </dgm:pt>
    <dgm:pt modelId="{EBBEC6C9-F0F2-4EDD-9578-E791DB2C53A3}" type="pres">
      <dgm:prSet presAssocID="{018F07AD-67C7-4EC0-867C-32A3FEF93758}" presName="tx1" presStyleLbl="revTx" presStyleIdx="3" presStyleCnt="4"/>
      <dgm:spPr/>
    </dgm:pt>
    <dgm:pt modelId="{7F903369-EFBE-42E4-B9CF-8FD1AA2767ED}" type="pres">
      <dgm:prSet presAssocID="{018F07AD-67C7-4EC0-867C-32A3FEF93758}" presName="vert1" presStyleCnt="0"/>
      <dgm:spPr/>
    </dgm:pt>
  </dgm:ptLst>
  <dgm:cxnLst>
    <dgm:cxn modelId="{2EFAA30E-0AF3-4CDD-B4A2-0E9878CE581A}" type="presOf" srcId="{4A5BA940-BBC6-4D67-8E69-5F92F7F03418}" destId="{EE5F52D0-FEF0-43B4-8EBF-21AEC9A632FF}" srcOrd="0" destOrd="0" presId="urn:microsoft.com/office/officeart/2008/layout/LinedList"/>
    <dgm:cxn modelId="{ADC5D517-AF01-4453-92F3-8DF371DA52E9}" srcId="{4A5BA940-BBC6-4D67-8E69-5F92F7F03418}" destId="{018F07AD-67C7-4EC0-867C-32A3FEF93758}" srcOrd="3" destOrd="0" parTransId="{10166D51-2B23-40DF-8D67-2325D89C5C28}" sibTransId="{EA7ECC57-D4C8-4091-8A07-E4EE2AD4EE83}"/>
    <dgm:cxn modelId="{996D9E5E-3C38-4DF9-B4E5-A1A1D1217806}" type="presOf" srcId="{12C9FEAE-71A3-4F62-8D48-3F09E705EF4F}" destId="{D28D5897-90D7-4EB3-BA61-563DB86C083A}" srcOrd="0" destOrd="0" presId="urn:microsoft.com/office/officeart/2008/layout/LinedList"/>
    <dgm:cxn modelId="{4FB40A55-2DA2-49BA-BD9D-F2E6B273D68C}" srcId="{4A5BA940-BBC6-4D67-8E69-5F92F7F03418}" destId="{9E2AF4E4-88E5-4373-9E3E-2A1EE6FA8FD5}" srcOrd="0" destOrd="0" parTransId="{E43D20CC-7299-4D95-8510-3E8BAC5A7A2B}" sibTransId="{69E5EE7E-24F1-47E1-A0F5-2726671CD113}"/>
    <dgm:cxn modelId="{17DB5AB1-ADB8-4354-ACE6-87484C4D9D73}" type="presOf" srcId="{8A0A7E28-1B90-48E2-BFF6-1180AE5F9EE8}" destId="{1091897B-A986-42A5-AE25-DDE690A160B5}" srcOrd="0" destOrd="0" presId="urn:microsoft.com/office/officeart/2008/layout/LinedList"/>
    <dgm:cxn modelId="{406436D2-E59B-48F3-A630-A94768DE5813}" srcId="{4A5BA940-BBC6-4D67-8E69-5F92F7F03418}" destId="{8A0A7E28-1B90-48E2-BFF6-1180AE5F9EE8}" srcOrd="1" destOrd="0" parTransId="{B8EC872A-D7DD-4133-9D8D-057BE6CC8C7A}" sibTransId="{1CA0773B-98E5-4A55-9081-AA13C9B8CDE7}"/>
    <dgm:cxn modelId="{71B6B2DA-00D6-4563-9177-BAD78AF6AE35}" type="presOf" srcId="{018F07AD-67C7-4EC0-867C-32A3FEF93758}" destId="{EBBEC6C9-F0F2-4EDD-9578-E791DB2C53A3}" srcOrd="0" destOrd="0" presId="urn:microsoft.com/office/officeart/2008/layout/LinedList"/>
    <dgm:cxn modelId="{0C72E0F1-546F-415D-A982-2DC669A54215}" srcId="{4A5BA940-BBC6-4D67-8E69-5F92F7F03418}" destId="{12C9FEAE-71A3-4F62-8D48-3F09E705EF4F}" srcOrd="2" destOrd="0" parTransId="{01F8178A-EDA0-4A05-834F-642E912FD4D0}" sibTransId="{79A09A13-7B4F-467B-93FE-65245D9E6DF5}"/>
    <dgm:cxn modelId="{20522CF5-AB8B-436A-8A9E-EDD31D64C6B3}" type="presOf" srcId="{9E2AF4E4-88E5-4373-9E3E-2A1EE6FA8FD5}" destId="{F1AAA0A9-6A01-4390-8A24-C7C926389D1E}" srcOrd="0" destOrd="0" presId="urn:microsoft.com/office/officeart/2008/layout/LinedList"/>
    <dgm:cxn modelId="{2DF6FC44-39B3-4256-97A6-C1D8FCE260F5}" type="presParOf" srcId="{EE5F52D0-FEF0-43B4-8EBF-21AEC9A632FF}" destId="{3C16066F-28C2-4267-B142-495A49C8EFC2}" srcOrd="0" destOrd="0" presId="urn:microsoft.com/office/officeart/2008/layout/LinedList"/>
    <dgm:cxn modelId="{14D07EF3-5121-44F2-AFB3-AD62226713E3}" type="presParOf" srcId="{EE5F52D0-FEF0-43B4-8EBF-21AEC9A632FF}" destId="{FA39CB52-4DCD-4C32-9286-EDE3EB8A5492}" srcOrd="1" destOrd="0" presId="urn:microsoft.com/office/officeart/2008/layout/LinedList"/>
    <dgm:cxn modelId="{FEF22B2C-7140-4B08-BC0D-1CBA26CB88AB}" type="presParOf" srcId="{FA39CB52-4DCD-4C32-9286-EDE3EB8A5492}" destId="{F1AAA0A9-6A01-4390-8A24-C7C926389D1E}" srcOrd="0" destOrd="0" presId="urn:microsoft.com/office/officeart/2008/layout/LinedList"/>
    <dgm:cxn modelId="{F9450F71-A859-409F-AB26-544E380051E8}" type="presParOf" srcId="{FA39CB52-4DCD-4C32-9286-EDE3EB8A5492}" destId="{D680C6A2-0EDC-4FAC-B798-53D2EE9FD28A}" srcOrd="1" destOrd="0" presId="urn:microsoft.com/office/officeart/2008/layout/LinedList"/>
    <dgm:cxn modelId="{94DC2CA4-B7F1-436A-ACB6-107C10850C97}" type="presParOf" srcId="{EE5F52D0-FEF0-43B4-8EBF-21AEC9A632FF}" destId="{CEE5CE38-6C6C-4627-9E8F-23B66ED90026}" srcOrd="2" destOrd="0" presId="urn:microsoft.com/office/officeart/2008/layout/LinedList"/>
    <dgm:cxn modelId="{EC8019BB-B443-4621-92DD-E3279E34A302}" type="presParOf" srcId="{EE5F52D0-FEF0-43B4-8EBF-21AEC9A632FF}" destId="{1BE998C1-9FEC-4D8E-8B0D-AEB35018E899}" srcOrd="3" destOrd="0" presId="urn:microsoft.com/office/officeart/2008/layout/LinedList"/>
    <dgm:cxn modelId="{90617B3B-8EED-4259-93B8-4B9850A45D66}" type="presParOf" srcId="{1BE998C1-9FEC-4D8E-8B0D-AEB35018E899}" destId="{1091897B-A986-42A5-AE25-DDE690A160B5}" srcOrd="0" destOrd="0" presId="urn:microsoft.com/office/officeart/2008/layout/LinedList"/>
    <dgm:cxn modelId="{CACCC9B7-9BA1-4F33-992E-143AA74B9F49}" type="presParOf" srcId="{1BE998C1-9FEC-4D8E-8B0D-AEB35018E899}" destId="{22487478-2AF9-45F9-B233-4EACA703EE76}" srcOrd="1" destOrd="0" presId="urn:microsoft.com/office/officeart/2008/layout/LinedList"/>
    <dgm:cxn modelId="{44CAE5CF-E670-4F7D-8AE7-2C275A29B979}" type="presParOf" srcId="{EE5F52D0-FEF0-43B4-8EBF-21AEC9A632FF}" destId="{564C6CD2-C34B-4197-9020-663367B4077C}" srcOrd="4" destOrd="0" presId="urn:microsoft.com/office/officeart/2008/layout/LinedList"/>
    <dgm:cxn modelId="{294C6BFD-CC63-4BB2-A815-EE8D1FF4591F}" type="presParOf" srcId="{EE5F52D0-FEF0-43B4-8EBF-21AEC9A632FF}" destId="{60048268-51B5-4FBF-A307-36623B2580FD}" srcOrd="5" destOrd="0" presId="urn:microsoft.com/office/officeart/2008/layout/LinedList"/>
    <dgm:cxn modelId="{4D2BC742-EA6A-4390-A8F7-D5B1D28B5158}" type="presParOf" srcId="{60048268-51B5-4FBF-A307-36623B2580FD}" destId="{D28D5897-90D7-4EB3-BA61-563DB86C083A}" srcOrd="0" destOrd="0" presId="urn:microsoft.com/office/officeart/2008/layout/LinedList"/>
    <dgm:cxn modelId="{62BFA613-6113-4A42-A7BC-8E064074E1CC}" type="presParOf" srcId="{60048268-51B5-4FBF-A307-36623B2580FD}" destId="{62A8101D-4F77-43F4-9662-BC5A91237A0C}" srcOrd="1" destOrd="0" presId="urn:microsoft.com/office/officeart/2008/layout/LinedList"/>
    <dgm:cxn modelId="{16C6AA96-DD19-4A3F-ACDE-DFBCC1D25C47}" type="presParOf" srcId="{EE5F52D0-FEF0-43B4-8EBF-21AEC9A632FF}" destId="{E0DDB80B-8144-47BB-A47B-C17539EAFE21}" srcOrd="6" destOrd="0" presId="urn:microsoft.com/office/officeart/2008/layout/LinedList"/>
    <dgm:cxn modelId="{60CF3A07-A9D6-4505-8D2A-AA83BB8B3281}" type="presParOf" srcId="{EE5F52D0-FEF0-43B4-8EBF-21AEC9A632FF}" destId="{1799FD99-4EDD-4203-B469-3F97D6012063}" srcOrd="7" destOrd="0" presId="urn:microsoft.com/office/officeart/2008/layout/LinedList"/>
    <dgm:cxn modelId="{B96B51C8-E6AD-421A-B7B6-9AC8EACC2286}" type="presParOf" srcId="{1799FD99-4EDD-4203-B469-3F97D6012063}" destId="{EBBEC6C9-F0F2-4EDD-9578-E791DB2C53A3}" srcOrd="0" destOrd="0" presId="urn:microsoft.com/office/officeart/2008/layout/LinedList"/>
    <dgm:cxn modelId="{C3F352B4-3B08-4D99-8300-23E090371429}" type="presParOf" srcId="{1799FD99-4EDD-4203-B469-3F97D6012063}" destId="{7F903369-EFBE-42E4-B9CF-8FD1AA2767ED}"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797E3F2-A935-46C3-8C8D-FE7033798A3B}"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0E148949-82BE-46B0-B80F-E98DB9FD5A0B}">
      <dgm:prSet/>
      <dgm:spPr/>
      <dgm:t>
        <a:bodyPr/>
        <a:lstStyle/>
        <a:p>
          <a:pPr>
            <a:lnSpc>
              <a:spcPct val="100000"/>
            </a:lnSpc>
          </a:pPr>
          <a:r>
            <a:rPr lang="en-US"/>
            <a:t>Fundamental in .Net-based Applications</a:t>
          </a:r>
        </a:p>
      </dgm:t>
    </dgm:pt>
    <dgm:pt modelId="{1045AC77-E9CF-47BB-91B0-3D312CA838C6}" type="parTrans" cxnId="{4977D5A0-D565-4FF0-A72C-3CB3E996263A}">
      <dgm:prSet/>
      <dgm:spPr/>
      <dgm:t>
        <a:bodyPr/>
        <a:lstStyle/>
        <a:p>
          <a:endParaRPr lang="en-US"/>
        </a:p>
      </dgm:t>
    </dgm:pt>
    <dgm:pt modelId="{D05C6262-DD69-47AD-9157-43E087C77A6D}" type="sibTrans" cxnId="{4977D5A0-D565-4FF0-A72C-3CB3E996263A}">
      <dgm:prSet/>
      <dgm:spPr/>
      <dgm:t>
        <a:bodyPr/>
        <a:lstStyle/>
        <a:p>
          <a:pPr>
            <a:lnSpc>
              <a:spcPct val="100000"/>
            </a:lnSpc>
          </a:pPr>
          <a:endParaRPr lang="en-US"/>
        </a:p>
      </dgm:t>
    </dgm:pt>
    <dgm:pt modelId="{6716AEAC-06B4-4485-8713-06851802ADD0}">
      <dgm:prSet/>
      <dgm:spPr/>
      <dgm:t>
        <a:bodyPr/>
        <a:lstStyle/>
        <a:p>
          <a:pPr>
            <a:lnSpc>
              <a:spcPct val="100000"/>
            </a:lnSpc>
          </a:pPr>
          <a:r>
            <a:rPr lang="en-US"/>
            <a:t>Assemblies take the form of executable (.exe) or dynamic link library (.dll) files</a:t>
          </a:r>
        </a:p>
      </dgm:t>
    </dgm:pt>
    <dgm:pt modelId="{5C285221-7006-4092-9D6A-427FC12AC4CF}" type="parTrans" cxnId="{B069AA57-C799-4964-8166-93E981B6CC46}">
      <dgm:prSet/>
      <dgm:spPr/>
      <dgm:t>
        <a:bodyPr/>
        <a:lstStyle/>
        <a:p>
          <a:endParaRPr lang="en-US"/>
        </a:p>
      </dgm:t>
    </dgm:pt>
    <dgm:pt modelId="{D34CB5D8-97B5-441A-BE65-DD4625740E4B}" type="sibTrans" cxnId="{B069AA57-C799-4964-8166-93E981B6CC46}">
      <dgm:prSet/>
      <dgm:spPr/>
      <dgm:t>
        <a:bodyPr/>
        <a:lstStyle/>
        <a:p>
          <a:pPr>
            <a:lnSpc>
              <a:spcPct val="100000"/>
            </a:lnSpc>
          </a:pPr>
          <a:endParaRPr lang="en-US"/>
        </a:p>
      </dgm:t>
    </dgm:pt>
    <dgm:pt modelId="{C19FE47F-3D67-44A2-897C-11F911061EB2}">
      <dgm:prSet/>
      <dgm:spPr/>
      <dgm:t>
        <a:bodyPr/>
        <a:lstStyle/>
        <a:p>
          <a:pPr>
            <a:lnSpc>
              <a:spcPct val="100000"/>
            </a:lnSpc>
          </a:pPr>
          <a:r>
            <a:rPr lang="en-US"/>
            <a:t>In .NET Framework, assemblies can contain one or more modules</a:t>
          </a:r>
        </a:p>
      </dgm:t>
    </dgm:pt>
    <dgm:pt modelId="{A2BF278C-F7A9-43A0-AD3E-338426B2C370}" type="parTrans" cxnId="{E4A25471-1479-42B8-86D9-2F4FECF26B17}">
      <dgm:prSet/>
      <dgm:spPr/>
      <dgm:t>
        <a:bodyPr/>
        <a:lstStyle/>
        <a:p>
          <a:endParaRPr lang="en-US"/>
        </a:p>
      </dgm:t>
    </dgm:pt>
    <dgm:pt modelId="{A67F8D9D-8964-435D-82FE-A150A7D2A805}" type="sibTrans" cxnId="{E4A25471-1479-42B8-86D9-2F4FECF26B17}">
      <dgm:prSet/>
      <dgm:spPr/>
      <dgm:t>
        <a:bodyPr/>
        <a:lstStyle/>
        <a:p>
          <a:pPr>
            <a:lnSpc>
              <a:spcPct val="100000"/>
            </a:lnSpc>
          </a:pPr>
          <a:endParaRPr lang="en-US"/>
        </a:p>
      </dgm:t>
    </dgm:pt>
    <dgm:pt modelId="{C0153970-F1CF-40AA-9F98-E49FF7E0BDA0}">
      <dgm:prSet/>
      <dgm:spPr/>
      <dgm:t>
        <a:bodyPr/>
        <a:lstStyle/>
        <a:p>
          <a:pPr>
            <a:lnSpc>
              <a:spcPct val="100000"/>
            </a:lnSpc>
          </a:pPr>
          <a:r>
            <a:rPr lang="en-US"/>
            <a:t>Allows projects to be scalable - several developers can work on separate source code files / modules, and compile into a single assembly</a:t>
          </a:r>
        </a:p>
      </dgm:t>
    </dgm:pt>
    <dgm:pt modelId="{33320E44-A69F-42B2-91B1-6982E7ED6190}" type="parTrans" cxnId="{68B43298-3D5E-4346-BF14-86C0D66664D7}">
      <dgm:prSet/>
      <dgm:spPr/>
      <dgm:t>
        <a:bodyPr/>
        <a:lstStyle/>
        <a:p>
          <a:endParaRPr lang="en-US"/>
        </a:p>
      </dgm:t>
    </dgm:pt>
    <dgm:pt modelId="{F9895424-AAE2-4DDC-BA03-551D74775259}" type="sibTrans" cxnId="{68B43298-3D5E-4346-BF14-86C0D66664D7}">
      <dgm:prSet/>
      <dgm:spPr/>
      <dgm:t>
        <a:bodyPr/>
        <a:lstStyle/>
        <a:p>
          <a:endParaRPr lang="en-US"/>
        </a:p>
      </dgm:t>
    </dgm:pt>
    <dgm:pt modelId="{214C6689-96E1-451E-98F8-4F22148781D9}" type="pres">
      <dgm:prSet presAssocID="{3797E3F2-A935-46C3-8C8D-FE7033798A3B}" presName="root" presStyleCnt="0">
        <dgm:presLayoutVars>
          <dgm:dir/>
          <dgm:resizeHandles val="exact"/>
        </dgm:presLayoutVars>
      </dgm:prSet>
      <dgm:spPr/>
    </dgm:pt>
    <dgm:pt modelId="{1312D1E8-8B8F-4A15-AA9C-F74A1A8BB58D}" type="pres">
      <dgm:prSet presAssocID="{3797E3F2-A935-46C3-8C8D-FE7033798A3B}" presName="container" presStyleCnt="0">
        <dgm:presLayoutVars>
          <dgm:dir/>
          <dgm:resizeHandles val="exact"/>
        </dgm:presLayoutVars>
      </dgm:prSet>
      <dgm:spPr/>
    </dgm:pt>
    <dgm:pt modelId="{73CF8F94-321F-4B0B-B936-57EA7287BD2B}" type="pres">
      <dgm:prSet presAssocID="{0E148949-82BE-46B0-B80F-E98DB9FD5A0B}" presName="compNode" presStyleCnt="0"/>
      <dgm:spPr/>
    </dgm:pt>
    <dgm:pt modelId="{49CFCD4C-A529-429C-95CE-7E2136298EEE}" type="pres">
      <dgm:prSet presAssocID="{0E148949-82BE-46B0-B80F-E98DB9FD5A0B}" presName="iconBgRect" presStyleLbl="bgShp" presStyleIdx="0" presStyleCnt="4"/>
      <dgm:spPr/>
    </dgm:pt>
    <dgm:pt modelId="{EAE25815-6F7E-4426-A8FC-D4E6132C08ED}" type="pres">
      <dgm:prSet presAssocID="{0E148949-82BE-46B0-B80F-E98DB9FD5A0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alculator"/>
        </a:ext>
      </dgm:extLst>
    </dgm:pt>
    <dgm:pt modelId="{53A7FA17-A909-4F9C-A6A1-75BEDE45DFB7}" type="pres">
      <dgm:prSet presAssocID="{0E148949-82BE-46B0-B80F-E98DB9FD5A0B}" presName="spaceRect" presStyleCnt="0"/>
      <dgm:spPr/>
    </dgm:pt>
    <dgm:pt modelId="{58D58FEB-1778-4EEB-AF2A-420CD3335CE7}" type="pres">
      <dgm:prSet presAssocID="{0E148949-82BE-46B0-B80F-E98DB9FD5A0B}" presName="textRect" presStyleLbl="revTx" presStyleIdx="0" presStyleCnt="4">
        <dgm:presLayoutVars>
          <dgm:chMax val="1"/>
          <dgm:chPref val="1"/>
        </dgm:presLayoutVars>
      </dgm:prSet>
      <dgm:spPr/>
    </dgm:pt>
    <dgm:pt modelId="{9D286A23-59F5-4023-9A29-D1558566C6D4}" type="pres">
      <dgm:prSet presAssocID="{D05C6262-DD69-47AD-9157-43E087C77A6D}" presName="sibTrans" presStyleLbl="sibTrans2D1" presStyleIdx="0" presStyleCnt="0"/>
      <dgm:spPr/>
    </dgm:pt>
    <dgm:pt modelId="{7CFE1CF2-E8E8-47C7-86B0-B645B40ED084}" type="pres">
      <dgm:prSet presAssocID="{6716AEAC-06B4-4485-8713-06851802ADD0}" presName="compNode" presStyleCnt="0"/>
      <dgm:spPr/>
    </dgm:pt>
    <dgm:pt modelId="{975F1513-C622-4C39-9E19-A99221F1EB82}" type="pres">
      <dgm:prSet presAssocID="{6716AEAC-06B4-4485-8713-06851802ADD0}" presName="iconBgRect" presStyleLbl="bgShp" presStyleIdx="1" presStyleCnt="4"/>
      <dgm:spPr/>
    </dgm:pt>
    <dgm:pt modelId="{4EA35E1B-1F9C-4321-9C29-73EA34ADD015}" type="pres">
      <dgm:prSet presAssocID="{6716AEAC-06B4-4485-8713-06851802ADD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lowchart"/>
        </a:ext>
      </dgm:extLst>
    </dgm:pt>
    <dgm:pt modelId="{17C90855-A3A9-4938-B9DB-FDD1B40799B7}" type="pres">
      <dgm:prSet presAssocID="{6716AEAC-06B4-4485-8713-06851802ADD0}" presName="spaceRect" presStyleCnt="0"/>
      <dgm:spPr/>
    </dgm:pt>
    <dgm:pt modelId="{AAD8DEFA-1047-4B14-A04B-5F053F46B078}" type="pres">
      <dgm:prSet presAssocID="{6716AEAC-06B4-4485-8713-06851802ADD0}" presName="textRect" presStyleLbl="revTx" presStyleIdx="1" presStyleCnt="4">
        <dgm:presLayoutVars>
          <dgm:chMax val="1"/>
          <dgm:chPref val="1"/>
        </dgm:presLayoutVars>
      </dgm:prSet>
      <dgm:spPr/>
    </dgm:pt>
    <dgm:pt modelId="{816EFCD2-2713-4988-A06A-2351DB9125E0}" type="pres">
      <dgm:prSet presAssocID="{D34CB5D8-97B5-441A-BE65-DD4625740E4B}" presName="sibTrans" presStyleLbl="sibTrans2D1" presStyleIdx="0" presStyleCnt="0"/>
      <dgm:spPr/>
    </dgm:pt>
    <dgm:pt modelId="{F65AB004-E93A-4AB7-BB75-C46BC4748A31}" type="pres">
      <dgm:prSet presAssocID="{C19FE47F-3D67-44A2-897C-11F911061EB2}" presName="compNode" presStyleCnt="0"/>
      <dgm:spPr/>
    </dgm:pt>
    <dgm:pt modelId="{45718503-A5A5-41A7-91E7-C48643558996}" type="pres">
      <dgm:prSet presAssocID="{C19FE47F-3D67-44A2-897C-11F911061EB2}" presName="iconBgRect" presStyleLbl="bgShp" presStyleIdx="2" presStyleCnt="4"/>
      <dgm:spPr/>
    </dgm:pt>
    <dgm:pt modelId="{70E31B07-ED38-4088-B969-E4CD26FC780F}" type="pres">
      <dgm:prSet presAssocID="{C19FE47F-3D67-44A2-897C-11F911061EB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Network Diagram"/>
        </a:ext>
      </dgm:extLst>
    </dgm:pt>
    <dgm:pt modelId="{723FD741-789F-4190-8738-4147D5B15C95}" type="pres">
      <dgm:prSet presAssocID="{C19FE47F-3D67-44A2-897C-11F911061EB2}" presName="spaceRect" presStyleCnt="0"/>
      <dgm:spPr/>
    </dgm:pt>
    <dgm:pt modelId="{5146D975-2018-4ED6-96FA-D3F1977E029F}" type="pres">
      <dgm:prSet presAssocID="{C19FE47F-3D67-44A2-897C-11F911061EB2}" presName="textRect" presStyleLbl="revTx" presStyleIdx="2" presStyleCnt="4">
        <dgm:presLayoutVars>
          <dgm:chMax val="1"/>
          <dgm:chPref val="1"/>
        </dgm:presLayoutVars>
      </dgm:prSet>
      <dgm:spPr/>
    </dgm:pt>
    <dgm:pt modelId="{F096C6E4-4865-4B77-B0B3-1C390CC8A39C}" type="pres">
      <dgm:prSet presAssocID="{A67F8D9D-8964-435D-82FE-A150A7D2A805}" presName="sibTrans" presStyleLbl="sibTrans2D1" presStyleIdx="0" presStyleCnt="0"/>
      <dgm:spPr/>
    </dgm:pt>
    <dgm:pt modelId="{09BA6C52-7A53-41A9-83AF-40B3DD6E9AD8}" type="pres">
      <dgm:prSet presAssocID="{C0153970-F1CF-40AA-9F98-E49FF7E0BDA0}" presName="compNode" presStyleCnt="0"/>
      <dgm:spPr/>
    </dgm:pt>
    <dgm:pt modelId="{72F14AB0-A9EB-4D35-B6D4-F0EB9867024C}" type="pres">
      <dgm:prSet presAssocID="{C0153970-F1CF-40AA-9F98-E49FF7E0BDA0}" presName="iconBgRect" presStyleLbl="bgShp" presStyleIdx="3" presStyleCnt="4"/>
      <dgm:spPr/>
    </dgm:pt>
    <dgm:pt modelId="{46F6D9A3-A4DD-4D0D-A5D0-B19F428C55A0}" type="pres">
      <dgm:prSet presAssocID="{C0153970-F1CF-40AA-9F98-E49FF7E0BDA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ears"/>
        </a:ext>
      </dgm:extLst>
    </dgm:pt>
    <dgm:pt modelId="{5A5556F4-79BD-4052-B310-B216F906B086}" type="pres">
      <dgm:prSet presAssocID="{C0153970-F1CF-40AA-9F98-E49FF7E0BDA0}" presName="spaceRect" presStyleCnt="0"/>
      <dgm:spPr/>
    </dgm:pt>
    <dgm:pt modelId="{E4DCEEE7-168D-435B-938A-46C3B2089402}" type="pres">
      <dgm:prSet presAssocID="{C0153970-F1CF-40AA-9F98-E49FF7E0BDA0}" presName="textRect" presStyleLbl="revTx" presStyleIdx="3" presStyleCnt="4">
        <dgm:presLayoutVars>
          <dgm:chMax val="1"/>
          <dgm:chPref val="1"/>
        </dgm:presLayoutVars>
      </dgm:prSet>
      <dgm:spPr/>
    </dgm:pt>
  </dgm:ptLst>
  <dgm:cxnLst>
    <dgm:cxn modelId="{23EFDD5F-80C8-400A-911B-57809B73783D}" type="presOf" srcId="{3797E3F2-A935-46C3-8C8D-FE7033798A3B}" destId="{214C6689-96E1-451E-98F8-4F22148781D9}" srcOrd="0" destOrd="0" presId="urn:microsoft.com/office/officeart/2018/2/layout/IconCircleList"/>
    <dgm:cxn modelId="{957C8963-5E43-4043-A176-38D17739DE49}" type="presOf" srcId="{6716AEAC-06B4-4485-8713-06851802ADD0}" destId="{AAD8DEFA-1047-4B14-A04B-5F053F46B078}" srcOrd="0" destOrd="0" presId="urn:microsoft.com/office/officeart/2018/2/layout/IconCircleList"/>
    <dgm:cxn modelId="{E4A25471-1479-42B8-86D9-2F4FECF26B17}" srcId="{3797E3F2-A935-46C3-8C8D-FE7033798A3B}" destId="{C19FE47F-3D67-44A2-897C-11F911061EB2}" srcOrd="2" destOrd="0" parTransId="{A2BF278C-F7A9-43A0-AD3E-338426B2C370}" sibTransId="{A67F8D9D-8964-435D-82FE-A150A7D2A805}"/>
    <dgm:cxn modelId="{BCA74154-BAC5-4D5E-8CD4-118837AFE4A8}" type="presOf" srcId="{C19FE47F-3D67-44A2-897C-11F911061EB2}" destId="{5146D975-2018-4ED6-96FA-D3F1977E029F}" srcOrd="0" destOrd="0" presId="urn:microsoft.com/office/officeart/2018/2/layout/IconCircleList"/>
    <dgm:cxn modelId="{86AA5254-A75F-40B8-B630-B7B769319FE5}" type="presOf" srcId="{0E148949-82BE-46B0-B80F-E98DB9FD5A0B}" destId="{58D58FEB-1778-4EEB-AF2A-420CD3335CE7}" srcOrd="0" destOrd="0" presId="urn:microsoft.com/office/officeart/2018/2/layout/IconCircleList"/>
    <dgm:cxn modelId="{B069AA57-C799-4964-8166-93E981B6CC46}" srcId="{3797E3F2-A935-46C3-8C8D-FE7033798A3B}" destId="{6716AEAC-06B4-4485-8713-06851802ADD0}" srcOrd="1" destOrd="0" parTransId="{5C285221-7006-4092-9D6A-427FC12AC4CF}" sibTransId="{D34CB5D8-97B5-441A-BE65-DD4625740E4B}"/>
    <dgm:cxn modelId="{68B43298-3D5E-4346-BF14-86C0D66664D7}" srcId="{3797E3F2-A935-46C3-8C8D-FE7033798A3B}" destId="{C0153970-F1CF-40AA-9F98-E49FF7E0BDA0}" srcOrd="3" destOrd="0" parTransId="{33320E44-A69F-42B2-91B1-6982E7ED6190}" sibTransId="{F9895424-AAE2-4DDC-BA03-551D74775259}"/>
    <dgm:cxn modelId="{4977D5A0-D565-4FF0-A72C-3CB3E996263A}" srcId="{3797E3F2-A935-46C3-8C8D-FE7033798A3B}" destId="{0E148949-82BE-46B0-B80F-E98DB9FD5A0B}" srcOrd="0" destOrd="0" parTransId="{1045AC77-E9CF-47BB-91B0-3D312CA838C6}" sibTransId="{D05C6262-DD69-47AD-9157-43E087C77A6D}"/>
    <dgm:cxn modelId="{3F8A7FA3-33D0-457E-93F3-C4F609386853}" type="presOf" srcId="{A67F8D9D-8964-435D-82FE-A150A7D2A805}" destId="{F096C6E4-4865-4B77-B0B3-1C390CC8A39C}" srcOrd="0" destOrd="0" presId="urn:microsoft.com/office/officeart/2018/2/layout/IconCircleList"/>
    <dgm:cxn modelId="{83B15CAA-EF5B-4023-B91D-7F8FD2167D23}" type="presOf" srcId="{D05C6262-DD69-47AD-9157-43E087C77A6D}" destId="{9D286A23-59F5-4023-9A29-D1558566C6D4}" srcOrd="0" destOrd="0" presId="urn:microsoft.com/office/officeart/2018/2/layout/IconCircleList"/>
    <dgm:cxn modelId="{B18CF7C8-73E3-458E-9F47-5B9B4C776728}" type="presOf" srcId="{C0153970-F1CF-40AA-9F98-E49FF7E0BDA0}" destId="{E4DCEEE7-168D-435B-938A-46C3B2089402}" srcOrd="0" destOrd="0" presId="urn:microsoft.com/office/officeart/2018/2/layout/IconCircleList"/>
    <dgm:cxn modelId="{8AC450D6-04ED-4722-BCA2-3CD3AAB79D47}" type="presOf" srcId="{D34CB5D8-97B5-441A-BE65-DD4625740E4B}" destId="{816EFCD2-2713-4988-A06A-2351DB9125E0}" srcOrd="0" destOrd="0" presId="urn:microsoft.com/office/officeart/2018/2/layout/IconCircleList"/>
    <dgm:cxn modelId="{DAE75BAF-0B6F-4FE5-957C-75ECA39363E0}" type="presParOf" srcId="{214C6689-96E1-451E-98F8-4F22148781D9}" destId="{1312D1E8-8B8F-4A15-AA9C-F74A1A8BB58D}" srcOrd="0" destOrd="0" presId="urn:microsoft.com/office/officeart/2018/2/layout/IconCircleList"/>
    <dgm:cxn modelId="{0E3B0D44-492E-4CAC-9787-9FE64DEA1619}" type="presParOf" srcId="{1312D1E8-8B8F-4A15-AA9C-F74A1A8BB58D}" destId="{73CF8F94-321F-4B0B-B936-57EA7287BD2B}" srcOrd="0" destOrd="0" presId="urn:microsoft.com/office/officeart/2018/2/layout/IconCircleList"/>
    <dgm:cxn modelId="{6C4EF702-B40C-4A9E-8C72-A866DFE0F462}" type="presParOf" srcId="{73CF8F94-321F-4B0B-B936-57EA7287BD2B}" destId="{49CFCD4C-A529-429C-95CE-7E2136298EEE}" srcOrd="0" destOrd="0" presId="urn:microsoft.com/office/officeart/2018/2/layout/IconCircleList"/>
    <dgm:cxn modelId="{1ACE6C3A-2202-4233-A739-AD16D96FF4BF}" type="presParOf" srcId="{73CF8F94-321F-4B0B-B936-57EA7287BD2B}" destId="{EAE25815-6F7E-4426-A8FC-D4E6132C08ED}" srcOrd="1" destOrd="0" presId="urn:microsoft.com/office/officeart/2018/2/layout/IconCircleList"/>
    <dgm:cxn modelId="{AC4ED845-8600-4582-819E-843107013398}" type="presParOf" srcId="{73CF8F94-321F-4B0B-B936-57EA7287BD2B}" destId="{53A7FA17-A909-4F9C-A6A1-75BEDE45DFB7}" srcOrd="2" destOrd="0" presId="urn:microsoft.com/office/officeart/2018/2/layout/IconCircleList"/>
    <dgm:cxn modelId="{5815D7EF-D863-4B99-8777-4A7E0CAC80AB}" type="presParOf" srcId="{73CF8F94-321F-4B0B-B936-57EA7287BD2B}" destId="{58D58FEB-1778-4EEB-AF2A-420CD3335CE7}" srcOrd="3" destOrd="0" presId="urn:microsoft.com/office/officeart/2018/2/layout/IconCircleList"/>
    <dgm:cxn modelId="{32A5E46E-6507-444C-AEF9-04997E7C0DB3}" type="presParOf" srcId="{1312D1E8-8B8F-4A15-AA9C-F74A1A8BB58D}" destId="{9D286A23-59F5-4023-9A29-D1558566C6D4}" srcOrd="1" destOrd="0" presId="urn:microsoft.com/office/officeart/2018/2/layout/IconCircleList"/>
    <dgm:cxn modelId="{34D80050-DCDA-4359-A0B9-2A74014EE555}" type="presParOf" srcId="{1312D1E8-8B8F-4A15-AA9C-F74A1A8BB58D}" destId="{7CFE1CF2-E8E8-47C7-86B0-B645B40ED084}" srcOrd="2" destOrd="0" presId="urn:microsoft.com/office/officeart/2018/2/layout/IconCircleList"/>
    <dgm:cxn modelId="{077F5660-F7BB-493E-93CF-7A390F529DBD}" type="presParOf" srcId="{7CFE1CF2-E8E8-47C7-86B0-B645B40ED084}" destId="{975F1513-C622-4C39-9E19-A99221F1EB82}" srcOrd="0" destOrd="0" presId="urn:microsoft.com/office/officeart/2018/2/layout/IconCircleList"/>
    <dgm:cxn modelId="{560EFA5E-A877-44AE-929C-E23FE7087E8B}" type="presParOf" srcId="{7CFE1CF2-E8E8-47C7-86B0-B645B40ED084}" destId="{4EA35E1B-1F9C-4321-9C29-73EA34ADD015}" srcOrd="1" destOrd="0" presId="urn:microsoft.com/office/officeart/2018/2/layout/IconCircleList"/>
    <dgm:cxn modelId="{E2DA28DF-797E-4512-B65D-4989D38EC001}" type="presParOf" srcId="{7CFE1CF2-E8E8-47C7-86B0-B645B40ED084}" destId="{17C90855-A3A9-4938-B9DB-FDD1B40799B7}" srcOrd="2" destOrd="0" presId="urn:microsoft.com/office/officeart/2018/2/layout/IconCircleList"/>
    <dgm:cxn modelId="{5FBB8391-B425-4C9A-A4AB-70F1AD4589BE}" type="presParOf" srcId="{7CFE1CF2-E8E8-47C7-86B0-B645B40ED084}" destId="{AAD8DEFA-1047-4B14-A04B-5F053F46B078}" srcOrd="3" destOrd="0" presId="urn:microsoft.com/office/officeart/2018/2/layout/IconCircleList"/>
    <dgm:cxn modelId="{8E4BF5E1-6F0E-461D-B545-275702D27ED1}" type="presParOf" srcId="{1312D1E8-8B8F-4A15-AA9C-F74A1A8BB58D}" destId="{816EFCD2-2713-4988-A06A-2351DB9125E0}" srcOrd="3" destOrd="0" presId="urn:microsoft.com/office/officeart/2018/2/layout/IconCircleList"/>
    <dgm:cxn modelId="{A93DA0B0-D07B-4CBC-AA72-7A8B419E75A5}" type="presParOf" srcId="{1312D1E8-8B8F-4A15-AA9C-F74A1A8BB58D}" destId="{F65AB004-E93A-4AB7-BB75-C46BC4748A31}" srcOrd="4" destOrd="0" presId="urn:microsoft.com/office/officeart/2018/2/layout/IconCircleList"/>
    <dgm:cxn modelId="{E07C1959-5D12-4492-8366-67CB36860C54}" type="presParOf" srcId="{F65AB004-E93A-4AB7-BB75-C46BC4748A31}" destId="{45718503-A5A5-41A7-91E7-C48643558996}" srcOrd="0" destOrd="0" presId="urn:microsoft.com/office/officeart/2018/2/layout/IconCircleList"/>
    <dgm:cxn modelId="{C975C9A9-2762-428E-9185-6A1955B0D381}" type="presParOf" srcId="{F65AB004-E93A-4AB7-BB75-C46BC4748A31}" destId="{70E31B07-ED38-4088-B969-E4CD26FC780F}" srcOrd="1" destOrd="0" presId="urn:microsoft.com/office/officeart/2018/2/layout/IconCircleList"/>
    <dgm:cxn modelId="{7D4E1C62-6A3F-4534-8F5D-BD7BAFCE24B5}" type="presParOf" srcId="{F65AB004-E93A-4AB7-BB75-C46BC4748A31}" destId="{723FD741-789F-4190-8738-4147D5B15C95}" srcOrd="2" destOrd="0" presId="urn:microsoft.com/office/officeart/2018/2/layout/IconCircleList"/>
    <dgm:cxn modelId="{7726562F-C6AA-4158-8700-43022858E08A}" type="presParOf" srcId="{F65AB004-E93A-4AB7-BB75-C46BC4748A31}" destId="{5146D975-2018-4ED6-96FA-D3F1977E029F}" srcOrd="3" destOrd="0" presId="urn:microsoft.com/office/officeart/2018/2/layout/IconCircleList"/>
    <dgm:cxn modelId="{06EAFBD9-8E20-4A6C-A9F3-02062025B6B9}" type="presParOf" srcId="{1312D1E8-8B8F-4A15-AA9C-F74A1A8BB58D}" destId="{F096C6E4-4865-4B77-B0B3-1C390CC8A39C}" srcOrd="5" destOrd="0" presId="urn:microsoft.com/office/officeart/2018/2/layout/IconCircleList"/>
    <dgm:cxn modelId="{521DF083-7622-47AC-A5EF-693546C568BA}" type="presParOf" srcId="{1312D1E8-8B8F-4A15-AA9C-F74A1A8BB58D}" destId="{09BA6C52-7A53-41A9-83AF-40B3DD6E9AD8}" srcOrd="6" destOrd="0" presId="urn:microsoft.com/office/officeart/2018/2/layout/IconCircleList"/>
    <dgm:cxn modelId="{B36E6466-D3BA-4EAB-9676-C4EDC08F7E4F}" type="presParOf" srcId="{09BA6C52-7A53-41A9-83AF-40B3DD6E9AD8}" destId="{72F14AB0-A9EB-4D35-B6D4-F0EB9867024C}" srcOrd="0" destOrd="0" presId="urn:microsoft.com/office/officeart/2018/2/layout/IconCircleList"/>
    <dgm:cxn modelId="{D0AE3250-2DE9-4D6B-A49B-129FE1CFAFB2}" type="presParOf" srcId="{09BA6C52-7A53-41A9-83AF-40B3DD6E9AD8}" destId="{46F6D9A3-A4DD-4D0D-A5D0-B19F428C55A0}" srcOrd="1" destOrd="0" presId="urn:microsoft.com/office/officeart/2018/2/layout/IconCircleList"/>
    <dgm:cxn modelId="{91547B37-AEB5-4033-A942-07A42D0EACD6}" type="presParOf" srcId="{09BA6C52-7A53-41A9-83AF-40B3DD6E9AD8}" destId="{5A5556F4-79BD-4052-B310-B216F906B086}" srcOrd="2" destOrd="0" presId="urn:microsoft.com/office/officeart/2018/2/layout/IconCircleList"/>
    <dgm:cxn modelId="{F880F8F5-06DA-472A-8060-B8508F3A1491}" type="presParOf" srcId="{09BA6C52-7A53-41A9-83AF-40B3DD6E9AD8}" destId="{E4DCEEE7-168D-435B-938A-46C3B2089402}" srcOrd="3" destOrd="0" presId="urn:microsoft.com/office/officeart/2018/2/layout/IconCircle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B552C03-193F-4647-BB71-22D07C5D64F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F241616-4EDE-49D7-A6BD-651E2BD247EF}">
      <dgm:prSet/>
      <dgm:spPr/>
      <dgm:t>
        <a:bodyPr/>
        <a:lstStyle/>
        <a:p>
          <a:r>
            <a:rPr lang="en-US"/>
            <a:t>Client needs to execute logic / code (doesn’t need to </a:t>
          </a:r>
          <a:r>
            <a:rPr lang="en-US" i="1"/>
            <a:t>know </a:t>
          </a:r>
          <a:r>
            <a:rPr lang="en-US" i="0"/>
            <a:t>the code)</a:t>
          </a:r>
        </a:p>
      </dgm:t>
    </dgm:pt>
    <dgm:pt modelId="{04770AAF-3DEF-4241-957F-C57FB184CDF5}" type="parTrans" cxnId="{A69E9F16-43D9-4000-A6E5-64A96FE20D98}">
      <dgm:prSet/>
      <dgm:spPr/>
      <dgm:t>
        <a:bodyPr/>
        <a:lstStyle/>
        <a:p>
          <a:endParaRPr lang="en-US"/>
        </a:p>
      </dgm:t>
    </dgm:pt>
    <dgm:pt modelId="{5FE90FB9-05F9-4CDC-B29A-A63CC774E9DF}" type="sibTrans" cxnId="{A69E9F16-43D9-4000-A6E5-64A96FE20D98}">
      <dgm:prSet/>
      <dgm:spPr/>
      <dgm:t>
        <a:bodyPr/>
        <a:lstStyle/>
        <a:p>
          <a:endParaRPr lang="en-US"/>
        </a:p>
      </dgm:t>
    </dgm:pt>
    <dgm:pt modelId="{1F9B7EE3-1934-427E-B82C-4A576EED6605}">
      <dgm:prSet/>
      <dgm:spPr/>
      <dgm:t>
        <a:bodyPr/>
        <a:lstStyle/>
        <a:p>
          <a:r>
            <a:rPr lang="en-US"/>
            <a:t>A service (dependency) containing the code is injected into the client via an Interface</a:t>
          </a:r>
        </a:p>
      </dgm:t>
    </dgm:pt>
    <dgm:pt modelId="{F694D775-67BC-45A9-9EB1-3C0520301868}" type="parTrans" cxnId="{DDDAB5F4-E9F2-43C8-A205-B2B520D6AD92}">
      <dgm:prSet/>
      <dgm:spPr/>
      <dgm:t>
        <a:bodyPr/>
        <a:lstStyle/>
        <a:p>
          <a:endParaRPr lang="en-US"/>
        </a:p>
      </dgm:t>
    </dgm:pt>
    <dgm:pt modelId="{2C1AC513-F9FC-42C6-AF22-E96D5E3B995E}" type="sibTrans" cxnId="{DDDAB5F4-E9F2-43C8-A205-B2B520D6AD92}">
      <dgm:prSet/>
      <dgm:spPr/>
      <dgm:t>
        <a:bodyPr/>
        <a:lstStyle/>
        <a:p>
          <a:endParaRPr lang="en-US"/>
        </a:p>
      </dgm:t>
    </dgm:pt>
    <dgm:pt modelId="{C4948812-B37C-4433-8CF1-CBAD56127F46}">
      <dgm:prSet/>
      <dgm:spPr/>
      <dgm:t>
        <a:bodyPr/>
        <a:lstStyle/>
        <a:p>
          <a:r>
            <a:rPr lang="en-US"/>
            <a:t>Interface: The bridge between the Client and the Service.</a:t>
          </a:r>
        </a:p>
      </dgm:t>
    </dgm:pt>
    <dgm:pt modelId="{09CDDCFA-6750-42AB-AC79-E1AC83A61E52}" type="parTrans" cxnId="{444E8173-A4E4-47AD-ACB7-7056FF521A5A}">
      <dgm:prSet/>
      <dgm:spPr/>
      <dgm:t>
        <a:bodyPr/>
        <a:lstStyle/>
        <a:p>
          <a:endParaRPr lang="en-US"/>
        </a:p>
      </dgm:t>
    </dgm:pt>
    <dgm:pt modelId="{E297C1F5-761E-4C0A-9305-15C2A7E06451}" type="sibTrans" cxnId="{444E8173-A4E4-47AD-ACB7-7056FF521A5A}">
      <dgm:prSet/>
      <dgm:spPr/>
      <dgm:t>
        <a:bodyPr/>
        <a:lstStyle/>
        <a:p>
          <a:endParaRPr lang="en-US"/>
        </a:p>
      </dgm:t>
    </dgm:pt>
    <dgm:pt modelId="{38DCE355-0166-41B3-8795-331A1DF0DC5D}">
      <dgm:prSet/>
      <dgm:spPr/>
      <dgm:t>
        <a:bodyPr/>
        <a:lstStyle/>
        <a:p>
          <a:r>
            <a:rPr lang="en-US"/>
            <a:t>Instead of a client building or finding a service, the service is passed to the client. (The client does not need to know how to construct the service)</a:t>
          </a:r>
        </a:p>
      </dgm:t>
    </dgm:pt>
    <dgm:pt modelId="{E8FAFA70-6F6B-495A-9DFD-6AD6448D98B8}" type="parTrans" cxnId="{09D1A284-31A5-4CEC-9B49-AFCAC991E0B4}">
      <dgm:prSet/>
      <dgm:spPr/>
      <dgm:t>
        <a:bodyPr/>
        <a:lstStyle/>
        <a:p>
          <a:endParaRPr lang="en-US"/>
        </a:p>
      </dgm:t>
    </dgm:pt>
    <dgm:pt modelId="{02FD2654-C722-49D0-B6C5-B590F97CB62B}" type="sibTrans" cxnId="{09D1A284-31A5-4CEC-9B49-AFCAC991E0B4}">
      <dgm:prSet/>
      <dgm:spPr/>
      <dgm:t>
        <a:bodyPr/>
        <a:lstStyle/>
        <a:p>
          <a:endParaRPr lang="en-US"/>
        </a:p>
      </dgm:t>
    </dgm:pt>
    <dgm:pt modelId="{C422892C-AB32-4903-B3BE-0BA9653D6301}" type="pres">
      <dgm:prSet presAssocID="{FB552C03-193F-4647-BB71-22D07C5D64FF}" presName="vert0" presStyleCnt="0">
        <dgm:presLayoutVars>
          <dgm:dir/>
          <dgm:animOne val="branch"/>
          <dgm:animLvl val="lvl"/>
        </dgm:presLayoutVars>
      </dgm:prSet>
      <dgm:spPr/>
    </dgm:pt>
    <dgm:pt modelId="{5F0E145E-4553-4395-9607-34BDF140B5A2}" type="pres">
      <dgm:prSet presAssocID="{1F241616-4EDE-49D7-A6BD-651E2BD247EF}" presName="thickLine" presStyleLbl="alignNode1" presStyleIdx="0" presStyleCnt="4"/>
      <dgm:spPr/>
    </dgm:pt>
    <dgm:pt modelId="{133AA439-39BC-4367-8952-A3C1B6FFD76F}" type="pres">
      <dgm:prSet presAssocID="{1F241616-4EDE-49D7-A6BD-651E2BD247EF}" presName="horz1" presStyleCnt="0"/>
      <dgm:spPr/>
    </dgm:pt>
    <dgm:pt modelId="{8D92CFCD-CAF7-4EDF-8E52-696566BEA260}" type="pres">
      <dgm:prSet presAssocID="{1F241616-4EDE-49D7-A6BD-651E2BD247EF}" presName="tx1" presStyleLbl="revTx" presStyleIdx="0" presStyleCnt="4"/>
      <dgm:spPr/>
    </dgm:pt>
    <dgm:pt modelId="{79F36CF4-3AB9-4A58-9F96-655A5662FE7B}" type="pres">
      <dgm:prSet presAssocID="{1F241616-4EDE-49D7-A6BD-651E2BD247EF}" presName="vert1" presStyleCnt="0"/>
      <dgm:spPr/>
    </dgm:pt>
    <dgm:pt modelId="{BFFE4F25-55A0-40AE-ADA1-6D1C5B1B4DE5}" type="pres">
      <dgm:prSet presAssocID="{1F9B7EE3-1934-427E-B82C-4A576EED6605}" presName="thickLine" presStyleLbl="alignNode1" presStyleIdx="1" presStyleCnt="4"/>
      <dgm:spPr/>
    </dgm:pt>
    <dgm:pt modelId="{4492DD10-C83E-46B8-924D-F749EF1AE963}" type="pres">
      <dgm:prSet presAssocID="{1F9B7EE3-1934-427E-B82C-4A576EED6605}" presName="horz1" presStyleCnt="0"/>
      <dgm:spPr/>
    </dgm:pt>
    <dgm:pt modelId="{A56A15CC-D035-47F4-8D90-7C8F2C93930A}" type="pres">
      <dgm:prSet presAssocID="{1F9B7EE3-1934-427E-B82C-4A576EED6605}" presName="tx1" presStyleLbl="revTx" presStyleIdx="1" presStyleCnt="4"/>
      <dgm:spPr/>
    </dgm:pt>
    <dgm:pt modelId="{86E54803-04C3-47DB-9E52-5250F5D9910C}" type="pres">
      <dgm:prSet presAssocID="{1F9B7EE3-1934-427E-B82C-4A576EED6605}" presName="vert1" presStyleCnt="0"/>
      <dgm:spPr/>
    </dgm:pt>
    <dgm:pt modelId="{440681EF-16BE-4ADA-8D4D-D6391EBEF2B9}" type="pres">
      <dgm:prSet presAssocID="{C4948812-B37C-4433-8CF1-CBAD56127F46}" presName="thickLine" presStyleLbl="alignNode1" presStyleIdx="2" presStyleCnt="4"/>
      <dgm:spPr/>
    </dgm:pt>
    <dgm:pt modelId="{B936A9D5-C8E4-40BD-9DE5-75460EDF8763}" type="pres">
      <dgm:prSet presAssocID="{C4948812-B37C-4433-8CF1-CBAD56127F46}" presName="horz1" presStyleCnt="0"/>
      <dgm:spPr/>
    </dgm:pt>
    <dgm:pt modelId="{692E3CBF-A132-4B14-9643-66F33000E548}" type="pres">
      <dgm:prSet presAssocID="{C4948812-B37C-4433-8CF1-CBAD56127F46}" presName="tx1" presStyleLbl="revTx" presStyleIdx="2" presStyleCnt="4"/>
      <dgm:spPr/>
    </dgm:pt>
    <dgm:pt modelId="{91E55B4B-BED5-4142-8C3D-4DF6673265BB}" type="pres">
      <dgm:prSet presAssocID="{C4948812-B37C-4433-8CF1-CBAD56127F46}" presName="vert1" presStyleCnt="0"/>
      <dgm:spPr/>
    </dgm:pt>
    <dgm:pt modelId="{6CA39D1E-6D59-4247-BB19-99CAE0DF90D8}" type="pres">
      <dgm:prSet presAssocID="{38DCE355-0166-41B3-8795-331A1DF0DC5D}" presName="thickLine" presStyleLbl="alignNode1" presStyleIdx="3" presStyleCnt="4"/>
      <dgm:spPr/>
    </dgm:pt>
    <dgm:pt modelId="{FB421882-D86F-4BAC-AAEF-71766C8FDFA6}" type="pres">
      <dgm:prSet presAssocID="{38DCE355-0166-41B3-8795-331A1DF0DC5D}" presName="horz1" presStyleCnt="0"/>
      <dgm:spPr/>
    </dgm:pt>
    <dgm:pt modelId="{FE0F0959-7D3D-4B22-AE71-7DF995717032}" type="pres">
      <dgm:prSet presAssocID="{38DCE355-0166-41B3-8795-331A1DF0DC5D}" presName="tx1" presStyleLbl="revTx" presStyleIdx="3" presStyleCnt="4"/>
      <dgm:spPr/>
    </dgm:pt>
    <dgm:pt modelId="{46400640-0165-4508-9B35-5914351A62E9}" type="pres">
      <dgm:prSet presAssocID="{38DCE355-0166-41B3-8795-331A1DF0DC5D}" presName="vert1" presStyleCnt="0"/>
      <dgm:spPr/>
    </dgm:pt>
  </dgm:ptLst>
  <dgm:cxnLst>
    <dgm:cxn modelId="{A69E9F16-43D9-4000-A6E5-64A96FE20D98}" srcId="{FB552C03-193F-4647-BB71-22D07C5D64FF}" destId="{1F241616-4EDE-49D7-A6BD-651E2BD247EF}" srcOrd="0" destOrd="0" parTransId="{04770AAF-3DEF-4241-957F-C57FB184CDF5}" sibTransId="{5FE90FB9-05F9-4CDC-B29A-A63CC774E9DF}"/>
    <dgm:cxn modelId="{2711F25E-BB89-46F7-930B-4A938BCAF3A0}" type="presOf" srcId="{FB552C03-193F-4647-BB71-22D07C5D64FF}" destId="{C422892C-AB32-4903-B3BE-0BA9653D6301}" srcOrd="0" destOrd="0" presId="urn:microsoft.com/office/officeart/2008/layout/LinedList"/>
    <dgm:cxn modelId="{8796E86C-4511-4154-89B2-1F9EB4E26C74}" type="presOf" srcId="{1F9B7EE3-1934-427E-B82C-4A576EED6605}" destId="{A56A15CC-D035-47F4-8D90-7C8F2C93930A}" srcOrd="0" destOrd="0" presId="urn:microsoft.com/office/officeart/2008/layout/LinedList"/>
    <dgm:cxn modelId="{444E8173-A4E4-47AD-ACB7-7056FF521A5A}" srcId="{FB552C03-193F-4647-BB71-22D07C5D64FF}" destId="{C4948812-B37C-4433-8CF1-CBAD56127F46}" srcOrd="2" destOrd="0" parTransId="{09CDDCFA-6750-42AB-AC79-E1AC83A61E52}" sibTransId="{E297C1F5-761E-4C0A-9305-15C2A7E06451}"/>
    <dgm:cxn modelId="{09D1A284-31A5-4CEC-9B49-AFCAC991E0B4}" srcId="{FB552C03-193F-4647-BB71-22D07C5D64FF}" destId="{38DCE355-0166-41B3-8795-331A1DF0DC5D}" srcOrd="3" destOrd="0" parTransId="{E8FAFA70-6F6B-495A-9DFD-6AD6448D98B8}" sibTransId="{02FD2654-C722-49D0-B6C5-B590F97CB62B}"/>
    <dgm:cxn modelId="{E3B9B58E-C520-4AD9-A7B2-5B28C653D0D6}" type="presOf" srcId="{C4948812-B37C-4433-8CF1-CBAD56127F46}" destId="{692E3CBF-A132-4B14-9643-66F33000E548}" srcOrd="0" destOrd="0" presId="urn:microsoft.com/office/officeart/2008/layout/LinedList"/>
    <dgm:cxn modelId="{D34CA2E0-4955-4413-A007-731820EC015B}" type="presOf" srcId="{38DCE355-0166-41B3-8795-331A1DF0DC5D}" destId="{FE0F0959-7D3D-4B22-AE71-7DF995717032}" srcOrd="0" destOrd="0" presId="urn:microsoft.com/office/officeart/2008/layout/LinedList"/>
    <dgm:cxn modelId="{BE0670ED-3DB9-4752-9949-5D24BD1EA17B}" type="presOf" srcId="{1F241616-4EDE-49D7-A6BD-651E2BD247EF}" destId="{8D92CFCD-CAF7-4EDF-8E52-696566BEA260}" srcOrd="0" destOrd="0" presId="urn:microsoft.com/office/officeart/2008/layout/LinedList"/>
    <dgm:cxn modelId="{DDDAB5F4-E9F2-43C8-A205-B2B520D6AD92}" srcId="{FB552C03-193F-4647-BB71-22D07C5D64FF}" destId="{1F9B7EE3-1934-427E-B82C-4A576EED6605}" srcOrd="1" destOrd="0" parTransId="{F694D775-67BC-45A9-9EB1-3C0520301868}" sibTransId="{2C1AC513-F9FC-42C6-AF22-E96D5E3B995E}"/>
    <dgm:cxn modelId="{72AEB23A-EF1A-46E3-8C2A-56349F630960}" type="presParOf" srcId="{C422892C-AB32-4903-B3BE-0BA9653D6301}" destId="{5F0E145E-4553-4395-9607-34BDF140B5A2}" srcOrd="0" destOrd="0" presId="urn:microsoft.com/office/officeart/2008/layout/LinedList"/>
    <dgm:cxn modelId="{A07B34D1-C891-4626-BFFE-DCA801173505}" type="presParOf" srcId="{C422892C-AB32-4903-B3BE-0BA9653D6301}" destId="{133AA439-39BC-4367-8952-A3C1B6FFD76F}" srcOrd="1" destOrd="0" presId="urn:microsoft.com/office/officeart/2008/layout/LinedList"/>
    <dgm:cxn modelId="{9BE74722-5FCB-49B1-941E-2955D09CA725}" type="presParOf" srcId="{133AA439-39BC-4367-8952-A3C1B6FFD76F}" destId="{8D92CFCD-CAF7-4EDF-8E52-696566BEA260}" srcOrd="0" destOrd="0" presId="urn:microsoft.com/office/officeart/2008/layout/LinedList"/>
    <dgm:cxn modelId="{8C73002F-346D-41CC-9C8D-B11FFB58C882}" type="presParOf" srcId="{133AA439-39BC-4367-8952-A3C1B6FFD76F}" destId="{79F36CF4-3AB9-4A58-9F96-655A5662FE7B}" srcOrd="1" destOrd="0" presId="urn:microsoft.com/office/officeart/2008/layout/LinedList"/>
    <dgm:cxn modelId="{37D88AC0-3B6D-409B-AA2A-D824FEDE6C8C}" type="presParOf" srcId="{C422892C-AB32-4903-B3BE-0BA9653D6301}" destId="{BFFE4F25-55A0-40AE-ADA1-6D1C5B1B4DE5}" srcOrd="2" destOrd="0" presId="urn:microsoft.com/office/officeart/2008/layout/LinedList"/>
    <dgm:cxn modelId="{93CC4061-02CB-4ED2-8D47-245ADDBB41EE}" type="presParOf" srcId="{C422892C-AB32-4903-B3BE-0BA9653D6301}" destId="{4492DD10-C83E-46B8-924D-F749EF1AE963}" srcOrd="3" destOrd="0" presId="urn:microsoft.com/office/officeart/2008/layout/LinedList"/>
    <dgm:cxn modelId="{9A9AEFD7-98A6-45CF-A13E-5D10732F8B85}" type="presParOf" srcId="{4492DD10-C83E-46B8-924D-F749EF1AE963}" destId="{A56A15CC-D035-47F4-8D90-7C8F2C93930A}" srcOrd="0" destOrd="0" presId="urn:microsoft.com/office/officeart/2008/layout/LinedList"/>
    <dgm:cxn modelId="{A89CF3FD-8309-4517-969E-0361D4651C73}" type="presParOf" srcId="{4492DD10-C83E-46B8-924D-F749EF1AE963}" destId="{86E54803-04C3-47DB-9E52-5250F5D9910C}" srcOrd="1" destOrd="0" presId="urn:microsoft.com/office/officeart/2008/layout/LinedList"/>
    <dgm:cxn modelId="{529F9871-224E-4792-843A-9955B99215A6}" type="presParOf" srcId="{C422892C-AB32-4903-B3BE-0BA9653D6301}" destId="{440681EF-16BE-4ADA-8D4D-D6391EBEF2B9}" srcOrd="4" destOrd="0" presId="urn:microsoft.com/office/officeart/2008/layout/LinedList"/>
    <dgm:cxn modelId="{8B34138E-578F-40CD-AB6D-9DC944ABA34E}" type="presParOf" srcId="{C422892C-AB32-4903-B3BE-0BA9653D6301}" destId="{B936A9D5-C8E4-40BD-9DE5-75460EDF8763}" srcOrd="5" destOrd="0" presId="urn:microsoft.com/office/officeart/2008/layout/LinedList"/>
    <dgm:cxn modelId="{C8E5365F-3503-4F1B-B021-211E25D1B592}" type="presParOf" srcId="{B936A9D5-C8E4-40BD-9DE5-75460EDF8763}" destId="{692E3CBF-A132-4B14-9643-66F33000E548}" srcOrd="0" destOrd="0" presId="urn:microsoft.com/office/officeart/2008/layout/LinedList"/>
    <dgm:cxn modelId="{FB409AF5-A1F0-47BA-ABB9-D677D77B9F20}" type="presParOf" srcId="{B936A9D5-C8E4-40BD-9DE5-75460EDF8763}" destId="{91E55B4B-BED5-4142-8C3D-4DF6673265BB}" srcOrd="1" destOrd="0" presId="urn:microsoft.com/office/officeart/2008/layout/LinedList"/>
    <dgm:cxn modelId="{3490E623-8331-4519-B26A-790BD62B07F1}" type="presParOf" srcId="{C422892C-AB32-4903-B3BE-0BA9653D6301}" destId="{6CA39D1E-6D59-4247-BB19-99CAE0DF90D8}" srcOrd="6" destOrd="0" presId="urn:microsoft.com/office/officeart/2008/layout/LinedList"/>
    <dgm:cxn modelId="{EA2767FC-6607-4326-A6AA-C3615C6D700F}" type="presParOf" srcId="{C422892C-AB32-4903-B3BE-0BA9653D6301}" destId="{FB421882-D86F-4BAC-AAEF-71766C8FDFA6}" srcOrd="7" destOrd="0" presId="urn:microsoft.com/office/officeart/2008/layout/LinedList"/>
    <dgm:cxn modelId="{C12D2E0F-B4FB-43C0-ACF0-D13569D7116A}" type="presParOf" srcId="{FB421882-D86F-4BAC-AAEF-71766C8FDFA6}" destId="{FE0F0959-7D3D-4B22-AE71-7DF995717032}" srcOrd="0" destOrd="0" presId="urn:microsoft.com/office/officeart/2008/layout/LinedList"/>
    <dgm:cxn modelId="{488E35D6-FECD-46B7-AB64-48EA733E737C}" type="presParOf" srcId="{FB421882-D86F-4BAC-AAEF-71766C8FDFA6}" destId="{46400640-0165-4508-9B35-5914351A62E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072784C-4319-47C8-B01F-3EB021B2AB6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BC2C97B-4517-402D-9C26-9CF5BDC9C75C}">
      <dgm:prSet/>
      <dgm:spPr/>
      <dgm:t>
        <a:bodyPr/>
        <a:lstStyle/>
        <a:p>
          <a:pPr>
            <a:lnSpc>
              <a:spcPct val="100000"/>
            </a:lnSpc>
          </a:pPr>
          <a:r>
            <a:rPr lang="en-US"/>
            <a:t>Assembly interface extends common functionality (ex. Search Button).  Assembly is implemented by a “Plugin” class</a:t>
          </a:r>
        </a:p>
      </dgm:t>
    </dgm:pt>
    <dgm:pt modelId="{67DBBC20-D2A6-4E8F-B129-E3BFF920E441}" type="parTrans" cxnId="{53AF6CD9-FFA0-4B06-B689-FD3679645038}">
      <dgm:prSet/>
      <dgm:spPr/>
      <dgm:t>
        <a:bodyPr/>
        <a:lstStyle/>
        <a:p>
          <a:endParaRPr lang="en-US"/>
        </a:p>
      </dgm:t>
    </dgm:pt>
    <dgm:pt modelId="{160E9BE4-1AF9-45F5-A0D6-410E1CD274F7}" type="sibTrans" cxnId="{53AF6CD9-FFA0-4B06-B689-FD3679645038}">
      <dgm:prSet/>
      <dgm:spPr/>
      <dgm:t>
        <a:bodyPr/>
        <a:lstStyle/>
        <a:p>
          <a:endParaRPr lang="en-US"/>
        </a:p>
      </dgm:t>
    </dgm:pt>
    <dgm:pt modelId="{61D44E0C-DEB8-4157-B9AC-A1D4B92D93A7}">
      <dgm:prSet/>
      <dgm:spPr/>
      <dgm:t>
        <a:bodyPr/>
        <a:lstStyle/>
        <a:p>
          <a:pPr>
            <a:lnSpc>
              <a:spcPct val="100000"/>
            </a:lnSpc>
          </a:pPr>
          <a:r>
            <a:rPr lang="en-US"/>
            <a:t>Plugin class objects are constructed and injected as service objects at runtime, used to extend the business logic for common features. </a:t>
          </a:r>
        </a:p>
      </dgm:t>
    </dgm:pt>
    <dgm:pt modelId="{F56564A0-DB9A-42CC-BA86-D92DB1464D4B}" type="parTrans" cxnId="{8898F948-C194-4987-BBEB-65A717B3D508}">
      <dgm:prSet/>
      <dgm:spPr/>
      <dgm:t>
        <a:bodyPr/>
        <a:lstStyle/>
        <a:p>
          <a:endParaRPr lang="en-US"/>
        </a:p>
      </dgm:t>
    </dgm:pt>
    <dgm:pt modelId="{260A419A-3F07-4E2A-8E05-AC864CE2C4EA}" type="sibTrans" cxnId="{8898F948-C194-4987-BBEB-65A717B3D508}">
      <dgm:prSet/>
      <dgm:spPr/>
      <dgm:t>
        <a:bodyPr/>
        <a:lstStyle/>
        <a:p>
          <a:endParaRPr lang="en-US"/>
        </a:p>
      </dgm:t>
    </dgm:pt>
    <dgm:pt modelId="{BD577A99-CF6B-496C-80AA-E7AD1D6DF383}">
      <dgm:prSet/>
      <dgm:spPr/>
      <dgm:t>
        <a:bodyPr/>
        <a:lstStyle/>
        <a:p>
          <a:pPr>
            <a:lnSpc>
              <a:spcPct val="100000"/>
            </a:lnSpc>
          </a:pPr>
          <a:r>
            <a:rPr lang="en-US"/>
            <a:t>A “Search” button click event causes the controller to reference the service object, which executes the code within the .dll</a:t>
          </a:r>
        </a:p>
      </dgm:t>
    </dgm:pt>
    <dgm:pt modelId="{E3F9F968-4C56-458E-A7D2-558A6A9B33ED}" type="parTrans" cxnId="{131A7C20-4BB8-4874-B23D-4DFCBAE46CCF}">
      <dgm:prSet/>
      <dgm:spPr/>
      <dgm:t>
        <a:bodyPr/>
        <a:lstStyle/>
        <a:p>
          <a:endParaRPr lang="en-US"/>
        </a:p>
      </dgm:t>
    </dgm:pt>
    <dgm:pt modelId="{D095244E-AAFE-4E99-98A7-96BC5EA3043C}" type="sibTrans" cxnId="{131A7C20-4BB8-4874-B23D-4DFCBAE46CCF}">
      <dgm:prSet/>
      <dgm:spPr/>
      <dgm:t>
        <a:bodyPr/>
        <a:lstStyle/>
        <a:p>
          <a:endParaRPr lang="en-US"/>
        </a:p>
      </dgm:t>
    </dgm:pt>
    <dgm:pt modelId="{6A1E2F35-A087-4FCF-ACAC-22EF529A40D4}" type="pres">
      <dgm:prSet presAssocID="{A072784C-4319-47C8-B01F-3EB021B2AB6A}" presName="root" presStyleCnt="0">
        <dgm:presLayoutVars>
          <dgm:dir/>
          <dgm:resizeHandles val="exact"/>
        </dgm:presLayoutVars>
      </dgm:prSet>
      <dgm:spPr/>
    </dgm:pt>
    <dgm:pt modelId="{8BF30021-A807-4A06-BE47-FD18C6832200}" type="pres">
      <dgm:prSet presAssocID="{BBC2C97B-4517-402D-9C26-9CF5BDC9C75C}" presName="compNode" presStyleCnt="0"/>
      <dgm:spPr/>
    </dgm:pt>
    <dgm:pt modelId="{1E87AE1E-B11A-4BED-83B6-768172636442}" type="pres">
      <dgm:prSet presAssocID="{BBC2C97B-4517-402D-9C26-9CF5BDC9C75C}" presName="bgRect" presStyleLbl="bgShp" presStyleIdx="0" presStyleCnt="3"/>
      <dgm:spPr/>
    </dgm:pt>
    <dgm:pt modelId="{1609FA60-7E69-427A-B1F8-1867B677DDC9}" type="pres">
      <dgm:prSet presAssocID="{BBC2C97B-4517-402D-9C26-9CF5BDC9C75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Web Design"/>
        </a:ext>
      </dgm:extLst>
    </dgm:pt>
    <dgm:pt modelId="{9273EB19-AC7F-409F-9043-5AC67840A554}" type="pres">
      <dgm:prSet presAssocID="{BBC2C97B-4517-402D-9C26-9CF5BDC9C75C}" presName="spaceRect" presStyleCnt="0"/>
      <dgm:spPr/>
    </dgm:pt>
    <dgm:pt modelId="{068FFA96-0F30-4C7E-B21A-474068F25753}" type="pres">
      <dgm:prSet presAssocID="{BBC2C97B-4517-402D-9C26-9CF5BDC9C75C}" presName="parTx" presStyleLbl="revTx" presStyleIdx="0" presStyleCnt="3">
        <dgm:presLayoutVars>
          <dgm:chMax val="0"/>
          <dgm:chPref val="0"/>
        </dgm:presLayoutVars>
      </dgm:prSet>
      <dgm:spPr/>
    </dgm:pt>
    <dgm:pt modelId="{1DFC8D34-1E81-4ADE-9D2D-F3FB5EAD658E}" type="pres">
      <dgm:prSet presAssocID="{160E9BE4-1AF9-45F5-A0D6-410E1CD274F7}" presName="sibTrans" presStyleCnt="0"/>
      <dgm:spPr/>
    </dgm:pt>
    <dgm:pt modelId="{1194EADB-C553-4ADC-9939-BCC77D51F147}" type="pres">
      <dgm:prSet presAssocID="{61D44E0C-DEB8-4157-B9AC-A1D4B92D93A7}" presName="compNode" presStyleCnt="0"/>
      <dgm:spPr/>
    </dgm:pt>
    <dgm:pt modelId="{D9A7B52C-0D9C-4E0B-B764-D3B49B788853}" type="pres">
      <dgm:prSet presAssocID="{61D44E0C-DEB8-4157-B9AC-A1D4B92D93A7}" presName="bgRect" presStyleLbl="bgShp" presStyleIdx="1" presStyleCnt="3"/>
      <dgm:spPr/>
    </dgm:pt>
    <dgm:pt modelId="{7DFB69D5-02EF-4A5A-8066-B0609DCAD715}" type="pres">
      <dgm:prSet presAssocID="{61D44E0C-DEB8-4157-B9AC-A1D4B92D93A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ocessor"/>
        </a:ext>
      </dgm:extLst>
    </dgm:pt>
    <dgm:pt modelId="{0B94A700-AE76-4406-9C43-18A614DCA02C}" type="pres">
      <dgm:prSet presAssocID="{61D44E0C-DEB8-4157-B9AC-A1D4B92D93A7}" presName="spaceRect" presStyleCnt="0"/>
      <dgm:spPr/>
    </dgm:pt>
    <dgm:pt modelId="{D898BE8C-AE88-47DC-A3E3-3EBBB816E862}" type="pres">
      <dgm:prSet presAssocID="{61D44E0C-DEB8-4157-B9AC-A1D4B92D93A7}" presName="parTx" presStyleLbl="revTx" presStyleIdx="1" presStyleCnt="3">
        <dgm:presLayoutVars>
          <dgm:chMax val="0"/>
          <dgm:chPref val="0"/>
        </dgm:presLayoutVars>
      </dgm:prSet>
      <dgm:spPr/>
    </dgm:pt>
    <dgm:pt modelId="{4E965B2A-4719-4E43-95F2-F0B35E4FAFC8}" type="pres">
      <dgm:prSet presAssocID="{260A419A-3F07-4E2A-8E05-AC864CE2C4EA}" presName="sibTrans" presStyleCnt="0"/>
      <dgm:spPr/>
    </dgm:pt>
    <dgm:pt modelId="{6E4FA0D8-F70A-4FD4-97C5-D555B6D27DB7}" type="pres">
      <dgm:prSet presAssocID="{BD577A99-CF6B-496C-80AA-E7AD1D6DF383}" presName="compNode" presStyleCnt="0"/>
      <dgm:spPr/>
    </dgm:pt>
    <dgm:pt modelId="{F41EF53E-A0B3-49B4-93B6-8E48FCB9366F}" type="pres">
      <dgm:prSet presAssocID="{BD577A99-CF6B-496C-80AA-E7AD1D6DF383}" presName="bgRect" presStyleLbl="bgShp" presStyleIdx="2" presStyleCnt="3"/>
      <dgm:spPr/>
    </dgm:pt>
    <dgm:pt modelId="{8E062AA7-7A0D-47CB-BD63-CB65FA4A1A6D}" type="pres">
      <dgm:prSet presAssocID="{BD577A99-CF6B-496C-80AA-E7AD1D6DF38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Needle"/>
        </a:ext>
      </dgm:extLst>
    </dgm:pt>
    <dgm:pt modelId="{ABC8A5F9-9E10-436F-B2EA-7670CA7684D9}" type="pres">
      <dgm:prSet presAssocID="{BD577A99-CF6B-496C-80AA-E7AD1D6DF383}" presName="spaceRect" presStyleCnt="0"/>
      <dgm:spPr/>
    </dgm:pt>
    <dgm:pt modelId="{B1E88132-670B-4804-BD61-09C96DBE75CB}" type="pres">
      <dgm:prSet presAssocID="{BD577A99-CF6B-496C-80AA-E7AD1D6DF383}" presName="parTx" presStyleLbl="revTx" presStyleIdx="2" presStyleCnt="3">
        <dgm:presLayoutVars>
          <dgm:chMax val="0"/>
          <dgm:chPref val="0"/>
        </dgm:presLayoutVars>
      </dgm:prSet>
      <dgm:spPr/>
    </dgm:pt>
  </dgm:ptLst>
  <dgm:cxnLst>
    <dgm:cxn modelId="{0C37950D-8531-414F-B56A-98B65BE38F6A}" type="presOf" srcId="{BBC2C97B-4517-402D-9C26-9CF5BDC9C75C}" destId="{068FFA96-0F30-4C7E-B21A-474068F25753}" srcOrd="0" destOrd="0" presId="urn:microsoft.com/office/officeart/2018/2/layout/IconVerticalSolidList"/>
    <dgm:cxn modelId="{B7FE4213-57D8-45F5-A637-C5FAB95C881F}" type="presOf" srcId="{BD577A99-CF6B-496C-80AA-E7AD1D6DF383}" destId="{B1E88132-670B-4804-BD61-09C96DBE75CB}" srcOrd="0" destOrd="0" presId="urn:microsoft.com/office/officeart/2018/2/layout/IconVerticalSolidList"/>
    <dgm:cxn modelId="{131A7C20-4BB8-4874-B23D-4DFCBAE46CCF}" srcId="{A072784C-4319-47C8-B01F-3EB021B2AB6A}" destId="{BD577A99-CF6B-496C-80AA-E7AD1D6DF383}" srcOrd="2" destOrd="0" parTransId="{E3F9F968-4C56-458E-A7D2-558A6A9B33ED}" sibTransId="{D095244E-AAFE-4E99-98A7-96BC5EA3043C}"/>
    <dgm:cxn modelId="{8898F948-C194-4987-BBEB-65A717B3D508}" srcId="{A072784C-4319-47C8-B01F-3EB021B2AB6A}" destId="{61D44E0C-DEB8-4157-B9AC-A1D4B92D93A7}" srcOrd="1" destOrd="0" parTransId="{F56564A0-DB9A-42CC-BA86-D92DB1464D4B}" sibTransId="{260A419A-3F07-4E2A-8E05-AC864CE2C4EA}"/>
    <dgm:cxn modelId="{5445506E-BD92-4B98-8C65-AC3119E9DF3A}" type="presOf" srcId="{61D44E0C-DEB8-4157-B9AC-A1D4B92D93A7}" destId="{D898BE8C-AE88-47DC-A3E3-3EBBB816E862}" srcOrd="0" destOrd="0" presId="urn:microsoft.com/office/officeart/2018/2/layout/IconVerticalSolidList"/>
    <dgm:cxn modelId="{53AF6CD9-FFA0-4B06-B689-FD3679645038}" srcId="{A072784C-4319-47C8-B01F-3EB021B2AB6A}" destId="{BBC2C97B-4517-402D-9C26-9CF5BDC9C75C}" srcOrd="0" destOrd="0" parTransId="{67DBBC20-D2A6-4E8F-B129-E3BFF920E441}" sibTransId="{160E9BE4-1AF9-45F5-A0D6-410E1CD274F7}"/>
    <dgm:cxn modelId="{5DC308F1-9E88-438E-9CDD-3CC26DB0EC10}" type="presOf" srcId="{A072784C-4319-47C8-B01F-3EB021B2AB6A}" destId="{6A1E2F35-A087-4FCF-ACAC-22EF529A40D4}" srcOrd="0" destOrd="0" presId="urn:microsoft.com/office/officeart/2018/2/layout/IconVerticalSolidList"/>
    <dgm:cxn modelId="{DCAE8035-B8CD-4E13-85A8-9BD63A0856C9}" type="presParOf" srcId="{6A1E2F35-A087-4FCF-ACAC-22EF529A40D4}" destId="{8BF30021-A807-4A06-BE47-FD18C6832200}" srcOrd="0" destOrd="0" presId="urn:microsoft.com/office/officeart/2018/2/layout/IconVerticalSolidList"/>
    <dgm:cxn modelId="{ABECDADC-2EE4-48D5-8541-50BA80FD1E12}" type="presParOf" srcId="{8BF30021-A807-4A06-BE47-FD18C6832200}" destId="{1E87AE1E-B11A-4BED-83B6-768172636442}" srcOrd="0" destOrd="0" presId="urn:microsoft.com/office/officeart/2018/2/layout/IconVerticalSolidList"/>
    <dgm:cxn modelId="{CB88D16C-2BF8-4117-878F-69E6F957A662}" type="presParOf" srcId="{8BF30021-A807-4A06-BE47-FD18C6832200}" destId="{1609FA60-7E69-427A-B1F8-1867B677DDC9}" srcOrd="1" destOrd="0" presId="urn:microsoft.com/office/officeart/2018/2/layout/IconVerticalSolidList"/>
    <dgm:cxn modelId="{C43DC404-67AC-4B5C-A692-95315E929517}" type="presParOf" srcId="{8BF30021-A807-4A06-BE47-FD18C6832200}" destId="{9273EB19-AC7F-409F-9043-5AC67840A554}" srcOrd="2" destOrd="0" presId="urn:microsoft.com/office/officeart/2018/2/layout/IconVerticalSolidList"/>
    <dgm:cxn modelId="{37F489D8-1BA5-464A-ADE6-0626B4EBD18F}" type="presParOf" srcId="{8BF30021-A807-4A06-BE47-FD18C6832200}" destId="{068FFA96-0F30-4C7E-B21A-474068F25753}" srcOrd="3" destOrd="0" presId="urn:microsoft.com/office/officeart/2018/2/layout/IconVerticalSolidList"/>
    <dgm:cxn modelId="{7562D114-8C7E-467A-AC0C-94653BBD1BAE}" type="presParOf" srcId="{6A1E2F35-A087-4FCF-ACAC-22EF529A40D4}" destId="{1DFC8D34-1E81-4ADE-9D2D-F3FB5EAD658E}" srcOrd="1" destOrd="0" presId="urn:microsoft.com/office/officeart/2018/2/layout/IconVerticalSolidList"/>
    <dgm:cxn modelId="{C98BB169-5290-41F6-8EE4-28DC8FD8B81E}" type="presParOf" srcId="{6A1E2F35-A087-4FCF-ACAC-22EF529A40D4}" destId="{1194EADB-C553-4ADC-9939-BCC77D51F147}" srcOrd="2" destOrd="0" presId="urn:microsoft.com/office/officeart/2018/2/layout/IconVerticalSolidList"/>
    <dgm:cxn modelId="{9ACCDC15-6A7D-4AB0-99B4-F51A42F536E5}" type="presParOf" srcId="{1194EADB-C553-4ADC-9939-BCC77D51F147}" destId="{D9A7B52C-0D9C-4E0B-B764-D3B49B788853}" srcOrd="0" destOrd="0" presId="urn:microsoft.com/office/officeart/2018/2/layout/IconVerticalSolidList"/>
    <dgm:cxn modelId="{9410ED86-B0B6-4DFB-B8EB-8F7BF221BC72}" type="presParOf" srcId="{1194EADB-C553-4ADC-9939-BCC77D51F147}" destId="{7DFB69D5-02EF-4A5A-8066-B0609DCAD715}" srcOrd="1" destOrd="0" presId="urn:microsoft.com/office/officeart/2018/2/layout/IconVerticalSolidList"/>
    <dgm:cxn modelId="{0B679199-5B0B-421F-BF20-3CC8F2A91D80}" type="presParOf" srcId="{1194EADB-C553-4ADC-9939-BCC77D51F147}" destId="{0B94A700-AE76-4406-9C43-18A614DCA02C}" srcOrd="2" destOrd="0" presId="urn:microsoft.com/office/officeart/2018/2/layout/IconVerticalSolidList"/>
    <dgm:cxn modelId="{B3C4BD0E-25A6-4A4F-881B-B54365B4CEE7}" type="presParOf" srcId="{1194EADB-C553-4ADC-9939-BCC77D51F147}" destId="{D898BE8C-AE88-47DC-A3E3-3EBBB816E862}" srcOrd="3" destOrd="0" presId="urn:microsoft.com/office/officeart/2018/2/layout/IconVerticalSolidList"/>
    <dgm:cxn modelId="{0413FD59-93A7-4046-89A7-CFB7FDD5C1A4}" type="presParOf" srcId="{6A1E2F35-A087-4FCF-ACAC-22EF529A40D4}" destId="{4E965B2A-4719-4E43-95F2-F0B35E4FAFC8}" srcOrd="3" destOrd="0" presId="urn:microsoft.com/office/officeart/2018/2/layout/IconVerticalSolidList"/>
    <dgm:cxn modelId="{2357C78E-E8FC-4D84-B5CD-9E590E57ED47}" type="presParOf" srcId="{6A1E2F35-A087-4FCF-ACAC-22EF529A40D4}" destId="{6E4FA0D8-F70A-4FD4-97C5-D555B6D27DB7}" srcOrd="4" destOrd="0" presId="urn:microsoft.com/office/officeart/2018/2/layout/IconVerticalSolidList"/>
    <dgm:cxn modelId="{A956BC67-55CD-4997-9436-E83E5B2D60F9}" type="presParOf" srcId="{6E4FA0D8-F70A-4FD4-97C5-D555B6D27DB7}" destId="{F41EF53E-A0B3-49B4-93B6-8E48FCB9366F}" srcOrd="0" destOrd="0" presId="urn:microsoft.com/office/officeart/2018/2/layout/IconVerticalSolidList"/>
    <dgm:cxn modelId="{CAB1A585-A900-4495-B32D-772A7507DE4D}" type="presParOf" srcId="{6E4FA0D8-F70A-4FD4-97C5-D555B6D27DB7}" destId="{8E062AA7-7A0D-47CB-BD63-CB65FA4A1A6D}" srcOrd="1" destOrd="0" presId="urn:microsoft.com/office/officeart/2018/2/layout/IconVerticalSolidList"/>
    <dgm:cxn modelId="{5D2858AC-213C-411A-B8FF-E63E4C5C1792}" type="presParOf" srcId="{6E4FA0D8-F70A-4FD4-97C5-D555B6D27DB7}" destId="{ABC8A5F9-9E10-436F-B2EA-7670CA7684D9}" srcOrd="2" destOrd="0" presId="urn:microsoft.com/office/officeart/2018/2/layout/IconVerticalSolidList"/>
    <dgm:cxn modelId="{737F5011-82C4-4590-B81A-4F0C9596B3CA}" type="presParOf" srcId="{6E4FA0D8-F70A-4FD4-97C5-D555B6D27DB7}" destId="{B1E88132-670B-4804-BD61-09C96DBE75C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43582C0-75F7-48CA-81A7-CA8D231A319D}" type="doc">
      <dgm:prSet loTypeId="urn:microsoft.com/office/officeart/2005/8/layout/hList1" loCatId="list" qsTypeId="urn:microsoft.com/office/officeart/2005/8/quickstyle/simple2" qsCatId="simple" csTypeId="urn:microsoft.com/office/officeart/2005/8/colors/accent6_2" csCatId="accent6" phldr="1"/>
      <dgm:spPr/>
      <dgm:t>
        <a:bodyPr/>
        <a:lstStyle/>
        <a:p>
          <a:endParaRPr lang="en-US"/>
        </a:p>
      </dgm:t>
    </dgm:pt>
    <dgm:pt modelId="{036D3459-1F4D-49D4-93C2-DDA655ED43C4}">
      <dgm:prSet/>
      <dgm:spPr/>
      <dgm:t>
        <a:bodyPr/>
        <a:lstStyle/>
        <a:p>
          <a:r>
            <a:rPr lang="en-US"/>
            <a:t>Built Multiple Proof of Concept and tested out many different libraries/techniques</a:t>
          </a:r>
        </a:p>
      </dgm:t>
    </dgm:pt>
    <dgm:pt modelId="{C782444E-D281-4361-9428-126EF60EF95A}" type="parTrans" cxnId="{16F4E8C3-3B7E-4C4F-A7AE-EAFF289ECB69}">
      <dgm:prSet/>
      <dgm:spPr/>
      <dgm:t>
        <a:bodyPr/>
        <a:lstStyle/>
        <a:p>
          <a:endParaRPr lang="en-US"/>
        </a:p>
      </dgm:t>
    </dgm:pt>
    <dgm:pt modelId="{8FA3E33C-3641-45F0-9F64-E346DEA39343}" type="sibTrans" cxnId="{16F4E8C3-3B7E-4C4F-A7AE-EAFF289ECB69}">
      <dgm:prSet/>
      <dgm:spPr/>
      <dgm:t>
        <a:bodyPr/>
        <a:lstStyle/>
        <a:p>
          <a:endParaRPr lang="en-US"/>
        </a:p>
      </dgm:t>
    </dgm:pt>
    <dgm:pt modelId="{924F92A4-15CC-43E6-9B87-A41E4A311B24}">
      <dgm:prSet/>
      <dgm:spPr/>
      <dgm:t>
        <a:bodyPr/>
        <a:lstStyle/>
        <a:p>
          <a:r>
            <a:rPr lang="en-US"/>
            <a:t>Authentication</a:t>
          </a:r>
        </a:p>
      </dgm:t>
    </dgm:pt>
    <dgm:pt modelId="{BE16C9EE-40E1-43BE-97C3-1FC5F8D894F8}" type="parTrans" cxnId="{A16F0D92-D1CB-44C1-BB56-13CCA273226A}">
      <dgm:prSet/>
      <dgm:spPr/>
      <dgm:t>
        <a:bodyPr/>
        <a:lstStyle/>
        <a:p>
          <a:endParaRPr lang="en-US"/>
        </a:p>
      </dgm:t>
    </dgm:pt>
    <dgm:pt modelId="{9EB45EDE-AF0B-48E1-BE33-86C4588FCB1E}" type="sibTrans" cxnId="{A16F0D92-D1CB-44C1-BB56-13CCA273226A}">
      <dgm:prSet/>
      <dgm:spPr/>
      <dgm:t>
        <a:bodyPr/>
        <a:lstStyle/>
        <a:p>
          <a:endParaRPr lang="en-US"/>
        </a:p>
      </dgm:t>
    </dgm:pt>
    <dgm:pt modelId="{B424D89A-EE72-4F24-9BC0-EDA09E3D6C9C}">
      <dgm:prSet/>
      <dgm:spPr/>
      <dgm:t>
        <a:bodyPr/>
        <a:lstStyle/>
        <a:p>
          <a:r>
            <a:rPr lang="en-US"/>
            <a:t>Dependency Injection</a:t>
          </a:r>
        </a:p>
      </dgm:t>
    </dgm:pt>
    <dgm:pt modelId="{6AC1CCD6-7300-4FBD-A22D-F74DE75F599A}" type="parTrans" cxnId="{851C9743-2BF6-44DC-8BDC-773110F1C8A9}">
      <dgm:prSet/>
      <dgm:spPr/>
      <dgm:t>
        <a:bodyPr/>
        <a:lstStyle/>
        <a:p>
          <a:endParaRPr lang="en-US"/>
        </a:p>
      </dgm:t>
    </dgm:pt>
    <dgm:pt modelId="{95795350-731A-4DAE-8F73-AAD3998180F1}" type="sibTrans" cxnId="{851C9743-2BF6-44DC-8BDC-773110F1C8A9}">
      <dgm:prSet/>
      <dgm:spPr/>
      <dgm:t>
        <a:bodyPr/>
        <a:lstStyle/>
        <a:p>
          <a:endParaRPr lang="en-US"/>
        </a:p>
      </dgm:t>
    </dgm:pt>
    <dgm:pt modelId="{3AD2F2D9-F21E-4BF0-863A-D15F12953043}">
      <dgm:prSet/>
      <dgm:spPr/>
      <dgm:t>
        <a:bodyPr/>
        <a:lstStyle/>
        <a:p>
          <a:r>
            <a:rPr lang="en-US"/>
            <a:t>Razor</a:t>
          </a:r>
        </a:p>
      </dgm:t>
    </dgm:pt>
    <dgm:pt modelId="{7760D080-275E-4F50-9463-F44812E244B2}" type="parTrans" cxnId="{DAE103A5-94C3-4F39-AD0E-A8E0F912A8E0}">
      <dgm:prSet/>
      <dgm:spPr/>
      <dgm:t>
        <a:bodyPr/>
        <a:lstStyle/>
        <a:p>
          <a:endParaRPr lang="en-US"/>
        </a:p>
      </dgm:t>
    </dgm:pt>
    <dgm:pt modelId="{4DCD6712-75A1-403E-AFF8-9EE5C6C834E3}" type="sibTrans" cxnId="{DAE103A5-94C3-4F39-AD0E-A8E0F912A8E0}">
      <dgm:prSet/>
      <dgm:spPr/>
      <dgm:t>
        <a:bodyPr/>
        <a:lstStyle/>
        <a:p>
          <a:endParaRPr lang="en-US"/>
        </a:p>
      </dgm:t>
    </dgm:pt>
    <dgm:pt modelId="{2BFE0A4C-F05F-4EFC-8470-26BC9A696552}">
      <dgm:prSet/>
      <dgm:spPr/>
      <dgm:t>
        <a:bodyPr/>
        <a:lstStyle/>
        <a:p>
          <a:r>
            <a:rPr lang="en-US"/>
            <a:t>.Net</a:t>
          </a:r>
        </a:p>
      </dgm:t>
    </dgm:pt>
    <dgm:pt modelId="{3A8CAE91-616B-456E-AE00-ACAC16FD75C7}" type="parTrans" cxnId="{573ADE84-73C9-4060-BEEC-066FCA83DF41}">
      <dgm:prSet/>
      <dgm:spPr/>
      <dgm:t>
        <a:bodyPr/>
        <a:lstStyle/>
        <a:p>
          <a:endParaRPr lang="en-US"/>
        </a:p>
      </dgm:t>
    </dgm:pt>
    <dgm:pt modelId="{52EE57F9-A4BE-472B-8238-3E2AE15809BC}" type="sibTrans" cxnId="{573ADE84-73C9-4060-BEEC-066FCA83DF41}">
      <dgm:prSet/>
      <dgm:spPr/>
      <dgm:t>
        <a:bodyPr/>
        <a:lstStyle/>
        <a:p>
          <a:endParaRPr lang="en-US"/>
        </a:p>
      </dgm:t>
    </dgm:pt>
    <dgm:pt modelId="{B87DC4A9-9FC1-4DEA-8F22-B3CD4AD10009}">
      <dgm:prSet/>
      <dgm:spPr/>
      <dgm:t>
        <a:bodyPr/>
        <a:lstStyle/>
        <a:p>
          <a:r>
            <a:rPr lang="en-US"/>
            <a:t>Why?</a:t>
          </a:r>
        </a:p>
      </dgm:t>
    </dgm:pt>
    <dgm:pt modelId="{2A0DA663-3C8D-44FF-8253-E608FFFF27C0}" type="parTrans" cxnId="{E6D5E03A-CE02-446E-AD80-068B4323D1DC}">
      <dgm:prSet/>
      <dgm:spPr/>
      <dgm:t>
        <a:bodyPr/>
        <a:lstStyle/>
        <a:p>
          <a:endParaRPr lang="en-US"/>
        </a:p>
      </dgm:t>
    </dgm:pt>
    <dgm:pt modelId="{DF49D834-CFC3-42F6-97D3-DD62F4730B1F}" type="sibTrans" cxnId="{E6D5E03A-CE02-446E-AD80-068B4323D1DC}">
      <dgm:prSet/>
      <dgm:spPr/>
      <dgm:t>
        <a:bodyPr/>
        <a:lstStyle/>
        <a:p>
          <a:endParaRPr lang="en-US"/>
        </a:p>
      </dgm:t>
    </dgm:pt>
    <dgm:pt modelId="{9FC299B9-7DAD-45AF-9285-3E76D40B13E8}">
      <dgm:prSet/>
      <dgm:spPr/>
      <dgm:t>
        <a:bodyPr/>
        <a:lstStyle/>
        <a:p>
          <a:r>
            <a:rPr lang="en-US"/>
            <a:t>To get an idea of what we needed, and how to get where we wanted to be.</a:t>
          </a:r>
        </a:p>
      </dgm:t>
    </dgm:pt>
    <dgm:pt modelId="{25D9B6C4-84E1-48DD-97EF-929ACFD9DA27}" type="parTrans" cxnId="{2E288459-555C-4C2E-99F8-7E9B43EC3AD4}">
      <dgm:prSet/>
      <dgm:spPr/>
      <dgm:t>
        <a:bodyPr/>
        <a:lstStyle/>
        <a:p>
          <a:endParaRPr lang="en-US"/>
        </a:p>
      </dgm:t>
    </dgm:pt>
    <dgm:pt modelId="{2BB6893F-4A83-4432-8536-A63AF1B30F42}" type="sibTrans" cxnId="{2E288459-555C-4C2E-99F8-7E9B43EC3AD4}">
      <dgm:prSet/>
      <dgm:spPr/>
      <dgm:t>
        <a:bodyPr/>
        <a:lstStyle/>
        <a:p>
          <a:endParaRPr lang="en-US"/>
        </a:p>
      </dgm:t>
    </dgm:pt>
    <dgm:pt modelId="{9E66F580-C059-4F64-A44A-69ADEF785B5E}" type="pres">
      <dgm:prSet presAssocID="{443582C0-75F7-48CA-81A7-CA8D231A319D}" presName="Name0" presStyleCnt="0">
        <dgm:presLayoutVars>
          <dgm:dir/>
          <dgm:animLvl val="lvl"/>
          <dgm:resizeHandles val="exact"/>
        </dgm:presLayoutVars>
      </dgm:prSet>
      <dgm:spPr/>
    </dgm:pt>
    <dgm:pt modelId="{4436232B-853B-47FD-B32F-CF74799ECAC4}" type="pres">
      <dgm:prSet presAssocID="{036D3459-1F4D-49D4-93C2-DDA655ED43C4}" presName="composite" presStyleCnt="0"/>
      <dgm:spPr/>
    </dgm:pt>
    <dgm:pt modelId="{A2DC97A7-167F-4908-AF5F-E81001EE741A}" type="pres">
      <dgm:prSet presAssocID="{036D3459-1F4D-49D4-93C2-DDA655ED43C4}" presName="parTx" presStyleLbl="alignNode1" presStyleIdx="0" presStyleCnt="2">
        <dgm:presLayoutVars>
          <dgm:chMax val="0"/>
          <dgm:chPref val="0"/>
          <dgm:bulletEnabled val="1"/>
        </dgm:presLayoutVars>
      </dgm:prSet>
      <dgm:spPr/>
    </dgm:pt>
    <dgm:pt modelId="{59C0B2CB-EA9E-4AE5-B83B-A981C3DE74FA}" type="pres">
      <dgm:prSet presAssocID="{036D3459-1F4D-49D4-93C2-DDA655ED43C4}" presName="desTx" presStyleLbl="alignAccFollowNode1" presStyleIdx="0" presStyleCnt="2">
        <dgm:presLayoutVars>
          <dgm:bulletEnabled val="1"/>
        </dgm:presLayoutVars>
      </dgm:prSet>
      <dgm:spPr/>
    </dgm:pt>
    <dgm:pt modelId="{FF6D9DC7-A5A0-416F-8792-CE80008872FB}" type="pres">
      <dgm:prSet presAssocID="{8FA3E33C-3641-45F0-9F64-E346DEA39343}" presName="space" presStyleCnt="0"/>
      <dgm:spPr/>
    </dgm:pt>
    <dgm:pt modelId="{A7235223-A9D5-41F1-9570-D8D5C6C63ED6}" type="pres">
      <dgm:prSet presAssocID="{B87DC4A9-9FC1-4DEA-8F22-B3CD4AD10009}" presName="composite" presStyleCnt="0"/>
      <dgm:spPr/>
    </dgm:pt>
    <dgm:pt modelId="{DF127779-2DEF-4C70-AA72-29821BE60AB3}" type="pres">
      <dgm:prSet presAssocID="{B87DC4A9-9FC1-4DEA-8F22-B3CD4AD10009}" presName="parTx" presStyleLbl="alignNode1" presStyleIdx="1" presStyleCnt="2">
        <dgm:presLayoutVars>
          <dgm:chMax val="0"/>
          <dgm:chPref val="0"/>
          <dgm:bulletEnabled val="1"/>
        </dgm:presLayoutVars>
      </dgm:prSet>
      <dgm:spPr/>
    </dgm:pt>
    <dgm:pt modelId="{C55476FD-84D3-4D91-A800-C4B2B0A664F6}" type="pres">
      <dgm:prSet presAssocID="{B87DC4A9-9FC1-4DEA-8F22-B3CD4AD10009}" presName="desTx" presStyleLbl="alignAccFollowNode1" presStyleIdx="1" presStyleCnt="2">
        <dgm:presLayoutVars>
          <dgm:bulletEnabled val="1"/>
        </dgm:presLayoutVars>
      </dgm:prSet>
      <dgm:spPr/>
    </dgm:pt>
  </dgm:ptLst>
  <dgm:cxnLst>
    <dgm:cxn modelId="{2A6B2C23-8473-4722-A0FD-F9D87EF9B409}" type="presOf" srcId="{9FC299B9-7DAD-45AF-9285-3E76D40B13E8}" destId="{C55476FD-84D3-4D91-A800-C4B2B0A664F6}" srcOrd="0" destOrd="0" presId="urn:microsoft.com/office/officeart/2005/8/layout/hList1"/>
    <dgm:cxn modelId="{E6D5E03A-CE02-446E-AD80-068B4323D1DC}" srcId="{443582C0-75F7-48CA-81A7-CA8D231A319D}" destId="{B87DC4A9-9FC1-4DEA-8F22-B3CD4AD10009}" srcOrd="1" destOrd="0" parTransId="{2A0DA663-3C8D-44FF-8253-E608FFFF27C0}" sibTransId="{DF49D834-CFC3-42F6-97D3-DD62F4730B1F}"/>
    <dgm:cxn modelId="{851C9743-2BF6-44DC-8BDC-773110F1C8A9}" srcId="{036D3459-1F4D-49D4-93C2-DDA655ED43C4}" destId="{B424D89A-EE72-4F24-9BC0-EDA09E3D6C9C}" srcOrd="1" destOrd="0" parTransId="{6AC1CCD6-7300-4FBD-A22D-F74DE75F599A}" sibTransId="{95795350-731A-4DAE-8F73-AAD3998180F1}"/>
    <dgm:cxn modelId="{A5764F4C-D097-4E37-846E-D16FC785A0FB}" type="presOf" srcId="{443582C0-75F7-48CA-81A7-CA8D231A319D}" destId="{9E66F580-C059-4F64-A44A-69ADEF785B5E}" srcOrd="0" destOrd="0" presId="urn:microsoft.com/office/officeart/2005/8/layout/hList1"/>
    <dgm:cxn modelId="{742A2874-F1B1-4224-BD97-5EACE19A3A29}" type="presOf" srcId="{B424D89A-EE72-4F24-9BC0-EDA09E3D6C9C}" destId="{59C0B2CB-EA9E-4AE5-B83B-A981C3DE74FA}" srcOrd="0" destOrd="1" presId="urn:microsoft.com/office/officeart/2005/8/layout/hList1"/>
    <dgm:cxn modelId="{2E288459-555C-4C2E-99F8-7E9B43EC3AD4}" srcId="{B87DC4A9-9FC1-4DEA-8F22-B3CD4AD10009}" destId="{9FC299B9-7DAD-45AF-9285-3E76D40B13E8}" srcOrd="0" destOrd="0" parTransId="{25D9B6C4-84E1-48DD-97EF-929ACFD9DA27}" sibTransId="{2BB6893F-4A83-4432-8536-A63AF1B30F42}"/>
    <dgm:cxn modelId="{573ADE84-73C9-4060-BEEC-066FCA83DF41}" srcId="{036D3459-1F4D-49D4-93C2-DDA655ED43C4}" destId="{2BFE0A4C-F05F-4EFC-8470-26BC9A696552}" srcOrd="3" destOrd="0" parTransId="{3A8CAE91-616B-456E-AE00-ACAC16FD75C7}" sibTransId="{52EE57F9-A4BE-472B-8238-3E2AE15809BC}"/>
    <dgm:cxn modelId="{6796138F-62B6-422F-AD29-9B12BCAE4EDC}" type="presOf" srcId="{2BFE0A4C-F05F-4EFC-8470-26BC9A696552}" destId="{59C0B2CB-EA9E-4AE5-B83B-A981C3DE74FA}" srcOrd="0" destOrd="3" presId="urn:microsoft.com/office/officeart/2005/8/layout/hList1"/>
    <dgm:cxn modelId="{A16F0D92-D1CB-44C1-BB56-13CCA273226A}" srcId="{036D3459-1F4D-49D4-93C2-DDA655ED43C4}" destId="{924F92A4-15CC-43E6-9B87-A41E4A311B24}" srcOrd="0" destOrd="0" parTransId="{BE16C9EE-40E1-43BE-97C3-1FC5F8D894F8}" sibTransId="{9EB45EDE-AF0B-48E1-BE33-86C4588FCB1E}"/>
    <dgm:cxn modelId="{579281A3-FDC9-42A4-BBC3-96D9067241C7}" type="presOf" srcId="{B87DC4A9-9FC1-4DEA-8F22-B3CD4AD10009}" destId="{DF127779-2DEF-4C70-AA72-29821BE60AB3}" srcOrd="0" destOrd="0" presId="urn:microsoft.com/office/officeart/2005/8/layout/hList1"/>
    <dgm:cxn modelId="{DAE103A5-94C3-4F39-AD0E-A8E0F912A8E0}" srcId="{036D3459-1F4D-49D4-93C2-DDA655ED43C4}" destId="{3AD2F2D9-F21E-4BF0-863A-D15F12953043}" srcOrd="2" destOrd="0" parTransId="{7760D080-275E-4F50-9463-F44812E244B2}" sibTransId="{4DCD6712-75A1-403E-AFF8-9EE5C6C834E3}"/>
    <dgm:cxn modelId="{16F4E8C3-3B7E-4C4F-A7AE-EAFF289ECB69}" srcId="{443582C0-75F7-48CA-81A7-CA8D231A319D}" destId="{036D3459-1F4D-49D4-93C2-DDA655ED43C4}" srcOrd="0" destOrd="0" parTransId="{C782444E-D281-4361-9428-126EF60EF95A}" sibTransId="{8FA3E33C-3641-45F0-9F64-E346DEA39343}"/>
    <dgm:cxn modelId="{8C0D81C9-9FA9-43D1-96A7-71730EAED57B}" type="presOf" srcId="{3AD2F2D9-F21E-4BF0-863A-D15F12953043}" destId="{59C0B2CB-EA9E-4AE5-B83B-A981C3DE74FA}" srcOrd="0" destOrd="2" presId="urn:microsoft.com/office/officeart/2005/8/layout/hList1"/>
    <dgm:cxn modelId="{2EE0F2CC-A8FE-4115-8E8A-3BDDF0D8856F}" type="presOf" srcId="{036D3459-1F4D-49D4-93C2-DDA655ED43C4}" destId="{A2DC97A7-167F-4908-AF5F-E81001EE741A}" srcOrd="0" destOrd="0" presId="urn:microsoft.com/office/officeart/2005/8/layout/hList1"/>
    <dgm:cxn modelId="{6B3EF7D5-579A-43DD-B286-611DA19EF8D4}" type="presOf" srcId="{924F92A4-15CC-43E6-9B87-A41E4A311B24}" destId="{59C0B2CB-EA9E-4AE5-B83B-A981C3DE74FA}" srcOrd="0" destOrd="0" presId="urn:microsoft.com/office/officeart/2005/8/layout/hList1"/>
    <dgm:cxn modelId="{3DADFDB5-5C44-4849-A86D-76F3ABC25185}" type="presParOf" srcId="{9E66F580-C059-4F64-A44A-69ADEF785B5E}" destId="{4436232B-853B-47FD-B32F-CF74799ECAC4}" srcOrd="0" destOrd="0" presId="urn:microsoft.com/office/officeart/2005/8/layout/hList1"/>
    <dgm:cxn modelId="{EDF23BC1-CF5B-46AE-ADCF-F41A53BDD9DE}" type="presParOf" srcId="{4436232B-853B-47FD-B32F-CF74799ECAC4}" destId="{A2DC97A7-167F-4908-AF5F-E81001EE741A}" srcOrd="0" destOrd="0" presId="urn:microsoft.com/office/officeart/2005/8/layout/hList1"/>
    <dgm:cxn modelId="{EFFE9715-0CD9-46B2-A362-E2A93CEEED0C}" type="presParOf" srcId="{4436232B-853B-47FD-B32F-CF74799ECAC4}" destId="{59C0B2CB-EA9E-4AE5-B83B-A981C3DE74FA}" srcOrd="1" destOrd="0" presId="urn:microsoft.com/office/officeart/2005/8/layout/hList1"/>
    <dgm:cxn modelId="{E2FE6342-DF9B-467D-89D4-446C7D046E74}" type="presParOf" srcId="{9E66F580-C059-4F64-A44A-69ADEF785B5E}" destId="{FF6D9DC7-A5A0-416F-8792-CE80008872FB}" srcOrd="1" destOrd="0" presId="urn:microsoft.com/office/officeart/2005/8/layout/hList1"/>
    <dgm:cxn modelId="{78588CF2-35CA-4E57-AA6A-D5589F8B6A04}" type="presParOf" srcId="{9E66F580-C059-4F64-A44A-69ADEF785B5E}" destId="{A7235223-A9D5-41F1-9570-D8D5C6C63ED6}" srcOrd="2" destOrd="0" presId="urn:microsoft.com/office/officeart/2005/8/layout/hList1"/>
    <dgm:cxn modelId="{DA1C97C0-E8C7-476D-A81E-170540C9B16F}" type="presParOf" srcId="{A7235223-A9D5-41F1-9570-D8D5C6C63ED6}" destId="{DF127779-2DEF-4C70-AA72-29821BE60AB3}" srcOrd="0" destOrd="0" presId="urn:microsoft.com/office/officeart/2005/8/layout/hList1"/>
    <dgm:cxn modelId="{9EE0639E-A971-444D-ADC2-9D4AADA800A0}" type="presParOf" srcId="{A7235223-A9D5-41F1-9570-D8D5C6C63ED6}" destId="{C55476FD-84D3-4D91-A800-C4B2B0A664F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8E42905-3644-4E50-85D5-C36DF74F8C44}"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436D9609-A24D-4AB8-840B-EEE0D4B2A2B4}">
      <dgm:prSet/>
      <dgm:spPr/>
      <dgm:t>
        <a:bodyPr/>
        <a:lstStyle/>
        <a:p>
          <a:pPr>
            <a:lnSpc>
              <a:spcPct val="100000"/>
            </a:lnSpc>
            <a:defRPr cap="all"/>
          </a:pPr>
          <a:r>
            <a:rPr lang="en-US"/>
            <a:t>Started to write everything down and moved away from coding.</a:t>
          </a:r>
        </a:p>
      </dgm:t>
    </dgm:pt>
    <dgm:pt modelId="{F71371C1-9516-4B57-A389-951129F78A5E}" type="parTrans" cxnId="{17FC39A2-6DC2-4051-846D-C70B04CCC8B9}">
      <dgm:prSet/>
      <dgm:spPr/>
      <dgm:t>
        <a:bodyPr/>
        <a:lstStyle/>
        <a:p>
          <a:endParaRPr lang="en-US"/>
        </a:p>
      </dgm:t>
    </dgm:pt>
    <dgm:pt modelId="{152EE43F-8AAE-4BF2-A421-039EA0DDA457}" type="sibTrans" cxnId="{17FC39A2-6DC2-4051-846D-C70B04CCC8B9}">
      <dgm:prSet/>
      <dgm:spPr/>
      <dgm:t>
        <a:bodyPr/>
        <a:lstStyle/>
        <a:p>
          <a:endParaRPr lang="en-US"/>
        </a:p>
      </dgm:t>
    </dgm:pt>
    <dgm:pt modelId="{BE2A0A92-60EB-4186-ADBD-CEEE2E319F91}">
      <dgm:prSet/>
      <dgm:spPr/>
      <dgm:t>
        <a:bodyPr/>
        <a:lstStyle/>
        <a:p>
          <a:pPr>
            <a:lnSpc>
              <a:spcPct val="100000"/>
            </a:lnSpc>
            <a:defRPr cap="all"/>
          </a:pPr>
          <a:r>
            <a:rPr lang="en-US"/>
            <a:t>Began with some UI Flow:</a:t>
          </a:r>
        </a:p>
      </dgm:t>
    </dgm:pt>
    <dgm:pt modelId="{FB879D0D-47DA-40AE-914A-66BE8C2EBD0C}" type="parTrans" cxnId="{21EAF190-FDDC-45DB-8E6A-CE501DE770FA}">
      <dgm:prSet/>
      <dgm:spPr/>
      <dgm:t>
        <a:bodyPr/>
        <a:lstStyle/>
        <a:p>
          <a:endParaRPr lang="en-US"/>
        </a:p>
      </dgm:t>
    </dgm:pt>
    <dgm:pt modelId="{185EBA7A-EBBF-4BF9-AD23-5EA4B2B001B3}" type="sibTrans" cxnId="{21EAF190-FDDC-45DB-8E6A-CE501DE770FA}">
      <dgm:prSet/>
      <dgm:spPr/>
      <dgm:t>
        <a:bodyPr/>
        <a:lstStyle/>
        <a:p>
          <a:endParaRPr lang="en-US"/>
        </a:p>
      </dgm:t>
    </dgm:pt>
    <dgm:pt modelId="{90DF7C31-9E5C-42B3-A16B-5C843A0EA2F4}" type="pres">
      <dgm:prSet presAssocID="{D8E42905-3644-4E50-85D5-C36DF74F8C44}" presName="root" presStyleCnt="0">
        <dgm:presLayoutVars>
          <dgm:dir/>
          <dgm:resizeHandles val="exact"/>
        </dgm:presLayoutVars>
      </dgm:prSet>
      <dgm:spPr/>
    </dgm:pt>
    <dgm:pt modelId="{B3AD9CC4-AFDA-4B47-99EB-DCDC6274A8C7}" type="pres">
      <dgm:prSet presAssocID="{436D9609-A24D-4AB8-840B-EEE0D4B2A2B4}" presName="compNode" presStyleCnt="0"/>
      <dgm:spPr/>
    </dgm:pt>
    <dgm:pt modelId="{A6D6AC7F-E38D-4703-BCC6-794624EE50C0}" type="pres">
      <dgm:prSet presAssocID="{436D9609-A24D-4AB8-840B-EEE0D4B2A2B4}" presName="iconBgRect" presStyleLbl="bgShp" presStyleIdx="0" presStyleCnt="2"/>
      <dgm:spPr/>
    </dgm:pt>
    <dgm:pt modelId="{8F8A94B1-38A9-49AD-8AF7-8C15F7A03D71}" type="pres">
      <dgm:prSet presAssocID="{436D9609-A24D-4AB8-840B-EEE0D4B2A2B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rogrammer male with solid fill"/>
        </a:ext>
      </dgm:extLst>
    </dgm:pt>
    <dgm:pt modelId="{7F12D8EB-D9B9-4D9E-A727-7E4AFE0F83E2}" type="pres">
      <dgm:prSet presAssocID="{436D9609-A24D-4AB8-840B-EEE0D4B2A2B4}" presName="spaceRect" presStyleCnt="0"/>
      <dgm:spPr/>
    </dgm:pt>
    <dgm:pt modelId="{B34C8A61-797F-4DD4-9F23-B5188127663C}" type="pres">
      <dgm:prSet presAssocID="{436D9609-A24D-4AB8-840B-EEE0D4B2A2B4}" presName="textRect" presStyleLbl="revTx" presStyleIdx="0" presStyleCnt="2">
        <dgm:presLayoutVars>
          <dgm:chMax val="1"/>
          <dgm:chPref val="1"/>
        </dgm:presLayoutVars>
      </dgm:prSet>
      <dgm:spPr/>
    </dgm:pt>
    <dgm:pt modelId="{1BB7D83C-FC58-49DB-9D1A-0AAC896B4522}" type="pres">
      <dgm:prSet presAssocID="{152EE43F-8AAE-4BF2-A421-039EA0DDA457}" presName="sibTrans" presStyleCnt="0"/>
      <dgm:spPr/>
    </dgm:pt>
    <dgm:pt modelId="{84F14189-3287-476C-B0C8-A4B816001ED3}" type="pres">
      <dgm:prSet presAssocID="{BE2A0A92-60EB-4186-ADBD-CEEE2E319F91}" presName="compNode" presStyleCnt="0"/>
      <dgm:spPr/>
    </dgm:pt>
    <dgm:pt modelId="{DF5A1895-0002-45BA-81F2-BAE1846679BD}" type="pres">
      <dgm:prSet presAssocID="{BE2A0A92-60EB-4186-ADBD-CEEE2E319F91}" presName="iconBgRect" presStyleLbl="bgShp" presStyleIdx="1" presStyleCnt="2"/>
      <dgm:spPr/>
    </dgm:pt>
    <dgm:pt modelId="{17AF0EA7-3DD7-440C-BD7E-5CECA3AE053A}" type="pres">
      <dgm:prSet presAssocID="{BE2A0A92-60EB-4186-ADBD-CEEE2E319F9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vron arrows with solid fill"/>
        </a:ext>
      </dgm:extLst>
    </dgm:pt>
    <dgm:pt modelId="{36ED9CA7-3BEF-420B-9341-96765D06BE5D}" type="pres">
      <dgm:prSet presAssocID="{BE2A0A92-60EB-4186-ADBD-CEEE2E319F91}" presName="spaceRect" presStyleCnt="0"/>
      <dgm:spPr/>
    </dgm:pt>
    <dgm:pt modelId="{87B5DA56-CAE1-455F-89A2-A94E5DB5FABA}" type="pres">
      <dgm:prSet presAssocID="{BE2A0A92-60EB-4186-ADBD-CEEE2E319F91}" presName="textRect" presStyleLbl="revTx" presStyleIdx="1" presStyleCnt="2">
        <dgm:presLayoutVars>
          <dgm:chMax val="1"/>
          <dgm:chPref val="1"/>
        </dgm:presLayoutVars>
      </dgm:prSet>
      <dgm:spPr/>
    </dgm:pt>
  </dgm:ptLst>
  <dgm:cxnLst>
    <dgm:cxn modelId="{D7938900-07CA-4D4D-9648-75A9662F43B8}" type="presOf" srcId="{D8E42905-3644-4E50-85D5-C36DF74F8C44}" destId="{90DF7C31-9E5C-42B3-A16B-5C843A0EA2F4}" srcOrd="0" destOrd="0" presId="urn:microsoft.com/office/officeart/2018/5/layout/IconCircleLabelList"/>
    <dgm:cxn modelId="{2991234F-1D11-4425-83E5-AA4CF2BD2FD8}" type="presOf" srcId="{BE2A0A92-60EB-4186-ADBD-CEEE2E319F91}" destId="{87B5DA56-CAE1-455F-89A2-A94E5DB5FABA}" srcOrd="0" destOrd="0" presId="urn:microsoft.com/office/officeart/2018/5/layout/IconCircleLabelList"/>
    <dgm:cxn modelId="{21EAF190-FDDC-45DB-8E6A-CE501DE770FA}" srcId="{D8E42905-3644-4E50-85D5-C36DF74F8C44}" destId="{BE2A0A92-60EB-4186-ADBD-CEEE2E319F91}" srcOrd="1" destOrd="0" parTransId="{FB879D0D-47DA-40AE-914A-66BE8C2EBD0C}" sibTransId="{185EBA7A-EBBF-4BF9-AD23-5EA4B2B001B3}"/>
    <dgm:cxn modelId="{90384D95-8B5E-4207-A48E-D1FBDB33C42D}" type="presOf" srcId="{436D9609-A24D-4AB8-840B-EEE0D4B2A2B4}" destId="{B34C8A61-797F-4DD4-9F23-B5188127663C}" srcOrd="0" destOrd="0" presId="urn:microsoft.com/office/officeart/2018/5/layout/IconCircleLabelList"/>
    <dgm:cxn modelId="{17FC39A2-6DC2-4051-846D-C70B04CCC8B9}" srcId="{D8E42905-3644-4E50-85D5-C36DF74F8C44}" destId="{436D9609-A24D-4AB8-840B-EEE0D4B2A2B4}" srcOrd="0" destOrd="0" parTransId="{F71371C1-9516-4B57-A389-951129F78A5E}" sibTransId="{152EE43F-8AAE-4BF2-A421-039EA0DDA457}"/>
    <dgm:cxn modelId="{FCC17FD9-5B5C-4784-A7E0-F60663150EE1}" type="presParOf" srcId="{90DF7C31-9E5C-42B3-A16B-5C843A0EA2F4}" destId="{B3AD9CC4-AFDA-4B47-99EB-DCDC6274A8C7}" srcOrd="0" destOrd="0" presId="urn:microsoft.com/office/officeart/2018/5/layout/IconCircleLabelList"/>
    <dgm:cxn modelId="{FDCCFC4F-6D4C-433B-8029-9A423D0A94D5}" type="presParOf" srcId="{B3AD9CC4-AFDA-4B47-99EB-DCDC6274A8C7}" destId="{A6D6AC7F-E38D-4703-BCC6-794624EE50C0}" srcOrd="0" destOrd="0" presId="urn:microsoft.com/office/officeart/2018/5/layout/IconCircleLabelList"/>
    <dgm:cxn modelId="{CDEEBA8E-AF86-4A4C-BA28-93ED4887C391}" type="presParOf" srcId="{B3AD9CC4-AFDA-4B47-99EB-DCDC6274A8C7}" destId="{8F8A94B1-38A9-49AD-8AF7-8C15F7A03D71}" srcOrd="1" destOrd="0" presId="urn:microsoft.com/office/officeart/2018/5/layout/IconCircleLabelList"/>
    <dgm:cxn modelId="{EEF301D4-71C7-43F9-A2D0-9B1895FF5770}" type="presParOf" srcId="{B3AD9CC4-AFDA-4B47-99EB-DCDC6274A8C7}" destId="{7F12D8EB-D9B9-4D9E-A727-7E4AFE0F83E2}" srcOrd="2" destOrd="0" presId="urn:microsoft.com/office/officeart/2018/5/layout/IconCircleLabelList"/>
    <dgm:cxn modelId="{788F0A33-7156-4F01-8033-519C26027385}" type="presParOf" srcId="{B3AD9CC4-AFDA-4B47-99EB-DCDC6274A8C7}" destId="{B34C8A61-797F-4DD4-9F23-B5188127663C}" srcOrd="3" destOrd="0" presId="urn:microsoft.com/office/officeart/2018/5/layout/IconCircleLabelList"/>
    <dgm:cxn modelId="{0861EA93-32F1-4713-9A03-A301442C9603}" type="presParOf" srcId="{90DF7C31-9E5C-42B3-A16B-5C843A0EA2F4}" destId="{1BB7D83C-FC58-49DB-9D1A-0AAC896B4522}" srcOrd="1" destOrd="0" presId="urn:microsoft.com/office/officeart/2018/5/layout/IconCircleLabelList"/>
    <dgm:cxn modelId="{A347484B-F196-4F78-96B6-02AA7AA89213}" type="presParOf" srcId="{90DF7C31-9E5C-42B3-A16B-5C843A0EA2F4}" destId="{84F14189-3287-476C-B0C8-A4B816001ED3}" srcOrd="2" destOrd="0" presId="urn:microsoft.com/office/officeart/2018/5/layout/IconCircleLabelList"/>
    <dgm:cxn modelId="{D065A825-12D8-44FD-815E-3656E49B6FD8}" type="presParOf" srcId="{84F14189-3287-476C-B0C8-A4B816001ED3}" destId="{DF5A1895-0002-45BA-81F2-BAE1846679BD}" srcOrd="0" destOrd="0" presId="urn:microsoft.com/office/officeart/2018/5/layout/IconCircleLabelList"/>
    <dgm:cxn modelId="{0878DB4D-0AC4-44E6-9FC6-18C0A27E33E0}" type="presParOf" srcId="{84F14189-3287-476C-B0C8-A4B816001ED3}" destId="{17AF0EA7-3DD7-440C-BD7E-5CECA3AE053A}" srcOrd="1" destOrd="0" presId="urn:microsoft.com/office/officeart/2018/5/layout/IconCircleLabelList"/>
    <dgm:cxn modelId="{1F3207CE-8CD1-40D8-A9D1-4B5208888D84}" type="presParOf" srcId="{84F14189-3287-476C-B0C8-A4B816001ED3}" destId="{36ED9CA7-3BEF-420B-9341-96765D06BE5D}" srcOrd="2" destOrd="0" presId="urn:microsoft.com/office/officeart/2018/5/layout/IconCircleLabelList"/>
    <dgm:cxn modelId="{600AACF8-ED19-4AEE-AD85-552A7D4B811B}" type="presParOf" srcId="{84F14189-3287-476C-B0C8-A4B816001ED3}" destId="{87B5DA56-CAE1-455F-89A2-A94E5DB5FABA}"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9EED4BF-24C3-42A3-8ED5-01728CCD33BC}" type="doc">
      <dgm:prSet loTypeId="urn:microsoft.com/office/officeart/2018/2/layout/IconCircleList" loCatId="icon" qsTypeId="urn:microsoft.com/office/officeart/2005/8/quickstyle/simple1" qsCatId="simple" csTypeId="urn:microsoft.com/office/officeart/2018/5/colors/Iconchunking_neutralbg_accent6_2" csCatId="accent6" phldr="1"/>
      <dgm:spPr/>
      <dgm:t>
        <a:bodyPr/>
        <a:lstStyle/>
        <a:p>
          <a:endParaRPr lang="en-US"/>
        </a:p>
      </dgm:t>
    </dgm:pt>
    <dgm:pt modelId="{13EDAA63-831D-44C8-B1C8-0E75EEFE12D0}">
      <dgm:prSet custT="1"/>
      <dgm:spPr/>
      <dgm:t>
        <a:bodyPr/>
        <a:lstStyle/>
        <a:p>
          <a:pPr>
            <a:lnSpc>
              <a:spcPct val="100000"/>
            </a:lnSpc>
          </a:pPr>
          <a:r>
            <a:rPr lang="en-US" sz="1400"/>
            <a:t>Each one of us has written, tested, and utilized C# and </a:t>
          </a:r>
          <a:r>
            <a:rPr lang="en-US" sz="1400" err="1"/>
            <a:t>.net</a:t>
          </a:r>
          <a:r>
            <a:rPr lang="en-US" sz="1400"/>
            <a:t> respectively with something needed for this project.</a:t>
          </a:r>
        </a:p>
      </dgm:t>
    </dgm:pt>
    <dgm:pt modelId="{823BF37C-402D-4DCC-802C-C42C21C489D8}" type="parTrans" cxnId="{6AB5ABF0-3D4D-475B-B96A-6EA694CF39A8}">
      <dgm:prSet/>
      <dgm:spPr/>
      <dgm:t>
        <a:bodyPr/>
        <a:lstStyle/>
        <a:p>
          <a:endParaRPr lang="en-US"/>
        </a:p>
      </dgm:t>
    </dgm:pt>
    <dgm:pt modelId="{D8A9DA78-33A1-4844-9F28-D8F860359B41}" type="sibTrans" cxnId="{6AB5ABF0-3D4D-475B-B96A-6EA694CF39A8}">
      <dgm:prSet/>
      <dgm:spPr/>
      <dgm:t>
        <a:bodyPr/>
        <a:lstStyle/>
        <a:p>
          <a:pPr>
            <a:lnSpc>
              <a:spcPct val="100000"/>
            </a:lnSpc>
          </a:pPr>
          <a:endParaRPr lang="en-US"/>
        </a:p>
      </dgm:t>
    </dgm:pt>
    <dgm:pt modelId="{B2527A8B-7777-4AF8-B0A6-92FB8ED4476E}">
      <dgm:prSet custT="1"/>
      <dgm:spPr/>
      <dgm:t>
        <a:bodyPr/>
        <a:lstStyle/>
        <a:p>
          <a:pPr>
            <a:lnSpc>
              <a:spcPct val="100000"/>
            </a:lnSpc>
          </a:pPr>
          <a:r>
            <a:rPr lang="en-US" sz="1400"/>
            <a:t>Created a design document for better mapping out how everything needs to talk to one another.</a:t>
          </a:r>
        </a:p>
      </dgm:t>
    </dgm:pt>
    <dgm:pt modelId="{DCE0E5BE-D207-47E5-828B-1B60F2792B4E}" type="parTrans" cxnId="{CDCF4CEF-030E-4BBE-AB5C-B1A91F9842BE}">
      <dgm:prSet/>
      <dgm:spPr/>
      <dgm:t>
        <a:bodyPr/>
        <a:lstStyle/>
        <a:p>
          <a:endParaRPr lang="en-US"/>
        </a:p>
      </dgm:t>
    </dgm:pt>
    <dgm:pt modelId="{A91CB9B8-3AE6-4E5E-B409-FA0A19511589}" type="sibTrans" cxnId="{CDCF4CEF-030E-4BBE-AB5C-B1A91F9842BE}">
      <dgm:prSet/>
      <dgm:spPr/>
      <dgm:t>
        <a:bodyPr/>
        <a:lstStyle/>
        <a:p>
          <a:pPr>
            <a:lnSpc>
              <a:spcPct val="100000"/>
            </a:lnSpc>
          </a:pPr>
          <a:endParaRPr lang="en-US"/>
        </a:p>
      </dgm:t>
    </dgm:pt>
    <dgm:pt modelId="{830FADFA-4EC2-4444-B0E2-83C759A09798}">
      <dgm:prSet custT="1"/>
      <dgm:spPr/>
      <dgm:t>
        <a:bodyPr/>
        <a:lstStyle/>
        <a:p>
          <a:pPr>
            <a:lnSpc>
              <a:spcPct val="100000"/>
            </a:lnSpc>
          </a:pPr>
          <a:r>
            <a:rPr lang="en-US" sz="1400"/>
            <a:t>Why is this so important?  This is active, with 1,000’s of users.  It needs to work properly.</a:t>
          </a:r>
        </a:p>
      </dgm:t>
    </dgm:pt>
    <dgm:pt modelId="{718E52C2-8406-4622-91D1-8E4A8D5221CB}" type="parTrans" cxnId="{2F730556-216B-4D51-8C77-98831FDA78D1}">
      <dgm:prSet/>
      <dgm:spPr/>
      <dgm:t>
        <a:bodyPr/>
        <a:lstStyle/>
        <a:p>
          <a:endParaRPr lang="en-US"/>
        </a:p>
      </dgm:t>
    </dgm:pt>
    <dgm:pt modelId="{2D58A3C6-7AFA-445B-854D-5CA8C3818E00}" type="sibTrans" cxnId="{2F730556-216B-4D51-8C77-98831FDA78D1}">
      <dgm:prSet/>
      <dgm:spPr/>
      <dgm:t>
        <a:bodyPr/>
        <a:lstStyle/>
        <a:p>
          <a:endParaRPr lang="en-US"/>
        </a:p>
      </dgm:t>
    </dgm:pt>
    <dgm:pt modelId="{975564A1-8FFA-4AC5-B027-115C488D1122}" type="pres">
      <dgm:prSet presAssocID="{09EED4BF-24C3-42A3-8ED5-01728CCD33BC}" presName="root" presStyleCnt="0">
        <dgm:presLayoutVars>
          <dgm:dir/>
          <dgm:resizeHandles val="exact"/>
        </dgm:presLayoutVars>
      </dgm:prSet>
      <dgm:spPr/>
    </dgm:pt>
    <dgm:pt modelId="{F3F91A7E-A9B2-4A1B-B678-E6217674159A}" type="pres">
      <dgm:prSet presAssocID="{09EED4BF-24C3-42A3-8ED5-01728CCD33BC}" presName="container" presStyleCnt="0">
        <dgm:presLayoutVars>
          <dgm:dir/>
          <dgm:resizeHandles val="exact"/>
        </dgm:presLayoutVars>
      </dgm:prSet>
      <dgm:spPr/>
    </dgm:pt>
    <dgm:pt modelId="{F85BB1E3-85D6-481B-BDBB-03BB3A1276CA}" type="pres">
      <dgm:prSet presAssocID="{13EDAA63-831D-44C8-B1C8-0E75EEFE12D0}" presName="compNode" presStyleCnt="0"/>
      <dgm:spPr/>
    </dgm:pt>
    <dgm:pt modelId="{D7ECB004-C76B-4FF9-9F2E-8DCB35BD00EB}" type="pres">
      <dgm:prSet presAssocID="{13EDAA63-831D-44C8-B1C8-0E75EEFE12D0}" presName="iconBgRect" presStyleLbl="bgShp" presStyleIdx="0" presStyleCnt="3" custLinFactY="-83069" custLinFactNeighborX="78777" custLinFactNeighborY="-100000"/>
      <dgm:spPr>
        <a:solidFill>
          <a:schemeClr val="accent2">
            <a:lumMod val="60000"/>
            <a:lumOff val="40000"/>
          </a:schemeClr>
        </a:solidFill>
      </dgm:spPr>
    </dgm:pt>
    <dgm:pt modelId="{DC1C6544-E5AD-40BB-937A-26C105186B37}" type="pres">
      <dgm:prSet presAssocID="{13EDAA63-831D-44C8-B1C8-0E75EEFE12D0}" presName="iconRect" presStyleLbl="node1" presStyleIdx="0" presStyleCnt="3" custLinFactX="35822" custLinFactY="-115636" custLinFactNeighborX="100000" custLinFactNeighborY="-2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rawing Compass"/>
        </a:ext>
      </dgm:extLst>
    </dgm:pt>
    <dgm:pt modelId="{C692AF02-EFB0-444F-87DC-9185FC9E70A0}" type="pres">
      <dgm:prSet presAssocID="{13EDAA63-831D-44C8-B1C8-0E75EEFE12D0}" presName="spaceRect" presStyleCnt="0"/>
      <dgm:spPr/>
    </dgm:pt>
    <dgm:pt modelId="{435C5D2B-34A9-4C4B-84C9-11CACEA19C41}" type="pres">
      <dgm:prSet presAssocID="{13EDAA63-831D-44C8-B1C8-0E75EEFE12D0}" presName="textRect" presStyleLbl="revTx" presStyleIdx="0" presStyleCnt="3" custScaleX="193811" custLinFactX="1828" custLinFactY="-83496" custLinFactNeighborX="100000" custLinFactNeighborY="-100000">
        <dgm:presLayoutVars>
          <dgm:chMax val="1"/>
          <dgm:chPref val="1"/>
        </dgm:presLayoutVars>
      </dgm:prSet>
      <dgm:spPr/>
    </dgm:pt>
    <dgm:pt modelId="{4ECF85B8-7F39-4388-A496-B0A5375FA7E8}" type="pres">
      <dgm:prSet presAssocID="{D8A9DA78-33A1-4844-9F28-D8F860359B41}" presName="sibTrans" presStyleLbl="sibTrans2D1" presStyleIdx="0" presStyleCnt="0"/>
      <dgm:spPr/>
    </dgm:pt>
    <dgm:pt modelId="{4BBB47C4-F602-48C7-B12B-E79F87EAA09E}" type="pres">
      <dgm:prSet presAssocID="{B2527A8B-7777-4AF8-B0A6-92FB8ED4476E}" presName="compNode" presStyleCnt="0"/>
      <dgm:spPr/>
    </dgm:pt>
    <dgm:pt modelId="{67D9E1CE-726B-44D0-9BE6-39969372FA99}" type="pres">
      <dgm:prSet presAssocID="{B2527A8B-7777-4AF8-B0A6-92FB8ED4476E}" presName="iconBgRect" presStyleLbl="bgShp" presStyleIdx="1" presStyleCnt="3" custLinFactX="-200000" custLinFactNeighborX="-233570" custLinFactNeighborY="32713"/>
      <dgm:spPr>
        <a:solidFill>
          <a:schemeClr val="accent4">
            <a:lumMod val="50000"/>
          </a:schemeClr>
        </a:solidFill>
      </dgm:spPr>
    </dgm:pt>
    <dgm:pt modelId="{EB4F8174-6F3A-4D22-9006-5E1CC114C860}" type="pres">
      <dgm:prSet presAssocID="{B2527A8B-7777-4AF8-B0A6-92FB8ED4476E}" presName="iconRect" presStyleLbl="node1" presStyleIdx="1" presStyleCnt="3" custLinFactX="-350796" custLinFactNeighborX="-400000" custLinFactNeighborY="5329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6A075D16-3542-4226-970B-87CC58BCD3D4}" type="pres">
      <dgm:prSet presAssocID="{B2527A8B-7777-4AF8-B0A6-92FB8ED4476E}" presName="spaceRect" presStyleCnt="0"/>
      <dgm:spPr/>
    </dgm:pt>
    <dgm:pt modelId="{90D3FBD5-B6F5-4B8C-B93D-578AA5EA9E0F}" type="pres">
      <dgm:prSet presAssocID="{B2527A8B-7777-4AF8-B0A6-92FB8ED4476E}" presName="textRect" presStyleLbl="revTx" presStyleIdx="1" presStyleCnt="3" custScaleX="205667" custScaleY="101616" custLinFactX="-8735" custLinFactNeighborX="-100000" custLinFactNeighborY="29835">
        <dgm:presLayoutVars>
          <dgm:chMax val="1"/>
          <dgm:chPref val="1"/>
        </dgm:presLayoutVars>
      </dgm:prSet>
      <dgm:spPr/>
    </dgm:pt>
    <dgm:pt modelId="{039D0E2D-4068-4119-9490-91517012DA5A}" type="pres">
      <dgm:prSet presAssocID="{A91CB9B8-3AE6-4E5E-B409-FA0A19511589}" presName="sibTrans" presStyleLbl="sibTrans2D1" presStyleIdx="0" presStyleCnt="0"/>
      <dgm:spPr/>
    </dgm:pt>
    <dgm:pt modelId="{B105DC12-6359-43F9-A09E-B0601A627C42}" type="pres">
      <dgm:prSet presAssocID="{830FADFA-4EC2-4444-B0E2-83C759A09798}" presName="compNode" presStyleCnt="0"/>
      <dgm:spPr/>
    </dgm:pt>
    <dgm:pt modelId="{821303CC-EBA2-4E0E-A4DF-14B1E5A411C0}" type="pres">
      <dgm:prSet presAssocID="{830FADFA-4EC2-4444-B0E2-83C759A09798}" presName="iconBgRect" presStyleLbl="bgShp" presStyleIdx="2" presStyleCnt="3" custLinFactNeighborX="66066" custLinFactNeighborY="76093"/>
      <dgm:spPr>
        <a:solidFill>
          <a:schemeClr val="tx1">
            <a:lumMod val="75000"/>
          </a:schemeClr>
        </a:solidFill>
      </dgm:spPr>
    </dgm:pt>
    <dgm:pt modelId="{06E2C665-B715-4843-B8C5-A8BB8CCDF7D1}" type="pres">
      <dgm:prSet presAssocID="{830FADFA-4EC2-4444-B0E2-83C759A09798}" presName="iconRect" presStyleLbl="node1" presStyleIdx="2" presStyleCnt="3" custLinFactX="8189" custLinFactY="35914" custLinFactNeighborX="100000" custLinFactNeighborY="10000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un"/>
        </a:ext>
      </dgm:extLst>
    </dgm:pt>
    <dgm:pt modelId="{89610ED8-D0C8-4FD1-B772-C6683A4C1281}" type="pres">
      <dgm:prSet presAssocID="{830FADFA-4EC2-4444-B0E2-83C759A09798}" presName="spaceRect" presStyleCnt="0"/>
      <dgm:spPr/>
    </dgm:pt>
    <dgm:pt modelId="{1856041E-EE21-4F21-9C87-87936DA76825}" type="pres">
      <dgm:prSet presAssocID="{830FADFA-4EC2-4444-B0E2-83C759A09798}" presName="textRect" presStyleLbl="revTx" presStyleIdx="2" presStyleCnt="3" custScaleX="215173" custScaleY="99244" custLinFactX="14437" custLinFactNeighborX="100000" custLinFactNeighborY="76093">
        <dgm:presLayoutVars>
          <dgm:chMax val="1"/>
          <dgm:chPref val="1"/>
        </dgm:presLayoutVars>
      </dgm:prSet>
      <dgm:spPr/>
    </dgm:pt>
  </dgm:ptLst>
  <dgm:cxnLst>
    <dgm:cxn modelId="{94B76001-4A28-45E8-89B2-8DD6FE054668}" type="presOf" srcId="{830FADFA-4EC2-4444-B0E2-83C759A09798}" destId="{1856041E-EE21-4F21-9C87-87936DA76825}" srcOrd="0" destOrd="0" presId="urn:microsoft.com/office/officeart/2018/2/layout/IconCircleList"/>
    <dgm:cxn modelId="{2997CA01-CD5A-48E4-AC23-9D54972137AC}" type="presOf" srcId="{A91CB9B8-3AE6-4E5E-B409-FA0A19511589}" destId="{039D0E2D-4068-4119-9490-91517012DA5A}" srcOrd="0" destOrd="0" presId="urn:microsoft.com/office/officeart/2018/2/layout/IconCircleList"/>
    <dgm:cxn modelId="{4E31B628-0108-4FF4-B85E-512EACA5A36B}" type="presOf" srcId="{B2527A8B-7777-4AF8-B0A6-92FB8ED4476E}" destId="{90D3FBD5-B6F5-4B8C-B93D-578AA5EA9E0F}" srcOrd="0" destOrd="0" presId="urn:microsoft.com/office/officeart/2018/2/layout/IconCircleList"/>
    <dgm:cxn modelId="{18252F5C-AF26-42D5-89AC-B5BE472635C8}" type="presOf" srcId="{D8A9DA78-33A1-4844-9F28-D8F860359B41}" destId="{4ECF85B8-7F39-4388-A496-B0A5375FA7E8}" srcOrd="0" destOrd="0" presId="urn:microsoft.com/office/officeart/2018/2/layout/IconCircleList"/>
    <dgm:cxn modelId="{A0338D4B-EE16-4525-94B9-C197FFDD4462}" type="presOf" srcId="{09EED4BF-24C3-42A3-8ED5-01728CCD33BC}" destId="{975564A1-8FFA-4AC5-B027-115C488D1122}" srcOrd="0" destOrd="0" presId="urn:microsoft.com/office/officeart/2018/2/layout/IconCircleList"/>
    <dgm:cxn modelId="{2F730556-216B-4D51-8C77-98831FDA78D1}" srcId="{09EED4BF-24C3-42A3-8ED5-01728CCD33BC}" destId="{830FADFA-4EC2-4444-B0E2-83C759A09798}" srcOrd="2" destOrd="0" parTransId="{718E52C2-8406-4622-91D1-8E4A8D5221CB}" sibTransId="{2D58A3C6-7AFA-445B-854D-5CA8C3818E00}"/>
    <dgm:cxn modelId="{9CD683A0-F42D-4625-8B51-72FBD1608503}" type="presOf" srcId="{13EDAA63-831D-44C8-B1C8-0E75EEFE12D0}" destId="{435C5D2B-34A9-4C4B-84C9-11CACEA19C41}" srcOrd="0" destOrd="0" presId="urn:microsoft.com/office/officeart/2018/2/layout/IconCircleList"/>
    <dgm:cxn modelId="{CDCF4CEF-030E-4BBE-AB5C-B1A91F9842BE}" srcId="{09EED4BF-24C3-42A3-8ED5-01728CCD33BC}" destId="{B2527A8B-7777-4AF8-B0A6-92FB8ED4476E}" srcOrd="1" destOrd="0" parTransId="{DCE0E5BE-D207-47E5-828B-1B60F2792B4E}" sibTransId="{A91CB9B8-3AE6-4E5E-B409-FA0A19511589}"/>
    <dgm:cxn modelId="{6AB5ABF0-3D4D-475B-B96A-6EA694CF39A8}" srcId="{09EED4BF-24C3-42A3-8ED5-01728CCD33BC}" destId="{13EDAA63-831D-44C8-B1C8-0E75EEFE12D0}" srcOrd="0" destOrd="0" parTransId="{823BF37C-402D-4DCC-802C-C42C21C489D8}" sibTransId="{D8A9DA78-33A1-4844-9F28-D8F860359B41}"/>
    <dgm:cxn modelId="{FC4AB6F2-A3BE-49C6-869D-FAE0631B8406}" type="presParOf" srcId="{975564A1-8FFA-4AC5-B027-115C488D1122}" destId="{F3F91A7E-A9B2-4A1B-B678-E6217674159A}" srcOrd="0" destOrd="0" presId="urn:microsoft.com/office/officeart/2018/2/layout/IconCircleList"/>
    <dgm:cxn modelId="{17C1D203-1C52-4904-95D7-5ED73CA43BC3}" type="presParOf" srcId="{F3F91A7E-A9B2-4A1B-B678-E6217674159A}" destId="{F85BB1E3-85D6-481B-BDBB-03BB3A1276CA}" srcOrd="0" destOrd="0" presId="urn:microsoft.com/office/officeart/2018/2/layout/IconCircleList"/>
    <dgm:cxn modelId="{F25F85DB-CDCA-4EC1-9790-D8EEE687FC06}" type="presParOf" srcId="{F85BB1E3-85D6-481B-BDBB-03BB3A1276CA}" destId="{D7ECB004-C76B-4FF9-9F2E-8DCB35BD00EB}" srcOrd="0" destOrd="0" presId="urn:microsoft.com/office/officeart/2018/2/layout/IconCircleList"/>
    <dgm:cxn modelId="{F38D88AE-9691-4BBA-AFD0-C4963DDDBEEA}" type="presParOf" srcId="{F85BB1E3-85D6-481B-BDBB-03BB3A1276CA}" destId="{DC1C6544-E5AD-40BB-937A-26C105186B37}" srcOrd="1" destOrd="0" presId="urn:microsoft.com/office/officeart/2018/2/layout/IconCircleList"/>
    <dgm:cxn modelId="{D3C8388A-6930-4244-BE97-BB84C717A90D}" type="presParOf" srcId="{F85BB1E3-85D6-481B-BDBB-03BB3A1276CA}" destId="{C692AF02-EFB0-444F-87DC-9185FC9E70A0}" srcOrd="2" destOrd="0" presId="urn:microsoft.com/office/officeart/2018/2/layout/IconCircleList"/>
    <dgm:cxn modelId="{E4484D6F-4E24-4C83-BF57-CD5BF6AC59F8}" type="presParOf" srcId="{F85BB1E3-85D6-481B-BDBB-03BB3A1276CA}" destId="{435C5D2B-34A9-4C4B-84C9-11CACEA19C41}" srcOrd="3" destOrd="0" presId="urn:microsoft.com/office/officeart/2018/2/layout/IconCircleList"/>
    <dgm:cxn modelId="{56C80239-287B-498D-9AFA-2BF721C14634}" type="presParOf" srcId="{F3F91A7E-A9B2-4A1B-B678-E6217674159A}" destId="{4ECF85B8-7F39-4388-A496-B0A5375FA7E8}" srcOrd="1" destOrd="0" presId="urn:microsoft.com/office/officeart/2018/2/layout/IconCircleList"/>
    <dgm:cxn modelId="{BD9F5C0F-B7DE-4B74-AE08-30203C5DBDC6}" type="presParOf" srcId="{F3F91A7E-A9B2-4A1B-B678-E6217674159A}" destId="{4BBB47C4-F602-48C7-B12B-E79F87EAA09E}" srcOrd="2" destOrd="0" presId="urn:microsoft.com/office/officeart/2018/2/layout/IconCircleList"/>
    <dgm:cxn modelId="{A90DA49F-2D21-4C8D-BF68-F6695087AE68}" type="presParOf" srcId="{4BBB47C4-F602-48C7-B12B-E79F87EAA09E}" destId="{67D9E1CE-726B-44D0-9BE6-39969372FA99}" srcOrd="0" destOrd="0" presId="urn:microsoft.com/office/officeart/2018/2/layout/IconCircleList"/>
    <dgm:cxn modelId="{08B33D1D-CC4B-4722-B62B-337A06C1092E}" type="presParOf" srcId="{4BBB47C4-F602-48C7-B12B-E79F87EAA09E}" destId="{EB4F8174-6F3A-4D22-9006-5E1CC114C860}" srcOrd="1" destOrd="0" presId="urn:microsoft.com/office/officeart/2018/2/layout/IconCircleList"/>
    <dgm:cxn modelId="{D699E49C-C1D6-43C1-BD93-8162A2297D17}" type="presParOf" srcId="{4BBB47C4-F602-48C7-B12B-E79F87EAA09E}" destId="{6A075D16-3542-4226-970B-87CC58BCD3D4}" srcOrd="2" destOrd="0" presId="urn:microsoft.com/office/officeart/2018/2/layout/IconCircleList"/>
    <dgm:cxn modelId="{C1E473CE-9E40-4914-BC1A-3C026113FAA2}" type="presParOf" srcId="{4BBB47C4-F602-48C7-B12B-E79F87EAA09E}" destId="{90D3FBD5-B6F5-4B8C-B93D-578AA5EA9E0F}" srcOrd="3" destOrd="0" presId="urn:microsoft.com/office/officeart/2018/2/layout/IconCircleList"/>
    <dgm:cxn modelId="{B613163A-48DF-4F72-AEB7-4D23091530CB}" type="presParOf" srcId="{F3F91A7E-A9B2-4A1B-B678-E6217674159A}" destId="{039D0E2D-4068-4119-9490-91517012DA5A}" srcOrd="3" destOrd="0" presId="urn:microsoft.com/office/officeart/2018/2/layout/IconCircleList"/>
    <dgm:cxn modelId="{1E428AAA-182D-48E1-8959-9ABC97047A34}" type="presParOf" srcId="{F3F91A7E-A9B2-4A1B-B678-E6217674159A}" destId="{B105DC12-6359-43F9-A09E-B0601A627C42}" srcOrd="4" destOrd="0" presId="urn:microsoft.com/office/officeart/2018/2/layout/IconCircleList"/>
    <dgm:cxn modelId="{B6830C5D-7BA1-4B12-BE23-74B1D2925486}" type="presParOf" srcId="{B105DC12-6359-43F9-A09E-B0601A627C42}" destId="{821303CC-EBA2-4E0E-A4DF-14B1E5A411C0}" srcOrd="0" destOrd="0" presId="urn:microsoft.com/office/officeart/2018/2/layout/IconCircleList"/>
    <dgm:cxn modelId="{4CFD5FF5-1093-41F9-B639-244C3E164B59}" type="presParOf" srcId="{B105DC12-6359-43F9-A09E-B0601A627C42}" destId="{06E2C665-B715-4843-B8C5-A8BB8CCDF7D1}" srcOrd="1" destOrd="0" presId="urn:microsoft.com/office/officeart/2018/2/layout/IconCircleList"/>
    <dgm:cxn modelId="{95886FA0-BB77-4152-9D91-11BE8085DE28}" type="presParOf" srcId="{B105DC12-6359-43F9-A09E-B0601A627C42}" destId="{89610ED8-D0C8-4FD1-B772-C6683A4C1281}" srcOrd="2" destOrd="0" presId="urn:microsoft.com/office/officeart/2018/2/layout/IconCircleList"/>
    <dgm:cxn modelId="{69418D2A-4828-4229-95D7-9453FD1196AF}" type="presParOf" srcId="{B105DC12-6359-43F9-A09E-B0601A627C42}" destId="{1856041E-EE21-4F21-9C87-87936DA76825}"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797E3F2-A935-46C3-8C8D-FE7033798A3B}"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0E148949-82BE-46B0-B80F-E98DB9FD5A0B}">
      <dgm:prSet/>
      <dgm:spPr/>
      <dgm:t>
        <a:bodyPr/>
        <a:lstStyle/>
        <a:p>
          <a:r>
            <a:rPr lang="en-US"/>
            <a:t>Features are implemented as plugins.</a:t>
          </a:r>
        </a:p>
      </dgm:t>
    </dgm:pt>
    <dgm:pt modelId="{1045AC77-E9CF-47BB-91B0-3D312CA838C6}" type="parTrans" cxnId="{4977D5A0-D565-4FF0-A72C-3CB3E996263A}">
      <dgm:prSet/>
      <dgm:spPr/>
      <dgm:t>
        <a:bodyPr/>
        <a:lstStyle/>
        <a:p>
          <a:endParaRPr lang="en-US"/>
        </a:p>
      </dgm:t>
    </dgm:pt>
    <dgm:pt modelId="{D05C6262-DD69-47AD-9157-43E087C77A6D}" type="sibTrans" cxnId="{4977D5A0-D565-4FF0-A72C-3CB3E996263A}">
      <dgm:prSet/>
      <dgm:spPr/>
      <dgm:t>
        <a:bodyPr/>
        <a:lstStyle/>
        <a:p>
          <a:endParaRPr lang="en-US"/>
        </a:p>
      </dgm:t>
    </dgm:pt>
    <dgm:pt modelId="{6716AEAC-06B4-4485-8713-06851802ADD0}">
      <dgm:prSet/>
      <dgm:spPr/>
      <dgm:t>
        <a:bodyPr/>
        <a:lstStyle/>
        <a:p>
          <a:r>
            <a:rPr lang="en-US"/>
            <a:t>Not all lines of business share the same features.</a:t>
          </a:r>
        </a:p>
      </dgm:t>
    </dgm:pt>
    <dgm:pt modelId="{5C285221-7006-4092-9D6A-427FC12AC4CF}" type="parTrans" cxnId="{B069AA57-C799-4964-8166-93E981B6CC46}">
      <dgm:prSet/>
      <dgm:spPr/>
      <dgm:t>
        <a:bodyPr/>
        <a:lstStyle/>
        <a:p>
          <a:endParaRPr lang="en-US"/>
        </a:p>
      </dgm:t>
    </dgm:pt>
    <dgm:pt modelId="{D34CB5D8-97B5-441A-BE65-DD4625740E4B}" type="sibTrans" cxnId="{B069AA57-C799-4964-8166-93E981B6CC46}">
      <dgm:prSet/>
      <dgm:spPr/>
      <dgm:t>
        <a:bodyPr/>
        <a:lstStyle/>
        <a:p>
          <a:endParaRPr lang="en-US"/>
        </a:p>
      </dgm:t>
    </dgm:pt>
    <dgm:pt modelId="{C0153970-F1CF-40AA-9F98-E49FF7E0BDA0}">
      <dgm:prSet/>
      <dgm:spPr/>
      <dgm:t>
        <a:bodyPr/>
        <a:lstStyle/>
        <a:p>
          <a:r>
            <a:rPr lang="en-US"/>
            <a:t>Not all users have access to enabled features.</a:t>
          </a:r>
        </a:p>
      </dgm:t>
    </dgm:pt>
    <dgm:pt modelId="{33320E44-A69F-42B2-91B1-6982E7ED6190}" type="parTrans" cxnId="{68B43298-3D5E-4346-BF14-86C0D66664D7}">
      <dgm:prSet/>
      <dgm:spPr/>
      <dgm:t>
        <a:bodyPr/>
        <a:lstStyle/>
        <a:p>
          <a:endParaRPr lang="en-US"/>
        </a:p>
      </dgm:t>
    </dgm:pt>
    <dgm:pt modelId="{F9895424-AAE2-4DDC-BA03-551D74775259}" type="sibTrans" cxnId="{68B43298-3D5E-4346-BF14-86C0D66664D7}">
      <dgm:prSet/>
      <dgm:spPr/>
      <dgm:t>
        <a:bodyPr/>
        <a:lstStyle/>
        <a:p>
          <a:endParaRPr lang="en-US"/>
        </a:p>
      </dgm:t>
    </dgm:pt>
    <dgm:pt modelId="{6BD73567-14E2-422A-A478-3EEC4BC88038}" type="pres">
      <dgm:prSet presAssocID="{3797E3F2-A935-46C3-8C8D-FE7033798A3B}" presName="diagram" presStyleCnt="0">
        <dgm:presLayoutVars>
          <dgm:dir/>
          <dgm:resizeHandles val="exact"/>
        </dgm:presLayoutVars>
      </dgm:prSet>
      <dgm:spPr/>
    </dgm:pt>
    <dgm:pt modelId="{FD9BC77A-32A0-4FC6-88BC-A812744FE2EE}" type="pres">
      <dgm:prSet presAssocID="{0E148949-82BE-46B0-B80F-E98DB9FD5A0B}" presName="node" presStyleLbl="node1" presStyleIdx="0" presStyleCnt="3">
        <dgm:presLayoutVars>
          <dgm:bulletEnabled val="1"/>
        </dgm:presLayoutVars>
      </dgm:prSet>
      <dgm:spPr/>
    </dgm:pt>
    <dgm:pt modelId="{0026D9B5-25D7-4911-9391-32A96030A5F9}" type="pres">
      <dgm:prSet presAssocID="{D05C6262-DD69-47AD-9157-43E087C77A6D}" presName="sibTrans" presStyleCnt="0"/>
      <dgm:spPr/>
    </dgm:pt>
    <dgm:pt modelId="{AF3348DC-F580-4B79-BB93-28FF469CD454}" type="pres">
      <dgm:prSet presAssocID="{6716AEAC-06B4-4485-8713-06851802ADD0}" presName="node" presStyleLbl="node1" presStyleIdx="1" presStyleCnt="3">
        <dgm:presLayoutVars>
          <dgm:bulletEnabled val="1"/>
        </dgm:presLayoutVars>
      </dgm:prSet>
      <dgm:spPr/>
    </dgm:pt>
    <dgm:pt modelId="{52B3F30D-F68D-4F12-A6BF-F36688E06F07}" type="pres">
      <dgm:prSet presAssocID="{D34CB5D8-97B5-441A-BE65-DD4625740E4B}" presName="sibTrans" presStyleCnt="0"/>
      <dgm:spPr/>
    </dgm:pt>
    <dgm:pt modelId="{92EA739D-28F8-427D-ADFD-061166B66441}" type="pres">
      <dgm:prSet presAssocID="{C0153970-F1CF-40AA-9F98-E49FF7E0BDA0}" presName="node" presStyleLbl="node1" presStyleIdx="2" presStyleCnt="3">
        <dgm:presLayoutVars>
          <dgm:bulletEnabled val="1"/>
        </dgm:presLayoutVars>
      </dgm:prSet>
      <dgm:spPr/>
    </dgm:pt>
  </dgm:ptLst>
  <dgm:cxnLst>
    <dgm:cxn modelId="{078F2412-25A9-4E3E-8D6D-D20CFF5D51F2}" type="presOf" srcId="{6716AEAC-06B4-4485-8713-06851802ADD0}" destId="{AF3348DC-F580-4B79-BB93-28FF469CD454}" srcOrd="0" destOrd="0" presId="urn:microsoft.com/office/officeart/2005/8/layout/default"/>
    <dgm:cxn modelId="{FC03FB1E-EBCB-4091-AEBA-1AA0EC0767CA}" type="presOf" srcId="{0E148949-82BE-46B0-B80F-E98DB9FD5A0B}" destId="{FD9BC77A-32A0-4FC6-88BC-A812744FE2EE}" srcOrd="0" destOrd="0" presId="urn:microsoft.com/office/officeart/2005/8/layout/default"/>
    <dgm:cxn modelId="{EA6DDF1F-DC31-451E-BC79-F1F8E30DB78D}" type="presOf" srcId="{C0153970-F1CF-40AA-9F98-E49FF7E0BDA0}" destId="{92EA739D-28F8-427D-ADFD-061166B66441}" srcOrd="0" destOrd="0" presId="urn:microsoft.com/office/officeart/2005/8/layout/default"/>
    <dgm:cxn modelId="{B069AA57-C799-4964-8166-93E981B6CC46}" srcId="{3797E3F2-A935-46C3-8C8D-FE7033798A3B}" destId="{6716AEAC-06B4-4485-8713-06851802ADD0}" srcOrd="1" destOrd="0" parTransId="{5C285221-7006-4092-9D6A-427FC12AC4CF}" sibTransId="{D34CB5D8-97B5-441A-BE65-DD4625740E4B}"/>
    <dgm:cxn modelId="{68B43298-3D5E-4346-BF14-86C0D66664D7}" srcId="{3797E3F2-A935-46C3-8C8D-FE7033798A3B}" destId="{C0153970-F1CF-40AA-9F98-E49FF7E0BDA0}" srcOrd="2" destOrd="0" parTransId="{33320E44-A69F-42B2-91B1-6982E7ED6190}" sibTransId="{F9895424-AAE2-4DDC-BA03-551D74775259}"/>
    <dgm:cxn modelId="{4977D5A0-D565-4FF0-A72C-3CB3E996263A}" srcId="{3797E3F2-A935-46C3-8C8D-FE7033798A3B}" destId="{0E148949-82BE-46B0-B80F-E98DB9FD5A0B}" srcOrd="0" destOrd="0" parTransId="{1045AC77-E9CF-47BB-91B0-3D312CA838C6}" sibTransId="{D05C6262-DD69-47AD-9157-43E087C77A6D}"/>
    <dgm:cxn modelId="{E485E8E7-A80F-4168-B1A2-5670679C6CA9}" type="presOf" srcId="{3797E3F2-A935-46C3-8C8D-FE7033798A3B}" destId="{6BD73567-14E2-422A-A478-3EEC4BC88038}" srcOrd="0" destOrd="0" presId="urn:microsoft.com/office/officeart/2005/8/layout/default"/>
    <dgm:cxn modelId="{710F0934-E33A-4643-BDAC-D45E2786003E}" type="presParOf" srcId="{6BD73567-14E2-422A-A478-3EEC4BC88038}" destId="{FD9BC77A-32A0-4FC6-88BC-A812744FE2EE}" srcOrd="0" destOrd="0" presId="urn:microsoft.com/office/officeart/2005/8/layout/default"/>
    <dgm:cxn modelId="{F2A69DC4-F942-4412-9CD1-9EB6C294111B}" type="presParOf" srcId="{6BD73567-14E2-422A-A478-3EEC4BC88038}" destId="{0026D9B5-25D7-4911-9391-32A96030A5F9}" srcOrd="1" destOrd="0" presId="urn:microsoft.com/office/officeart/2005/8/layout/default"/>
    <dgm:cxn modelId="{AED1939C-AE79-4C85-8407-3A1B714A306A}" type="presParOf" srcId="{6BD73567-14E2-422A-A478-3EEC4BC88038}" destId="{AF3348DC-F580-4B79-BB93-28FF469CD454}" srcOrd="2" destOrd="0" presId="urn:microsoft.com/office/officeart/2005/8/layout/default"/>
    <dgm:cxn modelId="{3474C676-0750-4BA3-B1B0-1ED8999DF911}" type="presParOf" srcId="{6BD73567-14E2-422A-A478-3EEC4BC88038}" destId="{52B3F30D-F68D-4F12-A6BF-F36688E06F07}" srcOrd="3" destOrd="0" presId="urn:microsoft.com/office/officeart/2005/8/layout/default"/>
    <dgm:cxn modelId="{43F77F3F-42C5-4C12-A8BB-DB5276E1631C}" type="presParOf" srcId="{6BD73567-14E2-422A-A478-3EEC4BC88038}" destId="{92EA739D-28F8-427D-ADFD-061166B66441}" srcOrd="4"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797E3F2-A935-46C3-8C8D-FE7033798A3B}" type="doc">
      <dgm:prSet loTypeId="urn:microsoft.com/office/officeart/2018/2/layout/IconCircleList" loCatId="icon" qsTypeId="urn:microsoft.com/office/officeart/2005/8/quickstyle/simple1" qsCatId="simple" csTypeId="urn:microsoft.com/office/officeart/2005/8/colors/colorful5" csCatId="colorful" phldr="1"/>
      <dgm:spPr/>
      <dgm:t>
        <a:bodyPr/>
        <a:lstStyle/>
        <a:p>
          <a:endParaRPr lang="en-US"/>
        </a:p>
      </dgm:t>
    </dgm:pt>
    <dgm:pt modelId="{C0153970-F1CF-40AA-9F98-E49FF7E0BDA0}">
      <dgm:prSet/>
      <dgm:spPr/>
      <dgm:t>
        <a:bodyPr/>
        <a:lstStyle/>
        <a:p>
          <a:pPr>
            <a:lnSpc>
              <a:spcPct val="100000"/>
            </a:lnSpc>
          </a:pPr>
          <a:r>
            <a:rPr lang="en-US">
              <a:latin typeface="Gill Sans MT" panose="020B0502020104020203"/>
            </a:rPr>
            <a:t>Index</a:t>
          </a:r>
          <a:endParaRPr lang="en-US"/>
        </a:p>
      </dgm:t>
    </dgm:pt>
    <dgm:pt modelId="{33320E44-A69F-42B2-91B1-6982E7ED6190}" type="parTrans" cxnId="{68B43298-3D5E-4346-BF14-86C0D66664D7}">
      <dgm:prSet/>
      <dgm:spPr/>
      <dgm:t>
        <a:bodyPr/>
        <a:lstStyle/>
        <a:p>
          <a:endParaRPr lang="en-US"/>
        </a:p>
      </dgm:t>
    </dgm:pt>
    <dgm:pt modelId="{F9895424-AAE2-4DDC-BA03-551D74775259}" type="sibTrans" cxnId="{68B43298-3D5E-4346-BF14-86C0D66664D7}">
      <dgm:prSet/>
      <dgm:spPr/>
      <dgm:t>
        <a:bodyPr/>
        <a:lstStyle/>
        <a:p>
          <a:pPr>
            <a:lnSpc>
              <a:spcPct val="100000"/>
            </a:lnSpc>
          </a:pPr>
          <a:endParaRPr lang="en-US"/>
        </a:p>
      </dgm:t>
    </dgm:pt>
    <dgm:pt modelId="{80F76940-BADE-4570-8923-F88E9C9ED751}">
      <dgm:prSet phldr="0"/>
      <dgm:spPr/>
      <dgm:t>
        <a:bodyPr/>
        <a:lstStyle/>
        <a:p>
          <a:pPr>
            <a:lnSpc>
              <a:spcPct val="100000"/>
            </a:lnSpc>
          </a:pPr>
          <a:r>
            <a:rPr lang="en-US">
              <a:latin typeface="Gill Sans MT" panose="020B0502020104020203"/>
            </a:rPr>
            <a:t>Delete</a:t>
          </a:r>
        </a:p>
      </dgm:t>
    </dgm:pt>
    <dgm:pt modelId="{9A8A31C6-1ADA-4434-86FA-F7E3BB473A9B}" type="parTrans" cxnId="{A4C9D04E-5B75-4FDC-B2B4-24D0CE025C67}">
      <dgm:prSet/>
      <dgm:spPr/>
    </dgm:pt>
    <dgm:pt modelId="{EA32C92D-16FB-4E81-A40F-1841690A41F0}" type="sibTrans" cxnId="{A4C9D04E-5B75-4FDC-B2B4-24D0CE025C67}">
      <dgm:prSet/>
      <dgm:spPr/>
      <dgm:t>
        <a:bodyPr/>
        <a:lstStyle/>
        <a:p>
          <a:pPr>
            <a:lnSpc>
              <a:spcPct val="100000"/>
            </a:lnSpc>
          </a:pPr>
          <a:endParaRPr lang="en-US"/>
        </a:p>
      </dgm:t>
    </dgm:pt>
    <dgm:pt modelId="{DAEB13B0-41A3-48EC-9637-0A2B31679860}">
      <dgm:prSet phldr="0"/>
      <dgm:spPr/>
      <dgm:t>
        <a:bodyPr/>
        <a:lstStyle/>
        <a:p>
          <a:pPr>
            <a:lnSpc>
              <a:spcPct val="100000"/>
            </a:lnSpc>
          </a:pPr>
          <a:r>
            <a:rPr lang="en-US">
              <a:latin typeface="Gill Sans MT" panose="020B0502020104020203"/>
            </a:rPr>
            <a:t>Import</a:t>
          </a:r>
        </a:p>
      </dgm:t>
    </dgm:pt>
    <dgm:pt modelId="{24B058AA-EC53-45B6-AB4C-B0A590D42626}" type="parTrans" cxnId="{E426336A-B2D8-43A2-9922-C2C06AD6F6F2}">
      <dgm:prSet/>
      <dgm:spPr/>
    </dgm:pt>
    <dgm:pt modelId="{1666E59F-F94C-43E6-82A1-0F8B374791C8}" type="sibTrans" cxnId="{E426336A-B2D8-43A2-9922-C2C06AD6F6F2}">
      <dgm:prSet/>
      <dgm:spPr/>
    </dgm:pt>
    <dgm:pt modelId="{9E860237-C3BC-4420-9438-2E68928B6F42}">
      <dgm:prSet phldr="0"/>
      <dgm:spPr/>
      <dgm:t>
        <a:bodyPr/>
        <a:lstStyle/>
        <a:p>
          <a:pPr>
            <a:lnSpc>
              <a:spcPct val="100000"/>
            </a:lnSpc>
          </a:pPr>
          <a:r>
            <a:rPr lang="en-US">
              <a:latin typeface="Gill Sans MT" panose="020B0502020104020203"/>
            </a:rPr>
            <a:t>Confirm</a:t>
          </a:r>
        </a:p>
      </dgm:t>
    </dgm:pt>
    <dgm:pt modelId="{B937107A-82A1-4606-BFC6-C2174C74B71A}" type="parTrans" cxnId="{D8B75E7C-9F22-497E-A61A-CC4C518F3218}">
      <dgm:prSet/>
      <dgm:spPr/>
    </dgm:pt>
    <dgm:pt modelId="{87F958C8-10D2-4CF2-9234-43C0691046E1}" type="sibTrans" cxnId="{D8B75E7C-9F22-497E-A61A-CC4C518F3218}">
      <dgm:prSet/>
      <dgm:spPr/>
      <dgm:t>
        <a:bodyPr/>
        <a:lstStyle/>
        <a:p>
          <a:pPr>
            <a:lnSpc>
              <a:spcPct val="100000"/>
            </a:lnSpc>
          </a:pPr>
          <a:endParaRPr lang="en-US"/>
        </a:p>
      </dgm:t>
    </dgm:pt>
    <dgm:pt modelId="{DA01E32C-4DD3-458B-9A98-F69ECD78FA90}" type="pres">
      <dgm:prSet presAssocID="{3797E3F2-A935-46C3-8C8D-FE7033798A3B}" presName="root" presStyleCnt="0">
        <dgm:presLayoutVars>
          <dgm:dir/>
          <dgm:resizeHandles val="exact"/>
        </dgm:presLayoutVars>
      </dgm:prSet>
      <dgm:spPr/>
    </dgm:pt>
    <dgm:pt modelId="{96101D20-E204-42E1-8C87-9F26B3446816}" type="pres">
      <dgm:prSet presAssocID="{3797E3F2-A935-46C3-8C8D-FE7033798A3B}" presName="container" presStyleCnt="0">
        <dgm:presLayoutVars>
          <dgm:dir/>
          <dgm:resizeHandles val="exact"/>
        </dgm:presLayoutVars>
      </dgm:prSet>
      <dgm:spPr/>
    </dgm:pt>
    <dgm:pt modelId="{83633407-DC96-4629-83BA-3B10F61EC99E}" type="pres">
      <dgm:prSet presAssocID="{C0153970-F1CF-40AA-9F98-E49FF7E0BDA0}" presName="compNode" presStyleCnt="0"/>
      <dgm:spPr/>
    </dgm:pt>
    <dgm:pt modelId="{1D5FCFF0-FE50-4D45-9AA6-DDE9397F5838}" type="pres">
      <dgm:prSet presAssocID="{C0153970-F1CF-40AA-9F98-E49FF7E0BDA0}" presName="iconBgRect" presStyleLbl="bgShp" presStyleIdx="0" presStyleCnt="4"/>
      <dgm:spPr/>
    </dgm:pt>
    <dgm:pt modelId="{C52E54E9-B548-4D71-8963-1110343D46C3}" type="pres">
      <dgm:prSet presAssocID="{C0153970-F1CF-40AA-9F98-E49FF7E0BDA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pen Folder"/>
        </a:ext>
      </dgm:extLst>
    </dgm:pt>
    <dgm:pt modelId="{B1E4E8F9-1117-43C3-A21B-71D98544FC94}" type="pres">
      <dgm:prSet presAssocID="{C0153970-F1CF-40AA-9F98-E49FF7E0BDA0}" presName="spaceRect" presStyleCnt="0"/>
      <dgm:spPr/>
    </dgm:pt>
    <dgm:pt modelId="{D4661B07-3E30-4991-9C0E-15A205698798}" type="pres">
      <dgm:prSet presAssocID="{C0153970-F1CF-40AA-9F98-E49FF7E0BDA0}" presName="textRect" presStyleLbl="revTx" presStyleIdx="0" presStyleCnt="4">
        <dgm:presLayoutVars>
          <dgm:chMax val="1"/>
          <dgm:chPref val="1"/>
        </dgm:presLayoutVars>
      </dgm:prSet>
      <dgm:spPr/>
    </dgm:pt>
    <dgm:pt modelId="{D9CF0B57-B3A4-4BFF-81F3-AD21132A549D}" type="pres">
      <dgm:prSet presAssocID="{F9895424-AAE2-4DDC-BA03-551D74775259}" presName="sibTrans" presStyleLbl="sibTrans2D1" presStyleIdx="0" presStyleCnt="0"/>
      <dgm:spPr/>
    </dgm:pt>
    <dgm:pt modelId="{D31BFD9A-84FB-4FE2-95B0-F4B1280C0103}" type="pres">
      <dgm:prSet presAssocID="{9E860237-C3BC-4420-9438-2E68928B6F42}" presName="compNode" presStyleCnt="0"/>
      <dgm:spPr/>
    </dgm:pt>
    <dgm:pt modelId="{1300CCFB-034B-4542-95A5-3C1D837181E8}" type="pres">
      <dgm:prSet presAssocID="{9E860237-C3BC-4420-9438-2E68928B6F42}" presName="iconBgRect" presStyleLbl="bgShp" presStyleIdx="1" presStyleCnt="4"/>
      <dgm:spPr/>
    </dgm:pt>
    <dgm:pt modelId="{A68A6FA1-7746-4C7E-A8CB-EA0A287036BF}" type="pres">
      <dgm:prSet presAssocID="{9E860237-C3BC-4420-9438-2E68928B6F4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st"/>
        </a:ext>
      </dgm:extLst>
    </dgm:pt>
    <dgm:pt modelId="{A3913BDF-46D2-4F8B-940F-8630CFCC72D6}" type="pres">
      <dgm:prSet presAssocID="{9E860237-C3BC-4420-9438-2E68928B6F42}" presName="spaceRect" presStyleCnt="0"/>
      <dgm:spPr/>
    </dgm:pt>
    <dgm:pt modelId="{59CD1946-21F1-4CA4-AC97-D9F3EA4AFDC2}" type="pres">
      <dgm:prSet presAssocID="{9E860237-C3BC-4420-9438-2E68928B6F42}" presName="textRect" presStyleLbl="revTx" presStyleIdx="1" presStyleCnt="4">
        <dgm:presLayoutVars>
          <dgm:chMax val="1"/>
          <dgm:chPref val="1"/>
        </dgm:presLayoutVars>
      </dgm:prSet>
      <dgm:spPr/>
    </dgm:pt>
    <dgm:pt modelId="{BB7B35AD-4520-45CE-BE35-6884395A56F4}" type="pres">
      <dgm:prSet presAssocID="{87F958C8-10D2-4CF2-9234-43C0691046E1}" presName="sibTrans" presStyleLbl="sibTrans2D1" presStyleIdx="0" presStyleCnt="0"/>
      <dgm:spPr/>
    </dgm:pt>
    <dgm:pt modelId="{284C0D9D-3121-4D72-A031-7F6B825B16C7}" type="pres">
      <dgm:prSet presAssocID="{80F76940-BADE-4570-8923-F88E9C9ED751}" presName="compNode" presStyleCnt="0"/>
      <dgm:spPr/>
    </dgm:pt>
    <dgm:pt modelId="{DEE596ED-827B-4262-8690-79B17D2C125D}" type="pres">
      <dgm:prSet presAssocID="{80F76940-BADE-4570-8923-F88E9C9ED751}" presName="iconBgRect" presStyleLbl="bgShp" presStyleIdx="2" presStyleCnt="4"/>
      <dgm:spPr/>
    </dgm:pt>
    <dgm:pt modelId="{D953CFBF-44E8-48BB-A330-2BA601D8BFC3}" type="pres">
      <dgm:prSet presAssocID="{80F76940-BADE-4570-8923-F88E9C9ED75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arbage"/>
        </a:ext>
      </dgm:extLst>
    </dgm:pt>
    <dgm:pt modelId="{646C5F07-B71C-41E0-BFED-06DA09EC50FD}" type="pres">
      <dgm:prSet presAssocID="{80F76940-BADE-4570-8923-F88E9C9ED751}" presName="spaceRect" presStyleCnt="0"/>
      <dgm:spPr/>
    </dgm:pt>
    <dgm:pt modelId="{8A31F7F1-2D35-4480-8BCA-86DCA39C14A0}" type="pres">
      <dgm:prSet presAssocID="{80F76940-BADE-4570-8923-F88E9C9ED751}" presName="textRect" presStyleLbl="revTx" presStyleIdx="2" presStyleCnt="4">
        <dgm:presLayoutVars>
          <dgm:chMax val="1"/>
          <dgm:chPref val="1"/>
        </dgm:presLayoutVars>
      </dgm:prSet>
      <dgm:spPr/>
    </dgm:pt>
    <dgm:pt modelId="{B4474DFC-B5E3-433F-91ED-E898AFD0FFB1}" type="pres">
      <dgm:prSet presAssocID="{EA32C92D-16FB-4E81-A40F-1841690A41F0}" presName="sibTrans" presStyleLbl="sibTrans2D1" presStyleIdx="0" presStyleCnt="0"/>
      <dgm:spPr/>
    </dgm:pt>
    <dgm:pt modelId="{4B2E7388-761D-417C-8FA7-A4536D608AD2}" type="pres">
      <dgm:prSet presAssocID="{DAEB13B0-41A3-48EC-9637-0A2B31679860}" presName="compNode" presStyleCnt="0"/>
      <dgm:spPr/>
    </dgm:pt>
    <dgm:pt modelId="{28304888-0F1C-45E9-927D-AD28F7F616D3}" type="pres">
      <dgm:prSet presAssocID="{DAEB13B0-41A3-48EC-9637-0A2B31679860}" presName="iconBgRect" presStyleLbl="bgShp" presStyleIdx="3" presStyleCnt="4"/>
      <dgm:spPr/>
    </dgm:pt>
    <dgm:pt modelId="{278B9E49-B2DA-434B-93BA-847C66F2B0F9}" type="pres">
      <dgm:prSet presAssocID="{DAEB13B0-41A3-48EC-9637-0A2B3167986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x"/>
        </a:ext>
      </dgm:extLst>
    </dgm:pt>
    <dgm:pt modelId="{9146E122-E959-4391-9146-A30BEBAC2E61}" type="pres">
      <dgm:prSet presAssocID="{DAEB13B0-41A3-48EC-9637-0A2B31679860}" presName="spaceRect" presStyleCnt="0"/>
      <dgm:spPr/>
    </dgm:pt>
    <dgm:pt modelId="{AE48D0E6-5509-4E54-8B8F-0C215600CF98}" type="pres">
      <dgm:prSet presAssocID="{DAEB13B0-41A3-48EC-9637-0A2B31679860}" presName="textRect" presStyleLbl="revTx" presStyleIdx="3" presStyleCnt="4">
        <dgm:presLayoutVars>
          <dgm:chMax val="1"/>
          <dgm:chPref val="1"/>
        </dgm:presLayoutVars>
      </dgm:prSet>
      <dgm:spPr/>
    </dgm:pt>
  </dgm:ptLst>
  <dgm:cxnLst>
    <dgm:cxn modelId="{23B71B2E-A082-412E-92EB-A16D7060B647}" type="presOf" srcId="{9E860237-C3BC-4420-9438-2E68928B6F42}" destId="{59CD1946-21F1-4CA4-AC97-D9F3EA4AFDC2}" srcOrd="0" destOrd="0" presId="urn:microsoft.com/office/officeart/2018/2/layout/IconCircleList"/>
    <dgm:cxn modelId="{0E6ED736-87F2-4A15-AFB3-36B28957CBDC}" type="presOf" srcId="{EA32C92D-16FB-4E81-A40F-1841690A41F0}" destId="{B4474DFC-B5E3-433F-91ED-E898AFD0FFB1}" srcOrd="0" destOrd="0" presId="urn:microsoft.com/office/officeart/2018/2/layout/IconCircleList"/>
    <dgm:cxn modelId="{C020DB63-121F-4E35-87CE-CF9EAE7E0C66}" type="presOf" srcId="{80F76940-BADE-4570-8923-F88E9C9ED751}" destId="{8A31F7F1-2D35-4480-8BCA-86DCA39C14A0}" srcOrd="0" destOrd="0" presId="urn:microsoft.com/office/officeart/2018/2/layout/IconCircleList"/>
    <dgm:cxn modelId="{95E0B865-4804-48CA-93BA-C1AC9B22EAAC}" type="presOf" srcId="{C0153970-F1CF-40AA-9F98-E49FF7E0BDA0}" destId="{D4661B07-3E30-4991-9C0E-15A205698798}" srcOrd="0" destOrd="0" presId="urn:microsoft.com/office/officeart/2018/2/layout/IconCircleList"/>
    <dgm:cxn modelId="{E426336A-B2D8-43A2-9922-C2C06AD6F6F2}" srcId="{3797E3F2-A935-46C3-8C8D-FE7033798A3B}" destId="{DAEB13B0-41A3-48EC-9637-0A2B31679860}" srcOrd="3" destOrd="0" parTransId="{24B058AA-EC53-45B6-AB4C-B0A590D42626}" sibTransId="{1666E59F-F94C-43E6-82A1-0F8B374791C8}"/>
    <dgm:cxn modelId="{A4C9D04E-5B75-4FDC-B2B4-24D0CE025C67}" srcId="{3797E3F2-A935-46C3-8C8D-FE7033798A3B}" destId="{80F76940-BADE-4570-8923-F88E9C9ED751}" srcOrd="2" destOrd="0" parTransId="{9A8A31C6-1ADA-4434-86FA-F7E3BB473A9B}" sibTransId="{EA32C92D-16FB-4E81-A40F-1841690A41F0}"/>
    <dgm:cxn modelId="{D8B75E7C-9F22-497E-A61A-CC4C518F3218}" srcId="{3797E3F2-A935-46C3-8C8D-FE7033798A3B}" destId="{9E860237-C3BC-4420-9438-2E68928B6F42}" srcOrd="1" destOrd="0" parTransId="{B937107A-82A1-4606-BFC6-C2174C74B71A}" sibTransId="{87F958C8-10D2-4CF2-9234-43C0691046E1}"/>
    <dgm:cxn modelId="{68B43298-3D5E-4346-BF14-86C0D66664D7}" srcId="{3797E3F2-A935-46C3-8C8D-FE7033798A3B}" destId="{C0153970-F1CF-40AA-9F98-E49FF7E0BDA0}" srcOrd="0" destOrd="0" parTransId="{33320E44-A69F-42B2-91B1-6982E7ED6190}" sibTransId="{F9895424-AAE2-4DDC-BA03-551D74775259}"/>
    <dgm:cxn modelId="{A40B50C0-4013-4457-B050-16AE470A4130}" type="presOf" srcId="{3797E3F2-A935-46C3-8C8D-FE7033798A3B}" destId="{DA01E32C-4DD3-458B-9A98-F69ECD78FA90}" srcOrd="0" destOrd="0" presId="urn:microsoft.com/office/officeart/2018/2/layout/IconCircleList"/>
    <dgm:cxn modelId="{287C9CD1-A655-4764-B695-6DDFACEC1219}" type="presOf" srcId="{87F958C8-10D2-4CF2-9234-43C0691046E1}" destId="{BB7B35AD-4520-45CE-BE35-6884395A56F4}" srcOrd="0" destOrd="0" presId="urn:microsoft.com/office/officeart/2018/2/layout/IconCircleList"/>
    <dgm:cxn modelId="{24CE6BE2-32B0-4B88-8A57-7D6514A84D0C}" type="presOf" srcId="{DAEB13B0-41A3-48EC-9637-0A2B31679860}" destId="{AE48D0E6-5509-4E54-8B8F-0C215600CF98}" srcOrd="0" destOrd="0" presId="urn:microsoft.com/office/officeart/2018/2/layout/IconCircleList"/>
    <dgm:cxn modelId="{EEFCF8E8-199F-4CF6-9B00-0E1BE8266DEF}" type="presOf" srcId="{F9895424-AAE2-4DDC-BA03-551D74775259}" destId="{D9CF0B57-B3A4-4BFF-81F3-AD21132A549D}" srcOrd="0" destOrd="0" presId="urn:microsoft.com/office/officeart/2018/2/layout/IconCircleList"/>
    <dgm:cxn modelId="{C1E95B00-0A50-4713-AA35-E9A93AE97562}" type="presParOf" srcId="{DA01E32C-4DD3-458B-9A98-F69ECD78FA90}" destId="{96101D20-E204-42E1-8C87-9F26B3446816}" srcOrd="0" destOrd="0" presId="urn:microsoft.com/office/officeart/2018/2/layout/IconCircleList"/>
    <dgm:cxn modelId="{235F098E-CB22-4289-A657-97DC17E9701F}" type="presParOf" srcId="{96101D20-E204-42E1-8C87-9F26B3446816}" destId="{83633407-DC96-4629-83BA-3B10F61EC99E}" srcOrd="0" destOrd="0" presId="urn:microsoft.com/office/officeart/2018/2/layout/IconCircleList"/>
    <dgm:cxn modelId="{78F4A890-A6A2-4FAC-B558-F760DAA9427A}" type="presParOf" srcId="{83633407-DC96-4629-83BA-3B10F61EC99E}" destId="{1D5FCFF0-FE50-4D45-9AA6-DDE9397F5838}" srcOrd="0" destOrd="0" presId="urn:microsoft.com/office/officeart/2018/2/layout/IconCircleList"/>
    <dgm:cxn modelId="{E9B4A4A3-919F-4747-A5BF-E7524E3814D3}" type="presParOf" srcId="{83633407-DC96-4629-83BA-3B10F61EC99E}" destId="{C52E54E9-B548-4D71-8963-1110343D46C3}" srcOrd="1" destOrd="0" presId="urn:microsoft.com/office/officeart/2018/2/layout/IconCircleList"/>
    <dgm:cxn modelId="{309BB14C-148A-44D9-8E83-9EF571FDD19C}" type="presParOf" srcId="{83633407-DC96-4629-83BA-3B10F61EC99E}" destId="{B1E4E8F9-1117-43C3-A21B-71D98544FC94}" srcOrd="2" destOrd="0" presId="urn:microsoft.com/office/officeart/2018/2/layout/IconCircleList"/>
    <dgm:cxn modelId="{D0F7E300-7016-4D6F-9E9F-84DCFFA5797F}" type="presParOf" srcId="{83633407-DC96-4629-83BA-3B10F61EC99E}" destId="{D4661B07-3E30-4991-9C0E-15A205698798}" srcOrd="3" destOrd="0" presId="urn:microsoft.com/office/officeart/2018/2/layout/IconCircleList"/>
    <dgm:cxn modelId="{A30F1D6E-09E0-4E42-9161-B1E701E772BD}" type="presParOf" srcId="{96101D20-E204-42E1-8C87-9F26B3446816}" destId="{D9CF0B57-B3A4-4BFF-81F3-AD21132A549D}" srcOrd="1" destOrd="0" presId="urn:microsoft.com/office/officeart/2018/2/layout/IconCircleList"/>
    <dgm:cxn modelId="{E93931C8-3703-4B42-B7B1-E9E7ABFEF80D}" type="presParOf" srcId="{96101D20-E204-42E1-8C87-9F26B3446816}" destId="{D31BFD9A-84FB-4FE2-95B0-F4B1280C0103}" srcOrd="2" destOrd="0" presId="urn:microsoft.com/office/officeart/2018/2/layout/IconCircleList"/>
    <dgm:cxn modelId="{9F87004A-154C-451A-94A7-F5DC07A38FA3}" type="presParOf" srcId="{D31BFD9A-84FB-4FE2-95B0-F4B1280C0103}" destId="{1300CCFB-034B-4542-95A5-3C1D837181E8}" srcOrd="0" destOrd="0" presId="urn:microsoft.com/office/officeart/2018/2/layout/IconCircleList"/>
    <dgm:cxn modelId="{47B2E5A7-C749-47E0-807E-EF0757F99BC8}" type="presParOf" srcId="{D31BFD9A-84FB-4FE2-95B0-F4B1280C0103}" destId="{A68A6FA1-7746-4C7E-A8CB-EA0A287036BF}" srcOrd="1" destOrd="0" presId="urn:microsoft.com/office/officeart/2018/2/layout/IconCircleList"/>
    <dgm:cxn modelId="{949D93F4-CB6F-4300-9A53-C87568DB24CA}" type="presParOf" srcId="{D31BFD9A-84FB-4FE2-95B0-F4B1280C0103}" destId="{A3913BDF-46D2-4F8B-940F-8630CFCC72D6}" srcOrd="2" destOrd="0" presId="urn:microsoft.com/office/officeart/2018/2/layout/IconCircleList"/>
    <dgm:cxn modelId="{C74C5DA6-428D-4111-85E2-4C3107AFDCEE}" type="presParOf" srcId="{D31BFD9A-84FB-4FE2-95B0-F4B1280C0103}" destId="{59CD1946-21F1-4CA4-AC97-D9F3EA4AFDC2}" srcOrd="3" destOrd="0" presId="urn:microsoft.com/office/officeart/2018/2/layout/IconCircleList"/>
    <dgm:cxn modelId="{E280F37C-CB3F-4FDF-8301-52EBFE694FEB}" type="presParOf" srcId="{96101D20-E204-42E1-8C87-9F26B3446816}" destId="{BB7B35AD-4520-45CE-BE35-6884395A56F4}" srcOrd="3" destOrd="0" presId="urn:microsoft.com/office/officeart/2018/2/layout/IconCircleList"/>
    <dgm:cxn modelId="{359A69D0-B1B0-4A35-B75B-C8AFDC27644A}" type="presParOf" srcId="{96101D20-E204-42E1-8C87-9F26B3446816}" destId="{284C0D9D-3121-4D72-A031-7F6B825B16C7}" srcOrd="4" destOrd="0" presId="urn:microsoft.com/office/officeart/2018/2/layout/IconCircleList"/>
    <dgm:cxn modelId="{2B187F71-5D4E-4024-AB57-868006817569}" type="presParOf" srcId="{284C0D9D-3121-4D72-A031-7F6B825B16C7}" destId="{DEE596ED-827B-4262-8690-79B17D2C125D}" srcOrd="0" destOrd="0" presId="urn:microsoft.com/office/officeart/2018/2/layout/IconCircleList"/>
    <dgm:cxn modelId="{60273D9B-C85A-4A5D-A5BA-5FDAFAA03E5F}" type="presParOf" srcId="{284C0D9D-3121-4D72-A031-7F6B825B16C7}" destId="{D953CFBF-44E8-48BB-A330-2BA601D8BFC3}" srcOrd="1" destOrd="0" presId="urn:microsoft.com/office/officeart/2018/2/layout/IconCircleList"/>
    <dgm:cxn modelId="{C7CBAF33-7838-44B4-89E1-0572C3038FEE}" type="presParOf" srcId="{284C0D9D-3121-4D72-A031-7F6B825B16C7}" destId="{646C5F07-B71C-41E0-BFED-06DA09EC50FD}" srcOrd="2" destOrd="0" presId="urn:microsoft.com/office/officeart/2018/2/layout/IconCircleList"/>
    <dgm:cxn modelId="{574532E6-276B-421A-B793-0A27020BD9B4}" type="presParOf" srcId="{284C0D9D-3121-4D72-A031-7F6B825B16C7}" destId="{8A31F7F1-2D35-4480-8BCA-86DCA39C14A0}" srcOrd="3" destOrd="0" presId="urn:microsoft.com/office/officeart/2018/2/layout/IconCircleList"/>
    <dgm:cxn modelId="{0F7CB558-8F81-444B-ABD4-9DB3CFC97AC4}" type="presParOf" srcId="{96101D20-E204-42E1-8C87-9F26B3446816}" destId="{B4474DFC-B5E3-433F-91ED-E898AFD0FFB1}" srcOrd="5" destOrd="0" presId="urn:microsoft.com/office/officeart/2018/2/layout/IconCircleList"/>
    <dgm:cxn modelId="{76E4472B-0A65-43F5-8749-9B48B47D1163}" type="presParOf" srcId="{96101D20-E204-42E1-8C87-9F26B3446816}" destId="{4B2E7388-761D-417C-8FA7-A4536D608AD2}" srcOrd="6" destOrd="0" presId="urn:microsoft.com/office/officeart/2018/2/layout/IconCircleList"/>
    <dgm:cxn modelId="{3C407B99-88C1-4F22-AA53-D2BE348EEA97}" type="presParOf" srcId="{4B2E7388-761D-417C-8FA7-A4536D608AD2}" destId="{28304888-0F1C-45E9-927D-AD28F7F616D3}" srcOrd="0" destOrd="0" presId="urn:microsoft.com/office/officeart/2018/2/layout/IconCircleList"/>
    <dgm:cxn modelId="{C64896AF-A0B1-4951-8B4B-D6D5DFB99C62}" type="presParOf" srcId="{4B2E7388-761D-417C-8FA7-A4536D608AD2}" destId="{278B9E49-B2DA-434B-93BA-847C66F2B0F9}" srcOrd="1" destOrd="0" presId="urn:microsoft.com/office/officeart/2018/2/layout/IconCircleList"/>
    <dgm:cxn modelId="{57E65F2E-5329-46A5-857E-B31A865B3423}" type="presParOf" srcId="{4B2E7388-761D-417C-8FA7-A4536D608AD2}" destId="{9146E122-E959-4391-9146-A30BEBAC2E61}" srcOrd="2" destOrd="0" presId="urn:microsoft.com/office/officeart/2018/2/layout/IconCircleList"/>
    <dgm:cxn modelId="{E1405E5C-2370-4C70-8E49-3CB46472F0EE}" type="presParOf" srcId="{4B2E7388-761D-417C-8FA7-A4536D608AD2}" destId="{AE48D0E6-5509-4E54-8B8F-0C215600CF98}" srcOrd="3" destOrd="0" presId="urn:microsoft.com/office/officeart/2018/2/layout/IconCircle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797E3F2-A935-46C3-8C8D-FE7033798A3B}" type="doc">
      <dgm:prSet loTypeId="urn:microsoft.com/office/officeart/2018/2/layout/IconCircleList" loCatId="icon" qsTypeId="urn:microsoft.com/office/officeart/2005/8/quickstyle/simple1" qsCatId="simple" csTypeId="urn:microsoft.com/office/officeart/2005/8/colors/colorful5" csCatId="colorful" phldr="1"/>
      <dgm:spPr/>
      <dgm:t>
        <a:bodyPr/>
        <a:lstStyle/>
        <a:p>
          <a:endParaRPr lang="en-US"/>
        </a:p>
      </dgm:t>
    </dgm:pt>
    <dgm:pt modelId="{C0153970-F1CF-40AA-9F98-E49FF7E0BDA0}">
      <dgm:prSet/>
      <dgm:spPr/>
      <dgm:t>
        <a:bodyPr/>
        <a:lstStyle/>
        <a:p>
          <a:pPr>
            <a:lnSpc>
              <a:spcPct val="100000"/>
            </a:lnSpc>
          </a:pPr>
          <a:r>
            <a:rPr lang="en-US">
              <a:latin typeface="Gill Sans MT" panose="020B0502020104020203"/>
            </a:rPr>
            <a:t>Repair</a:t>
          </a:r>
          <a:endParaRPr lang="en-US"/>
        </a:p>
      </dgm:t>
    </dgm:pt>
    <dgm:pt modelId="{33320E44-A69F-42B2-91B1-6982E7ED6190}" type="parTrans" cxnId="{68B43298-3D5E-4346-BF14-86C0D66664D7}">
      <dgm:prSet/>
      <dgm:spPr/>
      <dgm:t>
        <a:bodyPr/>
        <a:lstStyle/>
        <a:p>
          <a:endParaRPr lang="en-US"/>
        </a:p>
      </dgm:t>
    </dgm:pt>
    <dgm:pt modelId="{F9895424-AAE2-4DDC-BA03-551D74775259}" type="sibTrans" cxnId="{68B43298-3D5E-4346-BF14-86C0D66664D7}">
      <dgm:prSet/>
      <dgm:spPr/>
      <dgm:t>
        <a:bodyPr/>
        <a:lstStyle/>
        <a:p>
          <a:pPr>
            <a:lnSpc>
              <a:spcPct val="100000"/>
            </a:lnSpc>
          </a:pPr>
          <a:endParaRPr lang="en-US"/>
        </a:p>
      </dgm:t>
    </dgm:pt>
    <dgm:pt modelId="{80F76940-BADE-4570-8923-F88E9C9ED751}">
      <dgm:prSet phldr="0"/>
      <dgm:spPr/>
      <dgm:t>
        <a:bodyPr/>
        <a:lstStyle/>
        <a:p>
          <a:pPr>
            <a:lnSpc>
              <a:spcPct val="100000"/>
            </a:lnSpc>
          </a:pPr>
          <a:r>
            <a:rPr lang="en-US">
              <a:latin typeface="Gill Sans MT" panose="020B0502020104020203"/>
            </a:rPr>
            <a:t>Search</a:t>
          </a:r>
        </a:p>
      </dgm:t>
    </dgm:pt>
    <dgm:pt modelId="{9A8A31C6-1ADA-4434-86FA-F7E3BB473A9B}" type="parTrans" cxnId="{A4C9D04E-5B75-4FDC-B2B4-24D0CE025C67}">
      <dgm:prSet/>
      <dgm:spPr/>
    </dgm:pt>
    <dgm:pt modelId="{EA32C92D-16FB-4E81-A40F-1841690A41F0}" type="sibTrans" cxnId="{A4C9D04E-5B75-4FDC-B2B4-24D0CE025C67}">
      <dgm:prSet/>
      <dgm:spPr/>
      <dgm:t>
        <a:bodyPr/>
        <a:lstStyle/>
        <a:p>
          <a:pPr>
            <a:lnSpc>
              <a:spcPct val="100000"/>
            </a:lnSpc>
          </a:pPr>
          <a:endParaRPr lang="en-US"/>
        </a:p>
      </dgm:t>
    </dgm:pt>
    <dgm:pt modelId="{DAEB13B0-41A3-48EC-9637-0A2B31679860}">
      <dgm:prSet phldr="0"/>
      <dgm:spPr/>
      <dgm:t>
        <a:bodyPr/>
        <a:lstStyle/>
        <a:p>
          <a:pPr>
            <a:lnSpc>
              <a:spcPct val="100000"/>
            </a:lnSpc>
          </a:pPr>
          <a:r>
            <a:rPr lang="en-US">
              <a:latin typeface="Gill Sans MT" panose="020B0502020104020203"/>
            </a:rPr>
            <a:t>View</a:t>
          </a:r>
        </a:p>
      </dgm:t>
    </dgm:pt>
    <dgm:pt modelId="{24B058AA-EC53-45B6-AB4C-B0A590D42626}" type="parTrans" cxnId="{E426336A-B2D8-43A2-9922-C2C06AD6F6F2}">
      <dgm:prSet/>
      <dgm:spPr/>
    </dgm:pt>
    <dgm:pt modelId="{1666E59F-F94C-43E6-82A1-0F8B374791C8}" type="sibTrans" cxnId="{E426336A-B2D8-43A2-9922-C2C06AD6F6F2}">
      <dgm:prSet/>
      <dgm:spPr/>
      <dgm:t>
        <a:bodyPr/>
        <a:lstStyle/>
        <a:p>
          <a:endParaRPr lang="en-US"/>
        </a:p>
      </dgm:t>
    </dgm:pt>
    <dgm:pt modelId="{9E860237-C3BC-4420-9438-2E68928B6F42}">
      <dgm:prSet phldr="0"/>
      <dgm:spPr/>
      <dgm:t>
        <a:bodyPr/>
        <a:lstStyle/>
        <a:p>
          <a:pPr>
            <a:lnSpc>
              <a:spcPct val="100000"/>
            </a:lnSpc>
          </a:pPr>
          <a:r>
            <a:rPr lang="en-US">
              <a:latin typeface="Gill Sans MT" panose="020B0502020104020203"/>
            </a:rPr>
            <a:t>Scan</a:t>
          </a:r>
        </a:p>
      </dgm:t>
    </dgm:pt>
    <dgm:pt modelId="{B937107A-82A1-4606-BFC6-C2174C74B71A}" type="parTrans" cxnId="{D8B75E7C-9F22-497E-A61A-CC4C518F3218}">
      <dgm:prSet/>
      <dgm:spPr/>
    </dgm:pt>
    <dgm:pt modelId="{87F958C8-10D2-4CF2-9234-43C0691046E1}" type="sibTrans" cxnId="{D8B75E7C-9F22-497E-A61A-CC4C518F3218}">
      <dgm:prSet/>
      <dgm:spPr/>
      <dgm:t>
        <a:bodyPr/>
        <a:lstStyle/>
        <a:p>
          <a:pPr>
            <a:lnSpc>
              <a:spcPct val="100000"/>
            </a:lnSpc>
          </a:pPr>
          <a:endParaRPr lang="en-US"/>
        </a:p>
      </dgm:t>
    </dgm:pt>
    <dgm:pt modelId="{DA01E32C-4DD3-458B-9A98-F69ECD78FA90}" type="pres">
      <dgm:prSet presAssocID="{3797E3F2-A935-46C3-8C8D-FE7033798A3B}" presName="root" presStyleCnt="0">
        <dgm:presLayoutVars>
          <dgm:dir/>
          <dgm:resizeHandles val="exact"/>
        </dgm:presLayoutVars>
      </dgm:prSet>
      <dgm:spPr/>
    </dgm:pt>
    <dgm:pt modelId="{96101D20-E204-42E1-8C87-9F26B3446816}" type="pres">
      <dgm:prSet presAssocID="{3797E3F2-A935-46C3-8C8D-FE7033798A3B}" presName="container" presStyleCnt="0">
        <dgm:presLayoutVars>
          <dgm:dir/>
          <dgm:resizeHandles val="exact"/>
        </dgm:presLayoutVars>
      </dgm:prSet>
      <dgm:spPr/>
    </dgm:pt>
    <dgm:pt modelId="{83633407-DC96-4629-83BA-3B10F61EC99E}" type="pres">
      <dgm:prSet presAssocID="{C0153970-F1CF-40AA-9F98-E49FF7E0BDA0}" presName="compNode" presStyleCnt="0"/>
      <dgm:spPr/>
    </dgm:pt>
    <dgm:pt modelId="{1D5FCFF0-FE50-4D45-9AA6-DDE9397F5838}" type="pres">
      <dgm:prSet presAssocID="{C0153970-F1CF-40AA-9F98-E49FF7E0BDA0}" presName="iconBgRect" presStyleLbl="bgShp" presStyleIdx="0" presStyleCnt="4"/>
      <dgm:spPr/>
    </dgm:pt>
    <dgm:pt modelId="{C52E54E9-B548-4D71-8963-1110343D46C3}" type="pres">
      <dgm:prSet presAssocID="{C0153970-F1CF-40AA-9F98-E49FF7E0BDA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ools"/>
        </a:ext>
      </dgm:extLst>
    </dgm:pt>
    <dgm:pt modelId="{B1E4E8F9-1117-43C3-A21B-71D98544FC94}" type="pres">
      <dgm:prSet presAssocID="{C0153970-F1CF-40AA-9F98-E49FF7E0BDA0}" presName="spaceRect" presStyleCnt="0"/>
      <dgm:spPr/>
    </dgm:pt>
    <dgm:pt modelId="{D4661B07-3E30-4991-9C0E-15A205698798}" type="pres">
      <dgm:prSet presAssocID="{C0153970-F1CF-40AA-9F98-E49FF7E0BDA0}" presName="textRect" presStyleLbl="revTx" presStyleIdx="0" presStyleCnt="4">
        <dgm:presLayoutVars>
          <dgm:chMax val="1"/>
          <dgm:chPref val="1"/>
        </dgm:presLayoutVars>
      </dgm:prSet>
      <dgm:spPr/>
    </dgm:pt>
    <dgm:pt modelId="{D9CF0B57-B3A4-4BFF-81F3-AD21132A549D}" type="pres">
      <dgm:prSet presAssocID="{F9895424-AAE2-4DDC-BA03-551D74775259}" presName="sibTrans" presStyleLbl="sibTrans2D1" presStyleIdx="0" presStyleCnt="0"/>
      <dgm:spPr/>
    </dgm:pt>
    <dgm:pt modelId="{D31BFD9A-84FB-4FE2-95B0-F4B1280C0103}" type="pres">
      <dgm:prSet presAssocID="{9E860237-C3BC-4420-9438-2E68928B6F42}" presName="compNode" presStyleCnt="0"/>
      <dgm:spPr/>
    </dgm:pt>
    <dgm:pt modelId="{1300CCFB-034B-4542-95A5-3C1D837181E8}" type="pres">
      <dgm:prSet presAssocID="{9E860237-C3BC-4420-9438-2E68928B6F42}" presName="iconBgRect" presStyleLbl="bgShp" presStyleIdx="1" presStyleCnt="4"/>
      <dgm:spPr/>
    </dgm:pt>
    <dgm:pt modelId="{A68A6FA1-7746-4C7E-A8CB-EA0A287036BF}" type="pres">
      <dgm:prSet presAssocID="{9E860237-C3BC-4420-9438-2E68928B6F4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ax"/>
        </a:ext>
      </dgm:extLst>
    </dgm:pt>
    <dgm:pt modelId="{A3913BDF-46D2-4F8B-940F-8630CFCC72D6}" type="pres">
      <dgm:prSet presAssocID="{9E860237-C3BC-4420-9438-2E68928B6F42}" presName="spaceRect" presStyleCnt="0"/>
      <dgm:spPr/>
    </dgm:pt>
    <dgm:pt modelId="{59CD1946-21F1-4CA4-AC97-D9F3EA4AFDC2}" type="pres">
      <dgm:prSet presAssocID="{9E860237-C3BC-4420-9438-2E68928B6F42}" presName="textRect" presStyleLbl="revTx" presStyleIdx="1" presStyleCnt="4">
        <dgm:presLayoutVars>
          <dgm:chMax val="1"/>
          <dgm:chPref val="1"/>
        </dgm:presLayoutVars>
      </dgm:prSet>
      <dgm:spPr/>
    </dgm:pt>
    <dgm:pt modelId="{BB7B35AD-4520-45CE-BE35-6884395A56F4}" type="pres">
      <dgm:prSet presAssocID="{87F958C8-10D2-4CF2-9234-43C0691046E1}" presName="sibTrans" presStyleLbl="sibTrans2D1" presStyleIdx="0" presStyleCnt="0"/>
      <dgm:spPr/>
    </dgm:pt>
    <dgm:pt modelId="{284C0D9D-3121-4D72-A031-7F6B825B16C7}" type="pres">
      <dgm:prSet presAssocID="{80F76940-BADE-4570-8923-F88E9C9ED751}" presName="compNode" presStyleCnt="0"/>
      <dgm:spPr/>
    </dgm:pt>
    <dgm:pt modelId="{DEE596ED-827B-4262-8690-79B17D2C125D}" type="pres">
      <dgm:prSet presAssocID="{80F76940-BADE-4570-8923-F88E9C9ED751}" presName="iconBgRect" presStyleLbl="bgShp" presStyleIdx="2" presStyleCnt="4"/>
      <dgm:spPr/>
    </dgm:pt>
    <dgm:pt modelId="{D953CFBF-44E8-48BB-A330-2BA601D8BFC3}" type="pres">
      <dgm:prSet presAssocID="{80F76940-BADE-4570-8923-F88E9C9ED75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gnifying glass"/>
        </a:ext>
      </dgm:extLst>
    </dgm:pt>
    <dgm:pt modelId="{646C5F07-B71C-41E0-BFED-06DA09EC50FD}" type="pres">
      <dgm:prSet presAssocID="{80F76940-BADE-4570-8923-F88E9C9ED751}" presName="spaceRect" presStyleCnt="0"/>
      <dgm:spPr/>
    </dgm:pt>
    <dgm:pt modelId="{8A31F7F1-2D35-4480-8BCA-86DCA39C14A0}" type="pres">
      <dgm:prSet presAssocID="{80F76940-BADE-4570-8923-F88E9C9ED751}" presName="textRect" presStyleLbl="revTx" presStyleIdx="2" presStyleCnt="4">
        <dgm:presLayoutVars>
          <dgm:chMax val="1"/>
          <dgm:chPref val="1"/>
        </dgm:presLayoutVars>
      </dgm:prSet>
      <dgm:spPr/>
    </dgm:pt>
    <dgm:pt modelId="{B4474DFC-B5E3-433F-91ED-E898AFD0FFB1}" type="pres">
      <dgm:prSet presAssocID="{EA32C92D-16FB-4E81-A40F-1841690A41F0}" presName="sibTrans" presStyleLbl="sibTrans2D1" presStyleIdx="0" presStyleCnt="0"/>
      <dgm:spPr/>
    </dgm:pt>
    <dgm:pt modelId="{4B2E7388-761D-417C-8FA7-A4536D608AD2}" type="pres">
      <dgm:prSet presAssocID="{DAEB13B0-41A3-48EC-9637-0A2B31679860}" presName="compNode" presStyleCnt="0"/>
      <dgm:spPr/>
    </dgm:pt>
    <dgm:pt modelId="{28304888-0F1C-45E9-927D-AD28F7F616D3}" type="pres">
      <dgm:prSet presAssocID="{DAEB13B0-41A3-48EC-9637-0A2B31679860}" presName="iconBgRect" presStyleLbl="bgShp" presStyleIdx="3" presStyleCnt="4"/>
      <dgm:spPr/>
    </dgm:pt>
    <dgm:pt modelId="{278B9E49-B2DA-434B-93BA-847C66F2B0F9}" type="pres">
      <dgm:prSet presAssocID="{DAEB13B0-41A3-48EC-9637-0A2B3167986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Eye"/>
        </a:ext>
      </dgm:extLst>
    </dgm:pt>
    <dgm:pt modelId="{9146E122-E959-4391-9146-A30BEBAC2E61}" type="pres">
      <dgm:prSet presAssocID="{DAEB13B0-41A3-48EC-9637-0A2B31679860}" presName="spaceRect" presStyleCnt="0"/>
      <dgm:spPr/>
    </dgm:pt>
    <dgm:pt modelId="{AE48D0E6-5509-4E54-8B8F-0C215600CF98}" type="pres">
      <dgm:prSet presAssocID="{DAEB13B0-41A3-48EC-9637-0A2B31679860}" presName="textRect" presStyleLbl="revTx" presStyleIdx="3" presStyleCnt="4">
        <dgm:presLayoutVars>
          <dgm:chMax val="1"/>
          <dgm:chPref val="1"/>
        </dgm:presLayoutVars>
      </dgm:prSet>
      <dgm:spPr/>
    </dgm:pt>
  </dgm:ptLst>
  <dgm:cxnLst>
    <dgm:cxn modelId="{2EC65906-6117-4A56-B952-2884F0D11ECD}" type="presOf" srcId="{3797E3F2-A935-46C3-8C8D-FE7033798A3B}" destId="{DA01E32C-4DD3-458B-9A98-F69ECD78FA90}" srcOrd="0" destOrd="0" presId="urn:microsoft.com/office/officeart/2018/2/layout/IconCircleList"/>
    <dgm:cxn modelId="{B539DC10-C65E-48C2-A7CD-F9D760B89514}" type="presOf" srcId="{87F958C8-10D2-4CF2-9234-43C0691046E1}" destId="{BB7B35AD-4520-45CE-BE35-6884395A56F4}" srcOrd="0" destOrd="0" presId="urn:microsoft.com/office/officeart/2018/2/layout/IconCircleList"/>
    <dgm:cxn modelId="{A3A57836-525A-46A9-97C8-6C9F089AC00C}" type="presOf" srcId="{EA32C92D-16FB-4E81-A40F-1841690A41F0}" destId="{B4474DFC-B5E3-433F-91ED-E898AFD0FFB1}" srcOrd="0" destOrd="0" presId="urn:microsoft.com/office/officeart/2018/2/layout/IconCircleList"/>
    <dgm:cxn modelId="{E426336A-B2D8-43A2-9922-C2C06AD6F6F2}" srcId="{3797E3F2-A935-46C3-8C8D-FE7033798A3B}" destId="{DAEB13B0-41A3-48EC-9637-0A2B31679860}" srcOrd="3" destOrd="0" parTransId="{24B058AA-EC53-45B6-AB4C-B0A590D42626}" sibTransId="{1666E59F-F94C-43E6-82A1-0F8B374791C8}"/>
    <dgm:cxn modelId="{A4C9D04E-5B75-4FDC-B2B4-24D0CE025C67}" srcId="{3797E3F2-A935-46C3-8C8D-FE7033798A3B}" destId="{80F76940-BADE-4570-8923-F88E9C9ED751}" srcOrd="2" destOrd="0" parTransId="{9A8A31C6-1ADA-4434-86FA-F7E3BB473A9B}" sibTransId="{EA32C92D-16FB-4E81-A40F-1841690A41F0}"/>
    <dgm:cxn modelId="{7D0B7C52-1151-42D7-BE72-5B4C6B98E6A2}" type="presOf" srcId="{C0153970-F1CF-40AA-9F98-E49FF7E0BDA0}" destId="{D4661B07-3E30-4991-9C0E-15A205698798}" srcOrd="0" destOrd="0" presId="urn:microsoft.com/office/officeart/2018/2/layout/IconCircleList"/>
    <dgm:cxn modelId="{5550945A-65EB-441E-83DF-45CBF8B06911}" type="presOf" srcId="{DAEB13B0-41A3-48EC-9637-0A2B31679860}" destId="{AE48D0E6-5509-4E54-8B8F-0C215600CF98}" srcOrd="0" destOrd="0" presId="urn:microsoft.com/office/officeart/2018/2/layout/IconCircleList"/>
    <dgm:cxn modelId="{D8B75E7C-9F22-497E-A61A-CC4C518F3218}" srcId="{3797E3F2-A935-46C3-8C8D-FE7033798A3B}" destId="{9E860237-C3BC-4420-9438-2E68928B6F42}" srcOrd="1" destOrd="0" parTransId="{B937107A-82A1-4606-BFC6-C2174C74B71A}" sibTransId="{87F958C8-10D2-4CF2-9234-43C0691046E1}"/>
    <dgm:cxn modelId="{68B43298-3D5E-4346-BF14-86C0D66664D7}" srcId="{3797E3F2-A935-46C3-8C8D-FE7033798A3B}" destId="{C0153970-F1CF-40AA-9F98-E49FF7E0BDA0}" srcOrd="0" destOrd="0" parTransId="{33320E44-A69F-42B2-91B1-6982E7ED6190}" sibTransId="{F9895424-AAE2-4DDC-BA03-551D74775259}"/>
    <dgm:cxn modelId="{B4948799-CC5C-4421-9578-B15C9933CE5B}" type="presOf" srcId="{F9895424-AAE2-4DDC-BA03-551D74775259}" destId="{D9CF0B57-B3A4-4BFF-81F3-AD21132A549D}" srcOrd="0" destOrd="0" presId="urn:microsoft.com/office/officeart/2018/2/layout/IconCircleList"/>
    <dgm:cxn modelId="{BEEA9CBB-8B1F-4B85-94F7-90BB6F2F27C7}" type="presOf" srcId="{80F76940-BADE-4570-8923-F88E9C9ED751}" destId="{8A31F7F1-2D35-4480-8BCA-86DCA39C14A0}" srcOrd="0" destOrd="0" presId="urn:microsoft.com/office/officeart/2018/2/layout/IconCircleList"/>
    <dgm:cxn modelId="{1AB2EAE5-1592-4C20-AF10-47B349CEF9B8}" type="presOf" srcId="{9E860237-C3BC-4420-9438-2E68928B6F42}" destId="{59CD1946-21F1-4CA4-AC97-D9F3EA4AFDC2}" srcOrd="0" destOrd="0" presId="urn:microsoft.com/office/officeart/2018/2/layout/IconCircleList"/>
    <dgm:cxn modelId="{78D29E15-5FAE-47A5-BDC1-7A2BB14090E0}" type="presParOf" srcId="{DA01E32C-4DD3-458B-9A98-F69ECD78FA90}" destId="{96101D20-E204-42E1-8C87-9F26B3446816}" srcOrd="0" destOrd="0" presId="urn:microsoft.com/office/officeart/2018/2/layout/IconCircleList"/>
    <dgm:cxn modelId="{33B6FFED-4566-4A6A-A489-71F08B0A3D60}" type="presParOf" srcId="{96101D20-E204-42E1-8C87-9F26B3446816}" destId="{83633407-DC96-4629-83BA-3B10F61EC99E}" srcOrd="0" destOrd="0" presId="urn:microsoft.com/office/officeart/2018/2/layout/IconCircleList"/>
    <dgm:cxn modelId="{E8D791ED-0BF0-4387-9F3D-75B6FFED75D3}" type="presParOf" srcId="{83633407-DC96-4629-83BA-3B10F61EC99E}" destId="{1D5FCFF0-FE50-4D45-9AA6-DDE9397F5838}" srcOrd="0" destOrd="0" presId="urn:microsoft.com/office/officeart/2018/2/layout/IconCircleList"/>
    <dgm:cxn modelId="{30442EB5-C31B-4B8E-B3D1-23F7A8960196}" type="presParOf" srcId="{83633407-DC96-4629-83BA-3B10F61EC99E}" destId="{C52E54E9-B548-4D71-8963-1110343D46C3}" srcOrd="1" destOrd="0" presId="urn:microsoft.com/office/officeart/2018/2/layout/IconCircleList"/>
    <dgm:cxn modelId="{50945534-51E1-4FD6-9AFA-43977E07D1A8}" type="presParOf" srcId="{83633407-DC96-4629-83BA-3B10F61EC99E}" destId="{B1E4E8F9-1117-43C3-A21B-71D98544FC94}" srcOrd="2" destOrd="0" presId="urn:microsoft.com/office/officeart/2018/2/layout/IconCircleList"/>
    <dgm:cxn modelId="{F00E5C94-33FF-4E68-9AA7-C213EAD2630F}" type="presParOf" srcId="{83633407-DC96-4629-83BA-3B10F61EC99E}" destId="{D4661B07-3E30-4991-9C0E-15A205698798}" srcOrd="3" destOrd="0" presId="urn:microsoft.com/office/officeart/2018/2/layout/IconCircleList"/>
    <dgm:cxn modelId="{54ABB9D6-93E0-493F-869F-07E97753F153}" type="presParOf" srcId="{96101D20-E204-42E1-8C87-9F26B3446816}" destId="{D9CF0B57-B3A4-4BFF-81F3-AD21132A549D}" srcOrd="1" destOrd="0" presId="urn:microsoft.com/office/officeart/2018/2/layout/IconCircleList"/>
    <dgm:cxn modelId="{9AF7727F-2CEC-4F76-9B07-04E2C4C95085}" type="presParOf" srcId="{96101D20-E204-42E1-8C87-9F26B3446816}" destId="{D31BFD9A-84FB-4FE2-95B0-F4B1280C0103}" srcOrd="2" destOrd="0" presId="urn:microsoft.com/office/officeart/2018/2/layout/IconCircleList"/>
    <dgm:cxn modelId="{F2AC2717-4293-497F-92A0-BEA47DCBB9CD}" type="presParOf" srcId="{D31BFD9A-84FB-4FE2-95B0-F4B1280C0103}" destId="{1300CCFB-034B-4542-95A5-3C1D837181E8}" srcOrd="0" destOrd="0" presId="urn:microsoft.com/office/officeart/2018/2/layout/IconCircleList"/>
    <dgm:cxn modelId="{CD3FF5E3-EFEC-46B5-B726-A33F6EC9A874}" type="presParOf" srcId="{D31BFD9A-84FB-4FE2-95B0-F4B1280C0103}" destId="{A68A6FA1-7746-4C7E-A8CB-EA0A287036BF}" srcOrd="1" destOrd="0" presId="urn:microsoft.com/office/officeart/2018/2/layout/IconCircleList"/>
    <dgm:cxn modelId="{9AD5746E-D830-42C5-88C6-46FF47FF3E16}" type="presParOf" srcId="{D31BFD9A-84FB-4FE2-95B0-F4B1280C0103}" destId="{A3913BDF-46D2-4F8B-940F-8630CFCC72D6}" srcOrd="2" destOrd="0" presId="urn:microsoft.com/office/officeart/2018/2/layout/IconCircleList"/>
    <dgm:cxn modelId="{E45E6AFE-851A-45F2-868D-E1ADF695A465}" type="presParOf" srcId="{D31BFD9A-84FB-4FE2-95B0-F4B1280C0103}" destId="{59CD1946-21F1-4CA4-AC97-D9F3EA4AFDC2}" srcOrd="3" destOrd="0" presId="urn:microsoft.com/office/officeart/2018/2/layout/IconCircleList"/>
    <dgm:cxn modelId="{F127FD4A-6DCE-4C11-95C3-FA3BB7A0181B}" type="presParOf" srcId="{96101D20-E204-42E1-8C87-9F26B3446816}" destId="{BB7B35AD-4520-45CE-BE35-6884395A56F4}" srcOrd="3" destOrd="0" presId="urn:microsoft.com/office/officeart/2018/2/layout/IconCircleList"/>
    <dgm:cxn modelId="{8FFEBA96-0298-411C-95E8-4A17377B04D1}" type="presParOf" srcId="{96101D20-E204-42E1-8C87-9F26B3446816}" destId="{284C0D9D-3121-4D72-A031-7F6B825B16C7}" srcOrd="4" destOrd="0" presId="urn:microsoft.com/office/officeart/2018/2/layout/IconCircleList"/>
    <dgm:cxn modelId="{7063C1D9-FCF6-4B3D-9964-5D35C1BD2F4C}" type="presParOf" srcId="{284C0D9D-3121-4D72-A031-7F6B825B16C7}" destId="{DEE596ED-827B-4262-8690-79B17D2C125D}" srcOrd="0" destOrd="0" presId="urn:microsoft.com/office/officeart/2018/2/layout/IconCircleList"/>
    <dgm:cxn modelId="{032F1D72-D68A-432F-AC6B-F8C220369DDA}" type="presParOf" srcId="{284C0D9D-3121-4D72-A031-7F6B825B16C7}" destId="{D953CFBF-44E8-48BB-A330-2BA601D8BFC3}" srcOrd="1" destOrd="0" presId="urn:microsoft.com/office/officeart/2018/2/layout/IconCircleList"/>
    <dgm:cxn modelId="{AF802C1B-FFEC-44CB-B83C-415FE5F47DBE}" type="presParOf" srcId="{284C0D9D-3121-4D72-A031-7F6B825B16C7}" destId="{646C5F07-B71C-41E0-BFED-06DA09EC50FD}" srcOrd="2" destOrd="0" presId="urn:microsoft.com/office/officeart/2018/2/layout/IconCircleList"/>
    <dgm:cxn modelId="{797DD381-4A6F-4D57-B129-62DCC37FC4CA}" type="presParOf" srcId="{284C0D9D-3121-4D72-A031-7F6B825B16C7}" destId="{8A31F7F1-2D35-4480-8BCA-86DCA39C14A0}" srcOrd="3" destOrd="0" presId="urn:microsoft.com/office/officeart/2018/2/layout/IconCircleList"/>
    <dgm:cxn modelId="{B8D5DB25-DEC4-4421-A971-77DD8F6CA202}" type="presParOf" srcId="{96101D20-E204-42E1-8C87-9F26B3446816}" destId="{B4474DFC-B5E3-433F-91ED-E898AFD0FFB1}" srcOrd="5" destOrd="0" presId="urn:microsoft.com/office/officeart/2018/2/layout/IconCircleList"/>
    <dgm:cxn modelId="{664E80FC-EF4C-44C5-9E88-139980AE439A}" type="presParOf" srcId="{96101D20-E204-42E1-8C87-9F26B3446816}" destId="{4B2E7388-761D-417C-8FA7-A4536D608AD2}" srcOrd="6" destOrd="0" presId="urn:microsoft.com/office/officeart/2018/2/layout/IconCircleList"/>
    <dgm:cxn modelId="{34FAD181-5BAC-4E1A-B321-CFB3130F9B77}" type="presParOf" srcId="{4B2E7388-761D-417C-8FA7-A4536D608AD2}" destId="{28304888-0F1C-45E9-927D-AD28F7F616D3}" srcOrd="0" destOrd="0" presId="urn:microsoft.com/office/officeart/2018/2/layout/IconCircleList"/>
    <dgm:cxn modelId="{70DDD372-6DEF-4219-986D-5368C5BC003D}" type="presParOf" srcId="{4B2E7388-761D-417C-8FA7-A4536D608AD2}" destId="{278B9E49-B2DA-434B-93BA-847C66F2B0F9}" srcOrd="1" destOrd="0" presId="urn:microsoft.com/office/officeart/2018/2/layout/IconCircleList"/>
    <dgm:cxn modelId="{C61E6BDF-43A2-4DA1-9C59-11BC4780D615}" type="presParOf" srcId="{4B2E7388-761D-417C-8FA7-A4536D608AD2}" destId="{9146E122-E959-4391-9146-A30BEBAC2E61}" srcOrd="2" destOrd="0" presId="urn:microsoft.com/office/officeart/2018/2/layout/IconCircleList"/>
    <dgm:cxn modelId="{5A616A5F-37DD-4209-A6A9-821C2F910EAC}" type="presParOf" srcId="{4B2E7388-761D-417C-8FA7-A4536D608AD2}" destId="{AE48D0E6-5509-4E54-8B8F-0C215600CF98}" srcOrd="3" destOrd="0" presId="urn:microsoft.com/office/officeart/2018/2/layout/IconCircle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693F72B-BB73-49E8-81C5-6DB3DFD925C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2AF18A8-2627-4A7A-941B-A2E37E8B3AAA}">
      <dgm:prSet/>
      <dgm:spPr/>
      <dgm:t>
        <a:bodyPr/>
        <a:lstStyle/>
        <a:p>
          <a:pPr>
            <a:lnSpc>
              <a:spcPct val="100000"/>
            </a:lnSpc>
          </a:pPr>
          <a:r>
            <a:rPr lang="en-US" b="1"/>
            <a:t>Process for developing software</a:t>
          </a:r>
          <a:endParaRPr lang="en-US"/>
        </a:p>
      </dgm:t>
    </dgm:pt>
    <dgm:pt modelId="{7235C06B-1670-4C3E-B2F8-0F251FC2848E}" type="parTrans" cxnId="{B942F605-C023-41FB-8DF7-744991F08501}">
      <dgm:prSet/>
      <dgm:spPr/>
      <dgm:t>
        <a:bodyPr/>
        <a:lstStyle/>
        <a:p>
          <a:endParaRPr lang="en-US"/>
        </a:p>
      </dgm:t>
    </dgm:pt>
    <dgm:pt modelId="{547AFD87-665A-4201-AFFF-9B59A9FF1E69}" type="sibTrans" cxnId="{B942F605-C023-41FB-8DF7-744991F08501}">
      <dgm:prSet/>
      <dgm:spPr/>
      <dgm:t>
        <a:bodyPr/>
        <a:lstStyle/>
        <a:p>
          <a:endParaRPr lang="en-US"/>
        </a:p>
      </dgm:t>
    </dgm:pt>
    <dgm:pt modelId="{BDA98CC6-70AA-4C8C-A2CC-757FFB00C316}">
      <dgm:prSet/>
      <dgm:spPr/>
      <dgm:t>
        <a:bodyPr/>
        <a:lstStyle/>
        <a:p>
          <a:pPr>
            <a:lnSpc>
              <a:spcPct val="100000"/>
            </a:lnSpc>
          </a:pPr>
          <a:r>
            <a:rPr lang="en-US" b="1"/>
            <a:t>Teams deliver value to customers faster</a:t>
          </a:r>
          <a:endParaRPr lang="en-US"/>
        </a:p>
      </dgm:t>
    </dgm:pt>
    <dgm:pt modelId="{B37BBB85-6118-4786-94BA-04C90AE1CC0B}" type="parTrans" cxnId="{594F0E2E-13BF-4C00-9103-1EDCB8F60B31}">
      <dgm:prSet/>
      <dgm:spPr/>
      <dgm:t>
        <a:bodyPr/>
        <a:lstStyle/>
        <a:p>
          <a:endParaRPr lang="en-US"/>
        </a:p>
      </dgm:t>
    </dgm:pt>
    <dgm:pt modelId="{01E785D9-C03A-48D9-8C77-7E91C1A3C2B8}" type="sibTrans" cxnId="{594F0E2E-13BF-4C00-9103-1EDCB8F60B31}">
      <dgm:prSet/>
      <dgm:spPr/>
      <dgm:t>
        <a:bodyPr/>
        <a:lstStyle/>
        <a:p>
          <a:endParaRPr lang="en-US"/>
        </a:p>
      </dgm:t>
    </dgm:pt>
    <dgm:pt modelId="{A2076228-AC04-4C71-BFFF-AF98C95022D9}">
      <dgm:prSet/>
      <dgm:spPr/>
      <dgm:t>
        <a:bodyPr/>
        <a:lstStyle/>
        <a:p>
          <a:pPr>
            <a:lnSpc>
              <a:spcPct val="100000"/>
            </a:lnSpc>
          </a:pPr>
          <a:r>
            <a:rPr lang="en-US" b="1"/>
            <a:t>Working software over comprehensive documentation</a:t>
          </a:r>
          <a:endParaRPr lang="en-US"/>
        </a:p>
      </dgm:t>
    </dgm:pt>
    <dgm:pt modelId="{2356608F-65FD-47AA-A881-2B6D1C3DD64C}" type="parTrans" cxnId="{33811E2D-A758-4889-8883-D5AC1F4D7F10}">
      <dgm:prSet/>
      <dgm:spPr/>
      <dgm:t>
        <a:bodyPr/>
        <a:lstStyle/>
        <a:p>
          <a:endParaRPr lang="en-US"/>
        </a:p>
      </dgm:t>
    </dgm:pt>
    <dgm:pt modelId="{930A32F4-9D5B-4E33-A8FD-083BB3C5D77D}" type="sibTrans" cxnId="{33811E2D-A758-4889-8883-D5AC1F4D7F10}">
      <dgm:prSet/>
      <dgm:spPr/>
      <dgm:t>
        <a:bodyPr/>
        <a:lstStyle/>
        <a:p>
          <a:endParaRPr lang="en-US"/>
        </a:p>
      </dgm:t>
    </dgm:pt>
    <dgm:pt modelId="{BFAC7A72-DE6A-49E0-9937-2EDD6ABCD8F8}">
      <dgm:prSet/>
      <dgm:spPr/>
      <dgm:t>
        <a:bodyPr/>
        <a:lstStyle/>
        <a:p>
          <a:pPr>
            <a:lnSpc>
              <a:spcPct val="100000"/>
            </a:lnSpc>
          </a:pPr>
          <a:r>
            <a:rPr lang="en-US" b="1"/>
            <a:t>Responding to change</a:t>
          </a:r>
          <a:endParaRPr lang="en-US"/>
        </a:p>
      </dgm:t>
    </dgm:pt>
    <dgm:pt modelId="{066DFF82-D0C5-407B-9317-441CE2F7AC4C}" type="parTrans" cxnId="{5731BC8A-719F-441F-9DE5-20491F13BACC}">
      <dgm:prSet/>
      <dgm:spPr/>
      <dgm:t>
        <a:bodyPr/>
        <a:lstStyle/>
        <a:p>
          <a:endParaRPr lang="en-US"/>
        </a:p>
      </dgm:t>
    </dgm:pt>
    <dgm:pt modelId="{690E850A-AC4D-44FD-8A2F-F20CEFA3AB6B}" type="sibTrans" cxnId="{5731BC8A-719F-441F-9DE5-20491F13BACC}">
      <dgm:prSet/>
      <dgm:spPr/>
      <dgm:t>
        <a:bodyPr/>
        <a:lstStyle/>
        <a:p>
          <a:endParaRPr lang="en-US"/>
        </a:p>
      </dgm:t>
    </dgm:pt>
    <dgm:pt modelId="{37A4D87E-4AA0-4E5E-A314-CBFAB921D25C}" type="pres">
      <dgm:prSet presAssocID="{7693F72B-BB73-49E8-81C5-6DB3DFD925CF}" presName="root" presStyleCnt="0">
        <dgm:presLayoutVars>
          <dgm:dir/>
          <dgm:resizeHandles val="exact"/>
        </dgm:presLayoutVars>
      </dgm:prSet>
      <dgm:spPr/>
    </dgm:pt>
    <dgm:pt modelId="{38C8FB9F-7CC9-42C4-971F-844804E0C509}" type="pres">
      <dgm:prSet presAssocID="{52AF18A8-2627-4A7A-941B-A2E37E8B3AAA}" presName="compNode" presStyleCnt="0"/>
      <dgm:spPr/>
    </dgm:pt>
    <dgm:pt modelId="{FED4236C-A877-4187-8EB0-E46ED18B6240}" type="pres">
      <dgm:prSet presAssocID="{52AF18A8-2627-4A7A-941B-A2E37E8B3AAA}" presName="bgRect" presStyleLbl="bgShp" presStyleIdx="0" presStyleCnt="4"/>
      <dgm:spPr/>
    </dgm:pt>
    <dgm:pt modelId="{855EAE96-14E4-4DFA-9E42-9F508CA7E265}" type="pres">
      <dgm:prSet presAssocID="{52AF18A8-2627-4A7A-941B-A2E37E8B3AA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 List"/>
        </a:ext>
      </dgm:extLst>
    </dgm:pt>
    <dgm:pt modelId="{CC4BA480-EB64-4A11-838E-3C94DE683563}" type="pres">
      <dgm:prSet presAssocID="{52AF18A8-2627-4A7A-941B-A2E37E8B3AAA}" presName="spaceRect" presStyleCnt="0"/>
      <dgm:spPr/>
    </dgm:pt>
    <dgm:pt modelId="{0A355156-5760-401E-A659-65DC8D27F192}" type="pres">
      <dgm:prSet presAssocID="{52AF18A8-2627-4A7A-941B-A2E37E8B3AAA}" presName="parTx" presStyleLbl="revTx" presStyleIdx="0" presStyleCnt="4">
        <dgm:presLayoutVars>
          <dgm:chMax val="0"/>
          <dgm:chPref val="0"/>
        </dgm:presLayoutVars>
      </dgm:prSet>
      <dgm:spPr/>
    </dgm:pt>
    <dgm:pt modelId="{F42F5BCB-2357-4FEF-9134-565C0322E011}" type="pres">
      <dgm:prSet presAssocID="{547AFD87-665A-4201-AFFF-9B59A9FF1E69}" presName="sibTrans" presStyleCnt="0"/>
      <dgm:spPr/>
    </dgm:pt>
    <dgm:pt modelId="{5A8353BA-5E9E-4D77-B911-DDBADD15D255}" type="pres">
      <dgm:prSet presAssocID="{BDA98CC6-70AA-4C8C-A2CC-757FFB00C316}" presName="compNode" presStyleCnt="0"/>
      <dgm:spPr/>
    </dgm:pt>
    <dgm:pt modelId="{2C748007-3477-41B6-81D5-AAE46687795F}" type="pres">
      <dgm:prSet presAssocID="{BDA98CC6-70AA-4C8C-A2CC-757FFB00C316}" presName="bgRect" presStyleLbl="bgShp" presStyleIdx="1" presStyleCnt="4"/>
      <dgm:spPr/>
    </dgm:pt>
    <dgm:pt modelId="{B2A70C43-168C-40A0-A105-FD60748F54FA}" type="pres">
      <dgm:prSet presAssocID="{BDA98CC6-70AA-4C8C-A2CC-757FFB00C31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pward trend"/>
        </a:ext>
      </dgm:extLst>
    </dgm:pt>
    <dgm:pt modelId="{BA8C8D9C-5060-45E0-A3CD-AA76A7FC1F6D}" type="pres">
      <dgm:prSet presAssocID="{BDA98CC6-70AA-4C8C-A2CC-757FFB00C316}" presName="spaceRect" presStyleCnt="0"/>
      <dgm:spPr/>
    </dgm:pt>
    <dgm:pt modelId="{F70CBD59-7125-427F-841A-26A313DA680D}" type="pres">
      <dgm:prSet presAssocID="{BDA98CC6-70AA-4C8C-A2CC-757FFB00C316}" presName="parTx" presStyleLbl="revTx" presStyleIdx="1" presStyleCnt="4">
        <dgm:presLayoutVars>
          <dgm:chMax val="0"/>
          <dgm:chPref val="0"/>
        </dgm:presLayoutVars>
      </dgm:prSet>
      <dgm:spPr/>
    </dgm:pt>
    <dgm:pt modelId="{8447AE8F-DA69-47B0-AD85-C89FC1D50C01}" type="pres">
      <dgm:prSet presAssocID="{01E785D9-C03A-48D9-8C77-7E91C1A3C2B8}" presName="sibTrans" presStyleCnt="0"/>
      <dgm:spPr/>
    </dgm:pt>
    <dgm:pt modelId="{CFFA964C-CE75-4A60-B7A9-F4CEF9312651}" type="pres">
      <dgm:prSet presAssocID="{A2076228-AC04-4C71-BFFF-AF98C95022D9}" presName="compNode" presStyleCnt="0"/>
      <dgm:spPr/>
    </dgm:pt>
    <dgm:pt modelId="{5C3E4D04-DB80-4A67-9AA3-38A77ADC23C3}" type="pres">
      <dgm:prSet presAssocID="{A2076228-AC04-4C71-BFFF-AF98C95022D9}" presName="bgRect" presStyleLbl="bgShp" presStyleIdx="2" presStyleCnt="4"/>
      <dgm:spPr/>
    </dgm:pt>
    <dgm:pt modelId="{512171A2-B33D-475B-9A19-CCE5E570D6F9}" type="pres">
      <dgm:prSet presAssocID="{A2076228-AC04-4C71-BFFF-AF98C95022D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ument"/>
        </a:ext>
      </dgm:extLst>
    </dgm:pt>
    <dgm:pt modelId="{8803C303-6FE1-4FDA-8485-38DD9977D5F5}" type="pres">
      <dgm:prSet presAssocID="{A2076228-AC04-4C71-BFFF-AF98C95022D9}" presName="spaceRect" presStyleCnt="0"/>
      <dgm:spPr/>
    </dgm:pt>
    <dgm:pt modelId="{B419765D-764E-4390-80EF-61E6A5400BEE}" type="pres">
      <dgm:prSet presAssocID="{A2076228-AC04-4C71-BFFF-AF98C95022D9}" presName="parTx" presStyleLbl="revTx" presStyleIdx="2" presStyleCnt="4">
        <dgm:presLayoutVars>
          <dgm:chMax val="0"/>
          <dgm:chPref val="0"/>
        </dgm:presLayoutVars>
      </dgm:prSet>
      <dgm:spPr/>
    </dgm:pt>
    <dgm:pt modelId="{88CE2E2F-9EF4-4DD7-A4C6-A549F416C569}" type="pres">
      <dgm:prSet presAssocID="{930A32F4-9D5B-4E33-A8FD-083BB3C5D77D}" presName="sibTrans" presStyleCnt="0"/>
      <dgm:spPr/>
    </dgm:pt>
    <dgm:pt modelId="{7F563D65-2E94-4B05-B465-E4AC8131E64C}" type="pres">
      <dgm:prSet presAssocID="{BFAC7A72-DE6A-49E0-9937-2EDD6ABCD8F8}" presName="compNode" presStyleCnt="0"/>
      <dgm:spPr/>
    </dgm:pt>
    <dgm:pt modelId="{C78A26A4-5A55-4E30-BA14-D1FAA59A3682}" type="pres">
      <dgm:prSet presAssocID="{BFAC7A72-DE6A-49E0-9937-2EDD6ABCD8F8}" presName="bgRect" presStyleLbl="bgShp" presStyleIdx="3" presStyleCnt="4"/>
      <dgm:spPr/>
    </dgm:pt>
    <dgm:pt modelId="{7E8096C7-BE67-46F0-BA3F-FD828CB99E5A}" type="pres">
      <dgm:prSet presAssocID="{BFAC7A72-DE6A-49E0-9937-2EDD6ABCD8F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d with Gears"/>
        </a:ext>
      </dgm:extLst>
    </dgm:pt>
    <dgm:pt modelId="{37B6B1BE-2246-49C6-9A24-DAF8F0216431}" type="pres">
      <dgm:prSet presAssocID="{BFAC7A72-DE6A-49E0-9937-2EDD6ABCD8F8}" presName="spaceRect" presStyleCnt="0"/>
      <dgm:spPr/>
    </dgm:pt>
    <dgm:pt modelId="{C76FEEE9-FDDD-4699-B9C4-828ABAC244E0}" type="pres">
      <dgm:prSet presAssocID="{BFAC7A72-DE6A-49E0-9937-2EDD6ABCD8F8}" presName="parTx" presStyleLbl="revTx" presStyleIdx="3" presStyleCnt="4">
        <dgm:presLayoutVars>
          <dgm:chMax val="0"/>
          <dgm:chPref val="0"/>
        </dgm:presLayoutVars>
      </dgm:prSet>
      <dgm:spPr/>
    </dgm:pt>
  </dgm:ptLst>
  <dgm:cxnLst>
    <dgm:cxn modelId="{B942F605-C023-41FB-8DF7-744991F08501}" srcId="{7693F72B-BB73-49E8-81C5-6DB3DFD925CF}" destId="{52AF18A8-2627-4A7A-941B-A2E37E8B3AAA}" srcOrd="0" destOrd="0" parTransId="{7235C06B-1670-4C3E-B2F8-0F251FC2848E}" sibTransId="{547AFD87-665A-4201-AFFF-9B59A9FF1E69}"/>
    <dgm:cxn modelId="{0C674D25-9208-4150-9344-1E283169B30E}" type="presOf" srcId="{BFAC7A72-DE6A-49E0-9937-2EDD6ABCD8F8}" destId="{C76FEEE9-FDDD-4699-B9C4-828ABAC244E0}" srcOrd="0" destOrd="0" presId="urn:microsoft.com/office/officeart/2018/2/layout/IconVerticalSolidList"/>
    <dgm:cxn modelId="{33811E2D-A758-4889-8883-D5AC1F4D7F10}" srcId="{7693F72B-BB73-49E8-81C5-6DB3DFD925CF}" destId="{A2076228-AC04-4C71-BFFF-AF98C95022D9}" srcOrd="2" destOrd="0" parTransId="{2356608F-65FD-47AA-A881-2B6D1C3DD64C}" sibTransId="{930A32F4-9D5B-4E33-A8FD-083BB3C5D77D}"/>
    <dgm:cxn modelId="{594F0E2E-13BF-4C00-9103-1EDCB8F60B31}" srcId="{7693F72B-BB73-49E8-81C5-6DB3DFD925CF}" destId="{BDA98CC6-70AA-4C8C-A2CC-757FFB00C316}" srcOrd="1" destOrd="0" parTransId="{B37BBB85-6118-4786-94BA-04C90AE1CC0B}" sibTransId="{01E785D9-C03A-48D9-8C77-7E91C1A3C2B8}"/>
    <dgm:cxn modelId="{6334992E-AFE3-4D37-98C8-90343C0C0B65}" type="presOf" srcId="{7693F72B-BB73-49E8-81C5-6DB3DFD925CF}" destId="{37A4D87E-4AA0-4E5E-A314-CBFAB921D25C}" srcOrd="0" destOrd="0" presId="urn:microsoft.com/office/officeart/2018/2/layout/IconVerticalSolidList"/>
    <dgm:cxn modelId="{5731BC8A-719F-441F-9DE5-20491F13BACC}" srcId="{7693F72B-BB73-49E8-81C5-6DB3DFD925CF}" destId="{BFAC7A72-DE6A-49E0-9937-2EDD6ABCD8F8}" srcOrd="3" destOrd="0" parTransId="{066DFF82-D0C5-407B-9317-441CE2F7AC4C}" sibTransId="{690E850A-AC4D-44FD-8A2F-F20CEFA3AB6B}"/>
    <dgm:cxn modelId="{172A3795-0814-4D6B-8F60-3E860C7C0AAD}" type="presOf" srcId="{BDA98CC6-70AA-4C8C-A2CC-757FFB00C316}" destId="{F70CBD59-7125-427F-841A-26A313DA680D}" srcOrd="0" destOrd="0" presId="urn:microsoft.com/office/officeart/2018/2/layout/IconVerticalSolidList"/>
    <dgm:cxn modelId="{B56C90CE-3CB6-4CA8-859F-5B69B5430BFF}" type="presOf" srcId="{52AF18A8-2627-4A7A-941B-A2E37E8B3AAA}" destId="{0A355156-5760-401E-A659-65DC8D27F192}" srcOrd="0" destOrd="0" presId="urn:microsoft.com/office/officeart/2018/2/layout/IconVerticalSolidList"/>
    <dgm:cxn modelId="{743B81FD-5AC4-4763-9CD6-1923BE41EC56}" type="presOf" srcId="{A2076228-AC04-4C71-BFFF-AF98C95022D9}" destId="{B419765D-764E-4390-80EF-61E6A5400BEE}" srcOrd="0" destOrd="0" presId="urn:microsoft.com/office/officeart/2018/2/layout/IconVerticalSolidList"/>
    <dgm:cxn modelId="{CF689958-3F72-48EA-B734-A7DB336FADA5}" type="presParOf" srcId="{37A4D87E-4AA0-4E5E-A314-CBFAB921D25C}" destId="{38C8FB9F-7CC9-42C4-971F-844804E0C509}" srcOrd="0" destOrd="0" presId="urn:microsoft.com/office/officeart/2018/2/layout/IconVerticalSolidList"/>
    <dgm:cxn modelId="{19C81BB9-1415-4BA3-A5C7-B05AC08D09E2}" type="presParOf" srcId="{38C8FB9F-7CC9-42C4-971F-844804E0C509}" destId="{FED4236C-A877-4187-8EB0-E46ED18B6240}" srcOrd="0" destOrd="0" presId="urn:microsoft.com/office/officeart/2018/2/layout/IconVerticalSolidList"/>
    <dgm:cxn modelId="{3FF60E36-8A16-439E-8323-EDA7CA2FC94A}" type="presParOf" srcId="{38C8FB9F-7CC9-42C4-971F-844804E0C509}" destId="{855EAE96-14E4-4DFA-9E42-9F508CA7E265}" srcOrd="1" destOrd="0" presId="urn:microsoft.com/office/officeart/2018/2/layout/IconVerticalSolidList"/>
    <dgm:cxn modelId="{927549A9-03BD-4719-9071-FA60EFCDC83C}" type="presParOf" srcId="{38C8FB9F-7CC9-42C4-971F-844804E0C509}" destId="{CC4BA480-EB64-4A11-838E-3C94DE683563}" srcOrd="2" destOrd="0" presId="urn:microsoft.com/office/officeart/2018/2/layout/IconVerticalSolidList"/>
    <dgm:cxn modelId="{260920C6-A2B4-44D4-BC44-424624986AEA}" type="presParOf" srcId="{38C8FB9F-7CC9-42C4-971F-844804E0C509}" destId="{0A355156-5760-401E-A659-65DC8D27F192}" srcOrd="3" destOrd="0" presId="urn:microsoft.com/office/officeart/2018/2/layout/IconVerticalSolidList"/>
    <dgm:cxn modelId="{589757E1-39B0-4D76-AFFB-A3C14698B21C}" type="presParOf" srcId="{37A4D87E-4AA0-4E5E-A314-CBFAB921D25C}" destId="{F42F5BCB-2357-4FEF-9134-565C0322E011}" srcOrd="1" destOrd="0" presId="urn:microsoft.com/office/officeart/2018/2/layout/IconVerticalSolidList"/>
    <dgm:cxn modelId="{F0534277-984D-4089-A718-583278A23E33}" type="presParOf" srcId="{37A4D87E-4AA0-4E5E-A314-CBFAB921D25C}" destId="{5A8353BA-5E9E-4D77-B911-DDBADD15D255}" srcOrd="2" destOrd="0" presId="urn:microsoft.com/office/officeart/2018/2/layout/IconVerticalSolidList"/>
    <dgm:cxn modelId="{B49B62D8-7BA0-482A-BFF7-C21CF9D4776E}" type="presParOf" srcId="{5A8353BA-5E9E-4D77-B911-DDBADD15D255}" destId="{2C748007-3477-41B6-81D5-AAE46687795F}" srcOrd="0" destOrd="0" presId="urn:microsoft.com/office/officeart/2018/2/layout/IconVerticalSolidList"/>
    <dgm:cxn modelId="{42DFF754-76AA-4E06-8381-3E47EE8CC8F6}" type="presParOf" srcId="{5A8353BA-5E9E-4D77-B911-DDBADD15D255}" destId="{B2A70C43-168C-40A0-A105-FD60748F54FA}" srcOrd="1" destOrd="0" presId="urn:microsoft.com/office/officeart/2018/2/layout/IconVerticalSolidList"/>
    <dgm:cxn modelId="{267CEF37-E17E-4C8F-BAC9-DE02AFD7274A}" type="presParOf" srcId="{5A8353BA-5E9E-4D77-B911-DDBADD15D255}" destId="{BA8C8D9C-5060-45E0-A3CD-AA76A7FC1F6D}" srcOrd="2" destOrd="0" presId="urn:microsoft.com/office/officeart/2018/2/layout/IconVerticalSolidList"/>
    <dgm:cxn modelId="{D9ED759D-C778-45A1-9CE8-2CC173C8488F}" type="presParOf" srcId="{5A8353BA-5E9E-4D77-B911-DDBADD15D255}" destId="{F70CBD59-7125-427F-841A-26A313DA680D}" srcOrd="3" destOrd="0" presId="urn:microsoft.com/office/officeart/2018/2/layout/IconVerticalSolidList"/>
    <dgm:cxn modelId="{289E0973-74F8-4F91-A70B-E4E5228779F6}" type="presParOf" srcId="{37A4D87E-4AA0-4E5E-A314-CBFAB921D25C}" destId="{8447AE8F-DA69-47B0-AD85-C89FC1D50C01}" srcOrd="3" destOrd="0" presId="urn:microsoft.com/office/officeart/2018/2/layout/IconVerticalSolidList"/>
    <dgm:cxn modelId="{63F36D10-FAE0-4D26-AA78-BAD4DB405CFE}" type="presParOf" srcId="{37A4D87E-4AA0-4E5E-A314-CBFAB921D25C}" destId="{CFFA964C-CE75-4A60-B7A9-F4CEF9312651}" srcOrd="4" destOrd="0" presId="urn:microsoft.com/office/officeart/2018/2/layout/IconVerticalSolidList"/>
    <dgm:cxn modelId="{CDB1246F-4643-4632-A37C-0123301AF638}" type="presParOf" srcId="{CFFA964C-CE75-4A60-B7A9-F4CEF9312651}" destId="{5C3E4D04-DB80-4A67-9AA3-38A77ADC23C3}" srcOrd="0" destOrd="0" presId="urn:microsoft.com/office/officeart/2018/2/layout/IconVerticalSolidList"/>
    <dgm:cxn modelId="{B229098E-1C5F-432F-82FE-5D380F689AB5}" type="presParOf" srcId="{CFFA964C-CE75-4A60-B7A9-F4CEF9312651}" destId="{512171A2-B33D-475B-9A19-CCE5E570D6F9}" srcOrd="1" destOrd="0" presId="urn:microsoft.com/office/officeart/2018/2/layout/IconVerticalSolidList"/>
    <dgm:cxn modelId="{BDC1EAE5-32D7-4475-B0B8-A3D177DEF78A}" type="presParOf" srcId="{CFFA964C-CE75-4A60-B7A9-F4CEF9312651}" destId="{8803C303-6FE1-4FDA-8485-38DD9977D5F5}" srcOrd="2" destOrd="0" presId="urn:microsoft.com/office/officeart/2018/2/layout/IconVerticalSolidList"/>
    <dgm:cxn modelId="{8B61AB05-E4F1-47A5-8372-6372C4F06913}" type="presParOf" srcId="{CFFA964C-CE75-4A60-B7A9-F4CEF9312651}" destId="{B419765D-764E-4390-80EF-61E6A5400BEE}" srcOrd="3" destOrd="0" presId="urn:microsoft.com/office/officeart/2018/2/layout/IconVerticalSolidList"/>
    <dgm:cxn modelId="{31D69E55-D91A-4CCB-BA88-945A6461FD77}" type="presParOf" srcId="{37A4D87E-4AA0-4E5E-A314-CBFAB921D25C}" destId="{88CE2E2F-9EF4-4DD7-A4C6-A549F416C569}" srcOrd="5" destOrd="0" presId="urn:microsoft.com/office/officeart/2018/2/layout/IconVerticalSolidList"/>
    <dgm:cxn modelId="{70448DE7-C020-4BC1-A940-981FED109DE4}" type="presParOf" srcId="{37A4D87E-4AA0-4E5E-A314-CBFAB921D25C}" destId="{7F563D65-2E94-4B05-B465-E4AC8131E64C}" srcOrd="6" destOrd="0" presId="urn:microsoft.com/office/officeart/2018/2/layout/IconVerticalSolidList"/>
    <dgm:cxn modelId="{F6290D33-62DA-4472-88E3-B1B39692DA58}" type="presParOf" srcId="{7F563D65-2E94-4B05-B465-E4AC8131E64C}" destId="{C78A26A4-5A55-4E30-BA14-D1FAA59A3682}" srcOrd="0" destOrd="0" presId="urn:microsoft.com/office/officeart/2018/2/layout/IconVerticalSolidList"/>
    <dgm:cxn modelId="{A282E134-DAA5-4A0F-AA4E-7384E3B58CC8}" type="presParOf" srcId="{7F563D65-2E94-4B05-B465-E4AC8131E64C}" destId="{7E8096C7-BE67-46F0-BA3F-FD828CB99E5A}" srcOrd="1" destOrd="0" presId="urn:microsoft.com/office/officeart/2018/2/layout/IconVerticalSolidList"/>
    <dgm:cxn modelId="{EE136850-BCA2-4706-BF0E-611FF00CA2B7}" type="presParOf" srcId="{7F563D65-2E94-4B05-B465-E4AC8131E64C}" destId="{37B6B1BE-2246-49C6-9A24-DAF8F0216431}" srcOrd="2" destOrd="0" presId="urn:microsoft.com/office/officeart/2018/2/layout/IconVerticalSolidList"/>
    <dgm:cxn modelId="{84BC5D96-9D11-4DBE-B6D9-FDC544826954}" type="presParOf" srcId="{7F563D65-2E94-4B05-B465-E4AC8131E64C}" destId="{C76FEEE9-FDDD-4699-B9C4-828ABAC244E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DA1BC4-44AE-4002-B995-85B0B3526C6F}" type="doc">
      <dgm:prSet loTypeId="urn:microsoft.com/office/officeart/2018/2/layout/IconCircleList" loCatId="icon" qsTypeId="urn:microsoft.com/office/officeart/2005/8/quickstyle/simple1" qsCatId="simple" csTypeId="urn:microsoft.com/office/officeart/2018/5/colors/Iconchunking_neutralicon_accent4_2" csCatId="accent4" phldr="1"/>
      <dgm:spPr/>
      <dgm:t>
        <a:bodyPr/>
        <a:lstStyle/>
        <a:p>
          <a:endParaRPr lang="en-US"/>
        </a:p>
      </dgm:t>
    </dgm:pt>
    <dgm:pt modelId="{460F9C95-B569-4096-A962-139BA6B1EBA4}">
      <dgm:prSet/>
      <dgm:spPr/>
      <dgm:t>
        <a:bodyPr/>
        <a:lstStyle/>
        <a:p>
          <a:pPr>
            <a:lnSpc>
              <a:spcPct val="100000"/>
            </a:lnSpc>
          </a:pPr>
          <a:r>
            <a:rPr lang="en-US" b="1" i="0"/>
            <a:t>Document supply and distribution</a:t>
          </a:r>
          <a:endParaRPr lang="en-US"/>
        </a:p>
      </dgm:t>
    </dgm:pt>
    <dgm:pt modelId="{D11F0AA2-AB14-4FEF-9D44-B3C45380030B}" type="parTrans" cxnId="{32DC1D67-8281-4929-B7AD-2C9DF9EE0825}">
      <dgm:prSet/>
      <dgm:spPr/>
      <dgm:t>
        <a:bodyPr/>
        <a:lstStyle/>
        <a:p>
          <a:endParaRPr lang="en-US"/>
        </a:p>
      </dgm:t>
    </dgm:pt>
    <dgm:pt modelId="{BB3DE853-43A2-4C74-B900-5C0F6661F72C}" type="sibTrans" cxnId="{32DC1D67-8281-4929-B7AD-2C9DF9EE0825}">
      <dgm:prSet/>
      <dgm:spPr/>
      <dgm:t>
        <a:bodyPr/>
        <a:lstStyle/>
        <a:p>
          <a:pPr>
            <a:lnSpc>
              <a:spcPct val="100000"/>
            </a:lnSpc>
          </a:pPr>
          <a:endParaRPr lang="en-US"/>
        </a:p>
      </dgm:t>
    </dgm:pt>
    <dgm:pt modelId="{F8AD62AC-1306-4838-ACDA-7FD9633B9BF4}">
      <dgm:prSet/>
      <dgm:spPr/>
      <dgm:t>
        <a:bodyPr/>
        <a:lstStyle/>
        <a:p>
          <a:pPr>
            <a:lnSpc>
              <a:spcPct val="100000"/>
            </a:lnSpc>
          </a:pPr>
          <a:r>
            <a:rPr lang="en-US" b="1" i="0"/>
            <a:t>Data entry and system interfaces</a:t>
          </a:r>
          <a:endParaRPr lang="en-US"/>
        </a:p>
      </dgm:t>
    </dgm:pt>
    <dgm:pt modelId="{C904405F-40FA-4812-8962-9A60021BFE7D}" type="parTrans" cxnId="{6B3A777E-BC3A-4097-BDFA-2433C313B492}">
      <dgm:prSet/>
      <dgm:spPr/>
      <dgm:t>
        <a:bodyPr/>
        <a:lstStyle/>
        <a:p>
          <a:endParaRPr lang="en-US"/>
        </a:p>
      </dgm:t>
    </dgm:pt>
    <dgm:pt modelId="{DCE5F9D5-13F1-4C80-8E87-8F46F97461A1}" type="sibTrans" cxnId="{6B3A777E-BC3A-4097-BDFA-2433C313B492}">
      <dgm:prSet/>
      <dgm:spPr/>
      <dgm:t>
        <a:bodyPr/>
        <a:lstStyle/>
        <a:p>
          <a:pPr>
            <a:lnSpc>
              <a:spcPct val="100000"/>
            </a:lnSpc>
          </a:pPr>
          <a:endParaRPr lang="en-US"/>
        </a:p>
      </dgm:t>
    </dgm:pt>
    <dgm:pt modelId="{A1BDDDE5-E042-4C4F-AEFE-8C6C16F0BD0B}">
      <dgm:prSet/>
      <dgm:spPr/>
      <dgm:t>
        <a:bodyPr/>
        <a:lstStyle/>
        <a:p>
          <a:pPr>
            <a:lnSpc>
              <a:spcPct val="100000"/>
            </a:lnSpc>
          </a:pPr>
          <a:r>
            <a:rPr lang="en-US" b="1" i="0"/>
            <a:t>Scanning and indexing health records</a:t>
          </a:r>
          <a:endParaRPr lang="en-US"/>
        </a:p>
      </dgm:t>
    </dgm:pt>
    <dgm:pt modelId="{640C829E-7348-4AA2-828F-87AF7A0E4962}" type="parTrans" cxnId="{8494D061-68F5-4641-B3DE-94AEADD32B9F}">
      <dgm:prSet/>
      <dgm:spPr/>
      <dgm:t>
        <a:bodyPr/>
        <a:lstStyle/>
        <a:p>
          <a:endParaRPr lang="en-US"/>
        </a:p>
      </dgm:t>
    </dgm:pt>
    <dgm:pt modelId="{1CAEA126-4FFF-4A07-9F85-F199BE6F26C4}" type="sibTrans" cxnId="{8494D061-68F5-4641-B3DE-94AEADD32B9F}">
      <dgm:prSet/>
      <dgm:spPr/>
      <dgm:t>
        <a:bodyPr/>
        <a:lstStyle/>
        <a:p>
          <a:endParaRPr lang="en-US"/>
        </a:p>
      </dgm:t>
    </dgm:pt>
    <dgm:pt modelId="{7993EFF4-A7BB-404F-A190-76A73E4E9989}" type="pres">
      <dgm:prSet presAssocID="{4FDA1BC4-44AE-4002-B995-85B0B3526C6F}" presName="root" presStyleCnt="0">
        <dgm:presLayoutVars>
          <dgm:dir/>
          <dgm:resizeHandles val="exact"/>
        </dgm:presLayoutVars>
      </dgm:prSet>
      <dgm:spPr/>
    </dgm:pt>
    <dgm:pt modelId="{3D96E44D-1A1E-423C-A6C8-2E9130C8E6E3}" type="pres">
      <dgm:prSet presAssocID="{4FDA1BC4-44AE-4002-B995-85B0B3526C6F}" presName="container" presStyleCnt="0">
        <dgm:presLayoutVars>
          <dgm:dir/>
          <dgm:resizeHandles val="exact"/>
        </dgm:presLayoutVars>
      </dgm:prSet>
      <dgm:spPr/>
    </dgm:pt>
    <dgm:pt modelId="{91C8F5E1-8DFE-45EB-9B56-8926A81544BA}" type="pres">
      <dgm:prSet presAssocID="{460F9C95-B569-4096-A962-139BA6B1EBA4}" presName="compNode" presStyleCnt="0"/>
      <dgm:spPr/>
    </dgm:pt>
    <dgm:pt modelId="{5E805430-3278-4984-9B8F-3D136AACB499}" type="pres">
      <dgm:prSet presAssocID="{460F9C95-B569-4096-A962-139BA6B1EBA4}" presName="iconBgRect" presStyleLbl="bgShp" presStyleIdx="0" presStyleCnt="3"/>
      <dgm:spPr/>
    </dgm:pt>
    <dgm:pt modelId="{0518CF35-F6F8-44F0-A6F4-A525D9DEBAD2}" type="pres">
      <dgm:prSet presAssocID="{460F9C95-B569-4096-A962-139BA6B1EBA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05BB922E-8FAF-4E71-91CA-2CA393FDBF33}" type="pres">
      <dgm:prSet presAssocID="{460F9C95-B569-4096-A962-139BA6B1EBA4}" presName="spaceRect" presStyleCnt="0"/>
      <dgm:spPr/>
    </dgm:pt>
    <dgm:pt modelId="{CB4A0A28-3436-47DB-BA57-464799899E4D}" type="pres">
      <dgm:prSet presAssocID="{460F9C95-B569-4096-A962-139BA6B1EBA4}" presName="textRect" presStyleLbl="revTx" presStyleIdx="0" presStyleCnt="3">
        <dgm:presLayoutVars>
          <dgm:chMax val="1"/>
          <dgm:chPref val="1"/>
        </dgm:presLayoutVars>
      </dgm:prSet>
      <dgm:spPr/>
    </dgm:pt>
    <dgm:pt modelId="{059171E8-FBC6-450D-8185-B17652AF7A7C}" type="pres">
      <dgm:prSet presAssocID="{BB3DE853-43A2-4C74-B900-5C0F6661F72C}" presName="sibTrans" presStyleLbl="sibTrans2D1" presStyleIdx="0" presStyleCnt="0"/>
      <dgm:spPr/>
    </dgm:pt>
    <dgm:pt modelId="{5F76CD2F-C034-429F-AEEE-3D89790FD53C}" type="pres">
      <dgm:prSet presAssocID="{F8AD62AC-1306-4838-ACDA-7FD9633B9BF4}" presName="compNode" presStyleCnt="0"/>
      <dgm:spPr/>
    </dgm:pt>
    <dgm:pt modelId="{45081345-069F-43B6-80FD-35E813A88837}" type="pres">
      <dgm:prSet presAssocID="{F8AD62AC-1306-4838-ACDA-7FD9633B9BF4}" presName="iconBgRect" presStyleLbl="bgShp" presStyleIdx="1" presStyleCnt="3"/>
      <dgm:spPr/>
    </dgm:pt>
    <dgm:pt modelId="{1685625D-B73A-4A7B-8DD9-D444D6A66657}" type="pres">
      <dgm:prSet presAssocID="{F8AD62AC-1306-4838-ACDA-7FD9633B9BF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puter"/>
        </a:ext>
      </dgm:extLst>
    </dgm:pt>
    <dgm:pt modelId="{8653E6CA-C258-4840-AB74-89E17E210859}" type="pres">
      <dgm:prSet presAssocID="{F8AD62AC-1306-4838-ACDA-7FD9633B9BF4}" presName="spaceRect" presStyleCnt="0"/>
      <dgm:spPr/>
    </dgm:pt>
    <dgm:pt modelId="{B6B13488-5943-4D5C-BDD4-EDB675A5F1E4}" type="pres">
      <dgm:prSet presAssocID="{F8AD62AC-1306-4838-ACDA-7FD9633B9BF4}" presName="textRect" presStyleLbl="revTx" presStyleIdx="1" presStyleCnt="3">
        <dgm:presLayoutVars>
          <dgm:chMax val="1"/>
          <dgm:chPref val="1"/>
        </dgm:presLayoutVars>
      </dgm:prSet>
      <dgm:spPr/>
    </dgm:pt>
    <dgm:pt modelId="{8AA35EA8-B7E1-492E-99FA-2C5E7ABA2587}" type="pres">
      <dgm:prSet presAssocID="{DCE5F9D5-13F1-4C80-8E87-8F46F97461A1}" presName="sibTrans" presStyleLbl="sibTrans2D1" presStyleIdx="0" presStyleCnt="0"/>
      <dgm:spPr/>
    </dgm:pt>
    <dgm:pt modelId="{B33ECDB8-0020-45D6-9625-1BC7AE448973}" type="pres">
      <dgm:prSet presAssocID="{A1BDDDE5-E042-4C4F-AEFE-8C6C16F0BD0B}" presName="compNode" presStyleCnt="0"/>
      <dgm:spPr/>
    </dgm:pt>
    <dgm:pt modelId="{B9D5D07F-8C3D-4E09-B31A-5EDE3C06D084}" type="pres">
      <dgm:prSet presAssocID="{A1BDDDE5-E042-4C4F-AEFE-8C6C16F0BD0B}" presName="iconBgRect" presStyleLbl="bgShp" presStyleIdx="2" presStyleCnt="3"/>
      <dgm:spPr/>
    </dgm:pt>
    <dgm:pt modelId="{25464707-4F8C-4638-83CB-3C58CD8EABD5}" type="pres">
      <dgm:prSet presAssocID="{A1BDDDE5-E042-4C4F-AEFE-8C6C16F0BD0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Folder"/>
        </a:ext>
      </dgm:extLst>
    </dgm:pt>
    <dgm:pt modelId="{1CB9F81A-0A45-417E-A7DC-B0A7FF90EDFB}" type="pres">
      <dgm:prSet presAssocID="{A1BDDDE5-E042-4C4F-AEFE-8C6C16F0BD0B}" presName="spaceRect" presStyleCnt="0"/>
      <dgm:spPr/>
    </dgm:pt>
    <dgm:pt modelId="{82780C89-0993-4BF6-9E8D-30A1562F28CE}" type="pres">
      <dgm:prSet presAssocID="{A1BDDDE5-E042-4C4F-AEFE-8C6C16F0BD0B}" presName="textRect" presStyleLbl="revTx" presStyleIdx="2" presStyleCnt="3">
        <dgm:presLayoutVars>
          <dgm:chMax val="1"/>
          <dgm:chPref val="1"/>
        </dgm:presLayoutVars>
      </dgm:prSet>
      <dgm:spPr/>
    </dgm:pt>
  </dgm:ptLst>
  <dgm:cxnLst>
    <dgm:cxn modelId="{BD2F052A-E4EC-4717-82FB-8BB992B463ED}" type="presOf" srcId="{4FDA1BC4-44AE-4002-B995-85B0B3526C6F}" destId="{7993EFF4-A7BB-404F-A190-76A73E4E9989}" srcOrd="0" destOrd="0" presId="urn:microsoft.com/office/officeart/2018/2/layout/IconCircleList"/>
    <dgm:cxn modelId="{8494D061-68F5-4641-B3DE-94AEADD32B9F}" srcId="{4FDA1BC4-44AE-4002-B995-85B0B3526C6F}" destId="{A1BDDDE5-E042-4C4F-AEFE-8C6C16F0BD0B}" srcOrd="2" destOrd="0" parTransId="{640C829E-7348-4AA2-828F-87AF7A0E4962}" sibTransId="{1CAEA126-4FFF-4A07-9F85-F199BE6F26C4}"/>
    <dgm:cxn modelId="{32DC1D67-8281-4929-B7AD-2C9DF9EE0825}" srcId="{4FDA1BC4-44AE-4002-B995-85B0B3526C6F}" destId="{460F9C95-B569-4096-A962-139BA6B1EBA4}" srcOrd="0" destOrd="0" parTransId="{D11F0AA2-AB14-4FEF-9D44-B3C45380030B}" sibTransId="{BB3DE853-43A2-4C74-B900-5C0F6661F72C}"/>
    <dgm:cxn modelId="{BEFC3568-2E88-4BD1-A286-D3D9CDA50594}" type="presOf" srcId="{BB3DE853-43A2-4C74-B900-5C0F6661F72C}" destId="{059171E8-FBC6-450D-8185-B17652AF7A7C}" srcOrd="0" destOrd="0" presId="urn:microsoft.com/office/officeart/2018/2/layout/IconCircleList"/>
    <dgm:cxn modelId="{6655E351-BF3F-4293-AEE2-AE44212593B0}" type="presOf" srcId="{460F9C95-B569-4096-A962-139BA6B1EBA4}" destId="{CB4A0A28-3436-47DB-BA57-464799899E4D}" srcOrd="0" destOrd="0" presId="urn:microsoft.com/office/officeart/2018/2/layout/IconCircleList"/>
    <dgm:cxn modelId="{6B3A777E-BC3A-4097-BDFA-2433C313B492}" srcId="{4FDA1BC4-44AE-4002-B995-85B0B3526C6F}" destId="{F8AD62AC-1306-4838-ACDA-7FD9633B9BF4}" srcOrd="1" destOrd="0" parTransId="{C904405F-40FA-4812-8962-9A60021BFE7D}" sibTransId="{DCE5F9D5-13F1-4C80-8E87-8F46F97461A1}"/>
    <dgm:cxn modelId="{E16B098E-E251-4AE5-B164-A86201673DCC}" type="presOf" srcId="{F8AD62AC-1306-4838-ACDA-7FD9633B9BF4}" destId="{B6B13488-5943-4D5C-BDD4-EDB675A5F1E4}" srcOrd="0" destOrd="0" presId="urn:microsoft.com/office/officeart/2018/2/layout/IconCircleList"/>
    <dgm:cxn modelId="{7CCAC493-E214-43D4-910E-EED652F7FEF6}" type="presOf" srcId="{A1BDDDE5-E042-4C4F-AEFE-8C6C16F0BD0B}" destId="{82780C89-0993-4BF6-9E8D-30A1562F28CE}" srcOrd="0" destOrd="0" presId="urn:microsoft.com/office/officeart/2018/2/layout/IconCircleList"/>
    <dgm:cxn modelId="{8800E1A3-B5F7-4821-B55A-82F5C02D9A32}" type="presOf" srcId="{DCE5F9D5-13F1-4C80-8E87-8F46F97461A1}" destId="{8AA35EA8-B7E1-492E-99FA-2C5E7ABA2587}" srcOrd="0" destOrd="0" presId="urn:microsoft.com/office/officeart/2018/2/layout/IconCircleList"/>
    <dgm:cxn modelId="{D34A3E95-5384-421C-BC48-EC83669A9AC3}" type="presParOf" srcId="{7993EFF4-A7BB-404F-A190-76A73E4E9989}" destId="{3D96E44D-1A1E-423C-A6C8-2E9130C8E6E3}" srcOrd="0" destOrd="0" presId="urn:microsoft.com/office/officeart/2018/2/layout/IconCircleList"/>
    <dgm:cxn modelId="{1CFC5816-2A33-47BE-9B19-08AAA8127138}" type="presParOf" srcId="{3D96E44D-1A1E-423C-A6C8-2E9130C8E6E3}" destId="{91C8F5E1-8DFE-45EB-9B56-8926A81544BA}" srcOrd="0" destOrd="0" presId="urn:microsoft.com/office/officeart/2018/2/layout/IconCircleList"/>
    <dgm:cxn modelId="{97F5B6EB-EF12-4C31-8788-5DD19B550514}" type="presParOf" srcId="{91C8F5E1-8DFE-45EB-9B56-8926A81544BA}" destId="{5E805430-3278-4984-9B8F-3D136AACB499}" srcOrd="0" destOrd="0" presId="urn:microsoft.com/office/officeart/2018/2/layout/IconCircleList"/>
    <dgm:cxn modelId="{0DF209CB-E8C1-41F9-A3D5-F3565C8B3415}" type="presParOf" srcId="{91C8F5E1-8DFE-45EB-9B56-8926A81544BA}" destId="{0518CF35-F6F8-44F0-A6F4-A525D9DEBAD2}" srcOrd="1" destOrd="0" presId="urn:microsoft.com/office/officeart/2018/2/layout/IconCircleList"/>
    <dgm:cxn modelId="{20180F83-11FB-4A55-A34C-D0F42FB6651E}" type="presParOf" srcId="{91C8F5E1-8DFE-45EB-9B56-8926A81544BA}" destId="{05BB922E-8FAF-4E71-91CA-2CA393FDBF33}" srcOrd="2" destOrd="0" presId="urn:microsoft.com/office/officeart/2018/2/layout/IconCircleList"/>
    <dgm:cxn modelId="{480C16AE-013E-4B91-822F-2D8FC097BF51}" type="presParOf" srcId="{91C8F5E1-8DFE-45EB-9B56-8926A81544BA}" destId="{CB4A0A28-3436-47DB-BA57-464799899E4D}" srcOrd="3" destOrd="0" presId="urn:microsoft.com/office/officeart/2018/2/layout/IconCircleList"/>
    <dgm:cxn modelId="{FBD0318C-B4D3-41B4-8B75-E6979060B2F0}" type="presParOf" srcId="{3D96E44D-1A1E-423C-A6C8-2E9130C8E6E3}" destId="{059171E8-FBC6-450D-8185-B17652AF7A7C}" srcOrd="1" destOrd="0" presId="urn:microsoft.com/office/officeart/2018/2/layout/IconCircleList"/>
    <dgm:cxn modelId="{6BA4CDC3-70C8-4842-A866-7B2893C9B8E8}" type="presParOf" srcId="{3D96E44D-1A1E-423C-A6C8-2E9130C8E6E3}" destId="{5F76CD2F-C034-429F-AEEE-3D89790FD53C}" srcOrd="2" destOrd="0" presId="urn:microsoft.com/office/officeart/2018/2/layout/IconCircleList"/>
    <dgm:cxn modelId="{C6D1BDC1-F61D-490A-BFC0-0A3B8787886E}" type="presParOf" srcId="{5F76CD2F-C034-429F-AEEE-3D89790FD53C}" destId="{45081345-069F-43B6-80FD-35E813A88837}" srcOrd="0" destOrd="0" presId="urn:microsoft.com/office/officeart/2018/2/layout/IconCircleList"/>
    <dgm:cxn modelId="{D4CA23DE-883D-4FC9-9F85-54230E487D9E}" type="presParOf" srcId="{5F76CD2F-C034-429F-AEEE-3D89790FD53C}" destId="{1685625D-B73A-4A7B-8DD9-D444D6A66657}" srcOrd="1" destOrd="0" presId="urn:microsoft.com/office/officeart/2018/2/layout/IconCircleList"/>
    <dgm:cxn modelId="{7FA602BE-EDF0-4BEA-A9CE-D785501332F7}" type="presParOf" srcId="{5F76CD2F-C034-429F-AEEE-3D89790FD53C}" destId="{8653E6CA-C258-4840-AB74-89E17E210859}" srcOrd="2" destOrd="0" presId="urn:microsoft.com/office/officeart/2018/2/layout/IconCircleList"/>
    <dgm:cxn modelId="{D4F56738-AC16-48E1-B8BE-8DEA8B9F6CD7}" type="presParOf" srcId="{5F76CD2F-C034-429F-AEEE-3D89790FD53C}" destId="{B6B13488-5943-4D5C-BDD4-EDB675A5F1E4}" srcOrd="3" destOrd="0" presId="urn:microsoft.com/office/officeart/2018/2/layout/IconCircleList"/>
    <dgm:cxn modelId="{49C215B6-9403-44C0-8AA7-8B2053F2550C}" type="presParOf" srcId="{3D96E44D-1A1E-423C-A6C8-2E9130C8E6E3}" destId="{8AA35EA8-B7E1-492E-99FA-2C5E7ABA2587}" srcOrd="3" destOrd="0" presId="urn:microsoft.com/office/officeart/2018/2/layout/IconCircleList"/>
    <dgm:cxn modelId="{5BEE359F-D1FC-4742-BD57-37E69E999FD0}" type="presParOf" srcId="{3D96E44D-1A1E-423C-A6C8-2E9130C8E6E3}" destId="{B33ECDB8-0020-45D6-9625-1BC7AE448973}" srcOrd="4" destOrd="0" presId="urn:microsoft.com/office/officeart/2018/2/layout/IconCircleList"/>
    <dgm:cxn modelId="{3A500F3E-0C90-46B9-BB3E-ECE12E35EBBB}" type="presParOf" srcId="{B33ECDB8-0020-45D6-9625-1BC7AE448973}" destId="{B9D5D07F-8C3D-4E09-B31A-5EDE3C06D084}" srcOrd="0" destOrd="0" presId="urn:microsoft.com/office/officeart/2018/2/layout/IconCircleList"/>
    <dgm:cxn modelId="{9493A627-80D9-42D6-B108-D2C57944E442}" type="presParOf" srcId="{B33ECDB8-0020-45D6-9625-1BC7AE448973}" destId="{25464707-4F8C-4638-83CB-3C58CD8EABD5}" srcOrd="1" destOrd="0" presId="urn:microsoft.com/office/officeart/2018/2/layout/IconCircleList"/>
    <dgm:cxn modelId="{66F44DB1-C591-411F-BD9A-F21AB1197E71}" type="presParOf" srcId="{B33ECDB8-0020-45D6-9625-1BC7AE448973}" destId="{1CB9F81A-0A45-417E-A7DC-B0A7FF90EDFB}" srcOrd="2" destOrd="0" presId="urn:microsoft.com/office/officeart/2018/2/layout/IconCircleList"/>
    <dgm:cxn modelId="{306527CF-BD31-4E8D-8CE2-B258620A4E00}" type="presParOf" srcId="{B33ECDB8-0020-45D6-9625-1BC7AE448973}" destId="{82780C89-0993-4BF6-9E8D-30A1562F28CE}"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94F6ED-4246-498B-97D8-A0E027E26FB2}"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4F7CD10B-CD86-4484-8A77-D0431E1458F8}">
      <dgm:prSet/>
      <dgm:spPr/>
      <dgm:t>
        <a:bodyPr/>
        <a:lstStyle/>
        <a:p>
          <a:r>
            <a:rPr lang="en-US" b="1" i="0">
              <a:solidFill>
                <a:schemeClr val="bg1"/>
              </a:solidFill>
            </a:rPr>
            <a:t>U.S. Department of  Veterans Affairs</a:t>
          </a:r>
          <a:endParaRPr lang="en-US">
            <a:solidFill>
              <a:schemeClr val="bg1"/>
            </a:solidFill>
          </a:endParaRPr>
        </a:p>
      </dgm:t>
    </dgm:pt>
    <dgm:pt modelId="{694AC957-9945-488B-BFAC-19EAFCDDB9D6}" type="parTrans" cxnId="{341A5191-2B7A-42C7-831B-8C9EBD5F712A}">
      <dgm:prSet/>
      <dgm:spPr/>
      <dgm:t>
        <a:bodyPr/>
        <a:lstStyle/>
        <a:p>
          <a:endParaRPr lang="en-US"/>
        </a:p>
      </dgm:t>
    </dgm:pt>
    <dgm:pt modelId="{15D8B7B2-6496-4087-84B9-75126899209B}" type="sibTrans" cxnId="{341A5191-2B7A-42C7-831B-8C9EBD5F712A}">
      <dgm:prSet/>
      <dgm:spPr/>
      <dgm:t>
        <a:bodyPr/>
        <a:lstStyle/>
        <a:p>
          <a:endParaRPr lang="en-US"/>
        </a:p>
      </dgm:t>
    </dgm:pt>
    <dgm:pt modelId="{3A73B598-019E-4A8E-9523-C471FAE6A3B9}">
      <dgm:prSet/>
      <dgm:spPr/>
      <dgm:t>
        <a:bodyPr/>
        <a:lstStyle/>
        <a:p>
          <a:r>
            <a:rPr lang="en-US" b="1" i="0">
              <a:solidFill>
                <a:schemeClr val="bg1"/>
              </a:solidFill>
            </a:rPr>
            <a:t>U.S. Department of Labor</a:t>
          </a:r>
          <a:endParaRPr lang="en-US">
            <a:solidFill>
              <a:schemeClr val="bg1"/>
            </a:solidFill>
          </a:endParaRPr>
        </a:p>
      </dgm:t>
    </dgm:pt>
    <dgm:pt modelId="{EF943742-B9E3-4563-920D-E2019CC40B5E}" type="parTrans" cxnId="{423C16C1-DB23-4A3C-B967-E0FFE3EA6FC0}">
      <dgm:prSet/>
      <dgm:spPr/>
      <dgm:t>
        <a:bodyPr/>
        <a:lstStyle/>
        <a:p>
          <a:endParaRPr lang="en-US"/>
        </a:p>
      </dgm:t>
    </dgm:pt>
    <dgm:pt modelId="{0FB39259-1681-42E1-AAD3-17822E9EE972}" type="sibTrans" cxnId="{423C16C1-DB23-4A3C-B967-E0FFE3EA6FC0}">
      <dgm:prSet/>
      <dgm:spPr/>
      <dgm:t>
        <a:bodyPr/>
        <a:lstStyle/>
        <a:p>
          <a:endParaRPr lang="en-US"/>
        </a:p>
      </dgm:t>
    </dgm:pt>
    <dgm:pt modelId="{16462AD3-36AB-40C7-A0E8-4B41C693B985}">
      <dgm:prSet/>
      <dgm:spPr/>
      <dgm:t>
        <a:bodyPr/>
        <a:lstStyle/>
        <a:p>
          <a:r>
            <a:rPr lang="en-US" b="1" i="0">
              <a:solidFill>
                <a:schemeClr val="bg1"/>
              </a:solidFill>
            </a:rPr>
            <a:t>U.S. Railroad Retirement Board</a:t>
          </a:r>
          <a:endParaRPr lang="en-US">
            <a:solidFill>
              <a:schemeClr val="bg1"/>
            </a:solidFill>
          </a:endParaRPr>
        </a:p>
      </dgm:t>
    </dgm:pt>
    <dgm:pt modelId="{48CBF5D8-6A49-4FB9-8D2A-EA4ED8F44993}" type="parTrans" cxnId="{FB6D0422-7E90-4040-B7E3-762DE4862C60}">
      <dgm:prSet/>
      <dgm:spPr/>
      <dgm:t>
        <a:bodyPr/>
        <a:lstStyle/>
        <a:p>
          <a:endParaRPr lang="en-US"/>
        </a:p>
      </dgm:t>
    </dgm:pt>
    <dgm:pt modelId="{B5BA1A4C-FFCB-4CC8-9D90-AFF3BDE923E1}" type="sibTrans" cxnId="{FB6D0422-7E90-4040-B7E3-762DE4862C60}">
      <dgm:prSet/>
      <dgm:spPr/>
      <dgm:t>
        <a:bodyPr/>
        <a:lstStyle/>
        <a:p>
          <a:endParaRPr lang="en-US"/>
        </a:p>
      </dgm:t>
    </dgm:pt>
    <dgm:pt modelId="{6CE2A70D-3899-4C83-97BE-FD3B3ED76EEA}">
      <dgm:prSet/>
      <dgm:spPr/>
      <dgm:t>
        <a:bodyPr/>
        <a:lstStyle/>
        <a:p>
          <a:r>
            <a:rPr lang="en-US" b="1" i="0">
              <a:solidFill>
                <a:schemeClr val="bg1"/>
              </a:solidFill>
            </a:rPr>
            <a:t>U.S. Department of Health and Human Services, Federal Occupation Health</a:t>
          </a:r>
          <a:endParaRPr lang="en-US">
            <a:solidFill>
              <a:schemeClr val="bg1"/>
            </a:solidFill>
          </a:endParaRPr>
        </a:p>
      </dgm:t>
    </dgm:pt>
    <dgm:pt modelId="{42DC667F-FBB8-4C04-BD3B-F8266FA566F4}" type="parTrans" cxnId="{88634ECE-AF29-413F-A4F0-3A5E9AD1AA2E}">
      <dgm:prSet/>
      <dgm:spPr/>
      <dgm:t>
        <a:bodyPr/>
        <a:lstStyle/>
        <a:p>
          <a:endParaRPr lang="en-US"/>
        </a:p>
      </dgm:t>
    </dgm:pt>
    <dgm:pt modelId="{6D4C7475-CB3D-48F7-93A6-E65940295C78}" type="sibTrans" cxnId="{88634ECE-AF29-413F-A4F0-3A5E9AD1AA2E}">
      <dgm:prSet/>
      <dgm:spPr/>
      <dgm:t>
        <a:bodyPr/>
        <a:lstStyle/>
        <a:p>
          <a:endParaRPr lang="en-US"/>
        </a:p>
      </dgm:t>
    </dgm:pt>
    <dgm:pt modelId="{669FC8FB-830D-4399-B04A-8C789F0A9CE2}">
      <dgm:prSet/>
      <dgm:spPr/>
      <dgm:t>
        <a:bodyPr/>
        <a:lstStyle/>
        <a:p>
          <a:r>
            <a:rPr lang="en-US" b="1" i="0">
              <a:solidFill>
                <a:schemeClr val="bg1"/>
              </a:solidFill>
            </a:rPr>
            <a:t>Department of Justice</a:t>
          </a:r>
          <a:endParaRPr lang="en-US">
            <a:solidFill>
              <a:schemeClr val="bg1"/>
            </a:solidFill>
          </a:endParaRPr>
        </a:p>
      </dgm:t>
    </dgm:pt>
    <dgm:pt modelId="{B7752B1D-2A1C-42DF-8D3F-E725343E91B6}" type="parTrans" cxnId="{1AA73DA5-4F04-47CA-B09F-9B222D3EB050}">
      <dgm:prSet/>
      <dgm:spPr/>
      <dgm:t>
        <a:bodyPr/>
        <a:lstStyle/>
        <a:p>
          <a:endParaRPr lang="en-US"/>
        </a:p>
      </dgm:t>
    </dgm:pt>
    <dgm:pt modelId="{BCBF8528-9884-4B66-9663-926F5A66DEDB}" type="sibTrans" cxnId="{1AA73DA5-4F04-47CA-B09F-9B222D3EB050}">
      <dgm:prSet/>
      <dgm:spPr/>
      <dgm:t>
        <a:bodyPr/>
        <a:lstStyle/>
        <a:p>
          <a:endParaRPr lang="en-US"/>
        </a:p>
      </dgm:t>
    </dgm:pt>
    <dgm:pt modelId="{8BDC430A-7B91-41AA-9D43-5FBC978744AD}" type="pres">
      <dgm:prSet presAssocID="{0694F6ED-4246-498B-97D8-A0E027E26FB2}" presName="vert0" presStyleCnt="0">
        <dgm:presLayoutVars>
          <dgm:dir/>
          <dgm:animOne val="branch"/>
          <dgm:animLvl val="lvl"/>
        </dgm:presLayoutVars>
      </dgm:prSet>
      <dgm:spPr/>
    </dgm:pt>
    <dgm:pt modelId="{1E7B1E37-518F-4D7D-9491-62F26F62006E}" type="pres">
      <dgm:prSet presAssocID="{4F7CD10B-CD86-4484-8A77-D0431E1458F8}" presName="thickLine" presStyleLbl="alignNode1" presStyleIdx="0" presStyleCnt="5"/>
      <dgm:spPr/>
    </dgm:pt>
    <dgm:pt modelId="{660F1F70-1639-4AA2-AC46-B9D182C36DE5}" type="pres">
      <dgm:prSet presAssocID="{4F7CD10B-CD86-4484-8A77-D0431E1458F8}" presName="horz1" presStyleCnt="0"/>
      <dgm:spPr/>
    </dgm:pt>
    <dgm:pt modelId="{B1676366-F0DC-4F28-8A08-71AFF15F483E}" type="pres">
      <dgm:prSet presAssocID="{4F7CD10B-CD86-4484-8A77-D0431E1458F8}" presName="tx1" presStyleLbl="revTx" presStyleIdx="0" presStyleCnt="5"/>
      <dgm:spPr/>
    </dgm:pt>
    <dgm:pt modelId="{B5FC430B-0697-4DE9-B309-7C5881267AFF}" type="pres">
      <dgm:prSet presAssocID="{4F7CD10B-CD86-4484-8A77-D0431E1458F8}" presName="vert1" presStyleCnt="0"/>
      <dgm:spPr/>
    </dgm:pt>
    <dgm:pt modelId="{60FF07A7-7092-4CD9-9954-35AAFCBAB431}" type="pres">
      <dgm:prSet presAssocID="{3A73B598-019E-4A8E-9523-C471FAE6A3B9}" presName="thickLine" presStyleLbl="alignNode1" presStyleIdx="1" presStyleCnt="5"/>
      <dgm:spPr/>
    </dgm:pt>
    <dgm:pt modelId="{C6E05AB7-7EA0-45B5-9F79-4AE3AEEF4FC9}" type="pres">
      <dgm:prSet presAssocID="{3A73B598-019E-4A8E-9523-C471FAE6A3B9}" presName="horz1" presStyleCnt="0"/>
      <dgm:spPr/>
    </dgm:pt>
    <dgm:pt modelId="{1CDF30F2-8C87-406C-AD44-DD6BCD8C1D41}" type="pres">
      <dgm:prSet presAssocID="{3A73B598-019E-4A8E-9523-C471FAE6A3B9}" presName="tx1" presStyleLbl="revTx" presStyleIdx="1" presStyleCnt="5"/>
      <dgm:spPr/>
    </dgm:pt>
    <dgm:pt modelId="{D4774A04-9DF7-42D9-8A5B-273346428BF4}" type="pres">
      <dgm:prSet presAssocID="{3A73B598-019E-4A8E-9523-C471FAE6A3B9}" presName="vert1" presStyleCnt="0"/>
      <dgm:spPr/>
    </dgm:pt>
    <dgm:pt modelId="{01C2B740-C244-4F35-97BE-5C6B0AADEB2E}" type="pres">
      <dgm:prSet presAssocID="{16462AD3-36AB-40C7-A0E8-4B41C693B985}" presName="thickLine" presStyleLbl="alignNode1" presStyleIdx="2" presStyleCnt="5"/>
      <dgm:spPr/>
    </dgm:pt>
    <dgm:pt modelId="{0C78C843-E9DF-4E19-A127-29F9A4DF5611}" type="pres">
      <dgm:prSet presAssocID="{16462AD3-36AB-40C7-A0E8-4B41C693B985}" presName="horz1" presStyleCnt="0"/>
      <dgm:spPr/>
    </dgm:pt>
    <dgm:pt modelId="{A95F6216-1E2E-4C2E-BD30-21BB869395E2}" type="pres">
      <dgm:prSet presAssocID="{16462AD3-36AB-40C7-A0E8-4B41C693B985}" presName="tx1" presStyleLbl="revTx" presStyleIdx="2" presStyleCnt="5"/>
      <dgm:spPr/>
    </dgm:pt>
    <dgm:pt modelId="{7E9CCDD7-2026-4D8E-977E-A33DA0006A9A}" type="pres">
      <dgm:prSet presAssocID="{16462AD3-36AB-40C7-A0E8-4B41C693B985}" presName="vert1" presStyleCnt="0"/>
      <dgm:spPr/>
    </dgm:pt>
    <dgm:pt modelId="{5FDFA245-ABC3-4680-891E-DDFDAA1D0F2A}" type="pres">
      <dgm:prSet presAssocID="{6CE2A70D-3899-4C83-97BE-FD3B3ED76EEA}" presName="thickLine" presStyleLbl="alignNode1" presStyleIdx="3" presStyleCnt="5"/>
      <dgm:spPr/>
    </dgm:pt>
    <dgm:pt modelId="{0620B18E-DAB0-4142-9253-4D1158378EB3}" type="pres">
      <dgm:prSet presAssocID="{6CE2A70D-3899-4C83-97BE-FD3B3ED76EEA}" presName="horz1" presStyleCnt="0"/>
      <dgm:spPr/>
    </dgm:pt>
    <dgm:pt modelId="{300E4446-7553-43CE-9592-5AFCF727CAE4}" type="pres">
      <dgm:prSet presAssocID="{6CE2A70D-3899-4C83-97BE-FD3B3ED76EEA}" presName="tx1" presStyleLbl="revTx" presStyleIdx="3" presStyleCnt="5"/>
      <dgm:spPr/>
    </dgm:pt>
    <dgm:pt modelId="{B71B8E54-BDF0-4E58-91E9-6907CF92B970}" type="pres">
      <dgm:prSet presAssocID="{6CE2A70D-3899-4C83-97BE-FD3B3ED76EEA}" presName="vert1" presStyleCnt="0"/>
      <dgm:spPr/>
    </dgm:pt>
    <dgm:pt modelId="{DA45321F-5E7B-49BA-B44B-4F7CB342BBF6}" type="pres">
      <dgm:prSet presAssocID="{669FC8FB-830D-4399-B04A-8C789F0A9CE2}" presName="thickLine" presStyleLbl="alignNode1" presStyleIdx="4" presStyleCnt="5"/>
      <dgm:spPr/>
    </dgm:pt>
    <dgm:pt modelId="{B641498C-278D-4AB8-BC84-377AC38BD807}" type="pres">
      <dgm:prSet presAssocID="{669FC8FB-830D-4399-B04A-8C789F0A9CE2}" presName="horz1" presStyleCnt="0"/>
      <dgm:spPr/>
    </dgm:pt>
    <dgm:pt modelId="{D79F8464-A667-4E26-8AB9-238062678FDE}" type="pres">
      <dgm:prSet presAssocID="{669FC8FB-830D-4399-B04A-8C789F0A9CE2}" presName="tx1" presStyleLbl="revTx" presStyleIdx="4" presStyleCnt="5"/>
      <dgm:spPr/>
    </dgm:pt>
    <dgm:pt modelId="{D9C27BEA-EC4C-4A9D-AAF0-BC3160433ED5}" type="pres">
      <dgm:prSet presAssocID="{669FC8FB-830D-4399-B04A-8C789F0A9CE2}" presName="vert1" presStyleCnt="0"/>
      <dgm:spPr/>
    </dgm:pt>
  </dgm:ptLst>
  <dgm:cxnLst>
    <dgm:cxn modelId="{FB6D0422-7E90-4040-B7E3-762DE4862C60}" srcId="{0694F6ED-4246-498B-97D8-A0E027E26FB2}" destId="{16462AD3-36AB-40C7-A0E8-4B41C693B985}" srcOrd="2" destOrd="0" parTransId="{48CBF5D8-6A49-4FB9-8D2A-EA4ED8F44993}" sibTransId="{B5BA1A4C-FFCB-4CC8-9D90-AFF3BDE923E1}"/>
    <dgm:cxn modelId="{AB01812F-E150-424F-8DDB-A8E2EABAE123}" type="presOf" srcId="{4F7CD10B-CD86-4484-8A77-D0431E1458F8}" destId="{B1676366-F0DC-4F28-8A08-71AFF15F483E}" srcOrd="0" destOrd="0" presId="urn:microsoft.com/office/officeart/2008/layout/LinedList"/>
    <dgm:cxn modelId="{87906160-52A6-42BF-BEAC-66D6230E2FD0}" type="presOf" srcId="{3A73B598-019E-4A8E-9523-C471FAE6A3B9}" destId="{1CDF30F2-8C87-406C-AD44-DD6BCD8C1D41}" srcOrd="0" destOrd="0" presId="urn:microsoft.com/office/officeart/2008/layout/LinedList"/>
    <dgm:cxn modelId="{CEE3398B-937F-460E-9C85-1D683062750B}" type="presOf" srcId="{6CE2A70D-3899-4C83-97BE-FD3B3ED76EEA}" destId="{300E4446-7553-43CE-9592-5AFCF727CAE4}" srcOrd="0" destOrd="0" presId="urn:microsoft.com/office/officeart/2008/layout/LinedList"/>
    <dgm:cxn modelId="{341A5191-2B7A-42C7-831B-8C9EBD5F712A}" srcId="{0694F6ED-4246-498B-97D8-A0E027E26FB2}" destId="{4F7CD10B-CD86-4484-8A77-D0431E1458F8}" srcOrd="0" destOrd="0" parTransId="{694AC957-9945-488B-BFAC-19EAFCDDB9D6}" sibTransId="{15D8B7B2-6496-4087-84B9-75126899209B}"/>
    <dgm:cxn modelId="{1AA73DA5-4F04-47CA-B09F-9B222D3EB050}" srcId="{0694F6ED-4246-498B-97D8-A0E027E26FB2}" destId="{669FC8FB-830D-4399-B04A-8C789F0A9CE2}" srcOrd="4" destOrd="0" parTransId="{B7752B1D-2A1C-42DF-8D3F-E725343E91B6}" sibTransId="{BCBF8528-9884-4B66-9663-926F5A66DEDB}"/>
    <dgm:cxn modelId="{B9AFECB1-CF87-4A6A-AE54-3E791B21A620}" type="presOf" srcId="{0694F6ED-4246-498B-97D8-A0E027E26FB2}" destId="{8BDC430A-7B91-41AA-9D43-5FBC978744AD}" srcOrd="0" destOrd="0" presId="urn:microsoft.com/office/officeart/2008/layout/LinedList"/>
    <dgm:cxn modelId="{423C16C1-DB23-4A3C-B967-E0FFE3EA6FC0}" srcId="{0694F6ED-4246-498B-97D8-A0E027E26FB2}" destId="{3A73B598-019E-4A8E-9523-C471FAE6A3B9}" srcOrd="1" destOrd="0" parTransId="{EF943742-B9E3-4563-920D-E2019CC40B5E}" sibTransId="{0FB39259-1681-42E1-AAD3-17822E9EE972}"/>
    <dgm:cxn modelId="{19BE9AC9-B952-4964-B177-947CC90273A7}" type="presOf" srcId="{669FC8FB-830D-4399-B04A-8C789F0A9CE2}" destId="{D79F8464-A667-4E26-8AB9-238062678FDE}" srcOrd="0" destOrd="0" presId="urn:microsoft.com/office/officeart/2008/layout/LinedList"/>
    <dgm:cxn modelId="{88634ECE-AF29-413F-A4F0-3A5E9AD1AA2E}" srcId="{0694F6ED-4246-498B-97D8-A0E027E26FB2}" destId="{6CE2A70D-3899-4C83-97BE-FD3B3ED76EEA}" srcOrd="3" destOrd="0" parTransId="{42DC667F-FBB8-4C04-BD3B-F8266FA566F4}" sibTransId="{6D4C7475-CB3D-48F7-93A6-E65940295C78}"/>
    <dgm:cxn modelId="{F8F654EF-E166-4B38-8963-826ECCE2EF89}" type="presOf" srcId="{16462AD3-36AB-40C7-A0E8-4B41C693B985}" destId="{A95F6216-1E2E-4C2E-BD30-21BB869395E2}" srcOrd="0" destOrd="0" presId="urn:microsoft.com/office/officeart/2008/layout/LinedList"/>
    <dgm:cxn modelId="{53962BDB-D05A-4561-983D-C6C28D8317C3}" type="presParOf" srcId="{8BDC430A-7B91-41AA-9D43-5FBC978744AD}" destId="{1E7B1E37-518F-4D7D-9491-62F26F62006E}" srcOrd="0" destOrd="0" presId="urn:microsoft.com/office/officeart/2008/layout/LinedList"/>
    <dgm:cxn modelId="{62092ABA-B4D2-4D2F-BF89-97067CC7B5D3}" type="presParOf" srcId="{8BDC430A-7B91-41AA-9D43-5FBC978744AD}" destId="{660F1F70-1639-4AA2-AC46-B9D182C36DE5}" srcOrd="1" destOrd="0" presId="urn:microsoft.com/office/officeart/2008/layout/LinedList"/>
    <dgm:cxn modelId="{03530C35-9425-43EB-A6BF-3971B3CA0F6E}" type="presParOf" srcId="{660F1F70-1639-4AA2-AC46-B9D182C36DE5}" destId="{B1676366-F0DC-4F28-8A08-71AFF15F483E}" srcOrd="0" destOrd="0" presId="urn:microsoft.com/office/officeart/2008/layout/LinedList"/>
    <dgm:cxn modelId="{75ABDCDA-A4E7-422D-B735-9EA651CD28A6}" type="presParOf" srcId="{660F1F70-1639-4AA2-AC46-B9D182C36DE5}" destId="{B5FC430B-0697-4DE9-B309-7C5881267AFF}" srcOrd="1" destOrd="0" presId="urn:microsoft.com/office/officeart/2008/layout/LinedList"/>
    <dgm:cxn modelId="{62586BC3-FC5E-4ECC-BCD0-9CD1B515FCC5}" type="presParOf" srcId="{8BDC430A-7B91-41AA-9D43-5FBC978744AD}" destId="{60FF07A7-7092-4CD9-9954-35AAFCBAB431}" srcOrd="2" destOrd="0" presId="urn:microsoft.com/office/officeart/2008/layout/LinedList"/>
    <dgm:cxn modelId="{B7562C99-BDC6-47BC-A251-F9ECAFF2B62B}" type="presParOf" srcId="{8BDC430A-7B91-41AA-9D43-5FBC978744AD}" destId="{C6E05AB7-7EA0-45B5-9F79-4AE3AEEF4FC9}" srcOrd="3" destOrd="0" presId="urn:microsoft.com/office/officeart/2008/layout/LinedList"/>
    <dgm:cxn modelId="{2EF2B834-D37E-43CD-A9E8-39CE72A43999}" type="presParOf" srcId="{C6E05AB7-7EA0-45B5-9F79-4AE3AEEF4FC9}" destId="{1CDF30F2-8C87-406C-AD44-DD6BCD8C1D41}" srcOrd="0" destOrd="0" presId="urn:microsoft.com/office/officeart/2008/layout/LinedList"/>
    <dgm:cxn modelId="{ED3A618C-16FA-40E9-A6CE-943159823A52}" type="presParOf" srcId="{C6E05AB7-7EA0-45B5-9F79-4AE3AEEF4FC9}" destId="{D4774A04-9DF7-42D9-8A5B-273346428BF4}" srcOrd="1" destOrd="0" presId="urn:microsoft.com/office/officeart/2008/layout/LinedList"/>
    <dgm:cxn modelId="{5223E46A-44EE-47BC-819F-25FCF8BF9852}" type="presParOf" srcId="{8BDC430A-7B91-41AA-9D43-5FBC978744AD}" destId="{01C2B740-C244-4F35-97BE-5C6B0AADEB2E}" srcOrd="4" destOrd="0" presId="urn:microsoft.com/office/officeart/2008/layout/LinedList"/>
    <dgm:cxn modelId="{A2FFC29F-60B3-4975-9B70-0DB0D8F49A8F}" type="presParOf" srcId="{8BDC430A-7B91-41AA-9D43-5FBC978744AD}" destId="{0C78C843-E9DF-4E19-A127-29F9A4DF5611}" srcOrd="5" destOrd="0" presId="urn:microsoft.com/office/officeart/2008/layout/LinedList"/>
    <dgm:cxn modelId="{B83DF376-BAA6-46E3-8C1A-425626D0F604}" type="presParOf" srcId="{0C78C843-E9DF-4E19-A127-29F9A4DF5611}" destId="{A95F6216-1E2E-4C2E-BD30-21BB869395E2}" srcOrd="0" destOrd="0" presId="urn:microsoft.com/office/officeart/2008/layout/LinedList"/>
    <dgm:cxn modelId="{B1491D07-C457-4C81-8A44-A580724C83AC}" type="presParOf" srcId="{0C78C843-E9DF-4E19-A127-29F9A4DF5611}" destId="{7E9CCDD7-2026-4D8E-977E-A33DA0006A9A}" srcOrd="1" destOrd="0" presId="urn:microsoft.com/office/officeart/2008/layout/LinedList"/>
    <dgm:cxn modelId="{84F45951-952F-4E74-AA5E-961011FC356E}" type="presParOf" srcId="{8BDC430A-7B91-41AA-9D43-5FBC978744AD}" destId="{5FDFA245-ABC3-4680-891E-DDFDAA1D0F2A}" srcOrd="6" destOrd="0" presId="urn:microsoft.com/office/officeart/2008/layout/LinedList"/>
    <dgm:cxn modelId="{29A217E0-0734-4D42-86CA-98584C18930A}" type="presParOf" srcId="{8BDC430A-7B91-41AA-9D43-5FBC978744AD}" destId="{0620B18E-DAB0-4142-9253-4D1158378EB3}" srcOrd="7" destOrd="0" presId="urn:microsoft.com/office/officeart/2008/layout/LinedList"/>
    <dgm:cxn modelId="{F3BE4C10-0724-40E8-877A-608F1762204D}" type="presParOf" srcId="{0620B18E-DAB0-4142-9253-4D1158378EB3}" destId="{300E4446-7553-43CE-9592-5AFCF727CAE4}" srcOrd="0" destOrd="0" presId="urn:microsoft.com/office/officeart/2008/layout/LinedList"/>
    <dgm:cxn modelId="{14051234-ADFD-4FF2-A839-90496D2EA8A7}" type="presParOf" srcId="{0620B18E-DAB0-4142-9253-4D1158378EB3}" destId="{B71B8E54-BDF0-4E58-91E9-6907CF92B970}" srcOrd="1" destOrd="0" presId="urn:microsoft.com/office/officeart/2008/layout/LinedList"/>
    <dgm:cxn modelId="{818A347F-FE5F-40B6-A3DF-4E2A68EEA465}" type="presParOf" srcId="{8BDC430A-7B91-41AA-9D43-5FBC978744AD}" destId="{DA45321F-5E7B-49BA-B44B-4F7CB342BBF6}" srcOrd="8" destOrd="0" presId="urn:microsoft.com/office/officeart/2008/layout/LinedList"/>
    <dgm:cxn modelId="{745B5D3E-A648-4CAA-B95C-D5B7541E7779}" type="presParOf" srcId="{8BDC430A-7B91-41AA-9D43-5FBC978744AD}" destId="{B641498C-278D-4AB8-BC84-377AC38BD807}" srcOrd="9" destOrd="0" presId="urn:microsoft.com/office/officeart/2008/layout/LinedList"/>
    <dgm:cxn modelId="{62E236C9-630A-44AF-8ABC-DC273C250344}" type="presParOf" srcId="{B641498C-278D-4AB8-BC84-377AC38BD807}" destId="{D79F8464-A667-4E26-8AB9-238062678FDE}" srcOrd="0" destOrd="0" presId="urn:microsoft.com/office/officeart/2008/layout/LinedList"/>
    <dgm:cxn modelId="{75311D02-FC89-4B0C-87D4-56104F6B2B83}" type="presParOf" srcId="{B641498C-278D-4AB8-BC84-377AC38BD807}" destId="{D9C27BEA-EC4C-4A9D-AAF0-BC3160433ED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552C03-193F-4647-BB71-22D07C5D64F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F241616-4EDE-49D7-A6BD-651E2BD247EF}">
      <dgm:prSet/>
      <dgm:spPr/>
      <dgm:t>
        <a:bodyPr/>
        <a:lstStyle/>
        <a:p>
          <a:r>
            <a:rPr lang="en-US">
              <a:latin typeface="Gill Sans MT" panose="020B0502020104020203"/>
            </a:rPr>
            <a:t>Programming in HTML and CSS </a:t>
          </a:r>
          <a:endParaRPr lang="en-US"/>
        </a:p>
      </dgm:t>
    </dgm:pt>
    <dgm:pt modelId="{04770AAF-3DEF-4241-957F-C57FB184CDF5}" type="parTrans" cxnId="{A69E9F16-43D9-4000-A6E5-64A96FE20D98}">
      <dgm:prSet/>
      <dgm:spPr/>
      <dgm:t>
        <a:bodyPr/>
        <a:lstStyle/>
        <a:p>
          <a:endParaRPr lang="en-US"/>
        </a:p>
      </dgm:t>
    </dgm:pt>
    <dgm:pt modelId="{5FE90FB9-05F9-4CDC-B29A-A63CC774E9DF}" type="sibTrans" cxnId="{A69E9F16-43D9-4000-A6E5-64A96FE20D98}">
      <dgm:prSet/>
      <dgm:spPr/>
      <dgm:t>
        <a:bodyPr/>
        <a:lstStyle/>
        <a:p>
          <a:endParaRPr lang="en-US"/>
        </a:p>
      </dgm:t>
    </dgm:pt>
    <dgm:pt modelId="{1F9B7EE3-1934-427E-B82C-4A576EED6605}">
      <dgm:prSet/>
      <dgm:spPr/>
      <dgm:t>
        <a:bodyPr/>
        <a:lstStyle/>
        <a:p>
          <a:pPr rtl="0"/>
          <a:r>
            <a:rPr lang="en-US">
              <a:latin typeface="Gill Sans MT" panose="020B0502020104020203"/>
            </a:rPr>
            <a:t>Top it off with Model-View-Controller for a clear view</a:t>
          </a:r>
          <a:endParaRPr lang="en-US"/>
        </a:p>
      </dgm:t>
    </dgm:pt>
    <dgm:pt modelId="{F694D775-67BC-45A9-9EB1-3C0520301868}" type="parTrans" cxnId="{DDDAB5F4-E9F2-43C8-A205-B2B520D6AD92}">
      <dgm:prSet/>
      <dgm:spPr/>
      <dgm:t>
        <a:bodyPr/>
        <a:lstStyle/>
        <a:p>
          <a:endParaRPr lang="en-US"/>
        </a:p>
      </dgm:t>
    </dgm:pt>
    <dgm:pt modelId="{2C1AC513-F9FC-42C6-AF22-E96D5E3B995E}" type="sibTrans" cxnId="{DDDAB5F4-E9F2-43C8-A205-B2B520D6AD92}">
      <dgm:prSet/>
      <dgm:spPr/>
      <dgm:t>
        <a:bodyPr/>
        <a:lstStyle/>
        <a:p>
          <a:endParaRPr lang="en-US"/>
        </a:p>
      </dgm:t>
    </dgm:pt>
    <dgm:pt modelId="{FAC27135-102E-4EFB-9522-55663C1FBF21}">
      <dgm:prSet phldr="0"/>
      <dgm:spPr/>
      <dgm:t>
        <a:bodyPr/>
        <a:lstStyle/>
        <a:p>
          <a:r>
            <a:rPr lang="en-US">
              <a:latin typeface="Gill Sans MT" panose="020B0502020104020203"/>
            </a:rPr>
            <a:t>Elementary level of web programming</a:t>
          </a:r>
        </a:p>
      </dgm:t>
    </dgm:pt>
    <dgm:pt modelId="{95D2947A-D771-4896-9503-E5E6E7001880}" type="parTrans" cxnId="{457AA91D-4655-4D68-8DA8-16933142A221}">
      <dgm:prSet/>
      <dgm:spPr/>
    </dgm:pt>
    <dgm:pt modelId="{24C3B110-FC04-4349-869E-017D28C8B180}" type="sibTrans" cxnId="{457AA91D-4655-4D68-8DA8-16933142A221}">
      <dgm:prSet/>
      <dgm:spPr/>
    </dgm:pt>
    <dgm:pt modelId="{52DD810B-9D89-448D-885A-12F14C096D96}">
      <dgm:prSet phldr="0"/>
      <dgm:spPr/>
      <dgm:t>
        <a:bodyPr/>
        <a:lstStyle/>
        <a:p>
          <a:pPr rtl="0"/>
          <a:r>
            <a:rPr lang="en-US"/>
            <a:t>This project involves familiarizing ourselves with advanced web programming concepts</a:t>
          </a:r>
          <a:endParaRPr lang="en-US">
            <a:latin typeface="Gill Sans MT" panose="020B0502020104020203"/>
          </a:endParaRPr>
        </a:p>
      </dgm:t>
    </dgm:pt>
    <dgm:pt modelId="{6EBA4EB1-8544-473C-BA29-1841CA24EE48}" type="parTrans" cxnId="{468B788A-F202-4387-9610-0B4C486BA26E}">
      <dgm:prSet/>
      <dgm:spPr/>
    </dgm:pt>
    <dgm:pt modelId="{24BD720B-EE74-4CE3-9E78-7A561B8865A6}" type="sibTrans" cxnId="{468B788A-F202-4387-9610-0B4C486BA26E}">
      <dgm:prSet/>
      <dgm:spPr/>
    </dgm:pt>
    <dgm:pt modelId="{C422892C-AB32-4903-B3BE-0BA9653D6301}" type="pres">
      <dgm:prSet presAssocID="{FB552C03-193F-4647-BB71-22D07C5D64FF}" presName="vert0" presStyleCnt="0">
        <dgm:presLayoutVars>
          <dgm:dir/>
          <dgm:animOne val="branch"/>
          <dgm:animLvl val="lvl"/>
        </dgm:presLayoutVars>
      </dgm:prSet>
      <dgm:spPr/>
    </dgm:pt>
    <dgm:pt modelId="{113F68E4-EAE4-4122-9E1D-2E98560D71E3}" type="pres">
      <dgm:prSet presAssocID="{52DD810B-9D89-448D-885A-12F14C096D96}" presName="thickLine" presStyleLbl="alignNode1" presStyleIdx="0" presStyleCnt="4"/>
      <dgm:spPr/>
    </dgm:pt>
    <dgm:pt modelId="{0AD2B9D2-3407-443A-A6D1-9C2085A2E8FF}" type="pres">
      <dgm:prSet presAssocID="{52DD810B-9D89-448D-885A-12F14C096D96}" presName="horz1" presStyleCnt="0"/>
      <dgm:spPr/>
    </dgm:pt>
    <dgm:pt modelId="{0162C4DC-4FB5-47EC-B60D-62264D50EB67}" type="pres">
      <dgm:prSet presAssocID="{52DD810B-9D89-448D-885A-12F14C096D96}" presName="tx1" presStyleLbl="revTx" presStyleIdx="0" presStyleCnt="4"/>
      <dgm:spPr/>
    </dgm:pt>
    <dgm:pt modelId="{BADA6BB0-A4C3-4547-81F0-200C697F4D3A}" type="pres">
      <dgm:prSet presAssocID="{52DD810B-9D89-448D-885A-12F14C096D96}" presName="vert1" presStyleCnt="0"/>
      <dgm:spPr/>
    </dgm:pt>
    <dgm:pt modelId="{B40F7502-D464-44BD-8C15-0A4967C9476B}" type="pres">
      <dgm:prSet presAssocID="{FAC27135-102E-4EFB-9522-55663C1FBF21}" presName="thickLine" presStyleLbl="alignNode1" presStyleIdx="1" presStyleCnt="4"/>
      <dgm:spPr/>
    </dgm:pt>
    <dgm:pt modelId="{E2532946-560B-4EFD-B551-C1705F169215}" type="pres">
      <dgm:prSet presAssocID="{FAC27135-102E-4EFB-9522-55663C1FBF21}" presName="horz1" presStyleCnt="0"/>
      <dgm:spPr/>
    </dgm:pt>
    <dgm:pt modelId="{F7E1DB20-CB69-49DF-B33F-A55D1A149BF7}" type="pres">
      <dgm:prSet presAssocID="{FAC27135-102E-4EFB-9522-55663C1FBF21}" presName="tx1" presStyleLbl="revTx" presStyleIdx="1" presStyleCnt="4"/>
      <dgm:spPr/>
    </dgm:pt>
    <dgm:pt modelId="{01B6D9F1-107B-41BB-9814-5A8C990A79BF}" type="pres">
      <dgm:prSet presAssocID="{FAC27135-102E-4EFB-9522-55663C1FBF21}" presName="vert1" presStyleCnt="0"/>
      <dgm:spPr/>
    </dgm:pt>
    <dgm:pt modelId="{5F0E145E-4553-4395-9607-34BDF140B5A2}" type="pres">
      <dgm:prSet presAssocID="{1F241616-4EDE-49D7-A6BD-651E2BD247EF}" presName="thickLine" presStyleLbl="alignNode1" presStyleIdx="2" presStyleCnt="4"/>
      <dgm:spPr/>
    </dgm:pt>
    <dgm:pt modelId="{133AA439-39BC-4367-8952-A3C1B6FFD76F}" type="pres">
      <dgm:prSet presAssocID="{1F241616-4EDE-49D7-A6BD-651E2BD247EF}" presName="horz1" presStyleCnt="0"/>
      <dgm:spPr/>
    </dgm:pt>
    <dgm:pt modelId="{8D92CFCD-CAF7-4EDF-8E52-696566BEA260}" type="pres">
      <dgm:prSet presAssocID="{1F241616-4EDE-49D7-A6BD-651E2BD247EF}" presName="tx1" presStyleLbl="revTx" presStyleIdx="2" presStyleCnt="4"/>
      <dgm:spPr/>
    </dgm:pt>
    <dgm:pt modelId="{79F36CF4-3AB9-4A58-9F96-655A5662FE7B}" type="pres">
      <dgm:prSet presAssocID="{1F241616-4EDE-49D7-A6BD-651E2BD247EF}" presName="vert1" presStyleCnt="0"/>
      <dgm:spPr/>
    </dgm:pt>
    <dgm:pt modelId="{BFFE4F25-55A0-40AE-ADA1-6D1C5B1B4DE5}" type="pres">
      <dgm:prSet presAssocID="{1F9B7EE3-1934-427E-B82C-4A576EED6605}" presName="thickLine" presStyleLbl="alignNode1" presStyleIdx="3" presStyleCnt="4"/>
      <dgm:spPr/>
    </dgm:pt>
    <dgm:pt modelId="{4492DD10-C83E-46B8-924D-F749EF1AE963}" type="pres">
      <dgm:prSet presAssocID="{1F9B7EE3-1934-427E-B82C-4A576EED6605}" presName="horz1" presStyleCnt="0"/>
      <dgm:spPr/>
    </dgm:pt>
    <dgm:pt modelId="{A56A15CC-D035-47F4-8D90-7C8F2C93930A}" type="pres">
      <dgm:prSet presAssocID="{1F9B7EE3-1934-427E-B82C-4A576EED6605}" presName="tx1" presStyleLbl="revTx" presStyleIdx="3" presStyleCnt="4"/>
      <dgm:spPr/>
    </dgm:pt>
    <dgm:pt modelId="{86E54803-04C3-47DB-9E52-5250F5D9910C}" type="pres">
      <dgm:prSet presAssocID="{1F9B7EE3-1934-427E-B82C-4A576EED6605}" presName="vert1" presStyleCnt="0"/>
      <dgm:spPr/>
    </dgm:pt>
  </dgm:ptLst>
  <dgm:cxnLst>
    <dgm:cxn modelId="{A69E9F16-43D9-4000-A6E5-64A96FE20D98}" srcId="{FB552C03-193F-4647-BB71-22D07C5D64FF}" destId="{1F241616-4EDE-49D7-A6BD-651E2BD247EF}" srcOrd="2" destOrd="0" parTransId="{04770AAF-3DEF-4241-957F-C57FB184CDF5}" sibTransId="{5FE90FB9-05F9-4CDC-B29A-A63CC774E9DF}"/>
    <dgm:cxn modelId="{457AA91D-4655-4D68-8DA8-16933142A221}" srcId="{FB552C03-193F-4647-BB71-22D07C5D64FF}" destId="{FAC27135-102E-4EFB-9522-55663C1FBF21}" srcOrd="1" destOrd="0" parTransId="{95D2947A-D771-4896-9503-E5E6E7001880}" sibTransId="{24C3B110-FC04-4349-869E-017D28C8B180}"/>
    <dgm:cxn modelId="{2BDD4021-2E14-4995-BD8D-03BA959A88F7}" type="presOf" srcId="{52DD810B-9D89-448D-885A-12F14C096D96}" destId="{0162C4DC-4FB5-47EC-B60D-62264D50EB67}" srcOrd="0" destOrd="0" presId="urn:microsoft.com/office/officeart/2008/layout/LinedList"/>
    <dgm:cxn modelId="{2711F25E-BB89-46F7-930B-4A938BCAF3A0}" type="presOf" srcId="{FB552C03-193F-4647-BB71-22D07C5D64FF}" destId="{C422892C-AB32-4903-B3BE-0BA9653D6301}" srcOrd="0" destOrd="0" presId="urn:microsoft.com/office/officeart/2008/layout/LinedList"/>
    <dgm:cxn modelId="{8796E86C-4511-4154-89B2-1F9EB4E26C74}" type="presOf" srcId="{1F9B7EE3-1934-427E-B82C-4A576EED6605}" destId="{A56A15CC-D035-47F4-8D90-7C8F2C93930A}" srcOrd="0" destOrd="0" presId="urn:microsoft.com/office/officeart/2008/layout/LinedList"/>
    <dgm:cxn modelId="{468B788A-F202-4387-9610-0B4C486BA26E}" srcId="{FB552C03-193F-4647-BB71-22D07C5D64FF}" destId="{52DD810B-9D89-448D-885A-12F14C096D96}" srcOrd="0" destOrd="0" parTransId="{6EBA4EB1-8544-473C-BA29-1841CA24EE48}" sibTransId="{24BD720B-EE74-4CE3-9E78-7A561B8865A6}"/>
    <dgm:cxn modelId="{7197B1D7-CD25-443D-AFDC-D9ABFCA31776}" type="presOf" srcId="{FAC27135-102E-4EFB-9522-55663C1FBF21}" destId="{F7E1DB20-CB69-49DF-B33F-A55D1A149BF7}" srcOrd="0" destOrd="0" presId="urn:microsoft.com/office/officeart/2008/layout/LinedList"/>
    <dgm:cxn modelId="{BE0670ED-3DB9-4752-9949-5D24BD1EA17B}" type="presOf" srcId="{1F241616-4EDE-49D7-A6BD-651E2BD247EF}" destId="{8D92CFCD-CAF7-4EDF-8E52-696566BEA260}" srcOrd="0" destOrd="0" presId="urn:microsoft.com/office/officeart/2008/layout/LinedList"/>
    <dgm:cxn modelId="{DDDAB5F4-E9F2-43C8-A205-B2B520D6AD92}" srcId="{FB552C03-193F-4647-BB71-22D07C5D64FF}" destId="{1F9B7EE3-1934-427E-B82C-4A576EED6605}" srcOrd="3" destOrd="0" parTransId="{F694D775-67BC-45A9-9EB1-3C0520301868}" sibTransId="{2C1AC513-F9FC-42C6-AF22-E96D5E3B995E}"/>
    <dgm:cxn modelId="{599425F3-A832-449B-9AA2-C99AA4273A56}" type="presParOf" srcId="{C422892C-AB32-4903-B3BE-0BA9653D6301}" destId="{113F68E4-EAE4-4122-9E1D-2E98560D71E3}" srcOrd="0" destOrd="0" presId="urn:microsoft.com/office/officeart/2008/layout/LinedList"/>
    <dgm:cxn modelId="{2B69FE82-D27F-4158-A14E-D46CE8AB81AA}" type="presParOf" srcId="{C422892C-AB32-4903-B3BE-0BA9653D6301}" destId="{0AD2B9D2-3407-443A-A6D1-9C2085A2E8FF}" srcOrd="1" destOrd="0" presId="urn:microsoft.com/office/officeart/2008/layout/LinedList"/>
    <dgm:cxn modelId="{E93ACC75-E999-4A88-B50C-CBE809B30ACF}" type="presParOf" srcId="{0AD2B9D2-3407-443A-A6D1-9C2085A2E8FF}" destId="{0162C4DC-4FB5-47EC-B60D-62264D50EB67}" srcOrd="0" destOrd="0" presId="urn:microsoft.com/office/officeart/2008/layout/LinedList"/>
    <dgm:cxn modelId="{BFC2675B-5067-4B66-85A9-186E172AC930}" type="presParOf" srcId="{0AD2B9D2-3407-443A-A6D1-9C2085A2E8FF}" destId="{BADA6BB0-A4C3-4547-81F0-200C697F4D3A}" srcOrd="1" destOrd="0" presId="urn:microsoft.com/office/officeart/2008/layout/LinedList"/>
    <dgm:cxn modelId="{91014FFE-896E-4C82-AF99-D73906C197F9}" type="presParOf" srcId="{C422892C-AB32-4903-B3BE-0BA9653D6301}" destId="{B40F7502-D464-44BD-8C15-0A4967C9476B}" srcOrd="2" destOrd="0" presId="urn:microsoft.com/office/officeart/2008/layout/LinedList"/>
    <dgm:cxn modelId="{C8E2D001-D7D9-4DCA-BDEF-CC694D68BD18}" type="presParOf" srcId="{C422892C-AB32-4903-B3BE-0BA9653D6301}" destId="{E2532946-560B-4EFD-B551-C1705F169215}" srcOrd="3" destOrd="0" presId="urn:microsoft.com/office/officeart/2008/layout/LinedList"/>
    <dgm:cxn modelId="{3FF251C1-075F-491D-B206-50A36B55827E}" type="presParOf" srcId="{E2532946-560B-4EFD-B551-C1705F169215}" destId="{F7E1DB20-CB69-49DF-B33F-A55D1A149BF7}" srcOrd="0" destOrd="0" presId="urn:microsoft.com/office/officeart/2008/layout/LinedList"/>
    <dgm:cxn modelId="{396F3427-324D-4292-A7E8-959A710AE8AD}" type="presParOf" srcId="{E2532946-560B-4EFD-B551-C1705F169215}" destId="{01B6D9F1-107B-41BB-9814-5A8C990A79BF}" srcOrd="1" destOrd="0" presId="urn:microsoft.com/office/officeart/2008/layout/LinedList"/>
    <dgm:cxn modelId="{72AEB23A-EF1A-46E3-8C2A-56349F630960}" type="presParOf" srcId="{C422892C-AB32-4903-B3BE-0BA9653D6301}" destId="{5F0E145E-4553-4395-9607-34BDF140B5A2}" srcOrd="4" destOrd="0" presId="urn:microsoft.com/office/officeart/2008/layout/LinedList"/>
    <dgm:cxn modelId="{A07B34D1-C891-4626-BFFE-DCA801173505}" type="presParOf" srcId="{C422892C-AB32-4903-B3BE-0BA9653D6301}" destId="{133AA439-39BC-4367-8952-A3C1B6FFD76F}" srcOrd="5" destOrd="0" presId="urn:microsoft.com/office/officeart/2008/layout/LinedList"/>
    <dgm:cxn modelId="{9BE74722-5FCB-49B1-941E-2955D09CA725}" type="presParOf" srcId="{133AA439-39BC-4367-8952-A3C1B6FFD76F}" destId="{8D92CFCD-CAF7-4EDF-8E52-696566BEA260}" srcOrd="0" destOrd="0" presId="urn:microsoft.com/office/officeart/2008/layout/LinedList"/>
    <dgm:cxn modelId="{8C73002F-346D-41CC-9C8D-B11FFB58C882}" type="presParOf" srcId="{133AA439-39BC-4367-8952-A3C1B6FFD76F}" destId="{79F36CF4-3AB9-4A58-9F96-655A5662FE7B}" srcOrd="1" destOrd="0" presId="urn:microsoft.com/office/officeart/2008/layout/LinedList"/>
    <dgm:cxn modelId="{37D88AC0-3B6D-409B-AA2A-D824FEDE6C8C}" type="presParOf" srcId="{C422892C-AB32-4903-B3BE-0BA9653D6301}" destId="{BFFE4F25-55A0-40AE-ADA1-6D1C5B1B4DE5}" srcOrd="6" destOrd="0" presId="urn:microsoft.com/office/officeart/2008/layout/LinedList"/>
    <dgm:cxn modelId="{93CC4061-02CB-4ED2-8D47-245ADDBB41EE}" type="presParOf" srcId="{C422892C-AB32-4903-B3BE-0BA9653D6301}" destId="{4492DD10-C83E-46B8-924D-F749EF1AE963}" srcOrd="7" destOrd="0" presId="urn:microsoft.com/office/officeart/2008/layout/LinedList"/>
    <dgm:cxn modelId="{9A9AEFD7-98A6-45CF-A13E-5D10732F8B85}" type="presParOf" srcId="{4492DD10-C83E-46B8-924D-F749EF1AE963}" destId="{A56A15CC-D035-47F4-8D90-7C8F2C93930A}" srcOrd="0" destOrd="0" presId="urn:microsoft.com/office/officeart/2008/layout/LinedList"/>
    <dgm:cxn modelId="{A89CF3FD-8309-4517-969E-0361D4651C73}" type="presParOf" srcId="{4492DD10-C83E-46B8-924D-F749EF1AE963}" destId="{86E54803-04C3-47DB-9E52-5250F5D9910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552C03-193F-4647-BB71-22D07C5D64F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AC27135-102E-4EFB-9522-55663C1FBF21}">
      <dgm:prSet phldr="0"/>
      <dgm:spPr/>
      <dgm:t>
        <a:bodyPr/>
        <a:lstStyle/>
        <a:p>
          <a:pPr rtl="0"/>
          <a:r>
            <a:rPr lang="en-US">
              <a:latin typeface="Gill Sans MT" panose="020B0502020104020203"/>
            </a:rPr>
            <a:t>Learn Dependency Injection - </a:t>
          </a:r>
          <a:r>
            <a:rPr lang="en-US"/>
            <a:t>A design pattern that enables us to inject services , objects, and other dependencies</a:t>
          </a:r>
          <a:endParaRPr lang="en-US">
            <a:latin typeface="Gill Sans MT" panose="020B0502020104020203"/>
          </a:endParaRPr>
        </a:p>
      </dgm:t>
    </dgm:pt>
    <dgm:pt modelId="{95D2947A-D771-4896-9503-E5E6E7001880}" type="parTrans" cxnId="{6973CBD8-2DB2-49F3-86B4-D634D1881073}">
      <dgm:prSet/>
      <dgm:spPr/>
      <dgm:t>
        <a:bodyPr/>
        <a:lstStyle/>
        <a:p>
          <a:endParaRPr lang="en-US"/>
        </a:p>
      </dgm:t>
    </dgm:pt>
    <dgm:pt modelId="{24C3B110-FC04-4349-869E-017D28C8B180}" type="sibTrans" cxnId="{6973CBD8-2DB2-49F3-86B4-D634D1881073}">
      <dgm:prSet/>
      <dgm:spPr/>
      <dgm:t>
        <a:bodyPr/>
        <a:lstStyle/>
        <a:p>
          <a:endParaRPr lang="en-US"/>
        </a:p>
      </dgm:t>
    </dgm:pt>
    <dgm:pt modelId="{52DD810B-9D89-448D-885A-12F14C096D96}">
      <dgm:prSet phldr="0"/>
      <dgm:spPr/>
      <dgm:t>
        <a:bodyPr/>
        <a:lstStyle/>
        <a:p>
          <a:pPr rtl="0"/>
          <a:r>
            <a:rPr lang="en-US">
              <a:latin typeface="Gill Sans MT" panose="020B0502020104020203"/>
            </a:rPr>
            <a:t>Prevalent use of Hardcoded objects</a:t>
          </a:r>
        </a:p>
      </dgm:t>
    </dgm:pt>
    <dgm:pt modelId="{6EBA4EB1-8544-473C-BA29-1841CA24EE48}" type="parTrans" cxnId="{FB85FA45-EEBC-431B-89F2-989C3CA7544F}">
      <dgm:prSet/>
      <dgm:spPr/>
      <dgm:t>
        <a:bodyPr/>
        <a:lstStyle/>
        <a:p>
          <a:endParaRPr lang="en-US"/>
        </a:p>
      </dgm:t>
    </dgm:pt>
    <dgm:pt modelId="{24BD720B-EE74-4CE3-9E78-7A561B8865A6}" type="sibTrans" cxnId="{FB85FA45-EEBC-431B-89F2-989C3CA7544F}">
      <dgm:prSet/>
      <dgm:spPr/>
      <dgm:t>
        <a:bodyPr/>
        <a:lstStyle/>
        <a:p>
          <a:endParaRPr lang="en-US"/>
        </a:p>
      </dgm:t>
    </dgm:pt>
    <dgm:pt modelId="{B9C9B4B1-4944-4C7C-A234-A539F715F68F}">
      <dgm:prSet phldr="0"/>
      <dgm:spPr/>
      <dgm:t>
        <a:bodyPr/>
        <a:lstStyle/>
        <a:p>
          <a:pPr rtl="0"/>
          <a:r>
            <a:rPr lang="en-US">
              <a:latin typeface="Gill Sans MT" panose="020B0502020104020203"/>
            </a:rPr>
            <a:t>Avoid manual modification of each instance</a:t>
          </a:r>
        </a:p>
      </dgm:t>
    </dgm:pt>
    <dgm:pt modelId="{18DDF1F0-A0B1-4F2C-B55B-906E8D76427B}" type="parTrans" cxnId="{7BC7AE6E-4FEB-44C5-82D5-3F9E27D30631}">
      <dgm:prSet/>
      <dgm:spPr/>
      <dgm:t>
        <a:bodyPr/>
        <a:lstStyle/>
        <a:p>
          <a:endParaRPr lang="en-US"/>
        </a:p>
      </dgm:t>
    </dgm:pt>
    <dgm:pt modelId="{C6D1EC55-781F-43C3-BC35-320B9951D6B4}" type="sibTrans" cxnId="{7BC7AE6E-4FEB-44C5-82D5-3F9E27D30631}">
      <dgm:prSet/>
      <dgm:spPr/>
      <dgm:t>
        <a:bodyPr/>
        <a:lstStyle/>
        <a:p>
          <a:endParaRPr lang="en-US"/>
        </a:p>
      </dgm:t>
    </dgm:pt>
    <dgm:pt modelId="{C422892C-AB32-4903-B3BE-0BA9653D6301}" type="pres">
      <dgm:prSet presAssocID="{FB552C03-193F-4647-BB71-22D07C5D64FF}" presName="vert0" presStyleCnt="0">
        <dgm:presLayoutVars>
          <dgm:dir/>
          <dgm:animOne val="branch"/>
          <dgm:animLvl val="lvl"/>
        </dgm:presLayoutVars>
      </dgm:prSet>
      <dgm:spPr/>
    </dgm:pt>
    <dgm:pt modelId="{113F68E4-EAE4-4122-9E1D-2E98560D71E3}" type="pres">
      <dgm:prSet presAssocID="{52DD810B-9D89-448D-885A-12F14C096D96}" presName="thickLine" presStyleLbl="alignNode1" presStyleIdx="0" presStyleCnt="3"/>
      <dgm:spPr/>
    </dgm:pt>
    <dgm:pt modelId="{0AD2B9D2-3407-443A-A6D1-9C2085A2E8FF}" type="pres">
      <dgm:prSet presAssocID="{52DD810B-9D89-448D-885A-12F14C096D96}" presName="horz1" presStyleCnt="0"/>
      <dgm:spPr/>
    </dgm:pt>
    <dgm:pt modelId="{0162C4DC-4FB5-47EC-B60D-62264D50EB67}" type="pres">
      <dgm:prSet presAssocID="{52DD810B-9D89-448D-885A-12F14C096D96}" presName="tx1" presStyleLbl="revTx" presStyleIdx="0" presStyleCnt="3"/>
      <dgm:spPr/>
    </dgm:pt>
    <dgm:pt modelId="{BADA6BB0-A4C3-4547-81F0-200C697F4D3A}" type="pres">
      <dgm:prSet presAssocID="{52DD810B-9D89-448D-885A-12F14C096D96}" presName="vert1" presStyleCnt="0"/>
      <dgm:spPr/>
    </dgm:pt>
    <dgm:pt modelId="{C37F966E-1FC3-4A7C-9F12-C89C33F436BF}" type="pres">
      <dgm:prSet presAssocID="{B9C9B4B1-4944-4C7C-A234-A539F715F68F}" presName="thickLine" presStyleLbl="alignNode1" presStyleIdx="1" presStyleCnt="3"/>
      <dgm:spPr/>
    </dgm:pt>
    <dgm:pt modelId="{65391112-63F5-4DAB-A287-30106871CD57}" type="pres">
      <dgm:prSet presAssocID="{B9C9B4B1-4944-4C7C-A234-A539F715F68F}" presName="horz1" presStyleCnt="0"/>
      <dgm:spPr/>
    </dgm:pt>
    <dgm:pt modelId="{3948AD53-969B-4C30-8D61-C32E2FB4E0F5}" type="pres">
      <dgm:prSet presAssocID="{B9C9B4B1-4944-4C7C-A234-A539F715F68F}" presName="tx1" presStyleLbl="revTx" presStyleIdx="1" presStyleCnt="3"/>
      <dgm:spPr/>
    </dgm:pt>
    <dgm:pt modelId="{F6F00218-C89C-4A9F-9E19-4384B2134561}" type="pres">
      <dgm:prSet presAssocID="{B9C9B4B1-4944-4C7C-A234-A539F715F68F}" presName="vert1" presStyleCnt="0"/>
      <dgm:spPr/>
    </dgm:pt>
    <dgm:pt modelId="{B40F7502-D464-44BD-8C15-0A4967C9476B}" type="pres">
      <dgm:prSet presAssocID="{FAC27135-102E-4EFB-9522-55663C1FBF21}" presName="thickLine" presStyleLbl="alignNode1" presStyleIdx="2" presStyleCnt="3"/>
      <dgm:spPr/>
    </dgm:pt>
    <dgm:pt modelId="{E2532946-560B-4EFD-B551-C1705F169215}" type="pres">
      <dgm:prSet presAssocID="{FAC27135-102E-4EFB-9522-55663C1FBF21}" presName="horz1" presStyleCnt="0"/>
      <dgm:spPr/>
    </dgm:pt>
    <dgm:pt modelId="{F7E1DB20-CB69-49DF-B33F-A55D1A149BF7}" type="pres">
      <dgm:prSet presAssocID="{FAC27135-102E-4EFB-9522-55663C1FBF21}" presName="tx1" presStyleLbl="revTx" presStyleIdx="2" presStyleCnt="3"/>
      <dgm:spPr/>
    </dgm:pt>
    <dgm:pt modelId="{01B6D9F1-107B-41BB-9814-5A8C990A79BF}" type="pres">
      <dgm:prSet presAssocID="{FAC27135-102E-4EFB-9522-55663C1FBF21}" presName="vert1" presStyleCnt="0"/>
      <dgm:spPr/>
    </dgm:pt>
  </dgm:ptLst>
  <dgm:cxnLst>
    <dgm:cxn modelId="{2711F25E-BB89-46F7-930B-4A938BCAF3A0}" type="presOf" srcId="{FB552C03-193F-4647-BB71-22D07C5D64FF}" destId="{C422892C-AB32-4903-B3BE-0BA9653D6301}" srcOrd="0" destOrd="0" presId="urn:microsoft.com/office/officeart/2008/layout/LinedList"/>
    <dgm:cxn modelId="{FB85FA45-EEBC-431B-89F2-989C3CA7544F}" srcId="{FB552C03-193F-4647-BB71-22D07C5D64FF}" destId="{52DD810B-9D89-448D-885A-12F14C096D96}" srcOrd="0" destOrd="0" parTransId="{6EBA4EB1-8544-473C-BA29-1841CA24EE48}" sibTransId="{24BD720B-EE74-4CE3-9E78-7A561B8865A6}"/>
    <dgm:cxn modelId="{7BC7AE6E-4FEB-44C5-82D5-3F9E27D30631}" srcId="{FB552C03-193F-4647-BB71-22D07C5D64FF}" destId="{B9C9B4B1-4944-4C7C-A234-A539F715F68F}" srcOrd="1" destOrd="0" parTransId="{18DDF1F0-A0B1-4F2C-B55B-906E8D76427B}" sibTransId="{C6D1EC55-781F-43C3-BC35-320B9951D6B4}"/>
    <dgm:cxn modelId="{E8DAFF80-864B-4E17-A464-7DAF661B264A}" type="presOf" srcId="{52DD810B-9D89-448D-885A-12F14C096D96}" destId="{0162C4DC-4FB5-47EC-B60D-62264D50EB67}" srcOrd="0" destOrd="0" presId="urn:microsoft.com/office/officeart/2008/layout/LinedList"/>
    <dgm:cxn modelId="{5DC47DC0-3578-4060-8F28-86C1634991A8}" type="presOf" srcId="{FAC27135-102E-4EFB-9522-55663C1FBF21}" destId="{F7E1DB20-CB69-49DF-B33F-A55D1A149BF7}" srcOrd="0" destOrd="0" presId="urn:microsoft.com/office/officeart/2008/layout/LinedList"/>
    <dgm:cxn modelId="{299BBAC2-CE41-4391-BFED-69E8BCEBC16B}" type="presOf" srcId="{B9C9B4B1-4944-4C7C-A234-A539F715F68F}" destId="{3948AD53-969B-4C30-8D61-C32E2FB4E0F5}" srcOrd="0" destOrd="0" presId="urn:microsoft.com/office/officeart/2008/layout/LinedList"/>
    <dgm:cxn modelId="{6973CBD8-2DB2-49F3-86B4-D634D1881073}" srcId="{FB552C03-193F-4647-BB71-22D07C5D64FF}" destId="{FAC27135-102E-4EFB-9522-55663C1FBF21}" srcOrd="2" destOrd="0" parTransId="{95D2947A-D771-4896-9503-E5E6E7001880}" sibTransId="{24C3B110-FC04-4349-869E-017D28C8B180}"/>
    <dgm:cxn modelId="{188D594F-B11E-4E1D-A8A9-7C8B98DB6CA8}" type="presParOf" srcId="{C422892C-AB32-4903-B3BE-0BA9653D6301}" destId="{113F68E4-EAE4-4122-9E1D-2E98560D71E3}" srcOrd="0" destOrd="0" presId="urn:microsoft.com/office/officeart/2008/layout/LinedList"/>
    <dgm:cxn modelId="{CF2F3B90-6098-44FF-BE76-8038BC7DC23A}" type="presParOf" srcId="{C422892C-AB32-4903-B3BE-0BA9653D6301}" destId="{0AD2B9D2-3407-443A-A6D1-9C2085A2E8FF}" srcOrd="1" destOrd="0" presId="urn:microsoft.com/office/officeart/2008/layout/LinedList"/>
    <dgm:cxn modelId="{6E6896FD-C282-4A9C-A5FB-4CD083884549}" type="presParOf" srcId="{0AD2B9D2-3407-443A-A6D1-9C2085A2E8FF}" destId="{0162C4DC-4FB5-47EC-B60D-62264D50EB67}" srcOrd="0" destOrd="0" presId="urn:microsoft.com/office/officeart/2008/layout/LinedList"/>
    <dgm:cxn modelId="{CA4C359C-712A-40B1-BE6C-0C04DE7C136C}" type="presParOf" srcId="{0AD2B9D2-3407-443A-A6D1-9C2085A2E8FF}" destId="{BADA6BB0-A4C3-4547-81F0-200C697F4D3A}" srcOrd="1" destOrd="0" presId="urn:microsoft.com/office/officeart/2008/layout/LinedList"/>
    <dgm:cxn modelId="{86399113-3031-4DDC-8FFC-C5B6B32A57BF}" type="presParOf" srcId="{C422892C-AB32-4903-B3BE-0BA9653D6301}" destId="{C37F966E-1FC3-4A7C-9F12-C89C33F436BF}" srcOrd="2" destOrd="0" presId="urn:microsoft.com/office/officeart/2008/layout/LinedList"/>
    <dgm:cxn modelId="{1DF3F62E-5C39-4A35-98FD-F523644A2B3F}" type="presParOf" srcId="{C422892C-AB32-4903-B3BE-0BA9653D6301}" destId="{65391112-63F5-4DAB-A287-30106871CD57}" srcOrd="3" destOrd="0" presId="urn:microsoft.com/office/officeart/2008/layout/LinedList"/>
    <dgm:cxn modelId="{89D42458-6F52-4152-BB44-DDBCED0297E9}" type="presParOf" srcId="{65391112-63F5-4DAB-A287-30106871CD57}" destId="{3948AD53-969B-4C30-8D61-C32E2FB4E0F5}" srcOrd="0" destOrd="0" presId="urn:microsoft.com/office/officeart/2008/layout/LinedList"/>
    <dgm:cxn modelId="{85DFB9FC-0DB2-4476-A230-0C44D642FE86}" type="presParOf" srcId="{65391112-63F5-4DAB-A287-30106871CD57}" destId="{F6F00218-C89C-4A9F-9E19-4384B2134561}" srcOrd="1" destOrd="0" presId="urn:microsoft.com/office/officeart/2008/layout/LinedList"/>
    <dgm:cxn modelId="{01A66A26-FFCB-47F7-84C4-72DF91072B67}" type="presParOf" srcId="{C422892C-AB32-4903-B3BE-0BA9653D6301}" destId="{B40F7502-D464-44BD-8C15-0A4967C9476B}" srcOrd="4" destOrd="0" presId="urn:microsoft.com/office/officeart/2008/layout/LinedList"/>
    <dgm:cxn modelId="{B77CD88A-F0B0-4447-AA41-0411024BD507}" type="presParOf" srcId="{C422892C-AB32-4903-B3BE-0BA9653D6301}" destId="{E2532946-560B-4EFD-B551-C1705F169215}" srcOrd="5" destOrd="0" presId="urn:microsoft.com/office/officeart/2008/layout/LinedList"/>
    <dgm:cxn modelId="{E5E1A3DB-9499-4CF6-9AAF-B9854151C391}" type="presParOf" srcId="{E2532946-560B-4EFD-B551-C1705F169215}" destId="{F7E1DB20-CB69-49DF-B33F-A55D1A149BF7}" srcOrd="0" destOrd="0" presId="urn:microsoft.com/office/officeart/2008/layout/LinedList"/>
    <dgm:cxn modelId="{A3B5D44B-66DD-45BA-9931-A7945D52B9B0}" type="presParOf" srcId="{E2532946-560B-4EFD-B551-C1705F169215}" destId="{01B6D9F1-107B-41BB-9814-5A8C990A79B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552C03-193F-4647-BB71-22D07C5D64F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AC27135-102E-4EFB-9522-55663C1FBF21}">
      <dgm:prSet phldr="0"/>
      <dgm:spPr/>
      <dgm:t>
        <a:bodyPr/>
        <a:lstStyle/>
        <a:p>
          <a:pPr rtl="0"/>
          <a:r>
            <a:rPr lang="en-US">
              <a:latin typeface="Gill Sans MT" panose="020B0502020104020203"/>
            </a:rPr>
            <a:t>Minimal exposure to frameworks</a:t>
          </a:r>
        </a:p>
      </dgm:t>
    </dgm:pt>
    <dgm:pt modelId="{95D2947A-D771-4896-9503-E5E6E7001880}" type="parTrans" cxnId="{6973CBD8-2DB2-49F3-86B4-D634D1881073}">
      <dgm:prSet/>
      <dgm:spPr/>
    </dgm:pt>
    <dgm:pt modelId="{24C3B110-FC04-4349-869E-017D28C8B180}" type="sibTrans" cxnId="{6973CBD8-2DB2-49F3-86B4-D634D1881073}">
      <dgm:prSet/>
      <dgm:spPr/>
    </dgm:pt>
    <dgm:pt modelId="{D2101C4F-E5EC-445E-8097-43B8C5F32481}">
      <dgm:prSet phldr="0"/>
      <dgm:spPr/>
      <dgm:t>
        <a:bodyPr/>
        <a:lstStyle/>
        <a:p>
          <a:pPr rtl="0"/>
          <a:r>
            <a:rPr lang="en-US">
              <a:latin typeface="Gill Sans MT" panose="020B0502020104020203"/>
            </a:rPr>
            <a:t>Comply with the  trend</a:t>
          </a:r>
        </a:p>
      </dgm:t>
    </dgm:pt>
    <dgm:pt modelId="{9A3BD49E-D2BB-4328-8C6F-1BF957A64999}" type="parTrans" cxnId="{C87F5899-7B87-475C-85FD-73D69AAC5495}">
      <dgm:prSet/>
      <dgm:spPr/>
    </dgm:pt>
    <dgm:pt modelId="{49637813-C424-4160-A989-116C02CA5DAB}" type="sibTrans" cxnId="{C87F5899-7B87-475C-85FD-73D69AAC5495}">
      <dgm:prSet/>
      <dgm:spPr/>
    </dgm:pt>
    <dgm:pt modelId="{4CDC9AC1-01FF-4444-843D-CC71921D7BC4}">
      <dgm:prSet phldr="0"/>
      <dgm:spPr/>
      <dgm:t>
        <a:bodyPr/>
        <a:lstStyle/>
        <a:p>
          <a:pPr rtl="0"/>
          <a:r>
            <a:rPr lang="en-US">
              <a:latin typeface="Gill Sans MT" panose="020B0502020104020203"/>
            </a:rPr>
            <a:t>Variety of services</a:t>
          </a:r>
        </a:p>
      </dgm:t>
    </dgm:pt>
    <dgm:pt modelId="{8DD27863-845C-40E9-82C5-2D15E75DA7F5}" type="parTrans" cxnId="{BB6A9096-C558-4DF0-AD94-63240054BB7C}">
      <dgm:prSet/>
      <dgm:spPr/>
    </dgm:pt>
    <dgm:pt modelId="{FFB16E8D-A87F-46C2-B906-CAFA0A343DA5}" type="sibTrans" cxnId="{BB6A9096-C558-4DF0-AD94-63240054BB7C}">
      <dgm:prSet/>
      <dgm:spPr/>
    </dgm:pt>
    <dgm:pt modelId="{0F97FDEC-4FC1-40D2-9AE7-5E1A03407EB0}">
      <dgm:prSet phldr="0"/>
      <dgm:spPr/>
      <dgm:t>
        <a:bodyPr/>
        <a:lstStyle/>
        <a:p>
          <a:pPr rtl="0"/>
          <a:r>
            <a:rPr lang="en-US"/>
            <a:t>A web development framework that enables us to build modern apps with .NET services</a:t>
          </a:r>
          <a:endParaRPr lang="en-US">
            <a:latin typeface="Gill Sans MT" panose="020B0502020104020203"/>
          </a:endParaRPr>
        </a:p>
      </dgm:t>
    </dgm:pt>
    <dgm:pt modelId="{3D6A6131-A56A-4AF3-97E6-6C74003728A9}" type="parTrans" cxnId="{20D94990-9C3C-4F10-BF85-9BC294BDA06C}">
      <dgm:prSet/>
      <dgm:spPr/>
    </dgm:pt>
    <dgm:pt modelId="{E55E12C5-B163-44D0-916A-F2918ACC8A0A}" type="sibTrans" cxnId="{20D94990-9C3C-4F10-BF85-9BC294BDA06C}">
      <dgm:prSet/>
      <dgm:spPr/>
    </dgm:pt>
    <dgm:pt modelId="{C422892C-AB32-4903-B3BE-0BA9653D6301}" type="pres">
      <dgm:prSet presAssocID="{FB552C03-193F-4647-BB71-22D07C5D64FF}" presName="vert0" presStyleCnt="0">
        <dgm:presLayoutVars>
          <dgm:dir/>
          <dgm:animOne val="branch"/>
          <dgm:animLvl val="lvl"/>
        </dgm:presLayoutVars>
      </dgm:prSet>
      <dgm:spPr/>
    </dgm:pt>
    <dgm:pt modelId="{B40F7502-D464-44BD-8C15-0A4967C9476B}" type="pres">
      <dgm:prSet presAssocID="{FAC27135-102E-4EFB-9522-55663C1FBF21}" presName="thickLine" presStyleLbl="alignNode1" presStyleIdx="0" presStyleCnt="4"/>
      <dgm:spPr/>
    </dgm:pt>
    <dgm:pt modelId="{E2532946-560B-4EFD-B551-C1705F169215}" type="pres">
      <dgm:prSet presAssocID="{FAC27135-102E-4EFB-9522-55663C1FBF21}" presName="horz1" presStyleCnt="0"/>
      <dgm:spPr/>
    </dgm:pt>
    <dgm:pt modelId="{F7E1DB20-CB69-49DF-B33F-A55D1A149BF7}" type="pres">
      <dgm:prSet presAssocID="{FAC27135-102E-4EFB-9522-55663C1FBF21}" presName="tx1" presStyleLbl="revTx" presStyleIdx="0" presStyleCnt="4"/>
      <dgm:spPr/>
    </dgm:pt>
    <dgm:pt modelId="{01B6D9F1-107B-41BB-9814-5A8C990A79BF}" type="pres">
      <dgm:prSet presAssocID="{FAC27135-102E-4EFB-9522-55663C1FBF21}" presName="vert1" presStyleCnt="0"/>
      <dgm:spPr/>
    </dgm:pt>
    <dgm:pt modelId="{E1BA95A6-7B19-4FAF-84F1-3D9EF3464AEE}" type="pres">
      <dgm:prSet presAssocID="{D2101C4F-E5EC-445E-8097-43B8C5F32481}" presName="thickLine" presStyleLbl="alignNode1" presStyleIdx="1" presStyleCnt="4"/>
      <dgm:spPr/>
    </dgm:pt>
    <dgm:pt modelId="{BAFBD07C-219C-48B4-A72C-F2449C885E21}" type="pres">
      <dgm:prSet presAssocID="{D2101C4F-E5EC-445E-8097-43B8C5F32481}" presName="horz1" presStyleCnt="0"/>
      <dgm:spPr/>
    </dgm:pt>
    <dgm:pt modelId="{EC5C9A71-1816-410F-A15A-A9B113DC731C}" type="pres">
      <dgm:prSet presAssocID="{D2101C4F-E5EC-445E-8097-43B8C5F32481}" presName="tx1" presStyleLbl="revTx" presStyleIdx="1" presStyleCnt="4"/>
      <dgm:spPr/>
    </dgm:pt>
    <dgm:pt modelId="{637E84E8-D950-4B70-9379-70F8C278B32B}" type="pres">
      <dgm:prSet presAssocID="{D2101C4F-E5EC-445E-8097-43B8C5F32481}" presName="vert1" presStyleCnt="0"/>
      <dgm:spPr/>
    </dgm:pt>
    <dgm:pt modelId="{F7BF9E5E-305B-4761-9486-F913E5F26D37}" type="pres">
      <dgm:prSet presAssocID="{4CDC9AC1-01FF-4444-843D-CC71921D7BC4}" presName="thickLine" presStyleLbl="alignNode1" presStyleIdx="2" presStyleCnt="4"/>
      <dgm:spPr/>
    </dgm:pt>
    <dgm:pt modelId="{0F9C8FCD-BDD9-4E10-9408-CE12A56C9287}" type="pres">
      <dgm:prSet presAssocID="{4CDC9AC1-01FF-4444-843D-CC71921D7BC4}" presName="horz1" presStyleCnt="0"/>
      <dgm:spPr/>
    </dgm:pt>
    <dgm:pt modelId="{08C88AEC-7F62-4603-8DD2-9E5B0E8D0AC9}" type="pres">
      <dgm:prSet presAssocID="{4CDC9AC1-01FF-4444-843D-CC71921D7BC4}" presName="tx1" presStyleLbl="revTx" presStyleIdx="2" presStyleCnt="4"/>
      <dgm:spPr/>
    </dgm:pt>
    <dgm:pt modelId="{8B91DA22-4BBA-4200-BE49-EFD8939281F6}" type="pres">
      <dgm:prSet presAssocID="{4CDC9AC1-01FF-4444-843D-CC71921D7BC4}" presName="vert1" presStyleCnt="0"/>
      <dgm:spPr/>
    </dgm:pt>
    <dgm:pt modelId="{EFAA1C89-208B-4845-9E43-9C6652769448}" type="pres">
      <dgm:prSet presAssocID="{0F97FDEC-4FC1-40D2-9AE7-5E1A03407EB0}" presName="thickLine" presStyleLbl="alignNode1" presStyleIdx="3" presStyleCnt="4"/>
      <dgm:spPr/>
    </dgm:pt>
    <dgm:pt modelId="{25FB71C7-E861-4210-ABED-D93D7994687C}" type="pres">
      <dgm:prSet presAssocID="{0F97FDEC-4FC1-40D2-9AE7-5E1A03407EB0}" presName="horz1" presStyleCnt="0"/>
      <dgm:spPr/>
    </dgm:pt>
    <dgm:pt modelId="{0D61D68D-BF3B-4DEF-A1A0-BEA1B5086635}" type="pres">
      <dgm:prSet presAssocID="{0F97FDEC-4FC1-40D2-9AE7-5E1A03407EB0}" presName="tx1" presStyleLbl="revTx" presStyleIdx="3" presStyleCnt="4"/>
      <dgm:spPr/>
    </dgm:pt>
    <dgm:pt modelId="{9DED4A47-1AAC-4735-9060-6809E5B7ABAE}" type="pres">
      <dgm:prSet presAssocID="{0F97FDEC-4FC1-40D2-9AE7-5E1A03407EB0}" presName="vert1" presStyleCnt="0"/>
      <dgm:spPr/>
    </dgm:pt>
  </dgm:ptLst>
  <dgm:cxnLst>
    <dgm:cxn modelId="{2B1B845E-D129-4621-8A57-DFA8F249BC8B}" type="presOf" srcId="{0F97FDEC-4FC1-40D2-9AE7-5E1A03407EB0}" destId="{0D61D68D-BF3B-4DEF-A1A0-BEA1B5086635}" srcOrd="0" destOrd="0" presId="urn:microsoft.com/office/officeart/2008/layout/LinedList"/>
    <dgm:cxn modelId="{2711F25E-BB89-46F7-930B-4A938BCAF3A0}" type="presOf" srcId="{FB552C03-193F-4647-BB71-22D07C5D64FF}" destId="{C422892C-AB32-4903-B3BE-0BA9653D6301}" srcOrd="0" destOrd="0" presId="urn:microsoft.com/office/officeart/2008/layout/LinedList"/>
    <dgm:cxn modelId="{BB8B1563-7EE9-4205-A0FA-FA4065E38933}" type="presOf" srcId="{FAC27135-102E-4EFB-9522-55663C1FBF21}" destId="{F7E1DB20-CB69-49DF-B33F-A55D1A149BF7}" srcOrd="0" destOrd="0" presId="urn:microsoft.com/office/officeart/2008/layout/LinedList"/>
    <dgm:cxn modelId="{20D94990-9C3C-4F10-BF85-9BC294BDA06C}" srcId="{FB552C03-193F-4647-BB71-22D07C5D64FF}" destId="{0F97FDEC-4FC1-40D2-9AE7-5E1A03407EB0}" srcOrd="3" destOrd="0" parTransId="{3D6A6131-A56A-4AF3-97E6-6C74003728A9}" sibTransId="{E55E12C5-B163-44D0-916A-F2918ACC8A0A}"/>
    <dgm:cxn modelId="{BDD1B995-9111-4905-9364-260B98D47978}" type="presOf" srcId="{D2101C4F-E5EC-445E-8097-43B8C5F32481}" destId="{EC5C9A71-1816-410F-A15A-A9B113DC731C}" srcOrd="0" destOrd="0" presId="urn:microsoft.com/office/officeart/2008/layout/LinedList"/>
    <dgm:cxn modelId="{BB6A9096-C558-4DF0-AD94-63240054BB7C}" srcId="{FB552C03-193F-4647-BB71-22D07C5D64FF}" destId="{4CDC9AC1-01FF-4444-843D-CC71921D7BC4}" srcOrd="2" destOrd="0" parTransId="{8DD27863-845C-40E9-82C5-2D15E75DA7F5}" sibTransId="{FFB16E8D-A87F-46C2-B906-CAFA0A343DA5}"/>
    <dgm:cxn modelId="{C87F5899-7B87-475C-85FD-73D69AAC5495}" srcId="{FB552C03-193F-4647-BB71-22D07C5D64FF}" destId="{D2101C4F-E5EC-445E-8097-43B8C5F32481}" srcOrd="1" destOrd="0" parTransId="{9A3BD49E-D2BB-4328-8C6F-1BF957A64999}" sibTransId="{49637813-C424-4160-A989-116C02CA5DAB}"/>
    <dgm:cxn modelId="{52AA9DD2-1263-4F59-AB5F-AC304216533D}" type="presOf" srcId="{4CDC9AC1-01FF-4444-843D-CC71921D7BC4}" destId="{08C88AEC-7F62-4603-8DD2-9E5B0E8D0AC9}" srcOrd="0" destOrd="0" presId="urn:microsoft.com/office/officeart/2008/layout/LinedList"/>
    <dgm:cxn modelId="{6973CBD8-2DB2-49F3-86B4-D634D1881073}" srcId="{FB552C03-193F-4647-BB71-22D07C5D64FF}" destId="{FAC27135-102E-4EFB-9522-55663C1FBF21}" srcOrd="0" destOrd="0" parTransId="{95D2947A-D771-4896-9503-E5E6E7001880}" sibTransId="{24C3B110-FC04-4349-869E-017D28C8B180}"/>
    <dgm:cxn modelId="{EEC7DD53-3B5F-495B-85C3-12422D96D7B1}" type="presParOf" srcId="{C422892C-AB32-4903-B3BE-0BA9653D6301}" destId="{B40F7502-D464-44BD-8C15-0A4967C9476B}" srcOrd="0" destOrd="0" presId="urn:microsoft.com/office/officeart/2008/layout/LinedList"/>
    <dgm:cxn modelId="{35AE593F-207B-4E32-86AD-0670F1D3A86E}" type="presParOf" srcId="{C422892C-AB32-4903-B3BE-0BA9653D6301}" destId="{E2532946-560B-4EFD-B551-C1705F169215}" srcOrd="1" destOrd="0" presId="urn:microsoft.com/office/officeart/2008/layout/LinedList"/>
    <dgm:cxn modelId="{26E03BD4-C193-4646-8026-6FE7541AB0E2}" type="presParOf" srcId="{E2532946-560B-4EFD-B551-C1705F169215}" destId="{F7E1DB20-CB69-49DF-B33F-A55D1A149BF7}" srcOrd="0" destOrd="0" presId="urn:microsoft.com/office/officeart/2008/layout/LinedList"/>
    <dgm:cxn modelId="{06F5B326-B070-440E-88AF-5EF7B1895891}" type="presParOf" srcId="{E2532946-560B-4EFD-B551-C1705F169215}" destId="{01B6D9F1-107B-41BB-9814-5A8C990A79BF}" srcOrd="1" destOrd="0" presId="urn:microsoft.com/office/officeart/2008/layout/LinedList"/>
    <dgm:cxn modelId="{CE6CF5D7-B01C-4054-8F12-F10E219C2934}" type="presParOf" srcId="{C422892C-AB32-4903-B3BE-0BA9653D6301}" destId="{E1BA95A6-7B19-4FAF-84F1-3D9EF3464AEE}" srcOrd="2" destOrd="0" presId="urn:microsoft.com/office/officeart/2008/layout/LinedList"/>
    <dgm:cxn modelId="{914C3AEF-A431-4A14-85CE-B396A8061B3C}" type="presParOf" srcId="{C422892C-AB32-4903-B3BE-0BA9653D6301}" destId="{BAFBD07C-219C-48B4-A72C-F2449C885E21}" srcOrd="3" destOrd="0" presId="urn:microsoft.com/office/officeart/2008/layout/LinedList"/>
    <dgm:cxn modelId="{9ADD705E-60AA-4C2A-9889-F59B0E80077B}" type="presParOf" srcId="{BAFBD07C-219C-48B4-A72C-F2449C885E21}" destId="{EC5C9A71-1816-410F-A15A-A9B113DC731C}" srcOrd="0" destOrd="0" presId="urn:microsoft.com/office/officeart/2008/layout/LinedList"/>
    <dgm:cxn modelId="{8520DEDE-CB63-43F2-89A2-EF3D9B840C84}" type="presParOf" srcId="{BAFBD07C-219C-48B4-A72C-F2449C885E21}" destId="{637E84E8-D950-4B70-9379-70F8C278B32B}" srcOrd="1" destOrd="0" presId="urn:microsoft.com/office/officeart/2008/layout/LinedList"/>
    <dgm:cxn modelId="{F4B41F15-548F-4D49-A749-D2EE8AF98252}" type="presParOf" srcId="{C422892C-AB32-4903-B3BE-0BA9653D6301}" destId="{F7BF9E5E-305B-4761-9486-F913E5F26D37}" srcOrd="4" destOrd="0" presId="urn:microsoft.com/office/officeart/2008/layout/LinedList"/>
    <dgm:cxn modelId="{0FD7AD01-E635-4472-8011-846A5688A452}" type="presParOf" srcId="{C422892C-AB32-4903-B3BE-0BA9653D6301}" destId="{0F9C8FCD-BDD9-4E10-9408-CE12A56C9287}" srcOrd="5" destOrd="0" presId="urn:microsoft.com/office/officeart/2008/layout/LinedList"/>
    <dgm:cxn modelId="{2B78DCA1-9146-4740-88C0-EAE7D5EC3B31}" type="presParOf" srcId="{0F9C8FCD-BDD9-4E10-9408-CE12A56C9287}" destId="{08C88AEC-7F62-4603-8DD2-9E5B0E8D0AC9}" srcOrd="0" destOrd="0" presId="urn:microsoft.com/office/officeart/2008/layout/LinedList"/>
    <dgm:cxn modelId="{B449197F-5FF9-468C-A9CA-97E13FF36ACE}" type="presParOf" srcId="{0F9C8FCD-BDD9-4E10-9408-CE12A56C9287}" destId="{8B91DA22-4BBA-4200-BE49-EFD8939281F6}" srcOrd="1" destOrd="0" presId="urn:microsoft.com/office/officeart/2008/layout/LinedList"/>
    <dgm:cxn modelId="{8C5DC5C8-D16A-47F4-A61D-BCD5A7EF8E12}" type="presParOf" srcId="{C422892C-AB32-4903-B3BE-0BA9653D6301}" destId="{EFAA1C89-208B-4845-9E43-9C6652769448}" srcOrd="6" destOrd="0" presId="urn:microsoft.com/office/officeart/2008/layout/LinedList"/>
    <dgm:cxn modelId="{A4B51B06-37C5-45B8-8CE9-86EEF3AA2191}" type="presParOf" srcId="{C422892C-AB32-4903-B3BE-0BA9653D6301}" destId="{25FB71C7-E861-4210-ABED-D93D7994687C}" srcOrd="7" destOrd="0" presId="urn:microsoft.com/office/officeart/2008/layout/LinedList"/>
    <dgm:cxn modelId="{A766B2E4-DF80-4B54-AF90-2A7D1403C7CB}" type="presParOf" srcId="{25FB71C7-E861-4210-ABED-D93D7994687C}" destId="{0D61D68D-BF3B-4DEF-A1A0-BEA1B5086635}" srcOrd="0" destOrd="0" presId="urn:microsoft.com/office/officeart/2008/layout/LinedList"/>
    <dgm:cxn modelId="{A28E7A5B-DCCE-446B-839D-E51C86FF6F31}" type="presParOf" srcId="{25FB71C7-E861-4210-ABED-D93D7994687C}" destId="{9DED4A47-1AAC-4735-9060-6809E5B7ABA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B552C03-193F-4647-BB71-22D07C5D64F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F97FDEC-4FC1-40D2-9AE7-5E1A03407EB0}">
      <dgm:prSet phldr="0"/>
      <dgm:spPr/>
      <dgm:t>
        <a:bodyPr/>
        <a:lstStyle/>
        <a:p>
          <a:pPr rtl="0"/>
          <a:r>
            <a:rPr lang="en-US">
              <a:latin typeface="Gill Sans MT" panose="020B0502020104020203"/>
            </a:rPr>
            <a:t>Met with QTC every week to update ourselves with study the current logic and technologies</a:t>
          </a:r>
        </a:p>
      </dgm:t>
    </dgm:pt>
    <dgm:pt modelId="{3D6A6131-A56A-4AF3-97E6-6C74003728A9}" type="parTrans" cxnId="{01E1D964-D369-423E-8BB6-10AE4776D02C}">
      <dgm:prSet/>
      <dgm:spPr/>
    </dgm:pt>
    <dgm:pt modelId="{E55E12C5-B163-44D0-916A-F2918ACC8A0A}" type="sibTrans" cxnId="{01E1D964-D369-423E-8BB6-10AE4776D02C}">
      <dgm:prSet/>
      <dgm:spPr/>
    </dgm:pt>
    <dgm:pt modelId="{FE95FC0A-C4B5-42EC-8DA3-0ACC53F236C6}">
      <dgm:prSet phldr="0"/>
      <dgm:spPr/>
      <dgm:t>
        <a:bodyPr/>
        <a:lstStyle/>
        <a:p>
          <a:pPr rtl="0"/>
          <a:r>
            <a:rPr lang="en-US">
              <a:latin typeface="Gill Sans MT" panose="020B0502020104020203"/>
            </a:rPr>
            <a:t>Foreshadowing an issue </a:t>
          </a:r>
        </a:p>
      </dgm:t>
    </dgm:pt>
    <dgm:pt modelId="{D20FD064-2B1E-4FA1-B21B-EDB8A2A82294}" type="parTrans" cxnId="{D2B44888-603E-4A28-9716-8323549757F7}">
      <dgm:prSet/>
      <dgm:spPr/>
    </dgm:pt>
    <dgm:pt modelId="{88BA1660-3CBA-4FB2-9943-80F971131818}" type="sibTrans" cxnId="{D2B44888-603E-4A28-9716-8323549757F7}">
      <dgm:prSet/>
      <dgm:spPr/>
    </dgm:pt>
    <dgm:pt modelId="{90768AB9-0E12-487C-9858-F81A64091A9E}">
      <dgm:prSet phldr="0"/>
      <dgm:spPr/>
      <dgm:t>
        <a:bodyPr/>
        <a:lstStyle/>
        <a:p>
          <a:pPr rtl="0"/>
          <a:r>
            <a:rPr lang="en-US">
              <a:latin typeface="Gill Sans MT" panose="020B0502020104020203"/>
            </a:rPr>
            <a:t>Renovating current website</a:t>
          </a:r>
        </a:p>
      </dgm:t>
    </dgm:pt>
    <dgm:pt modelId="{D6433E14-6D86-4769-9A33-E9DC650FF0FC}" type="parTrans" cxnId="{F5535C99-D665-447A-A190-3767CFE99BB6}">
      <dgm:prSet/>
      <dgm:spPr/>
    </dgm:pt>
    <dgm:pt modelId="{A8E4FAD5-E422-407C-90E1-0D38E4A23C42}" type="sibTrans" cxnId="{F5535C99-D665-447A-A190-3767CFE99BB6}">
      <dgm:prSet/>
      <dgm:spPr/>
    </dgm:pt>
    <dgm:pt modelId="{92C58CBD-01F8-4748-A259-889FA6FFD60D}">
      <dgm:prSet phldr="0"/>
      <dgm:spPr/>
      <dgm:t>
        <a:bodyPr/>
        <a:lstStyle/>
        <a:p>
          <a:pPr rtl="0"/>
          <a:r>
            <a:rPr lang="en-US">
              <a:latin typeface="Gill Sans MT" panose="020B0502020104020203"/>
            </a:rPr>
            <a:t>Dynamic vs Manual Expansion</a:t>
          </a:r>
        </a:p>
      </dgm:t>
    </dgm:pt>
    <dgm:pt modelId="{1310306B-E3F5-4521-8BF1-B5F37B4838C7}" type="parTrans" cxnId="{F36287ED-7DA5-4F33-95F3-9EEA432282B0}">
      <dgm:prSet/>
      <dgm:spPr/>
    </dgm:pt>
    <dgm:pt modelId="{81533848-8A0B-4512-8D56-62447E319222}" type="sibTrans" cxnId="{F36287ED-7DA5-4F33-95F3-9EEA432282B0}">
      <dgm:prSet/>
      <dgm:spPr/>
    </dgm:pt>
    <dgm:pt modelId="{C422892C-AB32-4903-B3BE-0BA9653D6301}" type="pres">
      <dgm:prSet presAssocID="{FB552C03-193F-4647-BB71-22D07C5D64FF}" presName="vert0" presStyleCnt="0">
        <dgm:presLayoutVars>
          <dgm:dir/>
          <dgm:animOne val="branch"/>
          <dgm:animLvl val="lvl"/>
        </dgm:presLayoutVars>
      </dgm:prSet>
      <dgm:spPr/>
    </dgm:pt>
    <dgm:pt modelId="{EFAA1C89-208B-4845-9E43-9C6652769448}" type="pres">
      <dgm:prSet presAssocID="{0F97FDEC-4FC1-40D2-9AE7-5E1A03407EB0}" presName="thickLine" presStyleLbl="alignNode1" presStyleIdx="0" presStyleCnt="4"/>
      <dgm:spPr/>
    </dgm:pt>
    <dgm:pt modelId="{25FB71C7-E861-4210-ABED-D93D7994687C}" type="pres">
      <dgm:prSet presAssocID="{0F97FDEC-4FC1-40D2-9AE7-5E1A03407EB0}" presName="horz1" presStyleCnt="0"/>
      <dgm:spPr/>
    </dgm:pt>
    <dgm:pt modelId="{0D61D68D-BF3B-4DEF-A1A0-BEA1B5086635}" type="pres">
      <dgm:prSet presAssocID="{0F97FDEC-4FC1-40D2-9AE7-5E1A03407EB0}" presName="tx1" presStyleLbl="revTx" presStyleIdx="0" presStyleCnt="4"/>
      <dgm:spPr/>
    </dgm:pt>
    <dgm:pt modelId="{9DED4A47-1AAC-4735-9060-6809E5B7ABAE}" type="pres">
      <dgm:prSet presAssocID="{0F97FDEC-4FC1-40D2-9AE7-5E1A03407EB0}" presName="vert1" presStyleCnt="0"/>
      <dgm:spPr/>
    </dgm:pt>
    <dgm:pt modelId="{7F1C3878-8C01-4D9F-A9F6-F583A3CC9B0B}" type="pres">
      <dgm:prSet presAssocID="{FE95FC0A-C4B5-42EC-8DA3-0ACC53F236C6}" presName="thickLine" presStyleLbl="alignNode1" presStyleIdx="1" presStyleCnt="4"/>
      <dgm:spPr/>
    </dgm:pt>
    <dgm:pt modelId="{6DDA26CE-83DD-4BCD-B1BC-F259D7C6461A}" type="pres">
      <dgm:prSet presAssocID="{FE95FC0A-C4B5-42EC-8DA3-0ACC53F236C6}" presName="horz1" presStyleCnt="0"/>
      <dgm:spPr/>
    </dgm:pt>
    <dgm:pt modelId="{EC6EDEDA-4EBB-4542-BFAA-2F4E4CF38690}" type="pres">
      <dgm:prSet presAssocID="{FE95FC0A-C4B5-42EC-8DA3-0ACC53F236C6}" presName="tx1" presStyleLbl="revTx" presStyleIdx="1" presStyleCnt="4"/>
      <dgm:spPr/>
    </dgm:pt>
    <dgm:pt modelId="{869000CC-5764-4001-8E1C-9AD7C181DDDB}" type="pres">
      <dgm:prSet presAssocID="{FE95FC0A-C4B5-42EC-8DA3-0ACC53F236C6}" presName="vert1" presStyleCnt="0"/>
      <dgm:spPr/>
    </dgm:pt>
    <dgm:pt modelId="{7123B445-960F-47CA-B370-5A3A10446C1F}" type="pres">
      <dgm:prSet presAssocID="{90768AB9-0E12-487C-9858-F81A64091A9E}" presName="thickLine" presStyleLbl="alignNode1" presStyleIdx="2" presStyleCnt="4"/>
      <dgm:spPr/>
    </dgm:pt>
    <dgm:pt modelId="{1D9EF822-5FEA-4A2A-8510-F4926BEF36A9}" type="pres">
      <dgm:prSet presAssocID="{90768AB9-0E12-487C-9858-F81A64091A9E}" presName="horz1" presStyleCnt="0"/>
      <dgm:spPr/>
    </dgm:pt>
    <dgm:pt modelId="{68EEFC81-71A2-4EED-AFDC-A43A4CD2FB99}" type="pres">
      <dgm:prSet presAssocID="{90768AB9-0E12-487C-9858-F81A64091A9E}" presName="tx1" presStyleLbl="revTx" presStyleIdx="2" presStyleCnt="4"/>
      <dgm:spPr/>
    </dgm:pt>
    <dgm:pt modelId="{EF901C6C-8014-48C2-B080-4C240D5C9C3B}" type="pres">
      <dgm:prSet presAssocID="{90768AB9-0E12-487C-9858-F81A64091A9E}" presName="vert1" presStyleCnt="0"/>
      <dgm:spPr/>
    </dgm:pt>
    <dgm:pt modelId="{82315FF4-900E-41CD-8CBE-8B51093C308C}" type="pres">
      <dgm:prSet presAssocID="{92C58CBD-01F8-4748-A259-889FA6FFD60D}" presName="thickLine" presStyleLbl="alignNode1" presStyleIdx="3" presStyleCnt="4"/>
      <dgm:spPr/>
    </dgm:pt>
    <dgm:pt modelId="{328711A6-AD8D-415C-83C1-D2CB1D206D8A}" type="pres">
      <dgm:prSet presAssocID="{92C58CBD-01F8-4748-A259-889FA6FFD60D}" presName="horz1" presStyleCnt="0"/>
      <dgm:spPr/>
    </dgm:pt>
    <dgm:pt modelId="{7387F125-B861-45CB-93D4-E9FCFF37AFA5}" type="pres">
      <dgm:prSet presAssocID="{92C58CBD-01F8-4748-A259-889FA6FFD60D}" presName="tx1" presStyleLbl="revTx" presStyleIdx="3" presStyleCnt="4"/>
      <dgm:spPr/>
    </dgm:pt>
    <dgm:pt modelId="{B72920BC-6FE2-40A2-B6B9-905E2FD2F664}" type="pres">
      <dgm:prSet presAssocID="{92C58CBD-01F8-4748-A259-889FA6FFD60D}" presName="vert1" presStyleCnt="0"/>
      <dgm:spPr/>
    </dgm:pt>
  </dgm:ptLst>
  <dgm:cxnLst>
    <dgm:cxn modelId="{9AE90916-CE8A-48CC-B334-B68568125085}" type="presOf" srcId="{92C58CBD-01F8-4748-A259-889FA6FFD60D}" destId="{7387F125-B861-45CB-93D4-E9FCFF37AFA5}" srcOrd="0" destOrd="0" presId="urn:microsoft.com/office/officeart/2008/layout/LinedList"/>
    <dgm:cxn modelId="{2711F25E-BB89-46F7-930B-4A938BCAF3A0}" type="presOf" srcId="{FB552C03-193F-4647-BB71-22D07C5D64FF}" destId="{C422892C-AB32-4903-B3BE-0BA9653D6301}" srcOrd="0" destOrd="0" presId="urn:microsoft.com/office/officeart/2008/layout/LinedList"/>
    <dgm:cxn modelId="{3F48E861-9534-4ECD-8892-AD1A78004331}" type="presOf" srcId="{0F97FDEC-4FC1-40D2-9AE7-5E1A03407EB0}" destId="{0D61D68D-BF3B-4DEF-A1A0-BEA1B5086635}" srcOrd="0" destOrd="0" presId="urn:microsoft.com/office/officeart/2008/layout/LinedList"/>
    <dgm:cxn modelId="{01E1D964-D369-423E-8BB6-10AE4776D02C}" srcId="{FB552C03-193F-4647-BB71-22D07C5D64FF}" destId="{0F97FDEC-4FC1-40D2-9AE7-5E1A03407EB0}" srcOrd="0" destOrd="0" parTransId="{3D6A6131-A56A-4AF3-97E6-6C74003728A9}" sibTransId="{E55E12C5-B163-44D0-916A-F2918ACC8A0A}"/>
    <dgm:cxn modelId="{D2B44888-603E-4A28-9716-8323549757F7}" srcId="{FB552C03-193F-4647-BB71-22D07C5D64FF}" destId="{FE95FC0A-C4B5-42EC-8DA3-0ACC53F236C6}" srcOrd="1" destOrd="0" parTransId="{D20FD064-2B1E-4FA1-B21B-EDB8A2A82294}" sibTransId="{88BA1660-3CBA-4FB2-9943-80F971131818}"/>
    <dgm:cxn modelId="{F5535C99-D665-447A-A190-3767CFE99BB6}" srcId="{FB552C03-193F-4647-BB71-22D07C5D64FF}" destId="{90768AB9-0E12-487C-9858-F81A64091A9E}" srcOrd="2" destOrd="0" parTransId="{D6433E14-6D86-4769-9A33-E9DC650FF0FC}" sibTransId="{A8E4FAD5-E422-407C-90E1-0D38E4A23C42}"/>
    <dgm:cxn modelId="{A39E30C1-05F2-49E4-A76E-0D9ABC61CB72}" type="presOf" srcId="{FE95FC0A-C4B5-42EC-8DA3-0ACC53F236C6}" destId="{EC6EDEDA-4EBB-4542-BFAA-2F4E4CF38690}" srcOrd="0" destOrd="0" presId="urn:microsoft.com/office/officeart/2008/layout/LinedList"/>
    <dgm:cxn modelId="{E29ABAD2-4AEE-409B-A750-7BEF50983D3C}" type="presOf" srcId="{90768AB9-0E12-487C-9858-F81A64091A9E}" destId="{68EEFC81-71A2-4EED-AFDC-A43A4CD2FB99}" srcOrd="0" destOrd="0" presId="urn:microsoft.com/office/officeart/2008/layout/LinedList"/>
    <dgm:cxn modelId="{F36287ED-7DA5-4F33-95F3-9EEA432282B0}" srcId="{FB552C03-193F-4647-BB71-22D07C5D64FF}" destId="{92C58CBD-01F8-4748-A259-889FA6FFD60D}" srcOrd="3" destOrd="0" parTransId="{1310306B-E3F5-4521-8BF1-B5F37B4838C7}" sibTransId="{81533848-8A0B-4512-8D56-62447E319222}"/>
    <dgm:cxn modelId="{E82B0389-4427-4547-924D-3642AE1975B9}" type="presParOf" srcId="{C422892C-AB32-4903-B3BE-0BA9653D6301}" destId="{EFAA1C89-208B-4845-9E43-9C6652769448}" srcOrd="0" destOrd="0" presId="urn:microsoft.com/office/officeart/2008/layout/LinedList"/>
    <dgm:cxn modelId="{4F4B4A0F-9967-4274-8490-9182281F8B85}" type="presParOf" srcId="{C422892C-AB32-4903-B3BE-0BA9653D6301}" destId="{25FB71C7-E861-4210-ABED-D93D7994687C}" srcOrd="1" destOrd="0" presId="urn:microsoft.com/office/officeart/2008/layout/LinedList"/>
    <dgm:cxn modelId="{1D6B9156-C697-4B2B-A779-175E5CDE54AF}" type="presParOf" srcId="{25FB71C7-E861-4210-ABED-D93D7994687C}" destId="{0D61D68D-BF3B-4DEF-A1A0-BEA1B5086635}" srcOrd="0" destOrd="0" presId="urn:microsoft.com/office/officeart/2008/layout/LinedList"/>
    <dgm:cxn modelId="{32CB07CF-5666-43B6-9349-7D8E2CEAD48A}" type="presParOf" srcId="{25FB71C7-E861-4210-ABED-D93D7994687C}" destId="{9DED4A47-1AAC-4735-9060-6809E5B7ABAE}" srcOrd="1" destOrd="0" presId="urn:microsoft.com/office/officeart/2008/layout/LinedList"/>
    <dgm:cxn modelId="{910319D6-53C6-4A20-8239-E49FB95A817D}" type="presParOf" srcId="{C422892C-AB32-4903-B3BE-0BA9653D6301}" destId="{7F1C3878-8C01-4D9F-A9F6-F583A3CC9B0B}" srcOrd="2" destOrd="0" presId="urn:microsoft.com/office/officeart/2008/layout/LinedList"/>
    <dgm:cxn modelId="{175AC638-33D0-4F13-897E-6BF987A5CABE}" type="presParOf" srcId="{C422892C-AB32-4903-B3BE-0BA9653D6301}" destId="{6DDA26CE-83DD-4BCD-B1BC-F259D7C6461A}" srcOrd="3" destOrd="0" presId="urn:microsoft.com/office/officeart/2008/layout/LinedList"/>
    <dgm:cxn modelId="{18522C62-A742-400F-92AB-ABF8389C230E}" type="presParOf" srcId="{6DDA26CE-83DD-4BCD-B1BC-F259D7C6461A}" destId="{EC6EDEDA-4EBB-4542-BFAA-2F4E4CF38690}" srcOrd="0" destOrd="0" presId="urn:microsoft.com/office/officeart/2008/layout/LinedList"/>
    <dgm:cxn modelId="{837841CE-5D89-4668-B66C-2934594D5E11}" type="presParOf" srcId="{6DDA26CE-83DD-4BCD-B1BC-F259D7C6461A}" destId="{869000CC-5764-4001-8E1C-9AD7C181DDDB}" srcOrd="1" destOrd="0" presId="urn:microsoft.com/office/officeart/2008/layout/LinedList"/>
    <dgm:cxn modelId="{7ACDED08-CEE6-4E1C-9CDA-3B82D69E1D76}" type="presParOf" srcId="{C422892C-AB32-4903-B3BE-0BA9653D6301}" destId="{7123B445-960F-47CA-B370-5A3A10446C1F}" srcOrd="4" destOrd="0" presId="urn:microsoft.com/office/officeart/2008/layout/LinedList"/>
    <dgm:cxn modelId="{0A962405-73AA-4678-9154-B08386EF90B8}" type="presParOf" srcId="{C422892C-AB32-4903-B3BE-0BA9653D6301}" destId="{1D9EF822-5FEA-4A2A-8510-F4926BEF36A9}" srcOrd="5" destOrd="0" presId="urn:microsoft.com/office/officeart/2008/layout/LinedList"/>
    <dgm:cxn modelId="{880AB822-6E9F-47B8-8108-66D4D0C7167B}" type="presParOf" srcId="{1D9EF822-5FEA-4A2A-8510-F4926BEF36A9}" destId="{68EEFC81-71A2-4EED-AFDC-A43A4CD2FB99}" srcOrd="0" destOrd="0" presId="urn:microsoft.com/office/officeart/2008/layout/LinedList"/>
    <dgm:cxn modelId="{FD7B1EB0-DD74-46EF-8131-F904131A19C7}" type="presParOf" srcId="{1D9EF822-5FEA-4A2A-8510-F4926BEF36A9}" destId="{EF901C6C-8014-48C2-B080-4C240D5C9C3B}" srcOrd="1" destOrd="0" presId="urn:microsoft.com/office/officeart/2008/layout/LinedList"/>
    <dgm:cxn modelId="{0A13C0FB-CBC6-4184-AFDF-1B647E9E116E}" type="presParOf" srcId="{C422892C-AB32-4903-B3BE-0BA9653D6301}" destId="{82315FF4-900E-41CD-8CBE-8B51093C308C}" srcOrd="6" destOrd="0" presId="urn:microsoft.com/office/officeart/2008/layout/LinedList"/>
    <dgm:cxn modelId="{4A1C0467-D7A9-4C3E-8237-7A10FF636E22}" type="presParOf" srcId="{C422892C-AB32-4903-B3BE-0BA9653D6301}" destId="{328711A6-AD8D-415C-83C1-D2CB1D206D8A}" srcOrd="7" destOrd="0" presId="urn:microsoft.com/office/officeart/2008/layout/LinedList"/>
    <dgm:cxn modelId="{453B8F5D-F840-41F2-88F0-D9FF3E2CDB7F}" type="presParOf" srcId="{328711A6-AD8D-415C-83C1-D2CB1D206D8A}" destId="{7387F125-B861-45CB-93D4-E9FCFF37AFA5}" srcOrd="0" destOrd="0" presId="urn:microsoft.com/office/officeart/2008/layout/LinedList"/>
    <dgm:cxn modelId="{DBA9B155-4164-4613-BA35-F847573FAB57}" type="presParOf" srcId="{328711A6-AD8D-415C-83C1-D2CB1D206D8A}" destId="{B72920BC-6FE2-40A2-B6B9-905E2FD2F66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D1F067D-AB70-489B-9F7E-AEBCEBF06C1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E655D58-B8F9-49A1-9500-27A5D694C657}">
      <dgm:prSet/>
      <dgm:spPr/>
      <dgm:t>
        <a:bodyPr/>
        <a:lstStyle/>
        <a:p>
          <a:r>
            <a:rPr lang="en-US"/>
            <a:t>Overwhelming amount of new technologies</a:t>
          </a:r>
        </a:p>
      </dgm:t>
    </dgm:pt>
    <dgm:pt modelId="{69B84732-B25D-45C3-B781-5EFF6041946F}" type="parTrans" cxnId="{7D9D7940-8689-434E-97A9-E18064AF9CCC}">
      <dgm:prSet/>
      <dgm:spPr/>
      <dgm:t>
        <a:bodyPr/>
        <a:lstStyle/>
        <a:p>
          <a:endParaRPr lang="en-US"/>
        </a:p>
      </dgm:t>
    </dgm:pt>
    <dgm:pt modelId="{5EA6378D-D2DD-4E9D-8635-6C5AE3850A6C}" type="sibTrans" cxnId="{7D9D7940-8689-434E-97A9-E18064AF9CCC}">
      <dgm:prSet/>
      <dgm:spPr/>
      <dgm:t>
        <a:bodyPr/>
        <a:lstStyle/>
        <a:p>
          <a:endParaRPr lang="en-US"/>
        </a:p>
      </dgm:t>
    </dgm:pt>
    <dgm:pt modelId="{0AFAF4EF-3963-4356-A52A-49CEE8CD27EC}">
      <dgm:prSet/>
      <dgm:spPr/>
      <dgm:t>
        <a:bodyPr/>
        <a:lstStyle/>
        <a:p>
          <a:r>
            <a:rPr lang="en-US"/>
            <a:t>New Language</a:t>
          </a:r>
        </a:p>
      </dgm:t>
    </dgm:pt>
    <dgm:pt modelId="{6560EE61-47D3-417A-9474-E8C36F85AC38}" type="parTrans" cxnId="{B5B149BE-4625-4A43-9D4A-BD3D775A3AD9}">
      <dgm:prSet/>
      <dgm:spPr/>
      <dgm:t>
        <a:bodyPr/>
        <a:lstStyle/>
        <a:p>
          <a:endParaRPr lang="en-US"/>
        </a:p>
      </dgm:t>
    </dgm:pt>
    <dgm:pt modelId="{A5056A6B-D67D-41A0-A530-5A458F53C19E}" type="sibTrans" cxnId="{B5B149BE-4625-4A43-9D4A-BD3D775A3AD9}">
      <dgm:prSet/>
      <dgm:spPr/>
      <dgm:t>
        <a:bodyPr/>
        <a:lstStyle/>
        <a:p>
          <a:endParaRPr lang="en-US"/>
        </a:p>
      </dgm:t>
    </dgm:pt>
    <dgm:pt modelId="{D101D282-A809-4227-A9EB-93C5B5EF0B47}">
      <dgm:prSet/>
      <dgm:spPr/>
      <dgm:t>
        <a:bodyPr/>
        <a:lstStyle/>
        <a:p>
          <a:r>
            <a:rPr lang="en-US"/>
            <a:t>New </a:t>
          </a:r>
          <a:r>
            <a:rPr lang="en-US">
              <a:latin typeface="Gill Sans MT" panose="020B0502020104020203"/>
            </a:rPr>
            <a:t>Framework</a:t>
          </a:r>
          <a:endParaRPr lang="en-US"/>
        </a:p>
      </dgm:t>
    </dgm:pt>
    <dgm:pt modelId="{229E80DC-4E12-4C8A-A904-6E1EC1DFA469}" type="parTrans" cxnId="{C1CFF614-B5A5-4590-8B4A-FDB009BFBD01}">
      <dgm:prSet/>
      <dgm:spPr/>
      <dgm:t>
        <a:bodyPr/>
        <a:lstStyle/>
        <a:p>
          <a:endParaRPr lang="en-US"/>
        </a:p>
      </dgm:t>
    </dgm:pt>
    <dgm:pt modelId="{C9ECEC50-7EB8-4712-9846-86CFD5EC6EF0}" type="sibTrans" cxnId="{C1CFF614-B5A5-4590-8B4A-FDB009BFBD01}">
      <dgm:prSet/>
      <dgm:spPr/>
      <dgm:t>
        <a:bodyPr/>
        <a:lstStyle/>
        <a:p>
          <a:endParaRPr lang="en-US"/>
        </a:p>
      </dgm:t>
    </dgm:pt>
    <dgm:pt modelId="{AB25E303-293C-451A-8377-242C05C8FF98}" type="pres">
      <dgm:prSet presAssocID="{DD1F067D-AB70-489B-9F7E-AEBCEBF06C15}" presName="linear" presStyleCnt="0">
        <dgm:presLayoutVars>
          <dgm:dir/>
          <dgm:animLvl val="lvl"/>
          <dgm:resizeHandles val="exact"/>
        </dgm:presLayoutVars>
      </dgm:prSet>
      <dgm:spPr/>
    </dgm:pt>
    <dgm:pt modelId="{BBD66263-CF0D-42A9-A9A0-0C72B3703358}" type="pres">
      <dgm:prSet presAssocID="{9E655D58-B8F9-49A1-9500-27A5D694C657}" presName="parentLin" presStyleCnt="0"/>
      <dgm:spPr/>
    </dgm:pt>
    <dgm:pt modelId="{B84CAEC1-4717-4540-A5D4-B315514F83FC}" type="pres">
      <dgm:prSet presAssocID="{9E655D58-B8F9-49A1-9500-27A5D694C657}" presName="parentLeftMargin" presStyleLbl="node1" presStyleIdx="0" presStyleCnt="1"/>
      <dgm:spPr/>
    </dgm:pt>
    <dgm:pt modelId="{4F199942-8B3D-422F-BCFD-6FE1D26B06DD}" type="pres">
      <dgm:prSet presAssocID="{9E655D58-B8F9-49A1-9500-27A5D694C657}" presName="parentText" presStyleLbl="node1" presStyleIdx="0" presStyleCnt="1">
        <dgm:presLayoutVars>
          <dgm:chMax val="0"/>
          <dgm:bulletEnabled val="1"/>
        </dgm:presLayoutVars>
      </dgm:prSet>
      <dgm:spPr/>
    </dgm:pt>
    <dgm:pt modelId="{B440D163-D708-4F14-BC50-A006E190D6C4}" type="pres">
      <dgm:prSet presAssocID="{9E655D58-B8F9-49A1-9500-27A5D694C657}" presName="negativeSpace" presStyleCnt="0"/>
      <dgm:spPr/>
    </dgm:pt>
    <dgm:pt modelId="{7F130B07-80D8-44B6-B435-C184DD28E0F1}" type="pres">
      <dgm:prSet presAssocID="{9E655D58-B8F9-49A1-9500-27A5D694C657}" presName="childText" presStyleLbl="conFgAcc1" presStyleIdx="0" presStyleCnt="1">
        <dgm:presLayoutVars>
          <dgm:bulletEnabled val="1"/>
        </dgm:presLayoutVars>
      </dgm:prSet>
      <dgm:spPr/>
    </dgm:pt>
  </dgm:ptLst>
  <dgm:cxnLst>
    <dgm:cxn modelId="{C1CFF614-B5A5-4590-8B4A-FDB009BFBD01}" srcId="{9E655D58-B8F9-49A1-9500-27A5D694C657}" destId="{D101D282-A809-4227-A9EB-93C5B5EF0B47}" srcOrd="1" destOrd="0" parTransId="{229E80DC-4E12-4C8A-A904-6E1EC1DFA469}" sibTransId="{C9ECEC50-7EB8-4712-9846-86CFD5EC6EF0}"/>
    <dgm:cxn modelId="{156E7421-3869-4B47-819E-52FC08468438}" type="presOf" srcId="{D101D282-A809-4227-A9EB-93C5B5EF0B47}" destId="{7F130B07-80D8-44B6-B435-C184DD28E0F1}" srcOrd="0" destOrd="1" presId="urn:microsoft.com/office/officeart/2005/8/layout/list1"/>
    <dgm:cxn modelId="{7D9D7940-8689-434E-97A9-E18064AF9CCC}" srcId="{DD1F067D-AB70-489B-9F7E-AEBCEBF06C15}" destId="{9E655D58-B8F9-49A1-9500-27A5D694C657}" srcOrd="0" destOrd="0" parTransId="{69B84732-B25D-45C3-B781-5EFF6041946F}" sibTransId="{5EA6378D-D2DD-4E9D-8635-6C5AE3850A6C}"/>
    <dgm:cxn modelId="{C60BE34B-DD04-4639-9747-B701D38EEAE5}" type="presOf" srcId="{9E655D58-B8F9-49A1-9500-27A5D694C657}" destId="{B84CAEC1-4717-4540-A5D4-B315514F83FC}" srcOrd="0" destOrd="0" presId="urn:microsoft.com/office/officeart/2005/8/layout/list1"/>
    <dgm:cxn modelId="{B5B149BE-4625-4A43-9D4A-BD3D775A3AD9}" srcId="{9E655D58-B8F9-49A1-9500-27A5D694C657}" destId="{0AFAF4EF-3963-4356-A52A-49CEE8CD27EC}" srcOrd="0" destOrd="0" parTransId="{6560EE61-47D3-417A-9474-E8C36F85AC38}" sibTransId="{A5056A6B-D67D-41A0-A530-5A458F53C19E}"/>
    <dgm:cxn modelId="{2BE09EC0-5487-4385-955C-31CB4770F9F0}" type="presOf" srcId="{DD1F067D-AB70-489B-9F7E-AEBCEBF06C15}" destId="{AB25E303-293C-451A-8377-242C05C8FF98}" srcOrd="0" destOrd="0" presId="urn:microsoft.com/office/officeart/2005/8/layout/list1"/>
    <dgm:cxn modelId="{817B1CD9-5B0A-4EB4-88C2-540FE52027D7}" type="presOf" srcId="{9E655D58-B8F9-49A1-9500-27A5D694C657}" destId="{4F199942-8B3D-422F-BCFD-6FE1D26B06DD}" srcOrd="1" destOrd="0" presId="urn:microsoft.com/office/officeart/2005/8/layout/list1"/>
    <dgm:cxn modelId="{F8569EE9-3612-445E-B6B3-0CC089E7738D}" type="presOf" srcId="{0AFAF4EF-3963-4356-A52A-49CEE8CD27EC}" destId="{7F130B07-80D8-44B6-B435-C184DD28E0F1}" srcOrd="0" destOrd="0" presId="urn:microsoft.com/office/officeart/2005/8/layout/list1"/>
    <dgm:cxn modelId="{AAD440F9-3D7F-4DB9-9798-88C44AADDAA7}" type="presParOf" srcId="{AB25E303-293C-451A-8377-242C05C8FF98}" destId="{BBD66263-CF0D-42A9-A9A0-0C72B3703358}" srcOrd="0" destOrd="0" presId="urn:microsoft.com/office/officeart/2005/8/layout/list1"/>
    <dgm:cxn modelId="{49681D47-FD4D-46AB-9086-D8961C4649A8}" type="presParOf" srcId="{BBD66263-CF0D-42A9-A9A0-0C72B3703358}" destId="{B84CAEC1-4717-4540-A5D4-B315514F83FC}" srcOrd="0" destOrd="0" presId="urn:microsoft.com/office/officeart/2005/8/layout/list1"/>
    <dgm:cxn modelId="{DB3B376F-65BC-4CB6-93CF-64B101827B09}" type="presParOf" srcId="{BBD66263-CF0D-42A9-A9A0-0C72B3703358}" destId="{4F199942-8B3D-422F-BCFD-6FE1D26B06DD}" srcOrd="1" destOrd="0" presId="urn:microsoft.com/office/officeart/2005/8/layout/list1"/>
    <dgm:cxn modelId="{1CC1CBCE-8A32-4F45-AD12-367F752951D0}" type="presParOf" srcId="{AB25E303-293C-451A-8377-242C05C8FF98}" destId="{B440D163-D708-4F14-BC50-A006E190D6C4}" srcOrd="1" destOrd="0" presId="urn:microsoft.com/office/officeart/2005/8/layout/list1"/>
    <dgm:cxn modelId="{DBFFDA4F-27BE-424B-A94D-F99281EB814A}" type="presParOf" srcId="{AB25E303-293C-451A-8377-242C05C8FF98}" destId="{7F130B07-80D8-44B6-B435-C184DD28E0F1}"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5C630E8-4A9E-4252-8455-E7DEE5E6402E}"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752D2AB6-02B0-4418-9FE0-2FDCEB387D5C}">
      <dgm:prSet/>
      <dgm:spPr/>
      <dgm:t>
        <a:bodyPr/>
        <a:lstStyle/>
        <a:p>
          <a:r>
            <a:rPr lang="en-US"/>
            <a:t>We were taught to be adaptable, not "know-it-alls"</a:t>
          </a:r>
        </a:p>
      </dgm:t>
    </dgm:pt>
    <dgm:pt modelId="{987E2C9B-5715-43D9-B57C-823F9A8AC07C}" type="parTrans" cxnId="{33DF9D19-D39A-4F6B-885C-40FCE3074B0D}">
      <dgm:prSet/>
      <dgm:spPr/>
      <dgm:t>
        <a:bodyPr/>
        <a:lstStyle/>
        <a:p>
          <a:endParaRPr lang="en-US"/>
        </a:p>
      </dgm:t>
    </dgm:pt>
    <dgm:pt modelId="{36308C0D-79CF-4517-919C-F67A1F5B185C}" type="sibTrans" cxnId="{33DF9D19-D39A-4F6B-885C-40FCE3074B0D}">
      <dgm:prSet/>
      <dgm:spPr/>
      <dgm:t>
        <a:bodyPr/>
        <a:lstStyle/>
        <a:p>
          <a:endParaRPr lang="en-US"/>
        </a:p>
      </dgm:t>
    </dgm:pt>
    <dgm:pt modelId="{DDE2A8C5-0C51-4262-80E7-36F0CE7925D3}">
      <dgm:prSet/>
      <dgm:spPr/>
      <dgm:t>
        <a:bodyPr/>
        <a:lstStyle/>
        <a:p>
          <a:r>
            <a:rPr lang="en-US"/>
            <a:t>Be ready to learn!</a:t>
          </a:r>
        </a:p>
      </dgm:t>
    </dgm:pt>
    <dgm:pt modelId="{3D44E36C-9884-4EC6-BE25-4C94C975B146}" type="parTrans" cxnId="{7E572163-AE28-4FB0-AB50-43A00DB35E57}">
      <dgm:prSet/>
      <dgm:spPr/>
      <dgm:t>
        <a:bodyPr/>
        <a:lstStyle/>
        <a:p>
          <a:endParaRPr lang="en-US"/>
        </a:p>
      </dgm:t>
    </dgm:pt>
    <dgm:pt modelId="{8FC740E0-383F-46C1-84D9-F03BCD941A87}" type="sibTrans" cxnId="{7E572163-AE28-4FB0-AB50-43A00DB35E57}">
      <dgm:prSet/>
      <dgm:spPr/>
      <dgm:t>
        <a:bodyPr/>
        <a:lstStyle/>
        <a:p>
          <a:endParaRPr lang="en-US"/>
        </a:p>
      </dgm:t>
    </dgm:pt>
    <dgm:pt modelId="{6ABD1251-42D2-4F6D-9EA4-24BBBB92FBE0}" type="pres">
      <dgm:prSet presAssocID="{55C630E8-4A9E-4252-8455-E7DEE5E6402E}" presName="diagram" presStyleCnt="0">
        <dgm:presLayoutVars>
          <dgm:dir/>
          <dgm:resizeHandles val="exact"/>
        </dgm:presLayoutVars>
      </dgm:prSet>
      <dgm:spPr/>
    </dgm:pt>
    <dgm:pt modelId="{F5279E07-F57D-4DA3-B51A-86F2C1D38CAD}" type="pres">
      <dgm:prSet presAssocID="{752D2AB6-02B0-4418-9FE0-2FDCEB387D5C}" presName="node" presStyleLbl="node1" presStyleIdx="0" presStyleCnt="2">
        <dgm:presLayoutVars>
          <dgm:bulletEnabled val="1"/>
        </dgm:presLayoutVars>
      </dgm:prSet>
      <dgm:spPr/>
    </dgm:pt>
    <dgm:pt modelId="{B5D1A625-A774-4ADD-AF9F-CB07E5A47B55}" type="pres">
      <dgm:prSet presAssocID="{36308C0D-79CF-4517-919C-F67A1F5B185C}" presName="sibTrans" presStyleCnt="0"/>
      <dgm:spPr/>
    </dgm:pt>
    <dgm:pt modelId="{BEEFADF8-2D9A-4EF1-9B16-562BE587B98A}" type="pres">
      <dgm:prSet presAssocID="{DDE2A8C5-0C51-4262-80E7-36F0CE7925D3}" presName="node" presStyleLbl="node1" presStyleIdx="1" presStyleCnt="2">
        <dgm:presLayoutVars>
          <dgm:bulletEnabled val="1"/>
        </dgm:presLayoutVars>
      </dgm:prSet>
      <dgm:spPr/>
    </dgm:pt>
  </dgm:ptLst>
  <dgm:cxnLst>
    <dgm:cxn modelId="{33DF9D19-D39A-4F6B-885C-40FCE3074B0D}" srcId="{55C630E8-4A9E-4252-8455-E7DEE5E6402E}" destId="{752D2AB6-02B0-4418-9FE0-2FDCEB387D5C}" srcOrd="0" destOrd="0" parTransId="{987E2C9B-5715-43D9-B57C-823F9A8AC07C}" sibTransId="{36308C0D-79CF-4517-919C-F67A1F5B185C}"/>
    <dgm:cxn modelId="{7E572163-AE28-4FB0-AB50-43A00DB35E57}" srcId="{55C630E8-4A9E-4252-8455-E7DEE5E6402E}" destId="{DDE2A8C5-0C51-4262-80E7-36F0CE7925D3}" srcOrd="1" destOrd="0" parTransId="{3D44E36C-9884-4EC6-BE25-4C94C975B146}" sibTransId="{8FC740E0-383F-46C1-84D9-F03BCD941A87}"/>
    <dgm:cxn modelId="{B42103B3-D582-4429-B241-9FE65AD08AAA}" type="presOf" srcId="{55C630E8-4A9E-4252-8455-E7DEE5E6402E}" destId="{6ABD1251-42D2-4F6D-9EA4-24BBBB92FBE0}" srcOrd="0" destOrd="0" presId="urn:microsoft.com/office/officeart/2005/8/layout/default"/>
    <dgm:cxn modelId="{4CA56BDD-3185-475C-B951-E374E39218CB}" type="presOf" srcId="{752D2AB6-02B0-4418-9FE0-2FDCEB387D5C}" destId="{F5279E07-F57D-4DA3-B51A-86F2C1D38CAD}" srcOrd="0" destOrd="0" presId="urn:microsoft.com/office/officeart/2005/8/layout/default"/>
    <dgm:cxn modelId="{03626CF1-FB72-4B9E-9104-D1F8D7573BBD}" type="presOf" srcId="{DDE2A8C5-0C51-4262-80E7-36F0CE7925D3}" destId="{BEEFADF8-2D9A-4EF1-9B16-562BE587B98A}" srcOrd="0" destOrd="0" presId="urn:microsoft.com/office/officeart/2005/8/layout/default"/>
    <dgm:cxn modelId="{B65E8AF2-FDDF-4780-899F-C1BF9C956CEA}" type="presParOf" srcId="{6ABD1251-42D2-4F6D-9EA4-24BBBB92FBE0}" destId="{F5279E07-F57D-4DA3-B51A-86F2C1D38CAD}" srcOrd="0" destOrd="0" presId="urn:microsoft.com/office/officeart/2005/8/layout/default"/>
    <dgm:cxn modelId="{AB255D86-CB27-4713-A736-1BB28EA9D0AE}" type="presParOf" srcId="{6ABD1251-42D2-4F6D-9EA4-24BBBB92FBE0}" destId="{B5D1A625-A774-4ADD-AF9F-CB07E5A47B55}" srcOrd="1" destOrd="0" presId="urn:microsoft.com/office/officeart/2005/8/layout/default"/>
    <dgm:cxn modelId="{31A1D6F6-2889-437A-A24C-AF46315741C9}" type="presParOf" srcId="{6ABD1251-42D2-4F6D-9EA4-24BBBB92FBE0}" destId="{BEEFADF8-2D9A-4EF1-9B16-562BE587B98A}"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6066F-28C2-4267-B142-495A49C8EFC2}">
      <dsp:nvSpPr>
        <dsp:cNvPr id="0" name=""/>
        <dsp:cNvSpPr/>
      </dsp:nvSpPr>
      <dsp:spPr>
        <a:xfrm>
          <a:off x="0" y="0"/>
          <a:ext cx="414946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AAA0A9-6A01-4390-8A24-C7C926389D1E}">
      <dsp:nvSpPr>
        <dsp:cNvPr id="0" name=""/>
        <dsp:cNvSpPr/>
      </dsp:nvSpPr>
      <dsp:spPr>
        <a:xfrm>
          <a:off x="0" y="0"/>
          <a:ext cx="4149467" cy="1385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1" kern="1200"/>
            <a:t>Advisor: </a:t>
          </a:r>
          <a:endParaRPr lang="en-US" sz="4000" kern="1200"/>
        </a:p>
      </dsp:txBody>
      <dsp:txXfrm>
        <a:off x="0" y="0"/>
        <a:ext cx="4149467" cy="1385091"/>
      </dsp:txXfrm>
    </dsp:sp>
    <dsp:sp modelId="{CEE5CE38-6C6C-4627-9E8F-23B66ED90026}">
      <dsp:nvSpPr>
        <dsp:cNvPr id="0" name=""/>
        <dsp:cNvSpPr/>
      </dsp:nvSpPr>
      <dsp:spPr>
        <a:xfrm>
          <a:off x="0" y="1385091"/>
          <a:ext cx="414946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91897B-A986-42A5-AE25-DDE690A160B5}">
      <dsp:nvSpPr>
        <dsp:cNvPr id="0" name=""/>
        <dsp:cNvSpPr/>
      </dsp:nvSpPr>
      <dsp:spPr>
        <a:xfrm>
          <a:off x="0" y="1385091"/>
          <a:ext cx="4149467" cy="1385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Keenan Knaur</a:t>
          </a:r>
        </a:p>
      </dsp:txBody>
      <dsp:txXfrm>
        <a:off x="0" y="1385091"/>
        <a:ext cx="4149467" cy="1385091"/>
      </dsp:txXfrm>
    </dsp:sp>
    <dsp:sp modelId="{564C6CD2-C34B-4197-9020-663367B4077C}">
      <dsp:nvSpPr>
        <dsp:cNvPr id="0" name=""/>
        <dsp:cNvSpPr/>
      </dsp:nvSpPr>
      <dsp:spPr>
        <a:xfrm>
          <a:off x="0" y="2770182"/>
          <a:ext cx="414946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D5897-90D7-4EB3-BA61-563DB86C083A}">
      <dsp:nvSpPr>
        <dsp:cNvPr id="0" name=""/>
        <dsp:cNvSpPr/>
      </dsp:nvSpPr>
      <dsp:spPr>
        <a:xfrm>
          <a:off x="0" y="2770182"/>
          <a:ext cx="4149467" cy="1385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1" kern="1200"/>
            <a:t>QTC Liaison: </a:t>
          </a:r>
          <a:endParaRPr lang="en-US" sz="4000" kern="1200"/>
        </a:p>
      </dsp:txBody>
      <dsp:txXfrm>
        <a:off x="0" y="2770182"/>
        <a:ext cx="4149467" cy="1385091"/>
      </dsp:txXfrm>
    </dsp:sp>
    <dsp:sp modelId="{E0DDB80B-8144-47BB-A47B-C17539EAFE21}">
      <dsp:nvSpPr>
        <dsp:cNvPr id="0" name=""/>
        <dsp:cNvSpPr/>
      </dsp:nvSpPr>
      <dsp:spPr>
        <a:xfrm>
          <a:off x="0" y="4155274"/>
          <a:ext cx="414946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BEC6C9-F0F2-4EDD-9578-E791DB2C53A3}">
      <dsp:nvSpPr>
        <dsp:cNvPr id="0" name=""/>
        <dsp:cNvSpPr/>
      </dsp:nvSpPr>
      <dsp:spPr>
        <a:xfrm>
          <a:off x="0" y="4155274"/>
          <a:ext cx="4149467" cy="1385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Francisco Guzman</a:t>
          </a:r>
        </a:p>
      </dsp:txBody>
      <dsp:txXfrm>
        <a:off x="0" y="4155274"/>
        <a:ext cx="4149467" cy="138509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FCD4C-A529-429C-95CE-7E2136298EEE}">
      <dsp:nvSpPr>
        <dsp:cNvPr id="0" name=""/>
        <dsp:cNvSpPr/>
      </dsp:nvSpPr>
      <dsp:spPr>
        <a:xfrm>
          <a:off x="109785" y="1173562"/>
          <a:ext cx="776522" cy="77652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E25815-6F7E-4426-A8FC-D4E6132C08ED}">
      <dsp:nvSpPr>
        <dsp:cNvPr id="0" name=""/>
        <dsp:cNvSpPr/>
      </dsp:nvSpPr>
      <dsp:spPr>
        <a:xfrm>
          <a:off x="272855" y="1336632"/>
          <a:ext cx="450383" cy="4503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D58FEB-1778-4EEB-AF2A-420CD3335CE7}">
      <dsp:nvSpPr>
        <dsp:cNvPr id="0" name=""/>
        <dsp:cNvSpPr/>
      </dsp:nvSpPr>
      <dsp:spPr>
        <a:xfrm>
          <a:off x="1052706" y="1173562"/>
          <a:ext cx="1830375" cy="776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Fundamental in .Net-based Applications</a:t>
          </a:r>
        </a:p>
      </dsp:txBody>
      <dsp:txXfrm>
        <a:off x="1052706" y="1173562"/>
        <a:ext cx="1830375" cy="776522"/>
      </dsp:txXfrm>
    </dsp:sp>
    <dsp:sp modelId="{975F1513-C622-4C39-9E19-A99221F1EB82}">
      <dsp:nvSpPr>
        <dsp:cNvPr id="0" name=""/>
        <dsp:cNvSpPr/>
      </dsp:nvSpPr>
      <dsp:spPr>
        <a:xfrm>
          <a:off x="3202009" y="1173562"/>
          <a:ext cx="776522" cy="77652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A35E1B-1F9C-4321-9C29-73EA34ADD015}">
      <dsp:nvSpPr>
        <dsp:cNvPr id="0" name=""/>
        <dsp:cNvSpPr/>
      </dsp:nvSpPr>
      <dsp:spPr>
        <a:xfrm>
          <a:off x="3365079" y="1336632"/>
          <a:ext cx="450383" cy="4503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D8DEFA-1047-4B14-A04B-5F053F46B078}">
      <dsp:nvSpPr>
        <dsp:cNvPr id="0" name=""/>
        <dsp:cNvSpPr/>
      </dsp:nvSpPr>
      <dsp:spPr>
        <a:xfrm>
          <a:off x="4144930" y="1173562"/>
          <a:ext cx="1830375" cy="776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Assemblies take the form of executable (.exe) or dynamic link library (.dll) files</a:t>
          </a:r>
        </a:p>
      </dsp:txBody>
      <dsp:txXfrm>
        <a:off x="4144930" y="1173562"/>
        <a:ext cx="1830375" cy="776522"/>
      </dsp:txXfrm>
    </dsp:sp>
    <dsp:sp modelId="{45718503-A5A5-41A7-91E7-C48643558996}">
      <dsp:nvSpPr>
        <dsp:cNvPr id="0" name=""/>
        <dsp:cNvSpPr/>
      </dsp:nvSpPr>
      <dsp:spPr>
        <a:xfrm>
          <a:off x="109785" y="2748915"/>
          <a:ext cx="776522" cy="77652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E31B07-ED38-4088-B969-E4CD26FC780F}">
      <dsp:nvSpPr>
        <dsp:cNvPr id="0" name=""/>
        <dsp:cNvSpPr/>
      </dsp:nvSpPr>
      <dsp:spPr>
        <a:xfrm>
          <a:off x="272855" y="2911984"/>
          <a:ext cx="450383" cy="4503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46D975-2018-4ED6-96FA-D3F1977E029F}">
      <dsp:nvSpPr>
        <dsp:cNvPr id="0" name=""/>
        <dsp:cNvSpPr/>
      </dsp:nvSpPr>
      <dsp:spPr>
        <a:xfrm>
          <a:off x="1052706" y="2748915"/>
          <a:ext cx="1830375" cy="776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In .NET Framework, assemblies can contain one or more modules</a:t>
          </a:r>
        </a:p>
      </dsp:txBody>
      <dsp:txXfrm>
        <a:off x="1052706" y="2748915"/>
        <a:ext cx="1830375" cy="776522"/>
      </dsp:txXfrm>
    </dsp:sp>
    <dsp:sp modelId="{72F14AB0-A9EB-4D35-B6D4-F0EB9867024C}">
      <dsp:nvSpPr>
        <dsp:cNvPr id="0" name=""/>
        <dsp:cNvSpPr/>
      </dsp:nvSpPr>
      <dsp:spPr>
        <a:xfrm>
          <a:off x="3202009" y="2748915"/>
          <a:ext cx="776522" cy="77652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F6D9A3-A4DD-4D0D-A5D0-B19F428C55A0}">
      <dsp:nvSpPr>
        <dsp:cNvPr id="0" name=""/>
        <dsp:cNvSpPr/>
      </dsp:nvSpPr>
      <dsp:spPr>
        <a:xfrm>
          <a:off x="3365079" y="2911984"/>
          <a:ext cx="450383" cy="4503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DCEEE7-168D-435B-938A-46C3B2089402}">
      <dsp:nvSpPr>
        <dsp:cNvPr id="0" name=""/>
        <dsp:cNvSpPr/>
      </dsp:nvSpPr>
      <dsp:spPr>
        <a:xfrm>
          <a:off x="4144930" y="2748915"/>
          <a:ext cx="1830375" cy="776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Allows projects to be scalable - several developers can work on separate source code files / modules, and compile into a single assembly</a:t>
          </a:r>
        </a:p>
      </dsp:txBody>
      <dsp:txXfrm>
        <a:off x="4144930" y="2748915"/>
        <a:ext cx="1830375" cy="77652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E145E-4553-4395-9607-34BDF140B5A2}">
      <dsp:nvSpPr>
        <dsp:cNvPr id="0" name=""/>
        <dsp:cNvSpPr/>
      </dsp:nvSpPr>
      <dsp:spPr>
        <a:xfrm>
          <a:off x="0" y="0"/>
          <a:ext cx="457077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92CFCD-CAF7-4EDF-8E52-696566BEA260}">
      <dsp:nvSpPr>
        <dsp:cNvPr id="0" name=""/>
        <dsp:cNvSpPr/>
      </dsp:nvSpPr>
      <dsp:spPr>
        <a:xfrm>
          <a:off x="0" y="0"/>
          <a:ext cx="4570770" cy="99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Client needs to execute logic / code (doesn’t need to </a:t>
          </a:r>
          <a:r>
            <a:rPr lang="en-US" sz="1700" i="1" kern="1200"/>
            <a:t>know </a:t>
          </a:r>
          <a:r>
            <a:rPr lang="en-US" sz="1700" i="0" kern="1200"/>
            <a:t>the code)</a:t>
          </a:r>
        </a:p>
      </dsp:txBody>
      <dsp:txXfrm>
        <a:off x="0" y="0"/>
        <a:ext cx="4570770" cy="992579"/>
      </dsp:txXfrm>
    </dsp:sp>
    <dsp:sp modelId="{BFFE4F25-55A0-40AE-ADA1-6D1C5B1B4DE5}">
      <dsp:nvSpPr>
        <dsp:cNvPr id="0" name=""/>
        <dsp:cNvSpPr/>
      </dsp:nvSpPr>
      <dsp:spPr>
        <a:xfrm>
          <a:off x="0" y="992579"/>
          <a:ext cx="457077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6A15CC-D035-47F4-8D90-7C8F2C93930A}">
      <dsp:nvSpPr>
        <dsp:cNvPr id="0" name=""/>
        <dsp:cNvSpPr/>
      </dsp:nvSpPr>
      <dsp:spPr>
        <a:xfrm>
          <a:off x="0" y="992579"/>
          <a:ext cx="4570770" cy="99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A service (dependency) containing the code is injected into the client via an Interface</a:t>
          </a:r>
        </a:p>
      </dsp:txBody>
      <dsp:txXfrm>
        <a:off x="0" y="992579"/>
        <a:ext cx="4570770" cy="992579"/>
      </dsp:txXfrm>
    </dsp:sp>
    <dsp:sp modelId="{440681EF-16BE-4ADA-8D4D-D6391EBEF2B9}">
      <dsp:nvSpPr>
        <dsp:cNvPr id="0" name=""/>
        <dsp:cNvSpPr/>
      </dsp:nvSpPr>
      <dsp:spPr>
        <a:xfrm>
          <a:off x="0" y="1985158"/>
          <a:ext cx="457077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2E3CBF-A132-4B14-9643-66F33000E548}">
      <dsp:nvSpPr>
        <dsp:cNvPr id="0" name=""/>
        <dsp:cNvSpPr/>
      </dsp:nvSpPr>
      <dsp:spPr>
        <a:xfrm>
          <a:off x="0" y="1985158"/>
          <a:ext cx="4570770" cy="99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Interface: The bridge between the Client and the Service.</a:t>
          </a:r>
        </a:p>
      </dsp:txBody>
      <dsp:txXfrm>
        <a:off x="0" y="1985158"/>
        <a:ext cx="4570770" cy="992579"/>
      </dsp:txXfrm>
    </dsp:sp>
    <dsp:sp modelId="{6CA39D1E-6D59-4247-BB19-99CAE0DF90D8}">
      <dsp:nvSpPr>
        <dsp:cNvPr id="0" name=""/>
        <dsp:cNvSpPr/>
      </dsp:nvSpPr>
      <dsp:spPr>
        <a:xfrm>
          <a:off x="0" y="2977738"/>
          <a:ext cx="457077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0F0959-7D3D-4B22-AE71-7DF995717032}">
      <dsp:nvSpPr>
        <dsp:cNvPr id="0" name=""/>
        <dsp:cNvSpPr/>
      </dsp:nvSpPr>
      <dsp:spPr>
        <a:xfrm>
          <a:off x="0" y="2977738"/>
          <a:ext cx="4570770" cy="99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Instead of a client building or finding a service, the service is passed to the client. (The client does not need to know how to construct the service)</a:t>
          </a:r>
        </a:p>
      </dsp:txBody>
      <dsp:txXfrm>
        <a:off x="0" y="2977738"/>
        <a:ext cx="4570770" cy="99257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7AE1E-B11A-4BED-83B6-768172636442}">
      <dsp:nvSpPr>
        <dsp:cNvPr id="0" name=""/>
        <dsp:cNvSpPr/>
      </dsp:nvSpPr>
      <dsp:spPr>
        <a:xfrm>
          <a:off x="0" y="45296"/>
          <a:ext cx="3401856" cy="1782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09FA60-7E69-427A-B1F8-1867B677DDC9}">
      <dsp:nvSpPr>
        <dsp:cNvPr id="0" name=""/>
        <dsp:cNvSpPr/>
      </dsp:nvSpPr>
      <dsp:spPr>
        <a:xfrm>
          <a:off x="53914" y="85398"/>
          <a:ext cx="98026" cy="980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8FFA96-0F30-4C7E-B21A-474068F25753}">
      <dsp:nvSpPr>
        <dsp:cNvPr id="0" name=""/>
        <dsp:cNvSpPr/>
      </dsp:nvSpPr>
      <dsp:spPr>
        <a:xfrm>
          <a:off x="205855" y="45296"/>
          <a:ext cx="2722286" cy="1576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876" tIns="166876" rIns="166876" bIns="166876" numCol="1" spcCol="1270" anchor="ctr" anchorCtr="0">
          <a:noAutofit/>
        </a:bodyPr>
        <a:lstStyle/>
        <a:p>
          <a:pPr marL="0" lvl="0" indent="0" algn="l" defTabSz="622300">
            <a:lnSpc>
              <a:spcPct val="100000"/>
            </a:lnSpc>
            <a:spcBef>
              <a:spcPct val="0"/>
            </a:spcBef>
            <a:spcAft>
              <a:spcPct val="35000"/>
            </a:spcAft>
            <a:buNone/>
          </a:pPr>
          <a:r>
            <a:rPr lang="en-US" sz="1400" kern="1200"/>
            <a:t>Assembly interface extends common functionality (ex. Search Button).  Assembly is implemented by a “Plugin” class</a:t>
          </a:r>
        </a:p>
      </dsp:txBody>
      <dsp:txXfrm>
        <a:off x="205855" y="45296"/>
        <a:ext cx="2722286" cy="1576782"/>
      </dsp:txXfrm>
    </dsp:sp>
    <dsp:sp modelId="{D9A7B52C-0D9C-4E0B-B764-D3B49B788853}">
      <dsp:nvSpPr>
        <dsp:cNvPr id="0" name=""/>
        <dsp:cNvSpPr/>
      </dsp:nvSpPr>
      <dsp:spPr>
        <a:xfrm>
          <a:off x="0" y="1839579"/>
          <a:ext cx="3401856" cy="1782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FB69D5-02EF-4A5A-8066-B0609DCAD715}">
      <dsp:nvSpPr>
        <dsp:cNvPr id="0" name=""/>
        <dsp:cNvSpPr/>
      </dsp:nvSpPr>
      <dsp:spPr>
        <a:xfrm>
          <a:off x="53914" y="1879681"/>
          <a:ext cx="98026" cy="980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98BE8C-AE88-47DC-A3E3-3EBBB816E862}">
      <dsp:nvSpPr>
        <dsp:cNvPr id="0" name=""/>
        <dsp:cNvSpPr/>
      </dsp:nvSpPr>
      <dsp:spPr>
        <a:xfrm>
          <a:off x="205855" y="1839579"/>
          <a:ext cx="2722286" cy="1576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876" tIns="166876" rIns="166876" bIns="166876" numCol="1" spcCol="1270" anchor="ctr" anchorCtr="0">
          <a:noAutofit/>
        </a:bodyPr>
        <a:lstStyle/>
        <a:p>
          <a:pPr marL="0" lvl="0" indent="0" algn="l" defTabSz="622300">
            <a:lnSpc>
              <a:spcPct val="100000"/>
            </a:lnSpc>
            <a:spcBef>
              <a:spcPct val="0"/>
            </a:spcBef>
            <a:spcAft>
              <a:spcPct val="35000"/>
            </a:spcAft>
            <a:buNone/>
          </a:pPr>
          <a:r>
            <a:rPr lang="en-US" sz="1400" kern="1200"/>
            <a:t>Plugin class objects are constructed and injected as service objects at runtime, used to extend the business logic for common features. </a:t>
          </a:r>
        </a:p>
      </dsp:txBody>
      <dsp:txXfrm>
        <a:off x="205855" y="1839579"/>
        <a:ext cx="2722286" cy="1576782"/>
      </dsp:txXfrm>
    </dsp:sp>
    <dsp:sp modelId="{F41EF53E-A0B3-49B4-93B6-8E48FCB9366F}">
      <dsp:nvSpPr>
        <dsp:cNvPr id="0" name=""/>
        <dsp:cNvSpPr/>
      </dsp:nvSpPr>
      <dsp:spPr>
        <a:xfrm>
          <a:off x="0" y="3633862"/>
          <a:ext cx="3401856" cy="1782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062AA7-7A0D-47CB-BD63-CB65FA4A1A6D}">
      <dsp:nvSpPr>
        <dsp:cNvPr id="0" name=""/>
        <dsp:cNvSpPr/>
      </dsp:nvSpPr>
      <dsp:spPr>
        <a:xfrm>
          <a:off x="53914" y="3673964"/>
          <a:ext cx="98026" cy="980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E88132-670B-4804-BD61-09C96DBE75CB}">
      <dsp:nvSpPr>
        <dsp:cNvPr id="0" name=""/>
        <dsp:cNvSpPr/>
      </dsp:nvSpPr>
      <dsp:spPr>
        <a:xfrm>
          <a:off x="205855" y="3633862"/>
          <a:ext cx="2722286" cy="1576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876" tIns="166876" rIns="166876" bIns="166876" numCol="1" spcCol="1270" anchor="ctr" anchorCtr="0">
          <a:noAutofit/>
        </a:bodyPr>
        <a:lstStyle/>
        <a:p>
          <a:pPr marL="0" lvl="0" indent="0" algn="l" defTabSz="622300">
            <a:lnSpc>
              <a:spcPct val="100000"/>
            </a:lnSpc>
            <a:spcBef>
              <a:spcPct val="0"/>
            </a:spcBef>
            <a:spcAft>
              <a:spcPct val="35000"/>
            </a:spcAft>
            <a:buNone/>
          </a:pPr>
          <a:r>
            <a:rPr lang="en-US" sz="1400" kern="1200"/>
            <a:t>A “Search” button click event causes the controller to reference the service object, which executes the code within the .dll</a:t>
          </a:r>
        </a:p>
      </dsp:txBody>
      <dsp:txXfrm>
        <a:off x="205855" y="3633862"/>
        <a:ext cx="2722286" cy="157678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DC97A7-167F-4908-AF5F-E81001EE741A}">
      <dsp:nvSpPr>
        <dsp:cNvPr id="0" name=""/>
        <dsp:cNvSpPr/>
      </dsp:nvSpPr>
      <dsp:spPr>
        <a:xfrm>
          <a:off x="29" y="1269199"/>
          <a:ext cx="2843472" cy="853981"/>
        </a:xfrm>
        <a:prstGeom prst="rect">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Built Multiple Proof of Concept and tested out many different libraries/techniques</a:t>
          </a:r>
        </a:p>
      </dsp:txBody>
      <dsp:txXfrm>
        <a:off x="29" y="1269199"/>
        <a:ext cx="2843472" cy="853981"/>
      </dsp:txXfrm>
    </dsp:sp>
    <dsp:sp modelId="{59C0B2CB-EA9E-4AE5-B83B-A981C3DE74FA}">
      <dsp:nvSpPr>
        <dsp:cNvPr id="0" name=""/>
        <dsp:cNvSpPr/>
      </dsp:nvSpPr>
      <dsp:spPr>
        <a:xfrm>
          <a:off x="29" y="2123180"/>
          <a:ext cx="2843472" cy="1306620"/>
        </a:xfrm>
        <a:prstGeom prst="rect">
          <a:avLst/>
        </a:prstGeom>
        <a:solidFill>
          <a:schemeClr val="accent6">
            <a:alpha val="90000"/>
            <a:tint val="40000"/>
            <a:hueOff val="0"/>
            <a:satOff val="0"/>
            <a:lumOff val="0"/>
            <a:alphaOff val="0"/>
          </a:schemeClr>
        </a:solidFill>
        <a:ln w="1587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Authentication</a:t>
          </a:r>
        </a:p>
        <a:p>
          <a:pPr marL="171450" lvl="1" indent="-171450" algn="l" defTabSz="755650">
            <a:lnSpc>
              <a:spcPct val="90000"/>
            </a:lnSpc>
            <a:spcBef>
              <a:spcPct val="0"/>
            </a:spcBef>
            <a:spcAft>
              <a:spcPct val="15000"/>
            </a:spcAft>
            <a:buChar char="•"/>
          </a:pPr>
          <a:r>
            <a:rPr lang="en-US" sz="1700" kern="1200"/>
            <a:t>Dependency Injection</a:t>
          </a:r>
        </a:p>
        <a:p>
          <a:pPr marL="171450" lvl="1" indent="-171450" algn="l" defTabSz="755650">
            <a:lnSpc>
              <a:spcPct val="90000"/>
            </a:lnSpc>
            <a:spcBef>
              <a:spcPct val="0"/>
            </a:spcBef>
            <a:spcAft>
              <a:spcPct val="15000"/>
            </a:spcAft>
            <a:buChar char="•"/>
          </a:pPr>
          <a:r>
            <a:rPr lang="en-US" sz="1700" kern="1200"/>
            <a:t>Razor</a:t>
          </a:r>
        </a:p>
        <a:p>
          <a:pPr marL="171450" lvl="1" indent="-171450" algn="l" defTabSz="755650">
            <a:lnSpc>
              <a:spcPct val="90000"/>
            </a:lnSpc>
            <a:spcBef>
              <a:spcPct val="0"/>
            </a:spcBef>
            <a:spcAft>
              <a:spcPct val="15000"/>
            </a:spcAft>
            <a:buChar char="•"/>
          </a:pPr>
          <a:r>
            <a:rPr lang="en-US" sz="1700" kern="1200"/>
            <a:t>.Net</a:t>
          </a:r>
        </a:p>
      </dsp:txBody>
      <dsp:txXfrm>
        <a:off x="29" y="2123180"/>
        <a:ext cx="2843472" cy="1306620"/>
      </dsp:txXfrm>
    </dsp:sp>
    <dsp:sp modelId="{DF127779-2DEF-4C70-AA72-29821BE60AB3}">
      <dsp:nvSpPr>
        <dsp:cNvPr id="0" name=""/>
        <dsp:cNvSpPr/>
      </dsp:nvSpPr>
      <dsp:spPr>
        <a:xfrm>
          <a:off x="3241588" y="1269199"/>
          <a:ext cx="2843472" cy="853981"/>
        </a:xfrm>
        <a:prstGeom prst="rect">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Why?</a:t>
          </a:r>
        </a:p>
      </dsp:txBody>
      <dsp:txXfrm>
        <a:off x="3241588" y="1269199"/>
        <a:ext cx="2843472" cy="853981"/>
      </dsp:txXfrm>
    </dsp:sp>
    <dsp:sp modelId="{C55476FD-84D3-4D91-A800-C4B2B0A664F6}">
      <dsp:nvSpPr>
        <dsp:cNvPr id="0" name=""/>
        <dsp:cNvSpPr/>
      </dsp:nvSpPr>
      <dsp:spPr>
        <a:xfrm>
          <a:off x="3241588" y="2123180"/>
          <a:ext cx="2843472" cy="1306620"/>
        </a:xfrm>
        <a:prstGeom prst="rect">
          <a:avLst/>
        </a:prstGeom>
        <a:solidFill>
          <a:schemeClr val="accent6">
            <a:alpha val="90000"/>
            <a:tint val="40000"/>
            <a:hueOff val="0"/>
            <a:satOff val="0"/>
            <a:lumOff val="0"/>
            <a:alphaOff val="0"/>
          </a:schemeClr>
        </a:solidFill>
        <a:ln w="1587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To get an idea of what we needed, and how to get where we wanted to be.</a:t>
          </a:r>
        </a:p>
      </dsp:txBody>
      <dsp:txXfrm>
        <a:off x="3241588" y="2123180"/>
        <a:ext cx="2843472" cy="130662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6AC7F-E38D-4703-BCC6-794624EE50C0}">
      <dsp:nvSpPr>
        <dsp:cNvPr id="0" name=""/>
        <dsp:cNvSpPr/>
      </dsp:nvSpPr>
      <dsp:spPr>
        <a:xfrm>
          <a:off x="405447" y="889586"/>
          <a:ext cx="1200937" cy="12009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8A94B1-38A9-49AD-8AF7-8C15F7A03D71}">
      <dsp:nvSpPr>
        <dsp:cNvPr id="0" name=""/>
        <dsp:cNvSpPr/>
      </dsp:nvSpPr>
      <dsp:spPr>
        <a:xfrm>
          <a:off x="661384" y="1145523"/>
          <a:ext cx="689062" cy="689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C8A61-797F-4DD4-9F23-B5188127663C}">
      <dsp:nvSpPr>
        <dsp:cNvPr id="0" name=""/>
        <dsp:cNvSpPr/>
      </dsp:nvSpPr>
      <dsp:spPr>
        <a:xfrm>
          <a:off x="21540" y="2464586"/>
          <a:ext cx="19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Started to write everything down and moved away from coding.</a:t>
          </a:r>
        </a:p>
      </dsp:txBody>
      <dsp:txXfrm>
        <a:off x="21540" y="2464586"/>
        <a:ext cx="1968750" cy="720000"/>
      </dsp:txXfrm>
    </dsp:sp>
    <dsp:sp modelId="{DF5A1895-0002-45BA-81F2-BAE1846679BD}">
      <dsp:nvSpPr>
        <dsp:cNvPr id="0" name=""/>
        <dsp:cNvSpPr/>
      </dsp:nvSpPr>
      <dsp:spPr>
        <a:xfrm>
          <a:off x="2718728" y="889586"/>
          <a:ext cx="1200937" cy="12009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AF0EA7-3DD7-440C-BD7E-5CECA3AE053A}">
      <dsp:nvSpPr>
        <dsp:cNvPr id="0" name=""/>
        <dsp:cNvSpPr/>
      </dsp:nvSpPr>
      <dsp:spPr>
        <a:xfrm>
          <a:off x="2974665" y="1145523"/>
          <a:ext cx="689062" cy="689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B5DA56-CAE1-455F-89A2-A94E5DB5FABA}">
      <dsp:nvSpPr>
        <dsp:cNvPr id="0" name=""/>
        <dsp:cNvSpPr/>
      </dsp:nvSpPr>
      <dsp:spPr>
        <a:xfrm>
          <a:off x="2334822" y="2464586"/>
          <a:ext cx="19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Began with some UI Flow:</a:t>
          </a:r>
        </a:p>
      </dsp:txBody>
      <dsp:txXfrm>
        <a:off x="2334822" y="2464586"/>
        <a:ext cx="1968750" cy="7200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CB004-C76B-4FF9-9F2E-8DCB35BD00EB}">
      <dsp:nvSpPr>
        <dsp:cNvPr id="0" name=""/>
        <dsp:cNvSpPr/>
      </dsp:nvSpPr>
      <dsp:spPr>
        <a:xfrm>
          <a:off x="435048" y="1038679"/>
          <a:ext cx="552234" cy="552234"/>
        </a:xfrm>
        <a:prstGeom prst="ellipse">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DC1C6544-E5AD-40BB-937A-26C105186B37}">
      <dsp:nvSpPr>
        <dsp:cNvPr id="0" name=""/>
        <dsp:cNvSpPr/>
      </dsp:nvSpPr>
      <dsp:spPr>
        <a:xfrm>
          <a:off x="551016" y="1154649"/>
          <a:ext cx="320295" cy="3202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5C5D2B-34A9-4C4B-84C9-11CACEA19C41}">
      <dsp:nvSpPr>
        <dsp:cNvPr id="0" name=""/>
        <dsp:cNvSpPr/>
      </dsp:nvSpPr>
      <dsp:spPr>
        <a:xfrm>
          <a:off x="1385508" y="1036321"/>
          <a:ext cx="2522828" cy="552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Each one of us has written, tested, and utilized C# and </a:t>
          </a:r>
          <a:r>
            <a:rPr lang="en-US" sz="1400" kern="1200" err="1"/>
            <a:t>.net</a:t>
          </a:r>
          <a:r>
            <a:rPr lang="en-US" sz="1400" kern="1200"/>
            <a:t> respectively with something needed for this project.</a:t>
          </a:r>
        </a:p>
      </dsp:txBody>
      <dsp:txXfrm>
        <a:off x="1385508" y="1036321"/>
        <a:ext cx="2522828" cy="552234"/>
      </dsp:txXfrm>
    </dsp:sp>
    <dsp:sp modelId="{67D9E1CE-726B-44D0-9BE6-39969372FA99}">
      <dsp:nvSpPr>
        <dsp:cNvPr id="0" name=""/>
        <dsp:cNvSpPr/>
      </dsp:nvSpPr>
      <dsp:spPr>
        <a:xfrm>
          <a:off x="432495" y="2230302"/>
          <a:ext cx="552234" cy="552234"/>
        </a:xfrm>
        <a:prstGeom prst="ellipse">
          <a:avLst/>
        </a:prstGeom>
        <a:solidFill>
          <a:schemeClr val="accent4">
            <a:lumMod val="50000"/>
          </a:schemeClr>
        </a:solidFill>
        <a:ln>
          <a:noFill/>
        </a:ln>
        <a:effectLst/>
      </dsp:spPr>
      <dsp:style>
        <a:lnRef idx="0">
          <a:scrgbClr r="0" g="0" b="0"/>
        </a:lnRef>
        <a:fillRef idx="1">
          <a:scrgbClr r="0" g="0" b="0"/>
        </a:fillRef>
        <a:effectRef idx="0">
          <a:scrgbClr r="0" g="0" b="0"/>
        </a:effectRef>
        <a:fontRef idx="minor"/>
      </dsp:style>
    </dsp:sp>
    <dsp:sp modelId="{EB4F8174-6F3A-4D22-9006-5E1CC114C860}">
      <dsp:nvSpPr>
        <dsp:cNvPr id="0" name=""/>
        <dsp:cNvSpPr/>
      </dsp:nvSpPr>
      <dsp:spPr>
        <a:xfrm>
          <a:off x="538018" y="2336314"/>
          <a:ext cx="320295" cy="3202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D3FBD5-B6F5-4B8C-B93D-578AA5EA9E0F}">
      <dsp:nvSpPr>
        <dsp:cNvPr id="0" name=""/>
        <dsp:cNvSpPr/>
      </dsp:nvSpPr>
      <dsp:spPr>
        <a:xfrm>
          <a:off x="1394259" y="2209946"/>
          <a:ext cx="2677157" cy="561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Created a design document for better mapping out how everything needs to talk to one another.</a:t>
          </a:r>
        </a:p>
      </dsp:txBody>
      <dsp:txXfrm>
        <a:off x="1394259" y="2209946"/>
        <a:ext cx="2677157" cy="561158"/>
      </dsp:txXfrm>
    </dsp:sp>
    <dsp:sp modelId="{821303CC-EBA2-4E0E-A4DF-14B1E5A411C0}">
      <dsp:nvSpPr>
        <dsp:cNvPr id="0" name=""/>
        <dsp:cNvSpPr/>
      </dsp:nvSpPr>
      <dsp:spPr>
        <a:xfrm>
          <a:off x="443884" y="3371048"/>
          <a:ext cx="552234" cy="552234"/>
        </a:xfrm>
        <a:prstGeom prst="ellipse">
          <a:avLst/>
        </a:prstGeom>
        <a:solidFill>
          <a:schemeClr val="tx1">
            <a:lumMod val="75000"/>
          </a:schemeClr>
        </a:solidFill>
        <a:ln>
          <a:noFill/>
        </a:ln>
        <a:effectLst/>
      </dsp:spPr>
      <dsp:style>
        <a:lnRef idx="0">
          <a:scrgbClr r="0" g="0" b="0"/>
        </a:lnRef>
        <a:fillRef idx="1">
          <a:scrgbClr r="0" g="0" b="0"/>
        </a:fillRef>
        <a:effectRef idx="0">
          <a:scrgbClr r="0" g="0" b="0"/>
        </a:effectRef>
        <a:fontRef idx="minor"/>
      </dsp:style>
    </dsp:sp>
    <dsp:sp modelId="{06E2C665-B715-4843-B8C5-A8BB8CCDF7D1}">
      <dsp:nvSpPr>
        <dsp:cNvPr id="0" name=""/>
        <dsp:cNvSpPr/>
      </dsp:nvSpPr>
      <dsp:spPr>
        <a:xfrm>
          <a:off x="541539" y="3502133"/>
          <a:ext cx="320295" cy="3202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56041E-EE21-4F21-9C87-87936DA76825}">
      <dsp:nvSpPr>
        <dsp:cNvPr id="0" name=""/>
        <dsp:cNvSpPr/>
      </dsp:nvSpPr>
      <dsp:spPr>
        <a:xfrm>
          <a:off x="1489635" y="3373135"/>
          <a:ext cx="2800896" cy="548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Why is this so important?  This is active, with 1,000’s of users.  It needs to work properly.</a:t>
          </a:r>
        </a:p>
      </dsp:txBody>
      <dsp:txXfrm>
        <a:off x="1489635" y="3373135"/>
        <a:ext cx="2800896" cy="54805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BC77A-32A0-4FC6-88BC-A812744FE2EE}">
      <dsp:nvSpPr>
        <dsp:cNvPr id="0" name=""/>
        <dsp:cNvSpPr/>
      </dsp:nvSpPr>
      <dsp:spPr>
        <a:xfrm>
          <a:off x="829032" y="1673"/>
          <a:ext cx="2135568" cy="1281340"/>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Features are implemented as plugins.</a:t>
          </a:r>
        </a:p>
      </dsp:txBody>
      <dsp:txXfrm>
        <a:off x="829032" y="1673"/>
        <a:ext cx="2135568" cy="1281340"/>
      </dsp:txXfrm>
    </dsp:sp>
    <dsp:sp modelId="{AF3348DC-F580-4B79-BB93-28FF469CD454}">
      <dsp:nvSpPr>
        <dsp:cNvPr id="0" name=""/>
        <dsp:cNvSpPr/>
      </dsp:nvSpPr>
      <dsp:spPr>
        <a:xfrm>
          <a:off x="3178157" y="1673"/>
          <a:ext cx="2135568" cy="1281340"/>
        </a:xfrm>
        <a:prstGeom prst="rect">
          <a:avLst/>
        </a:prstGeom>
        <a:solidFill>
          <a:schemeClr val="accent4">
            <a:hueOff val="-1092657"/>
            <a:satOff val="-1313"/>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Not all lines of business share the same features.</a:t>
          </a:r>
        </a:p>
      </dsp:txBody>
      <dsp:txXfrm>
        <a:off x="3178157" y="1673"/>
        <a:ext cx="2135568" cy="1281340"/>
      </dsp:txXfrm>
    </dsp:sp>
    <dsp:sp modelId="{92EA739D-28F8-427D-ADFD-061166B66441}">
      <dsp:nvSpPr>
        <dsp:cNvPr id="0" name=""/>
        <dsp:cNvSpPr/>
      </dsp:nvSpPr>
      <dsp:spPr>
        <a:xfrm>
          <a:off x="2003594" y="1496571"/>
          <a:ext cx="2135568" cy="1281340"/>
        </a:xfrm>
        <a:prstGeom prst="rect">
          <a:avLst/>
        </a:prstGeom>
        <a:solidFill>
          <a:schemeClr val="accent4">
            <a:hueOff val="-2185313"/>
            <a:satOff val="-2625"/>
            <a:lumOff val="-31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Not all users have access to enabled features.</a:t>
          </a:r>
        </a:p>
      </dsp:txBody>
      <dsp:txXfrm>
        <a:off x="2003594" y="1496571"/>
        <a:ext cx="2135568" cy="128134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FCFF0-FE50-4D45-9AA6-DDE9397F5838}">
      <dsp:nvSpPr>
        <dsp:cNvPr id="0" name=""/>
        <dsp:cNvSpPr/>
      </dsp:nvSpPr>
      <dsp:spPr>
        <a:xfrm>
          <a:off x="76663" y="1064952"/>
          <a:ext cx="604800" cy="604800"/>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2E54E9-B548-4D71-8963-1110343D46C3}">
      <dsp:nvSpPr>
        <dsp:cNvPr id="0" name=""/>
        <dsp:cNvSpPr/>
      </dsp:nvSpPr>
      <dsp:spPr>
        <a:xfrm>
          <a:off x="203671" y="1191960"/>
          <a:ext cx="350784" cy="3507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661B07-3E30-4991-9C0E-15A205698798}">
      <dsp:nvSpPr>
        <dsp:cNvPr id="0" name=""/>
        <dsp:cNvSpPr/>
      </dsp:nvSpPr>
      <dsp:spPr>
        <a:xfrm>
          <a:off x="811064" y="1064952"/>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latin typeface="Gill Sans MT" panose="020B0502020104020203"/>
            </a:rPr>
            <a:t>Index</a:t>
          </a:r>
          <a:endParaRPr lang="en-US" sz="2400" kern="1200"/>
        </a:p>
      </dsp:txBody>
      <dsp:txXfrm>
        <a:off x="811064" y="1064952"/>
        <a:ext cx="1425599" cy="604800"/>
      </dsp:txXfrm>
    </dsp:sp>
    <dsp:sp modelId="{1300CCFB-034B-4542-95A5-3C1D837181E8}">
      <dsp:nvSpPr>
        <dsp:cNvPr id="0" name=""/>
        <dsp:cNvSpPr/>
      </dsp:nvSpPr>
      <dsp:spPr>
        <a:xfrm>
          <a:off x="2485064" y="1064952"/>
          <a:ext cx="604800" cy="604800"/>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8A6FA1-7746-4C7E-A8CB-EA0A287036BF}">
      <dsp:nvSpPr>
        <dsp:cNvPr id="0" name=""/>
        <dsp:cNvSpPr/>
      </dsp:nvSpPr>
      <dsp:spPr>
        <a:xfrm>
          <a:off x="2612072" y="1191960"/>
          <a:ext cx="350784" cy="3507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CD1946-21F1-4CA4-AC97-D9F3EA4AFDC2}">
      <dsp:nvSpPr>
        <dsp:cNvPr id="0" name=""/>
        <dsp:cNvSpPr/>
      </dsp:nvSpPr>
      <dsp:spPr>
        <a:xfrm>
          <a:off x="3219464" y="1064952"/>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latin typeface="Gill Sans MT" panose="020B0502020104020203"/>
            </a:rPr>
            <a:t>Confirm</a:t>
          </a:r>
        </a:p>
      </dsp:txBody>
      <dsp:txXfrm>
        <a:off x="3219464" y="1064952"/>
        <a:ext cx="1425599" cy="604800"/>
      </dsp:txXfrm>
    </dsp:sp>
    <dsp:sp modelId="{DEE596ED-827B-4262-8690-79B17D2C125D}">
      <dsp:nvSpPr>
        <dsp:cNvPr id="0" name=""/>
        <dsp:cNvSpPr/>
      </dsp:nvSpPr>
      <dsp:spPr>
        <a:xfrm>
          <a:off x="76663" y="2353746"/>
          <a:ext cx="604800" cy="604800"/>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53CFBF-44E8-48BB-A330-2BA601D8BFC3}">
      <dsp:nvSpPr>
        <dsp:cNvPr id="0" name=""/>
        <dsp:cNvSpPr/>
      </dsp:nvSpPr>
      <dsp:spPr>
        <a:xfrm>
          <a:off x="203671" y="2480754"/>
          <a:ext cx="350784" cy="3507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31F7F1-2D35-4480-8BCA-86DCA39C14A0}">
      <dsp:nvSpPr>
        <dsp:cNvPr id="0" name=""/>
        <dsp:cNvSpPr/>
      </dsp:nvSpPr>
      <dsp:spPr>
        <a:xfrm>
          <a:off x="811064" y="2353746"/>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latin typeface="Gill Sans MT" panose="020B0502020104020203"/>
            </a:rPr>
            <a:t>Delete</a:t>
          </a:r>
        </a:p>
      </dsp:txBody>
      <dsp:txXfrm>
        <a:off x="811064" y="2353746"/>
        <a:ext cx="1425599" cy="604800"/>
      </dsp:txXfrm>
    </dsp:sp>
    <dsp:sp modelId="{28304888-0F1C-45E9-927D-AD28F7F616D3}">
      <dsp:nvSpPr>
        <dsp:cNvPr id="0" name=""/>
        <dsp:cNvSpPr/>
      </dsp:nvSpPr>
      <dsp:spPr>
        <a:xfrm>
          <a:off x="2485064" y="2353746"/>
          <a:ext cx="604800" cy="604800"/>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8B9E49-B2DA-434B-93BA-847C66F2B0F9}">
      <dsp:nvSpPr>
        <dsp:cNvPr id="0" name=""/>
        <dsp:cNvSpPr/>
      </dsp:nvSpPr>
      <dsp:spPr>
        <a:xfrm>
          <a:off x="2612072" y="2480754"/>
          <a:ext cx="350784" cy="35078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48D0E6-5509-4E54-8B8F-0C215600CF98}">
      <dsp:nvSpPr>
        <dsp:cNvPr id="0" name=""/>
        <dsp:cNvSpPr/>
      </dsp:nvSpPr>
      <dsp:spPr>
        <a:xfrm>
          <a:off x="3219464" y="2353746"/>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latin typeface="Gill Sans MT" panose="020B0502020104020203"/>
            </a:rPr>
            <a:t>Import</a:t>
          </a:r>
        </a:p>
      </dsp:txBody>
      <dsp:txXfrm>
        <a:off x="3219464" y="2353746"/>
        <a:ext cx="1425599" cy="6048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FCFF0-FE50-4D45-9AA6-DDE9397F5838}">
      <dsp:nvSpPr>
        <dsp:cNvPr id="0" name=""/>
        <dsp:cNvSpPr/>
      </dsp:nvSpPr>
      <dsp:spPr>
        <a:xfrm>
          <a:off x="76663" y="1064952"/>
          <a:ext cx="604800" cy="604800"/>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2E54E9-B548-4D71-8963-1110343D46C3}">
      <dsp:nvSpPr>
        <dsp:cNvPr id="0" name=""/>
        <dsp:cNvSpPr/>
      </dsp:nvSpPr>
      <dsp:spPr>
        <a:xfrm>
          <a:off x="203671" y="1191960"/>
          <a:ext cx="350784" cy="3507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661B07-3E30-4991-9C0E-15A205698798}">
      <dsp:nvSpPr>
        <dsp:cNvPr id="0" name=""/>
        <dsp:cNvSpPr/>
      </dsp:nvSpPr>
      <dsp:spPr>
        <a:xfrm>
          <a:off x="811064" y="1064952"/>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latin typeface="Gill Sans MT" panose="020B0502020104020203"/>
            </a:rPr>
            <a:t>Repair</a:t>
          </a:r>
          <a:endParaRPr lang="en-US" sz="2400" kern="1200"/>
        </a:p>
      </dsp:txBody>
      <dsp:txXfrm>
        <a:off x="811064" y="1064952"/>
        <a:ext cx="1425599" cy="604800"/>
      </dsp:txXfrm>
    </dsp:sp>
    <dsp:sp modelId="{1300CCFB-034B-4542-95A5-3C1D837181E8}">
      <dsp:nvSpPr>
        <dsp:cNvPr id="0" name=""/>
        <dsp:cNvSpPr/>
      </dsp:nvSpPr>
      <dsp:spPr>
        <a:xfrm>
          <a:off x="2485064" y="1064952"/>
          <a:ext cx="604800" cy="604800"/>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8A6FA1-7746-4C7E-A8CB-EA0A287036BF}">
      <dsp:nvSpPr>
        <dsp:cNvPr id="0" name=""/>
        <dsp:cNvSpPr/>
      </dsp:nvSpPr>
      <dsp:spPr>
        <a:xfrm>
          <a:off x="2612072" y="1191960"/>
          <a:ext cx="350784" cy="3507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CD1946-21F1-4CA4-AC97-D9F3EA4AFDC2}">
      <dsp:nvSpPr>
        <dsp:cNvPr id="0" name=""/>
        <dsp:cNvSpPr/>
      </dsp:nvSpPr>
      <dsp:spPr>
        <a:xfrm>
          <a:off x="3219464" y="1064952"/>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latin typeface="Gill Sans MT" panose="020B0502020104020203"/>
            </a:rPr>
            <a:t>Scan</a:t>
          </a:r>
        </a:p>
      </dsp:txBody>
      <dsp:txXfrm>
        <a:off x="3219464" y="1064952"/>
        <a:ext cx="1425599" cy="604800"/>
      </dsp:txXfrm>
    </dsp:sp>
    <dsp:sp modelId="{DEE596ED-827B-4262-8690-79B17D2C125D}">
      <dsp:nvSpPr>
        <dsp:cNvPr id="0" name=""/>
        <dsp:cNvSpPr/>
      </dsp:nvSpPr>
      <dsp:spPr>
        <a:xfrm>
          <a:off x="76663" y="2353746"/>
          <a:ext cx="604800" cy="604800"/>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53CFBF-44E8-48BB-A330-2BA601D8BFC3}">
      <dsp:nvSpPr>
        <dsp:cNvPr id="0" name=""/>
        <dsp:cNvSpPr/>
      </dsp:nvSpPr>
      <dsp:spPr>
        <a:xfrm>
          <a:off x="203671" y="2480754"/>
          <a:ext cx="350784" cy="3507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31F7F1-2D35-4480-8BCA-86DCA39C14A0}">
      <dsp:nvSpPr>
        <dsp:cNvPr id="0" name=""/>
        <dsp:cNvSpPr/>
      </dsp:nvSpPr>
      <dsp:spPr>
        <a:xfrm>
          <a:off x="811064" y="2353746"/>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latin typeface="Gill Sans MT" panose="020B0502020104020203"/>
            </a:rPr>
            <a:t>Search</a:t>
          </a:r>
        </a:p>
      </dsp:txBody>
      <dsp:txXfrm>
        <a:off x="811064" y="2353746"/>
        <a:ext cx="1425599" cy="604800"/>
      </dsp:txXfrm>
    </dsp:sp>
    <dsp:sp modelId="{28304888-0F1C-45E9-927D-AD28F7F616D3}">
      <dsp:nvSpPr>
        <dsp:cNvPr id="0" name=""/>
        <dsp:cNvSpPr/>
      </dsp:nvSpPr>
      <dsp:spPr>
        <a:xfrm>
          <a:off x="2485064" y="2353746"/>
          <a:ext cx="604800" cy="604800"/>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8B9E49-B2DA-434B-93BA-847C66F2B0F9}">
      <dsp:nvSpPr>
        <dsp:cNvPr id="0" name=""/>
        <dsp:cNvSpPr/>
      </dsp:nvSpPr>
      <dsp:spPr>
        <a:xfrm>
          <a:off x="2612072" y="2480754"/>
          <a:ext cx="350784" cy="35078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48D0E6-5509-4E54-8B8F-0C215600CF98}">
      <dsp:nvSpPr>
        <dsp:cNvPr id="0" name=""/>
        <dsp:cNvSpPr/>
      </dsp:nvSpPr>
      <dsp:spPr>
        <a:xfrm>
          <a:off x="3219464" y="2353746"/>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latin typeface="Gill Sans MT" panose="020B0502020104020203"/>
            </a:rPr>
            <a:t>View</a:t>
          </a:r>
        </a:p>
      </dsp:txBody>
      <dsp:txXfrm>
        <a:off x="3219464" y="2353746"/>
        <a:ext cx="1425599" cy="6048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4236C-A877-4187-8EB0-E46ED18B6240}">
      <dsp:nvSpPr>
        <dsp:cNvPr id="0" name=""/>
        <dsp:cNvSpPr/>
      </dsp:nvSpPr>
      <dsp:spPr>
        <a:xfrm>
          <a:off x="0" y="1668"/>
          <a:ext cx="6815731" cy="8458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5EAE96-14E4-4DFA-9E42-9F508CA7E265}">
      <dsp:nvSpPr>
        <dsp:cNvPr id="0" name=""/>
        <dsp:cNvSpPr/>
      </dsp:nvSpPr>
      <dsp:spPr>
        <a:xfrm>
          <a:off x="255878" y="191991"/>
          <a:ext cx="465233" cy="4652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355156-5760-401E-A659-65DC8D27F192}">
      <dsp:nvSpPr>
        <dsp:cNvPr id="0" name=""/>
        <dsp:cNvSpPr/>
      </dsp:nvSpPr>
      <dsp:spPr>
        <a:xfrm>
          <a:off x="976991" y="1668"/>
          <a:ext cx="5838739" cy="845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22" tIns="89522" rIns="89522" bIns="89522" numCol="1" spcCol="1270" anchor="ctr" anchorCtr="0">
          <a:noAutofit/>
        </a:bodyPr>
        <a:lstStyle/>
        <a:p>
          <a:pPr marL="0" lvl="0" indent="0" algn="l" defTabSz="977900">
            <a:lnSpc>
              <a:spcPct val="100000"/>
            </a:lnSpc>
            <a:spcBef>
              <a:spcPct val="0"/>
            </a:spcBef>
            <a:spcAft>
              <a:spcPct val="35000"/>
            </a:spcAft>
            <a:buNone/>
          </a:pPr>
          <a:r>
            <a:rPr lang="en-US" sz="2200" b="1" kern="1200"/>
            <a:t>Process for developing software</a:t>
          </a:r>
          <a:endParaRPr lang="en-US" sz="2200" kern="1200"/>
        </a:p>
      </dsp:txBody>
      <dsp:txXfrm>
        <a:off x="976991" y="1668"/>
        <a:ext cx="5838739" cy="845879"/>
      </dsp:txXfrm>
    </dsp:sp>
    <dsp:sp modelId="{2C748007-3477-41B6-81D5-AAE46687795F}">
      <dsp:nvSpPr>
        <dsp:cNvPr id="0" name=""/>
        <dsp:cNvSpPr/>
      </dsp:nvSpPr>
      <dsp:spPr>
        <a:xfrm>
          <a:off x="0" y="1059018"/>
          <a:ext cx="6815731" cy="8458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A70C43-168C-40A0-A105-FD60748F54FA}">
      <dsp:nvSpPr>
        <dsp:cNvPr id="0" name=""/>
        <dsp:cNvSpPr/>
      </dsp:nvSpPr>
      <dsp:spPr>
        <a:xfrm>
          <a:off x="255878" y="1249341"/>
          <a:ext cx="465233" cy="4652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0CBD59-7125-427F-841A-26A313DA680D}">
      <dsp:nvSpPr>
        <dsp:cNvPr id="0" name=""/>
        <dsp:cNvSpPr/>
      </dsp:nvSpPr>
      <dsp:spPr>
        <a:xfrm>
          <a:off x="976991" y="1059018"/>
          <a:ext cx="5838739" cy="845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22" tIns="89522" rIns="89522" bIns="89522" numCol="1" spcCol="1270" anchor="ctr" anchorCtr="0">
          <a:noAutofit/>
        </a:bodyPr>
        <a:lstStyle/>
        <a:p>
          <a:pPr marL="0" lvl="0" indent="0" algn="l" defTabSz="977900">
            <a:lnSpc>
              <a:spcPct val="100000"/>
            </a:lnSpc>
            <a:spcBef>
              <a:spcPct val="0"/>
            </a:spcBef>
            <a:spcAft>
              <a:spcPct val="35000"/>
            </a:spcAft>
            <a:buNone/>
          </a:pPr>
          <a:r>
            <a:rPr lang="en-US" sz="2200" b="1" kern="1200"/>
            <a:t>Teams deliver value to customers faster</a:t>
          </a:r>
          <a:endParaRPr lang="en-US" sz="2200" kern="1200"/>
        </a:p>
      </dsp:txBody>
      <dsp:txXfrm>
        <a:off x="976991" y="1059018"/>
        <a:ext cx="5838739" cy="845879"/>
      </dsp:txXfrm>
    </dsp:sp>
    <dsp:sp modelId="{5C3E4D04-DB80-4A67-9AA3-38A77ADC23C3}">
      <dsp:nvSpPr>
        <dsp:cNvPr id="0" name=""/>
        <dsp:cNvSpPr/>
      </dsp:nvSpPr>
      <dsp:spPr>
        <a:xfrm>
          <a:off x="0" y="2116368"/>
          <a:ext cx="6815731" cy="8458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2171A2-B33D-475B-9A19-CCE5E570D6F9}">
      <dsp:nvSpPr>
        <dsp:cNvPr id="0" name=""/>
        <dsp:cNvSpPr/>
      </dsp:nvSpPr>
      <dsp:spPr>
        <a:xfrm>
          <a:off x="255878" y="2306691"/>
          <a:ext cx="465233" cy="4652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19765D-764E-4390-80EF-61E6A5400BEE}">
      <dsp:nvSpPr>
        <dsp:cNvPr id="0" name=""/>
        <dsp:cNvSpPr/>
      </dsp:nvSpPr>
      <dsp:spPr>
        <a:xfrm>
          <a:off x="976991" y="2116368"/>
          <a:ext cx="5838739" cy="845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22" tIns="89522" rIns="89522" bIns="89522" numCol="1" spcCol="1270" anchor="ctr" anchorCtr="0">
          <a:noAutofit/>
        </a:bodyPr>
        <a:lstStyle/>
        <a:p>
          <a:pPr marL="0" lvl="0" indent="0" algn="l" defTabSz="977900">
            <a:lnSpc>
              <a:spcPct val="100000"/>
            </a:lnSpc>
            <a:spcBef>
              <a:spcPct val="0"/>
            </a:spcBef>
            <a:spcAft>
              <a:spcPct val="35000"/>
            </a:spcAft>
            <a:buNone/>
          </a:pPr>
          <a:r>
            <a:rPr lang="en-US" sz="2200" b="1" kern="1200"/>
            <a:t>Working software over comprehensive documentation</a:t>
          </a:r>
          <a:endParaRPr lang="en-US" sz="2200" kern="1200"/>
        </a:p>
      </dsp:txBody>
      <dsp:txXfrm>
        <a:off x="976991" y="2116368"/>
        <a:ext cx="5838739" cy="845879"/>
      </dsp:txXfrm>
    </dsp:sp>
    <dsp:sp modelId="{C78A26A4-5A55-4E30-BA14-D1FAA59A3682}">
      <dsp:nvSpPr>
        <dsp:cNvPr id="0" name=""/>
        <dsp:cNvSpPr/>
      </dsp:nvSpPr>
      <dsp:spPr>
        <a:xfrm>
          <a:off x="0" y="3173718"/>
          <a:ext cx="6815731" cy="8458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8096C7-BE67-46F0-BA3F-FD828CB99E5A}">
      <dsp:nvSpPr>
        <dsp:cNvPr id="0" name=""/>
        <dsp:cNvSpPr/>
      </dsp:nvSpPr>
      <dsp:spPr>
        <a:xfrm>
          <a:off x="255878" y="3364041"/>
          <a:ext cx="465233" cy="4652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6FEEE9-FDDD-4699-B9C4-828ABAC244E0}">
      <dsp:nvSpPr>
        <dsp:cNvPr id="0" name=""/>
        <dsp:cNvSpPr/>
      </dsp:nvSpPr>
      <dsp:spPr>
        <a:xfrm>
          <a:off x="976991" y="3173718"/>
          <a:ext cx="5838739" cy="845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22" tIns="89522" rIns="89522" bIns="89522" numCol="1" spcCol="1270" anchor="ctr" anchorCtr="0">
          <a:noAutofit/>
        </a:bodyPr>
        <a:lstStyle/>
        <a:p>
          <a:pPr marL="0" lvl="0" indent="0" algn="l" defTabSz="977900">
            <a:lnSpc>
              <a:spcPct val="100000"/>
            </a:lnSpc>
            <a:spcBef>
              <a:spcPct val="0"/>
            </a:spcBef>
            <a:spcAft>
              <a:spcPct val="35000"/>
            </a:spcAft>
            <a:buNone/>
          </a:pPr>
          <a:r>
            <a:rPr lang="en-US" sz="2200" b="1" kern="1200"/>
            <a:t>Responding to change</a:t>
          </a:r>
          <a:endParaRPr lang="en-US" sz="2200" kern="1200"/>
        </a:p>
      </dsp:txBody>
      <dsp:txXfrm>
        <a:off x="976991" y="3173718"/>
        <a:ext cx="5838739" cy="8458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05430-3278-4984-9B8F-3D136AACB499}">
      <dsp:nvSpPr>
        <dsp:cNvPr id="0" name=""/>
        <dsp:cNvSpPr/>
      </dsp:nvSpPr>
      <dsp:spPr>
        <a:xfrm>
          <a:off x="109785" y="1413211"/>
          <a:ext cx="776522" cy="77652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18CF35-F6F8-44F0-A6F4-A525D9DEBAD2}">
      <dsp:nvSpPr>
        <dsp:cNvPr id="0" name=""/>
        <dsp:cNvSpPr/>
      </dsp:nvSpPr>
      <dsp:spPr>
        <a:xfrm>
          <a:off x="272855" y="1576281"/>
          <a:ext cx="450383" cy="4503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4A0A28-3436-47DB-BA57-464799899E4D}">
      <dsp:nvSpPr>
        <dsp:cNvPr id="0" name=""/>
        <dsp:cNvSpPr/>
      </dsp:nvSpPr>
      <dsp:spPr>
        <a:xfrm>
          <a:off x="1052706" y="1413211"/>
          <a:ext cx="1830375" cy="776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i="0" kern="1200"/>
            <a:t>Document supply and distribution</a:t>
          </a:r>
          <a:endParaRPr lang="en-US" sz="1600" kern="1200"/>
        </a:p>
      </dsp:txBody>
      <dsp:txXfrm>
        <a:off x="1052706" y="1413211"/>
        <a:ext cx="1830375" cy="776522"/>
      </dsp:txXfrm>
    </dsp:sp>
    <dsp:sp modelId="{45081345-069F-43B6-80FD-35E813A88837}">
      <dsp:nvSpPr>
        <dsp:cNvPr id="0" name=""/>
        <dsp:cNvSpPr/>
      </dsp:nvSpPr>
      <dsp:spPr>
        <a:xfrm>
          <a:off x="3202009" y="1413211"/>
          <a:ext cx="776522" cy="77652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85625D-B73A-4A7B-8DD9-D444D6A66657}">
      <dsp:nvSpPr>
        <dsp:cNvPr id="0" name=""/>
        <dsp:cNvSpPr/>
      </dsp:nvSpPr>
      <dsp:spPr>
        <a:xfrm>
          <a:off x="3365079" y="1576281"/>
          <a:ext cx="450383" cy="4503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B13488-5943-4D5C-BDD4-EDB675A5F1E4}">
      <dsp:nvSpPr>
        <dsp:cNvPr id="0" name=""/>
        <dsp:cNvSpPr/>
      </dsp:nvSpPr>
      <dsp:spPr>
        <a:xfrm>
          <a:off x="4144930" y="1413211"/>
          <a:ext cx="1830375" cy="776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i="0" kern="1200"/>
            <a:t>Data entry and system interfaces</a:t>
          </a:r>
          <a:endParaRPr lang="en-US" sz="1600" kern="1200"/>
        </a:p>
      </dsp:txBody>
      <dsp:txXfrm>
        <a:off x="4144930" y="1413211"/>
        <a:ext cx="1830375" cy="776522"/>
      </dsp:txXfrm>
    </dsp:sp>
    <dsp:sp modelId="{B9D5D07F-8C3D-4E09-B31A-5EDE3C06D084}">
      <dsp:nvSpPr>
        <dsp:cNvPr id="0" name=""/>
        <dsp:cNvSpPr/>
      </dsp:nvSpPr>
      <dsp:spPr>
        <a:xfrm>
          <a:off x="109785" y="2509265"/>
          <a:ext cx="776522" cy="77652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464707-4F8C-4638-83CB-3C58CD8EABD5}">
      <dsp:nvSpPr>
        <dsp:cNvPr id="0" name=""/>
        <dsp:cNvSpPr/>
      </dsp:nvSpPr>
      <dsp:spPr>
        <a:xfrm>
          <a:off x="272855" y="2672335"/>
          <a:ext cx="450383" cy="4503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2780C89-0993-4BF6-9E8D-30A1562F28CE}">
      <dsp:nvSpPr>
        <dsp:cNvPr id="0" name=""/>
        <dsp:cNvSpPr/>
      </dsp:nvSpPr>
      <dsp:spPr>
        <a:xfrm>
          <a:off x="1052706" y="2509265"/>
          <a:ext cx="1830375" cy="776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i="0" kern="1200"/>
            <a:t>Scanning and indexing health records</a:t>
          </a:r>
          <a:endParaRPr lang="en-US" sz="1600" kern="1200"/>
        </a:p>
      </dsp:txBody>
      <dsp:txXfrm>
        <a:off x="1052706" y="2509265"/>
        <a:ext cx="1830375" cy="7765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B1E37-518F-4D7D-9491-62F26F62006E}">
      <dsp:nvSpPr>
        <dsp:cNvPr id="0" name=""/>
        <dsp:cNvSpPr/>
      </dsp:nvSpPr>
      <dsp:spPr>
        <a:xfrm>
          <a:off x="0" y="557"/>
          <a:ext cx="6913248"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676366-F0DC-4F28-8A08-71AFF15F483E}">
      <dsp:nvSpPr>
        <dsp:cNvPr id="0" name=""/>
        <dsp:cNvSpPr/>
      </dsp:nvSpPr>
      <dsp:spPr>
        <a:xfrm>
          <a:off x="0" y="557"/>
          <a:ext cx="6913248" cy="913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i="0" kern="1200">
              <a:solidFill>
                <a:schemeClr val="bg1"/>
              </a:solidFill>
            </a:rPr>
            <a:t>U.S. Department of  Veterans Affairs</a:t>
          </a:r>
          <a:endParaRPr lang="en-US" sz="2600" kern="1200">
            <a:solidFill>
              <a:schemeClr val="bg1"/>
            </a:solidFill>
          </a:endParaRPr>
        </a:p>
      </dsp:txBody>
      <dsp:txXfrm>
        <a:off x="0" y="557"/>
        <a:ext cx="6913248" cy="913683"/>
      </dsp:txXfrm>
    </dsp:sp>
    <dsp:sp modelId="{60FF07A7-7092-4CD9-9954-35AAFCBAB431}">
      <dsp:nvSpPr>
        <dsp:cNvPr id="0" name=""/>
        <dsp:cNvSpPr/>
      </dsp:nvSpPr>
      <dsp:spPr>
        <a:xfrm>
          <a:off x="0" y="914241"/>
          <a:ext cx="6913248"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DF30F2-8C87-406C-AD44-DD6BCD8C1D41}">
      <dsp:nvSpPr>
        <dsp:cNvPr id="0" name=""/>
        <dsp:cNvSpPr/>
      </dsp:nvSpPr>
      <dsp:spPr>
        <a:xfrm>
          <a:off x="0" y="914241"/>
          <a:ext cx="6913248" cy="913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i="0" kern="1200">
              <a:solidFill>
                <a:schemeClr val="bg1"/>
              </a:solidFill>
            </a:rPr>
            <a:t>U.S. Department of Labor</a:t>
          </a:r>
          <a:endParaRPr lang="en-US" sz="2600" kern="1200">
            <a:solidFill>
              <a:schemeClr val="bg1"/>
            </a:solidFill>
          </a:endParaRPr>
        </a:p>
      </dsp:txBody>
      <dsp:txXfrm>
        <a:off x="0" y="914241"/>
        <a:ext cx="6913248" cy="913683"/>
      </dsp:txXfrm>
    </dsp:sp>
    <dsp:sp modelId="{01C2B740-C244-4F35-97BE-5C6B0AADEB2E}">
      <dsp:nvSpPr>
        <dsp:cNvPr id="0" name=""/>
        <dsp:cNvSpPr/>
      </dsp:nvSpPr>
      <dsp:spPr>
        <a:xfrm>
          <a:off x="0" y="1827924"/>
          <a:ext cx="6913248"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5F6216-1E2E-4C2E-BD30-21BB869395E2}">
      <dsp:nvSpPr>
        <dsp:cNvPr id="0" name=""/>
        <dsp:cNvSpPr/>
      </dsp:nvSpPr>
      <dsp:spPr>
        <a:xfrm>
          <a:off x="0" y="1827924"/>
          <a:ext cx="6913248" cy="913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i="0" kern="1200">
              <a:solidFill>
                <a:schemeClr val="bg1"/>
              </a:solidFill>
            </a:rPr>
            <a:t>U.S. Railroad Retirement Board</a:t>
          </a:r>
          <a:endParaRPr lang="en-US" sz="2600" kern="1200">
            <a:solidFill>
              <a:schemeClr val="bg1"/>
            </a:solidFill>
          </a:endParaRPr>
        </a:p>
      </dsp:txBody>
      <dsp:txXfrm>
        <a:off x="0" y="1827924"/>
        <a:ext cx="6913248" cy="913683"/>
      </dsp:txXfrm>
    </dsp:sp>
    <dsp:sp modelId="{5FDFA245-ABC3-4680-891E-DDFDAA1D0F2A}">
      <dsp:nvSpPr>
        <dsp:cNvPr id="0" name=""/>
        <dsp:cNvSpPr/>
      </dsp:nvSpPr>
      <dsp:spPr>
        <a:xfrm>
          <a:off x="0" y="2741608"/>
          <a:ext cx="6913248"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0E4446-7553-43CE-9592-5AFCF727CAE4}">
      <dsp:nvSpPr>
        <dsp:cNvPr id="0" name=""/>
        <dsp:cNvSpPr/>
      </dsp:nvSpPr>
      <dsp:spPr>
        <a:xfrm>
          <a:off x="0" y="2741608"/>
          <a:ext cx="6913248" cy="913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i="0" kern="1200">
              <a:solidFill>
                <a:schemeClr val="bg1"/>
              </a:solidFill>
            </a:rPr>
            <a:t>U.S. Department of Health and Human Services, Federal Occupation Health</a:t>
          </a:r>
          <a:endParaRPr lang="en-US" sz="2600" kern="1200">
            <a:solidFill>
              <a:schemeClr val="bg1"/>
            </a:solidFill>
          </a:endParaRPr>
        </a:p>
      </dsp:txBody>
      <dsp:txXfrm>
        <a:off x="0" y="2741608"/>
        <a:ext cx="6913248" cy="913683"/>
      </dsp:txXfrm>
    </dsp:sp>
    <dsp:sp modelId="{DA45321F-5E7B-49BA-B44B-4F7CB342BBF6}">
      <dsp:nvSpPr>
        <dsp:cNvPr id="0" name=""/>
        <dsp:cNvSpPr/>
      </dsp:nvSpPr>
      <dsp:spPr>
        <a:xfrm>
          <a:off x="0" y="3655291"/>
          <a:ext cx="6913248"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9F8464-A667-4E26-8AB9-238062678FDE}">
      <dsp:nvSpPr>
        <dsp:cNvPr id="0" name=""/>
        <dsp:cNvSpPr/>
      </dsp:nvSpPr>
      <dsp:spPr>
        <a:xfrm>
          <a:off x="0" y="3655291"/>
          <a:ext cx="6913248" cy="913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i="0" kern="1200">
              <a:solidFill>
                <a:schemeClr val="bg1"/>
              </a:solidFill>
            </a:rPr>
            <a:t>Department of Justice</a:t>
          </a:r>
          <a:endParaRPr lang="en-US" sz="2600" kern="1200">
            <a:solidFill>
              <a:schemeClr val="bg1"/>
            </a:solidFill>
          </a:endParaRPr>
        </a:p>
      </dsp:txBody>
      <dsp:txXfrm>
        <a:off x="0" y="3655291"/>
        <a:ext cx="6913248" cy="9136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F68E4-EAE4-4122-9E1D-2E98560D71E3}">
      <dsp:nvSpPr>
        <dsp:cNvPr id="0" name=""/>
        <dsp:cNvSpPr/>
      </dsp:nvSpPr>
      <dsp:spPr>
        <a:xfrm>
          <a:off x="0" y="0"/>
          <a:ext cx="457077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62C4DC-4FB5-47EC-B60D-62264D50EB67}">
      <dsp:nvSpPr>
        <dsp:cNvPr id="0" name=""/>
        <dsp:cNvSpPr/>
      </dsp:nvSpPr>
      <dsp:spPr>
        <a:xfrm>
          <a:off x="0" y="0"/>
          <a:ext cx="4570770" cy="99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a:t>This project involves familiarizing ourselves with advanced web programming concepts</a:t>
          </a:r>
          <a:endParaRPr lang="en-US" sz="2000" kern="1200">
            <a:latin typeface="Gill Sans MT" panose="020B0502020104020203"/>
          </a:endParaRPr>
        </a:p>
      </dsp:txBody>
      <dsp:txXfrm>
        <a:off x="0" y="0"/>
        <a:ext cx="4570770" cy="992579"/>
      </dsp:txXfrm>
    </dsp:sp>
    <dsp:sp modelId="{B40F7502-D464-44BD-8C15-0A4967C9476B}">
      <dsp:nvSpPr>
        <dsp:cNvPr id="0" name=""/>
        <dsp:cNvSpPr/>
      </dsp:nvSpPr>
      <dsp:spPr>
        <a:xfrm>
          <a:off x="0" y="992579"/>
          <a:ext cx="457077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E1DB20-CB69-49DF-B33F-A55D1A149BF7}">
      <dsp:nvSpPr>
        <dsp:cNvPr id="0" name=""/>
        <dsp:cNvSpPr/>
      </dsp:nvSpPr>
      <dsp:spPr>
        <a:xfrm>
          <a:off x="0" y="992579"/>
          <a:ext cx="4570770" cy="99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Gill Sans MT" panose="020B0502020104020203"/>
            </a:rPr>
            <a:t>Elementary level of web programming</a:t>
          </a:r>
        </a:p>
      </dsp:txBody>
      <dsp:txXfrm>
        <a:off x="0" y="992579"/>
        <a:ext cx="4570770" cy="992579"/>
      </dsp:txXfrm>
    </dsp:sp>
    <dsp:sp modelId="{5F0E145E-4553-4395-9607-34BDF140B5A2}">
      <dsp:nvSpPr>
        <dsp:cNvPr id="0" name=""/>
        <dsp:cNvSpPr/>
      </dsp:nvSpPr>
      <dsp:spPr>
        <a:xfrm>
          <a:off x="0" y="1985158"/>
          <a:ext cx="457077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92CFCD-CAF7-4EDF-8E52-696566BEA260}">
      <dsp:nvSpPr>
        <dsp:cNvPr id="0" name=""/>
        <dsp:cNvSpPr/>
      </dsp:nvSpPr>
      <dsp:spPr>
        <a:xfrm>
          <a:off x="0" y="1985158"/>
          <a:ext cx="4570770" cy="99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Gill Sans MT" panose="020B0502020104020203"/>
            </a:rPr>
            <a:t>Programming in HTML and CSS </a:t>
          </a:r>
          <a:endParaRPr lang="en-US" sz="2000" kern="1200"/>
        </a:p>
      </dsp:txBody>
      <dsp:txXfrm>
        <a:off x="0" y="1985158"/>
        <a:ext cx="4570770" cy="992579"/>
      </dsp:txXfrm>
    </dsp:sp>
    <dsp:sp modelId="{BFFE4F25-55A0-40AE-ADA1-6D1C5B1B4DE5}">
      <dsp:nvSpPr>
        <dsp:cNvPr id="0" name=""/>
        <dsp:cNvSpPr/>
      </dsp:nvSpPr>
      <dsp:spPr>
        <a:xfrm>
          <a:off x="0" y="2977738"/>
          <a:ext cx="457077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6A15CC-D035-47F4-8D90-7C8F2C93930A}">
      <dsp:nvSpPr>
        <dsp:cNvPr id="0" name=""/>
        <dsp:cNvSpPr/>
      </dsp:nvSpPr>
      <dsp:spPr>
        <a:xfrm>
          <a:off x="0" y="2977738"/>
          <a:ext cx="4570770" cy="99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a:latin typeface="Gill Sans MT" panose="020B0502020104020203"/>
            </a:rPr>
            <a:t>Top it off with Model-View-Controller for a clear view</a:t>
          </a:r>
          <a:endParaRPr lang="en-US" sz="2000" kern="1200"/>
        </a:p>
      </dsp:txBody>
      <dsp:txXfrm>
        <a:off x="0" y="2977738"/>
        <a:ext cx="4570770" cy="9925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F68E4-EAE4-4122-9E1D-2E98560D71E3}">
      <dsp:nvSpPr>
        <dsp:cNvPr id="0" name=""/>
        <dsp:cNvSpPr/>
      </dsp:nvSpPr>
      <dsp:spPr>
        <a:xfrm>
          <a:off x="0" y="1938"/>
          <a:ext cx="457077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62C4DC-4FB5-47EC-B60D-62264D50EB67}">
      <dsp:nvSpPr>
        <dsp:cNvPr id="0" name=""/>
        <dsp:cNvSpPr/>
      </dsp:nvSpPr>
      <dsp:spPr>
        <a:xfrm>
          <a:off x="0" y="1938"/>
          <a:ext cx="4570770" cy="1322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kern="1200">
              <a:latin typeface="Gill Sans MT" panose="020B0502020104020203"/>
            </a:rPr>
            <a:t>Prevalent use of Hardcoded objects</a:t>
          </a:r>
        </a:p>
      </dsp:txBody>
      <dsp:txXfrm>
        <a:off x="0" y="1938"/>
        <a:ext cx="4570770" cy="1322146"/>
      </dsp:txXfrm>
    </dsp:sp>
    <dsp:sp modelId="{C37F966E-1FC3-4A7C-9F12-C89C33F436BF}">
      <dsp:nvSpPr>
        <dsp:cNvPr id="0" name=""/>
        <dsp:cNvSpPr/>
      </dsp:nvSpPr>
      <dsp:spPr>
        <a:xfrm>
          <a:off x="0" y="1324085"/>
          <a:ext cx="457077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48AD53-969B-4C30-8D61-C32E2FB4E0F5}">
      <dsp:nvSpPr>
        <dsp:cNvPr id="0" name=""/>
        <dsp:cNvSpPr/>
      </dsp:nvSpPr>
      <dsp:spPr>
        <a:xfrm>
          <a:off x="0" y="1324085"/>
          <a:ext cx="4570770" cy="1322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kern="1200">
              <a:latin typeface="Gill Sans MT" panose="020B0502020104020203"/>
            </a:rPr>
            <a:t>Avoid manual modification of each instance</a:t>
          </a:r>
        </a:p>
      </dsp:txBody>
      <dsp:txXfrm>
        <a:off x="0" y="1324085"/>
        <a:ext cx="4570770" cy="1322146"/>
      </dsp:txXfrm>
    </dsp:sp>
    <dsp:sp modelId="{B40F7502-D464-44BD-8C15-0A4967C9476B}">
      <dsp:nvSpPr>
        <dsp:cNvPr id="0" name=""/>
        <dsp:cNvSpPr/>
      </dsp:nvSpPr>
      <dsp:spPr>
        <a:xfrm>
          <a:off x="0" y="2646232"/>
          <a:ext cx="457077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E1DB20-CB69-49DF-B33F-A55D1A149BF7}">
      <dsp:nvSpPr>
        <dsp:cNvPr id="0" name=""/>
        <dsp:cNvSpPr/>
      </dsp:nvSpPr>
      <dsp:spPr>
        <a:xfrm>
          <a:off x="0" y="2646232"/>
          <a:ext cx="4570770" cy="1322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kern="1200">
              <a:latin typeface="Gill Sans MT" panose="020B0502020104020203"/>
            </a:rPr>
            <a:t>Learn Dependency Injection - </a:t>
          </a:r>
          <a:r>
            <a:rPr lang="en-US" sz="2100" kern="1200"/>
            <a:t>A design pattern that enables us to inject services , objects, and other dependencies</a:t>
          </a:r>
          <a:endParaRPr lang="en-US" sz="2100" kern="1200">
            <a:latin typeface="Gill Sans MT" panose="020B0502020104020203"/>
          </a:endParaRPr>
        </a:p>
      </dsp:txBody>
      <dsp:txXfrm>
        <a:off x="0" y="2646232"/>
        <a:ext cx="4570770" cy="13221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F7502-D464-44BD-8C15-0A4967C9476B}">
      <dsp:nvSpPr>
        <dsp:cNvPr id="0" name=""/>
        <dsp:cNvSpPr/>
      </dsp:nvSpPr>
      <dsp:spPr>
        <a:xfrm>
          <a:off x="0" y="0"/>
          <a:ext cx="457077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E1DB20-CB69-49DF-B33F-A55D1A149BF7}">
      <dsp:nvSpPr>
        <dsp:cNvPr id="0" name=""/>
        <dsp:cNvSpPr/>
      </dsp:nvSpPr>
      <dsp:spPr>
        <a:xfrm>
          <a:off x="0" y="0"/>
          <a:ext cx="4570770" cy="99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a:latin typeface="Gill Sans MT" panose="020B0502020104020203"/>
            </a:rPr>
            <a:t>Minimal exposure to frameworks</a:t>
          </a:r>
        </a:p>
      </dsp:txBody>
      <dsp:txXfrm>
        <a:off x="0" y="0"/>
        <a:ext cx="4570770" cy="992579"/>
      </dsp:txXfrm>
    </dsp:sp>
    <dsp:sp modelId="{E1BA95A6-7B19-4FAF-84F1-3D9EF3464AEE}">
      <dsp:nvSpPr>
        <dsp:cNvPr id="0" name=""/>
        <dsp:cNvSpPr/>
      </dsp:nvSpPr>
      <dsp:spPr>
        <a:xfrm>
          <a:off x="0" y="992579"/>
          <a:ext cx="457077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5C9A71-1816-410F-A15A-A9B113DC731C}">
      <dsp:nvSpPr>
        <dsp:cNvPr id="0" name=""/>
        <dsp:cNvSpPr/>
      </dsp:nvSpPr>
      <dsp:spPr>
        <a:xfrm>
          <a:off x="0" y="992579"/>
          <a:ext cx="4570770" cy="99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a:latin typeface="Gill Sans MT" panose="020B0502020104020203"/>
            </a:rPr>
            <a:t>Comply with the  trend</a:t>
          </a:r>
        </a:p>
      </dsp:txBody>
      <dsp:txXfrm>
        <a:off x="0" y="992579"/>
        <a:ext cx="4570770" cy="992579"/>
      </dsp:txXfrm>
    </dsp:sp>
    <dsp:sp modelId="{F7BF9E5E-305B-4761-9486-F913E5F26D37}">
      <dsp:nvSpPr>
        <dsp:cNvPr id="0" name=""/>
        <dsp:cNvSpPr/>
      </dsp:nvSpPr>
      <dsp:spPr>
        <a:xfrm>
          <a:off x="0" y="1985158"/>
          <a:ext cx="457077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C88AEC-7F62-4603-8DD2-9E5B0E8D0AC9}">
      <dsp:nvSpPr>
        <dsp:cNvPr id="0" name=""/>
        <dsp:cNvSpPr/>
      </dsp:nvSpPr>
      <dsp:spPr>
        <a:xfrm>
          <a:off x="0" y="1985158"/>
          <a:ext cx="4570770" cy="99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a:latin typeface="Gill Sans MT" panose="020B0502020104020203"/>
            </a:rPr>
            <a:t>Variety of services</a:t>
          </a:r>
        </a:p>
      </dsp:txBody>
      <dsp:txXfrm>
        <a:off x="0" y="1985158"/>
        <a:ext cx="4570770" cy="992579"/>
      </dsp:txXfrm>
    </dsp:sp>
    <dsp:sp modelId="{EFAA1C89-208B-4845-9E43-9C6652769448}">
      <dsp:nvSpPr>
        <dsp:cNvPr id="0" name=""/>
        <dsp:cNvSpPr/>
      </dsp:nvSpPr>
      <dsp:spPr>
        <a:xfrm>
          <a:off x="0" y="2977738"/>
          <a:ext cx="457077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61D68D-BF3B-4DEF-A1A0-BEA1B5086635}">
      <dsp:nvSpPr>
        <dsp:cNvPr id="0" name=""/>
        <dsp:cNvSpPr/>
      </dsp:nvSpPr>
      <dsp:spPr>
        <a:xfrm>
          <a:off x="0" y="2977738"/>
          <a:ext cx="4570770" cy="99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a:t>A web development framework that enables us to build modern apps with .NET services</a:t>
          </a:r>
          <a:endParaRPr lang="en-US" sz="2000" kern="1200">
            <a:latin typeface="Gill Sans MT" panose="020B0502020104020203"/>
          </a:endParaRPr>
        </a:p>
      </dsp:txBody>
      <dsp:txXfrm>
        <a:off x="0" y="2977738"/>
        <a:ext cx="4570770" cy="9925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A1C89-208B-4845-9E43-9C6652769448}">
      <dsp:nvSpPr>
        <dsp:cNvPr id="0" name=""/>
        <dsp:cNvSpPr/>
      </dsp:nvSpPr>
      <dsp:spPr>
        <a:xfrm>
          <a:off x="0" y="0"/>
          <a:ext cx="457077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61D68D-BF3B-4DEF-A1A0-BEA1B5086635}">
      <dsp:nvSpPr>
        <dsp:cNvPr id="0" name=""/>
        <dsp:cNvSpPr/>
      </dsp:nvSpPr>
      <dsp:spPr>
        <a:xfrm>
          <a:off x="0" y="0"/>
          <a:ext cx="4570770" cy="99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a:latin typeface="Gill Sans MT" panose="020B0502020104020203"/>
            </a:rPr>
            <a:t>Met with QTC every week to update ourselves with study the current logic and technologies</a:t>
          </a:r>
        </a:p>
      </dsp:txBody>
      <dsp:txXfrm>
        <a:off x="0" y="0"/>
        <a:ext cx="4570770" cy="992579"/>
      </dsp:txXfrm>
    </dsp:sp>
    <dsp:sp modelId="{7F1C3878-8C01-4D9F-A9F6-F583A3CC9B0B}">
      <dsp:nvSpPr>
        <dsp:cNvPr id="0" name=""/>
        <dsp:cNvSpPr/>
      </dsp:nvSpPr>
      <dsp:spPr>
        <a:xfrm>
          <a:off x="0" y="992579"/>
          <a:ext cx="457077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6EDEDA-4EBB-4542-BFAA-2F4E4CF38690}">
      <dsp:nvSpPr>
        <dsp:cNvPr id="0" name=""/>
        <dsp:cNvSpPr/>
      </dsp:nvSpPr>
      <dsp:spPr>
        <a:xfrm>
          <a:off x="0" y="992579"/>
          <a:ext cx="4570770" cy="99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a:latin typeface="Gill Sans MT" panose="020B0502020104020203"/>
            </a:rPr>
            <a:t>Foreshadowing an issue </a:t>
          </a:r>
        </a:p>
      </dsp:txBody>
      <dsp:txXfrm>
        <a:off x="0" y="992579"/>
        <a:ext cx="4570770" cy="992579"/>
      </dsp:txXfrm>
    </dsp:sp>
    <dsp:sp modelId="{7123B445-960F-47CA-B370-5A3A10446C1F}">
      <dsp:nvSpPr>
        <dsp:cNvPr id="0" name=""/>
        <dsp:cNvSpPr/>
      </dsp:nvSpPr>
      <dsp:spPr>
        <a:xfrm>
          <a:off x="0" y="1985158"/>
          <a:ext cx="457077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EEFC81-71A2-4EED-AFDC-A43A4CD2FB99}">
      <dsp:nvSpPr>
        <dsp:cNvPr id="0" name=""/>
        <dsp:cNvSpPr/>
      </dsp:nvSpPr>
      <dsp:spPr>
        <a:xfrm>
          <a:off x="0" y="1985158"/>
          <a:ext cx="4570770" cy="99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a:latin typeface="Gill Sans MT" panose="020B0502020104020203"/>
            </a:rPr>
            <a:t>Renovating current website</a:t>
          </a:r>
        </a:p>
      </dsp:txBody>
      <dsp:txXfrm>
        <a:off x="0" y="1985158"/>
        <a:ext cx="4570770" cy="992579"/>
      </dsp:txXfrm>
    </dsp:sp>
    <dsp:sp modelId="{82315FF4-900E-41CD-8CBE-8B51093C308C}">
      <dsp:nvSpPr>
        <dsp:cNvPr id="0" name=""/>
        <dsp:cNvSpPr/>
      </dsp:nvSpPr>
      <dsp:spPr>
        <a:xfrm>
          <a:off x="0" y="2977738"/>
          <a:ext cx="457077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87F125-B861-45CB-93D4-E9FCFF37AFA5}">
      <dsp:nvSpPr>
        <dsp:cNvPr id="0" name=""/>
        <dsp:cNvSpPr/>
      </dsp:nvSpPr>
      <dsp:spPr>
        <a:xfrm>
          <a:off x="0" y="2977738"/>
          <a:ext cx="4570770" cy="99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a:latin typeface="Gill Sans MT" panose="020B0502020104020203"/>
            </a:rPr>
            <a:t>Dynamic vs Manual Expansion</a:t>
          </a:r>
        </a:p>
      </dsp:txBody>
      <dsp:txXfrm>
        <a:off x="0" y="2977738"/>
        <a:ext cx="4570770" cy="99257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30B07-80D8-44B6-B435-C184DD28E0F1}">
      <dsp:nvSpPr>
        <dsp:cNvPr id="0" name=""/>
        <dsp:cNvSpPr/>
      </dsp:nvSpPr>
      <dsp:spPr>
        <a:xfrm>
          <a:off x="0" y="1172482"/>
          <a:ext cx="5461438" cy="16443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3868" tIns="604012" rIns="423868" bIns="206248" numCol="1" spcCol="1270" anchor="t" anchorCtr="0">
          <a:noAutofit/>
        </a:bodyPr>
        <a:lstStyle/>
        <a:p>
          <a:pPr marL="285750" lvl="1" indent="-285750" algn="l" defTabSz="1289050">
            <a:lnSpc>
              <a:spcPct val="90000"/>
            </a:lnSpc>
            <a:spcBef>
              <a:spcPct val="0"/>
            </a:spcBef>
            <a:spcAft>
              <a:spcPct val="15000"/>
            </a:spcAft>
            <a:buChar char="•"/>
          </a:pPr>
          <a:r>
            <a:rPr lang="en-US" sz="2900" kern="1200"/>
            <a:t>New Language</a:t>
          </a:r>
        </a:p>
        <a:p>
          <a:pPr marL="285750" lvl="1" indent="-285750" algn="l" defTabSz="1289050">
            <a:lnSpc>
              <a:spcPct val="90000"/>
            </a:lnSpc>
            <a:spcBef>
              <a:spcPct val="0"/>
            </a:spcBef>
            <a:spcAft>
              <a:spcPct val="15000"/>
            </a:spcAft>
            <a:buChar char="•"/>
          </a:pPr>
          <a:r>
            <a:rPr lang="en-US" sz="2900" kern="1200"/>
            <a:t>New </a:t>
          </a:r>
          <a:r>
            <a:rPr lang="en-US" sz="2900" kern="1200">
              <a:latin typeface="Gill Sans MT" panose="020B0502020104020203"/>
            </a:rPr>
            <a:t>Framework</a:t>
          </a:r>
          <a:endParaRPr lang="en-US" sz="2900" kern="1200"/>
        </a:p>
      </dsp:txBody>
      <dsp:txXfrm>
        <a:off x="0" y="1172482"/>
        <a:ext cx="5461438" cy="1644300"/>
      </dsp:txXfrm>
    </dsp:sp>
    <dsp:sp modelId="{4F199942-8B3D-422F-BCFD-6FE1D26B06DD}">
      <dsp:nvSpPr>
        <dsp:cNvPr id="0" name=""/>
        <dsp:cNvSpPr/>
      </dsp:nvSpPr>
      <dsp:spPr>
        <a:xfrm>
          <a:off x="273071" y="744442"/>
          <a:ext cx="3823006" cy="8560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501" tIns="0" rIns="144501" bIns="0" numCol="1" spcCol="1270" anchor="ctr" anchorCtr="0">
          <a:noAutofit/>
        </a:bodyPr>
        <a:lstStyle/>
        <a:p>
          <a:pPr marL="0" lvl="0" indent="0" algn="l" defTabSz="1289050">
            <a:lnSpc>
              <a:spcPct val="90000"/>
            </a:lnSpc>
            <a:spcBef>
              <a:spcPct val="0"/>
            </a:spcBef>
            <a:spcAft>
              <a:spcPct val="35000"/>
            </a:spcAft>
            <a:buNone/>
          </a:pPr>
          <a:r>
            <a:rPr lang="en-US" sz="2900" kern="1200"/>
            <a:t>Overwhelming amount of new technologies</a:t>
          </a:r>
        </a:p>
      </dsp:txBody>
      <dsp:txXfrm>
        <a:off x="314861" y="786232"/>
        <a:ext cx="3739426" cy="7725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79E07-F57D-4DA3-B51A-86F2C1D38CAD}">
      <dsp:nvSpPr>
        <dsp:cNvPr id="0" name=""/>
        <dsp:cNvSpPr/>
      </dsp:nvSpPr>
      <dsp:spPr>
        <a:xfrm>
          <a:off x="864839" y="2669"/>
          <a:ext cx="3510532" cy="210631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We were taught to be adaptable, not "know-it-alls"</a:t>
          </a:r>
        </a:p>
      </dsp:txBody>
      <dsp:txXfrm>
        <a:off x="864839" y="2669"/>
        <a:ext cx="3510532" cy="2106319"/>
      </dsp:txXfrm>
    </dsp:sp>
    <dsp:sp modelId="{BEEFADF8-2D9A-4EF1-9B16-562BE587B98A}">
      <dsp:nvSpPr>
        <dsp:cNvPr id="0" name=""/>
        <dsp:cNvSpPr/>
      </dsp:nvSpPr>
      <dsp:spPr>
        <a:xfrm>
          <a:off x="864839" y="2460042"/>
          <a:ext cx="3510532" cy="210631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Be ready to learn!</a:t>
          </a:r>
        </a:p>
      </dsp:txBody>
      <dsp:txXfrm>
        <a:off x="864839" y="2460042"/>
        <a:ext cx="3510532" cy="210631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819D61-C750-4ED9-8230-BDC59CE8BCA9}" type="datetimeFigureOut">
              <a:rPr lang="en-US"/>
              <a:t>12/3/2021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95F324-C873-4ECF-B642-62DBCD746A60}" type="slidenum">
              <a:rPr lang="en-US"/>
              <a:t>‹#›</a:t>
            </a:fld>
            <a:endParaRPr lang="en-US"/>
          </a:p>
        </p:txBody>
      </p:sp>
    </p:spTree>
    <p:extLst>
      <p:ext uri="{BB962C8B-B14F-4D97-AF65-F5344CB8AC3E}">
        <p14:creationId xmlns:p14="http://schemas.microsoft.com/office/powerpoint/2010/main" val="409396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95F324-C873-4ECF-B642-62DBCD746A60}" type="slidenum">
              <a:rPr lang="en-US" smtClean="0"/>
              <a:t>1</a:t>
            </a:fld>
            <a:endParaRPr lang="en-US"/>
          </a:p>
        </p:txBody>
      </p:sp>
    </p:spTree>
    <p:extLst>
      <p:ext uri="{BB962C8B-B14F-4D97-AF65-F5344CB8AC3E}">
        <p14:creationId xmlns:p14="http://schemas.microsoft.com/office/powerpoint/2010/main" val="1768288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background on our Project</a:t>
            </a:r>
          </a:p>
          <a:p>
            <a:r>
              <a:rPr lang="en-US"/>
              <a:t>QTC provides Medical Exams for many different types of businesses and organizations, including </a:t>
            </a:r>
            <a:r>
              <a:rPr lang="en-US" err="1"/>
              <a:t>gonvernment</a:t>
            </a:r>
            <a:r>
              <a:rPr lang="en-US"/>
              <a:t> agencies and medical professionals. These exams are often used to qualify people for additional services, such as </a:t>
            </a:r>
            <a:r>
              <a:rPr lang="en-US" err="1"/>
              <a:t>gevernment</a:t>
            </a:r>
            <a:r>
              <a:rPr lang="en-US"/>
              <a:t>-funded benefits.</a:t>
            </a:r>
            <a:endParaRPr lang="en-US">
              <a:cs typeface="Calibri"/>
            </a:endParaRPr>
          </a:p>
          <a:p>
            <a:endParaRPr lang="en-US"/>
          </a:p>
          <a:p>
            <a:r>
              <a:rPr lang="en-US"/>
              <a:t>The project that we are involved in is called "Exam File Manager". this Project is a Web Application. In </a:t>
            </a:r>
            <a:r>
              <a:rPr lang="en-US" err="1"/>
              <a:t>essensce</a:t>
            </a:r>
            <a:r>
              <a:rPr lang="en-US"/>
              <a:t>, it's a file repository that provides end users with access to these medical documents.</a:t>
            </a:r>
            <a:endParaRPr lang="en-US">
              <a:cs typeface="Calibri"/>
            </a:endParaRPr>
          </a:p>
          <a:p>
            <a:r>
              <a:rPr lang="en-US"/>
              <a:t>The Web application provides this document access </a:t>
            </a:r>
            <a:r>
              <a:rPr lang="en-US" err="1"/>
              <a:t>mutliple</a:t>
            </a:r>
            <a:r>
              <a:rPr lang="en-US"/>
              <a:t> lines of business, for Example, one line of business is "The U.S. Department of Veterans Affairs", another line of business is "The U.S. Department of Labor", and so on</a:t>
            </a:r>
            <a:endParaRPr lang="en-US">
              <a:cs typeface="Calibri"/>
            </a:endParaRPr>
          </a:p>
          <a:p>
            <a:r>
              <a:rPr lang="en-US"/>
              <a:t>The web application is designed to provide different features, according to each line of business. Examples of some of these features are: </a:t>
            </a:r>
          </a:p>
          <a:p>
            <a:r>
              <a:rPr lang="en-US"/>
              <a:t>- The ability to upload new medical exam documents</a:t>
            </a:r>
            <a:endParaRPr lang="en-US">
              <a:cs typeface="Calibri"/>
            </a:endParaRPr>
          </a:p>
          <a:p>
            <a:r>
              <a:rPr lang="en-US"/>
              <a:t>- The ability to view medical exam documents</a:t>
            </a:r>
            <a:endParaRPr lang="en-US">
              <a:cs typeface="Calibri"/>
            </a:endParaRPr>
          </a:p>
          <a:p>
            <a:r>
              <a:rPr lang="en-US"/>
              <a:t>- The Delete, Modify, and Repair document files. </a:t>
            </a:r>
            <a:endParaRPr lang="en-US">
              <a:cs typeface="Calibri"/>
            </a:endParaRPr>
          </a:p>
          <a:p>
            <a:endParaRPr lang="en-US"/>
          </a:p>
          <a:p>
            <a:r>
              <a:rPr lang="en-US"/>
              <a:t>Currently, QTC would like to redesign this web application, so that it is more </a:t>
            </a:r>
            <a:r>
              <a:rPr lang="en-US" err="1"/>
              <a:t>scaleable</a:t>
            </a:r>
            <a:r>
              <a:rPr lang="en-US"/>
              <a:t>. The current design cannot not be easily modified for new changes.</a:t>
            </a:r>
            <a:endParaRPr lang="en-US">
              <a:cs typeface="Calibri"/>
            </a:endParaRPr>
          </a:p>
          <a:p>
            <a:r>
              <a:rPr lang="en-US"/>
              <a:t>The proposed solution was to redesign the web application for </a:t>
            </a:r>
            <a:r>
              <a:rPr lang="en-US" err="1"/>
              <a:t>scaleability</a:t>
            </a:r>
            <a:r>
              <a:rPr lang="en-US"/>
              <a:t>, by making use of extensible plugins, which will be covered in detail later in this presentation.</a:t>
            </a:r>
            <a:endParaRPr lang="en-US">
              <a:cs typeface="Calibri"/>
            </a:endParaRPr>
          </a:p>
          <a:p>
            <a:r>
              <a:rPr lang="en-US"/>
              <a:t>--------</a:t>
            </a:r>
            <a:endParaRPr lang="en-US">
              <a:cs typeface="Calibri"/>
            </a:endParaRPr>
          </a:p>
          <a:p>
            <a:endParaRPr lang="en-US"/>
          </a:p>
          <a:p>
            <a:r>
              <a:rPr lang="en-US"/>
              <a:t>Exam file manager is basically like a storage for different lines of business that can be used for scanning and uploading files such as medical reports. </a:t>
            </a:r>
            <a:endParaRPr lang="en-US">
              <a:cs typeface="Calibri"/>
            </a:endParaRPr>
          </a:p>
          <a:p>
            <a:br>
              <a:rPr lang="en-US"/>
            </a:br>
            <a:endParaRPr lang="en-US"/>
          </a:p>
          <a:p>
            <a:r>
              <a:rPr lang="en-US"/>
              <a:t>EFM have a couple of different lines of business and all of them have access to the same file repository. Also, each LOB have their own features. Some lines of business have common features. For example, LOB 1 and 6 might have more than 1 common features. However, LOB 2 might have unique features depending on their LOB. </a:t>
            </a:r>
            <a:endParaRPr lang="en-US">
              <a:cs typeface="Calibri"/>
            </a:endParaRPr>
          </a:p>
          <a:p>
            <a:endParaRPr lang="en-US">
              <a:cs typeface="Calibri"/>
            </a:endParaRPr>
          </a:p>
          <a:p>
            <a:endParaRPr lang="en-US"/>
          </a:p>
        </p:txBody>
      </p:sp>
      <p:sp>
        <p:nvSpPr>
          <p:cNvPr id="4" name="Slide Number Placeholder 3"/>
          <p:cNvSpPr>
            <a:spLocks noGrp="1"/>
          </p:cNvSpPr>
          <p:nvPr>
            <p:ph type="sldNum" sz="quarter" idx="5"/>
          </p:nvPr>
        </p:nvSpPr>
        <p:spPr/>
        <p:txBody>
          <a:bodyPr/>
          <a:lstStyle/>
          <a:p>
            <a:fld id="{1995F324-C873-4ECF-B642-62DBCD746A60}" type="slidenum">
              <a:rPr lang="en-US" smtClean="0"/>
              <a:t>3</a:t>
            </a:fld>
            <a:endParaRPr lang="en-US"/>
          </a:p>
        </p:txBody>
      </p:sp>
    </p:spTree>
    <p:extLst>
      <p:ext uri="{BB962C8B-B14F-4D97-AF65-F5344CB8AC3E}">
        <p14:creationId xmlns:p14="http://schemas.microsoft.com/office/powerpoint/2010/main" val="573767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Jose</a:t>
            </a:r>
          </a:p>
        </p:txBody>
      </p:sp>
      <p:sp>
        <p:nvSpPr>
          <p:cNvPr id="4" name="Slide Number Placeholder 3"/>
          <p:cNvSpPr>
            <a:spLocks noGrp="1"/>
          </p:cNvSpPr>
          <p:nvPr>
            <p:ph type="sldNum" sz="quarter" idx="5"/>
          </p:nvPr>
        </p:nvSpPr>
        <p:spPr/>
        <p:txBody>
          <a:bodyPr/>
          <a:lstStyle/>
          <a:p>
            <a:fld id="{1995F324-C873-4ECF-B642-62DBCD746A60}" type="slidenum">
              <a:rPr lang="en-US"/>
              <a:t>14</a:t>
            </a:fld>
            <a:endParaRPr lang="en-US"/>
          </a:p>
        </p:txBody>
      </p:sp>
    </p:spTree>
    <p:extLst>
      <p:ext uri="{BB962C8B-B14F-4D97-AF65-F5344CB8AC3E}">
        <p14:creationId xmlns:p14="http://schemas.microsoft.com/office/powerpoint/2010/main" val="2596657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Jose</a:t>
            </a:r>
          </a:p>
        </p:txBody>
      </p:sp>
      <p:sp>
        <p:nvSpPr>
          <p:cNvPr id="4" name="Slide Number Placeholder 3"/>
          <p:cNvSpPr>
            <a:spLocks noGrp="1"/>
          </p:cNvSpPr>
          <p:nvPr>
            <p:ph type="sldNum" sz="quarter" idx="5"/>
          </p:nvPr>
        </p:nvSpPr>
        <p:spPr/>
        <p:txBody>
          <a:bodyPr/>
          <a:lstStyle/>
          <a:p>
            <a:fld id="{1995F324-C873-4ECF-B642-62DBCD746A60}" type="slidenum">
              <a:rPr lang="en-US"/>
              <a:t>15</a:t>
            </a:fld>
            <a:endParaRPr lang="en-US"/>
          </a:p>
        </p:txBody>
      </p:sp>
    </p:spTree>
    <p:extLst>
      <p:ext uri="{BB962C8B-B14F-4D97-AF65-F5344CB8AC3E}">
        <p14:creationId xmlns:p14="http://schemas.microsoft.com/office/powerpoint/2010/main" val="198776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Jose</a:t>
            </a:r>
          </a:p>
        </p:txBody>
      </p:sp>
      <p:sp>
        <p:nvSpPr>
          <p:cNvPr id="4" name="Slide Number Placeholder 3"/>
          <p:cNvSpPr>
            <a:spLocks noGrp="1"/>
          </p:cNvSpPr>
          <p:nvPr>
            <p:ph type="sldNum" sz="quarter" idx="5"/>
          </p:nvPr>
        </p:nvSpPr>
        <p:spPr/>
        <p:txBody>
          <a:bodyPr/>
          <a:lstStyle/>
          <a:p>
            <a:fld id="{1995F324-C873-4ECF-B642-62DBCD746A60}" type="slidenum">
              <a:rPr lang="en-US"/>
              <a:t>16</a:t>
            </a:fld>
            <a:endParaRPr lang="en-US"/>
          </a:p>
        </p:txBody>
      </p:sp>
    </p:spTree>
    <p:extLst>
      <p:ext uri="{BB962C8B-B14F-4D97-AF65-F5344CB8AC3E}">
        <p14:creationId xmlns:p14="http://schemas.microsoft.com/office/powerpoint/2010/main" val="4112562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95F324-C873-4ECF-B642-62DBCD746A60}" type="slidenum">
              <a:rPr lang="en-US" smtClean="0"/>
              <a:t>19</a:t>
            </a:fld>
            <a:endParaRPr lang="en-US"/>
          </a:p>
        </p:txBody>
      </p:sp>
    </p:spTree>
    <p:extLst>
      <p:ext uri="{BB962C8B-B14F-4D97-AF65-F5344CB8AC3E}">
        <p14:creationId xmlns:p14="http://schemas.microsoft.com/office/powerpoint/2010/main" val="2123003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95F324-C873-4ECF-B642-62DBCD746A60}" type="slidenum">
              <a:rPr lang="en-US" smtClean="0"/>
              <a:t>33</a:t>
            </a:fld>
            <a:endParaRPr lang="en-US"/>
          </a:p>
        </p:txBody>
      </p:sp>
    </p:spTree>
    <p:extLst>
      <p:ext uri="{BB962C8B-B14F-4D97-AF65-F5344CB8AC3E}">
        <p14:creationId xmlns:p14="http://schemas.microsoft.com/office/powerpoint/2010/main" val="2963288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95F324-C873-4ECF-B642-62DBCD746A60}" type="slidenum">
              <a:rPr lang="en-US" smtClean="0"/>
              <a:t>34</a:t>
            </a:fld>
            <a:endParaRPr lang="en-US"/>
          </a:p>
        </p:txBody>
      </p:sp>
    </p:spTree>
    <p:extLst>
      <p:ext uri="{BB962C8B-B14F-4D97-AF65-F5344CB8AC3E}">
        <p14:creationId xmlns:p14="http://schemas.microsoft.com/office/powerpoint/2010/main" val="3936262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95F324-C873-4ECF-B642-62DBCD746A60}" type="slidenum">
              <a:rPr lang="en-US" smtClean="0"/>
              <a:t>35</a:t>
            </a:fld>
            <a:endParaRPr lang="en-US"/>
          </a:p>
        </p:txBody>
      </p:sp>
    </p:spTree>
    <p:extLst>
      <p:ext uri="{BB962C8B-B14F-4D97-AF65-F5344CB8AC3E}">
        <p14:creationId xmlns:p14="http://schemas.microsoft.com/office/powerpoint/2010/main" val="3676723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BD4C292-F729-460C-A837-8798D47CE111}" type="datetimeFigureOut">
              <a:rPr lang="en-US" smtClean="0"/>
              <a:t>12/3/2021</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A7CAD960-0E57-463C-84DF-C83BE7BD40F4}"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69865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D4C292-F729-460C-A837-8798D47CE111}"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AD960-0E57-463C-84DF-C83BE7BD40F4}"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21444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D4C292-F729-460C-A837-8798D47CE111}"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AD960-0E57-463C-84DF-C83BE7BD40F4}"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8984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D4C292-F729-460C-A837-8798D47CE111}"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AD960-0E57-463C-84DF-C83BE7BD40F4}" type="slidenum">
              <a:rPr lang="en-US" smtClean="0"/>
              <a:t>‹#›</a:t>
            </a:fld>
            <a:endParaRPr lang="en-US"/>
          </a:p>
        </p:txBody>
      </p:sp>
    </p:spTree>
    <p:extLst>
      <p:ext uri="{BB962C8B-B14F-4D97-AF65-F5344CB8AC3E}">
        <p14:creationId xmlns:p14="http://schemas.microsoft.com/office/powerpoint/2010/main" val="57969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D4C292-F729-460C-A837-8798D47CE111}"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AD960-0E57-463C-84DF-C83BE7BD40F4}"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98676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D4C292-F729-460C-A837-8798D47CE111}"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AD960-0E57-463C-84DF-C83BE7BD40F4}"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40655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D4C292-F729-460C-A837-8798D47CE111}"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AD960-0E57-463C-84DF-C83BE7BD40F4}"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64775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D4C292-F729-460C-A837-8798D47CE111}" type="datetimeFigureOut">
              <a:rPr lang="en-US" smtClean="0"/>
              <a:t>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CAD960-0E57-463C-84DF-C83BE7BD40F4}"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73562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D4C292-F729-460C-A837-8798D47CE111}" type="datetimeFigureOut">
              <a:rPr lang="en-US" smtClean="0"/>
              <a:t>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CAD960-0E57-463C-84DF-C83BE7BD40F4}"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1442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D4C292-F729-460C-A837-8798D47CE111}" type="datetimeFigureOut">
              <a:rPr lang="en-US" smtClean="0"/>
              <a:t>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CAD960-0E57-463C-84DF-C83BE7BD40F4}" type="slidenum">
              <a:rPr lang="en-US" smtClean="0"/>
              <a:t>‹#›</a:t>
            </a:fld>
            <a:endParaRPr lang="en-US"/>
          </a:p>
        </p:txBody>
      </p:sp>
    </p:spTree>
    <p:extLst>
      <p:ext uri="{BB962C8B-B14F-4D97-AF65-F5344CB8AC3E}">
        <p14:creationId xmlns:p14="http://schemas.microsoft.com/office/powerpoint/2010/main" val="2263486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D4C292-F729-460C-A837-8798D47CE111}"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AD960-0E57-463C-84DF-C83BE7BD40F4}"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69118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2BD4C292-F729-460C-A837-8798D47CE111}" type="datetimeFigureOut">
              <a:rPr lang="en-US" smtClean="0"/>
              <a:t>12/3/2021</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A7CAD960-0E57-463C-84DF-C83BE7BD40F4}"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51754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2BD4C292-F729-460C-A837-8798D47CE111}" type="datetimeFigureOut">
              <a:rPr lang="en-US" smtClean="0"/>
              <a:t>12/3/2021</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A7CAD960-0E57-463C-84DF-C83BE7BD40F4}"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428471"/>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jpeg"/><Relationship Id="rId7" Type="http://schemas.openxmlformats.org/officeDocument/2006/relationships/diagramLayout" Target="../diagrams/layout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Data" Target="../diagrams/data1.xml"/><Relationship Id="rId5" Type="http://schemas.openxmlformats.org/officeDocument/2006/relationships/image" Target="../media/image3.png"/><Relationship Id="rId10" Type="http://schemas.microsoft.com/office/2007/relationships/diagramDrawing" Target="../diagrams/drawing1.xml"/><Relationship Id="rId4" Type="http://schemas.openxmlformats.org/officeDocument/2006/relationships/image" Target="../media/image2.jpeg"/><Relationship Id="rId9" Type="http://schemas.openxmlformats.org/officeDocument/2006/relationships/diagramColors" Target="../diagrams/colors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jpeg"/><Relationship Id="rId7" Type="http://schemas.openxmlformats.org/officeDocument/2006/relationships/diagramColors" Target="../diagrams/colors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8.xml"/><Relationship Id="rId11" Type="http://schemas.openxmlformats.org/officeDocument/2006/relationships/image" Target="../media/image15.png"/><Relationship Id="rId5" Type="http://schemas.openxmlformats.org/officeDocument/2006/relationships/diagramLayout" Target="../diagrams/layout8.xml"/><Relationship Id="rId10" Type="http://schemas.openxmlformats.org/officeDocument/2006/relationships/image" Target="../media/image14.png"/><Relationship Id="rId4" Type="http://schemas.openxmlformats.org/officeDocument/2006/relationships/diagramData" Target="../diagrams/data8.xml"/><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jpeg"/><Relationship Id="rId7" Type="http://schemas.openxmlformats.org/officeDocument/2006/relationships/diagramColors" Target="../diagrams/colors9.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5.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45.jpeg"/><Relationship Id="rId7" Type="http://schemas.openxmlformats.org/officeDocument/2006/relationships/diagramColors" Target="../diagrams/colors1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jpeg"/><Relationship Id="rId7" Type="http://schemas.openxmlformats.org/officeDocument/2006/relationships/diagramColors" Target="../diagrams/colors1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1.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3.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0" name="Picture 139">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2" name="Straight Connector 141">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46" name="Rectangle 145">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descr="Sphere of mesh and nodes">
            <a:extLst>
              <a:ext uri="{FF2B5EF4-FFF2-40B4-BE49-F238E27FC236}">
                <a16:creationId xmlns:a16="http://schemas.microsoft.com/office/drawing/2014/main" id="{9A517A43-FC66-4662-8CE2-4E522D347951}"/>
              </a:ext>
            </a:extLst>
          </p:cNvPr>
          <p:cNvPicPr>
            <a:picLocks noChangeAspect="1"/>
          </p:cNvPicPr>
          <p:nvPr/>
        </p:nvPicPr>
        <p:blipFill rotWithShape="1">
          <a:blip r:embed="rId4">
            <a:alphaModFix amt="50000"/>
          </a:blip>
          <a:srcRect t="1429" r="-1" b="23568"/>
          <a:stretch/>
        </p:blipFill>
        <p:spPr>
          <a:xfrm>
            <a:off x="2" y="10"/>
            <a:ext cx="12191695" cy="6857990"/>
          </a:xfrm>
          <a:prstGeom prst="rect">
            <a:avLst/>
          </a:prstGeom>
        </p:spPr>
      </p:pic>
      <p:sp>
        <p:nvSpPr>
          <p:cNvPr id="9" name="Title 1">
            <a:extLst>
              <a:ext uri="{FF2B5EF4-FFF2-40B4-BE49-F238E27FC236}">
                <a16:creationId xmlns:a16="http://schemas.microsoft.com/office/drawing/2014/main" id="{835118BB-931C-47B4-9BD9-9F7C959F954D}"/>
              </a:ext>
            </a:extLst>
          </p:cNvPr>
          <p:cNvSpPr>
            <a:spLocks noGrp="1"/>
          </p:cNvSpPr>
          <p:nvPr>
            <p:ph type="title"/>
          </p:nvPr>
        </p:nvSpPr>
        <p:spPr>
          <a:xfrm>
            <a:off x="5138173" y="3149009"/>
            <a:ext cx="6569648" cy="2796008"/>
          </a:xfrm>
        </p:spPr>
        <p:txBody>
          <a:bodyPr vert="horz" lIns="91440" tIns="45720" rIns="91440" bIns="0" rtlCol="0" anchor="ctr">
            <a:normAutofit/>
          </a:bodyPr>
          <a:lstStyle/>
          <a:p>
            <a:r>
              <a:rPr lang="en-US" sz="4800"/>
              <a:t>EXAM FILE </a:t>
            </a:r>
            <a:r>
              <a:rPr lang="en-US" sz="4800">
                <a:ea typeface="+mj-lt"/>
                <a:cs typeface="+mj-lt"/>
              </a:rPr>
              <a:t>manager</a:t>
            </a:r>
            <a:endParaRPr lang="en-US" sz="4800"/>
          </a:p>
        </p:txBody>
      </p:sp>
      <p:cxnSp>
        <p:nvCxnSpPr>
          <p:cNvPr id="148" name="Straight Connector 147">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5BC129A-A6F7-47B3-896A-E4930645010F}"/>
              </a:ext>
            </a:extLst>
          </p:cNvPr>
          <p:cNvPicPr>
            <a:picLocks noChangeAspect="1"/>
          </p:cNvPicPr>
          <p:nvPr/>
        </p:nvPicPr>
        <p:blipFill>
          <a:blip r:embed="rId5"/>
          <a:stretch>
            <a:fillRect/>
          </a:stretch>
        </p:blipFill>
        <p:spPr>
          <a:xfrm>
            <a:off x="5409869" y="1497017"/>
            <a:ext cx="5856860" cy="2196322"/>
          </a:xfrm>
          <a:prstGeom prst="rect">
            <a:avLst/>
          </a:prstGeom>
        </p:spPr>
      </p:pic>
      <p:graphicFrame>
        <p:nvGraphicFramePr>
          <p:cNvPr id="151" name="Content Placeholder 2">
            <a:extLst>
              <a:ext uri="{FF2B5EF4-FFF2-40B4-BE49-F238E27FC236}">
                <a16:creationId xmlns:a16="http://schemas.microsoft.com/office/drawing/2014/main" id="{D700249E-81C0-472B-9E42-EDEC0795B25E}"/>
              </a:ext>
            </a:extLst>
          </p:cNvPr>
          <p:cNvGraphicFramePr/>
          <p:nvPr/>
        </p:nvGraphicFramePr>
        <p:xfrm>
          <a:off x="182490" y="996610"/>
          <a:ext cx="4149467" cy="554036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56030119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4" name="Rectangle 123">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descr="Sphere of mesh and nodes">
            <a:extLst>
              <a:ext uri="{FF2B5EF4-FFF2-40B4-BE49-F238E27FC236}">
                <a16:creationId xmlns:a16="http://schemas.microsoft.com/office/drawing/2014/main" id="{9A517A43-FC66-4662-8CE2-4E522D347951}"/>
              </a:ext>
            </a:extLst>
          </p:cNvPr>
          <p:cNvPicPr>
            <a:picLocks noChangeAspect="1"/>
          </p:cNvPicPr>
          <p:nvPr/>
        </p:nvPicPr>
        <p:blipFill rotWithShape="1">
          <a:blip r:embed="rId2">
            <a:alphaModFix amt="50000"/>
          </a:blip>
          <a:srcRect t="1429" r="-1" b="23568"/>
          <a:stretch/>
        </p:blipFill>
        <p:spPr>
          <a:xfrm>
            <a:off x="0" y="-54928"/>
            <a:ext cx="12191695" cy="6857990"/>
          </a:xfrm>
          <a:prstGeom prst="rect">
            <a:avLst/>
          </a:prstGeom>
        </p:spPr>
      </p:pic>
      <p:sp>
        <p:nvSpPr>
          <p:cNvPr id="126"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28"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130" name="Rectangle 129">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0" name="Title 1">
            <a:extLst>
              <a:ext uri="{FF2B5EF4-FFF2-40B4-BE49-F238E27FC236}">
                <a16:creationId xmlns:a16="http://schemas.microsoft.com/office/drawing/2014/main" id="{B866F0DF-4A98-4230-9441-3183321DB9D0}"/>
              </a:ext>
            </a:extLst>
          </p:cNvPr>
          <p:cNvSpPr>
            <a:spLocks noGrp="1"/>
          </p:cNvSpPr>
          <p:nvPr>
            <p:ph type="title"/>
          </p:nvPr>
        </p:nvSpPr>
        <p:spPr>
          <a:xfrm>
            <a:off x="1130271" y="1193800"/>
            <a:ext cx="3193050" cy="4699000"/>
          </a:xfrm>
        </p:spPr>
        <p:txBody>
          <a:bodyPr vert="horz" lIns="91440" tIns="45720" rIns="91440" bIns="45720" rtlCol="0" anchor="ctr">
            <a:normAutofit/>
          </a:bodyPr>
          <a:lstStyle/>
          <a:p>
            <a:r>
              <a:rPr lang="en-US" sz="3000"/>
              <a:t>ISSUES AND CHALLENGES</a:t>
            </a:r>
            <a:br>
              <a:rPr lang="en-US" sz="3000"/>
            </a:br>
            <a:endParaRPr lang="en-US" sz="3000"/>
          </a:p>
        </p:txBody>
      </p:sp>
      <p:cxnSp>
        <p:nvCxnSpPr>
          <p:cNvPr id="132" name="Straight Connector 131">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34"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14" name="TextBox 13">
            <a:extLst>
              <a:ext uri="{FF2B5EF4-FFF2-40B4-BE49-F238E27FC236}">
                <a16:creationId xmlns:a16="http://schemas.microsoft.com/office/drawing/2014/main" id="{26BBA541-68BE-403A-B052-C1380ADD101C}"/>
              </a:ext>
            </a:extLst>
          </p:cNvPr>
          <p:cNvSpPr txBox="1"/>
          <p:nvPr/>
        </p:nvSpPr>
        <p:spPr>
          <a:xfrm>
            <a:off x="1294373" y="4169190"/>
            <a:ext cx="3749808" cy="477054"/>
          </a:xfrm>
          <a:prstGeom prst="rect">
            <a:avLst/>
          </a:prstGeom>
          <a:noFill/>
        </p:spPr>
        <p:txBody>
          <a:bodyPr wrap="square" lIns="91440" tIns="45720" rIns="91440" bIns="45720" anchor="t">
            <a:spAutoFit/>
          </a:bodyPr>
          <a:lstStyle/>
          <a:p>
            <a:r>
              <a:rPr lang="en-US" sz="2500">
                <a:latin typeface="Calibri"/>
                <a:cs typeface="Arial"/>
              </a:rPr>
              <a:t>An Academic Epiphany</a:t>
            </a:r>
            <a:endParaRPr lang="en-US"/>
          </a:p>
        </p:txBody>
      </p:sp>
      <p:graphicFrame>
        <p:nvGraphicFramePr>
          <p:cNvPr id="136" name="TextBox 16">
            <a:extLst>
              <a:ext uri="{FF2B5EF4-FFF2-40B4-BE49-F238E27FC236}">
                <a16:creationId xmlns:a16="http://schemas.microsoft.com/office/drawing/2014/main" id="{293CAAA7-873B-4D8D-A5BF-D4CA2DD368FB}"/>
              </a:ext>
            </a:extLst>
          </p:cNvPr>
          <p:cNvGraphicFramePr/>
          <p:nvPr/>
        </p:nvGraphicFramePr>
        <p:xfrm>
          <a:off x="4801036" y="1647546"/>
          <a:ext cx="4570770" cy="3970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135620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4" name="Rectangle 123">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descr="Sphere of mesh and nodes">
            <a:extLst>
              <a:ext uri="{FF2B5EF4-FFF2-40B4-BE49-F238E27FC236}">
                <a16:creationId xmlns:a16="http://schemas.microsoft.com/office/drawing/2014/main" id="{9A517A43-FC66-4662-8CE2-4E522D347951}"/>
              </a:ext>
            </a:extLst>
          </p:cNvPr>
          <p:cNvPicPr>
            <a:picLocks noChangeAspect="1"/>
          </p:cNvPicPr>
          <p:nvPr/>
        </p:nvPicPr>
        <p:blipFill rotWithShape="1">
          <a:blip r:embed="rId2">
            <a:alphaModFix amt="50000"/>
          </a:blip>
          <a:srcRect t="1429" r="-1" b="23568"/>
          <a:stretch/>
        </p:blipFill>
        <p:spPr>
          <a:xfrm>
            <a:off x="0" y="-54928"/>
            <a:ext cx="12191695" cy="6857990"/>
          </a:xfrm>
          <a:prstGeom prst="rect">
            <a:avLst/>
          </a:prstGeom>
        </p:spPr>
      </p:pic>
      <p:sp>
        <p:nvSpPr>
          <p:cNvPr id="126"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28"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130" name="Rectangle 129">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0" name="Title 1">
            <a:extLst>
              <a:ext uri="{FF2B5EF4-FFF2-40B4-BE49-F238E27FC236}">
                <a16:creationId xmlns:a16="http://schemas.microsoft.com/office/drawing/2014/main" id="{B866F0DF-4A98-4230-9441-3183321DB9D0}"/>
              </a:ext>
            </a:extLst>
          </p:cNvPr>
          <p:cNvSpPr>
            <a:spLocks noGrp="1"/>
          </p:cNvSpPr>
          <p:nvPr>
            <p:ph type="title"/>
          </p:nvPr>
        </p:nvSpPr>
        <p:spPr>
          <a:xfrm>
            <a:off x="1130271" y="1193800"/>
            <a:ext cx="3193050" cy="4699000"/>
          </a:xfrm>
        </p:spPr>
        <p:txBody>
          <a:bodyPr vert="horz" lIns="91440" tIns="45720" rIns="91440" bIns="45720" rtlCol="0" anchor="ctr">
            <a:normAutofit/>
          </a:bodyPr>
          <a:lstStyle/>
          <a:p>
            <a:r>
              <a:rPr lang="en-US" sz="3000"/>
              <a:t>ISSUES AND CHALLENGES</a:t>
            </a:r>
            <a:br>
              <a:rPr lang="en-US" sz="3000"/>
            </a:br>
            <a:endParaRPr lang="en-US" sz="3000"/>
          </a:p>
        </p:txBody>
      </p:sp>
      <p:cxnSp>
        <p:nvCxnSpPr>
          <p:cNvPr id="132" name="Straight Connector 131">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34"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14" name="TextBox 13">
            <a:extLst>
              <a:ext uri="{FF2B5EF4-FFF2-40B4-BE49-F238E27FC236}">
                <a16:creationId xmlns:a16="http://schemas.microsoft.com/office/drawing/2014/main" id="{26BBA541-68BE-403A-B052-C1380ADD101C}"/>
              </a:ext>
            </a:extLst>
          </p:cNvPr>
          <p:cNvSpPr txBox="1"/>
          <p:nvPr/>
        </p:nvSpPr>
        <p:spPr>
          <a:xfrm>
            <a:off x="1294373" y="4169190"/>
            <a:ext cx="3749808" cy="477054"/>
          </a:xfrm>
          <a:prstGeom prst="rect">
            <a:avLst/>
          </a:prstGeom>
          <a:noFill/>
        </p:spPr>
        <p:txBody>
          <a:bodyPr wrap="square" lIns="91440" tIns="45720" rIns="91440" bIns="45720" anchor="t">
            <a:spAutoFit/>
          </a:bodyPr>
          <a:lstStyle/>
          <a:p>
            <a:r>
              <a:rPr lang="en-US" sz="2500">
                <a:latin typeface="Calibri"/>
                <a:cs typeface="Arial"/>
              </a:rPr>
              <a:t>Dependency Injection</a:t>
            </a:r>
            <a:endParaRPr lang="en-US"/>
          </a:p>
        </p:txBody>
      </p:sp>
      <p:graphicFrame>
        <p:nvGraphicFramePr>
          <p:cNvPr id="136" name="TextBox 16">
            <a:extLst>
              <a:ext uri="{FF2B5EF4-FFF2-40B4-BE49-F238E27FC236}">
                <a16:creationId xmlns:a16="http://schemas.microsoft.com/office/drawing/2014/main" id="{293CAAA7-873B-4D8D-A5BF-D4CA2DD368FB}"/>
              </a:ext>
            </a:extLst>
          </p:cNvPr>
          <p:cNvGraphicFramePr/>
          <p:nvPr>
            <p:extLst>
              <p:ext uri="{D42A27DB-BD31-4B8C-83A1-F6EECF244321}">
                <p14:modId xmlns:p14="http://schemas.microsoft.com/office/powerpoint/2010/main" val="3358735075"/>
              </p:ext>
            </p:extLst>
          </p:nvPr>
        </p:nvGraphicFramePr>
        <p:xfrm>
          <a:off x="4801036" y="1647546"/>
          <a:ext cx="4570770" cy="3970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160685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4" name="Rectangle 123">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descr="Sphere of mesh and nodes">
            <a:extLst>
              <a:ext uri="{FF2B5EF4-FFF2-40B4-BE49-F238E27FC236}">
                <a16:creationId xmlns:a16="http://schemas.microsoft.com/office/drawing/2014/main" id="{9A517A43-FC66-4662-8CE2-4E522D347951}"/>
              </a:ext>
            </a:extLst>
          </p:cNvPr>
          <p:cNvPicPr>
            <a:picLocks noChangeAspect="1"/>
          </p:cNvPicPr>
          <p:nvPr/>
        </p:nvPicPr>
        <p:blipFill rotWithShape="1">
          <a:blip r:embed="rId2">
            <a:alphaModFix amt="50000"/>
          </a:blip>
          <a:srcRect t="1429" r="-1" b="23568"/>
          <a:stretch/>
        </p:blipFill>
        <p:spPr>
          <a:xfrm>
            <a:off x="0" y="-54928"/>
            <a:ext cx="12191695" cy="6857990"/>
          </a:xfrm>
          <a:prstGeom prst="rect">
            <a:avLst/>
          </a:prstGeom>
        </p:spPr>
      </p:pic>
      <p:sp>
        <p:nvSpPr>
          <p:cNvPr id="126"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28"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130" name="Rectangle 129">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0" name="Title 1">
            <a:extLst>
              <a:ext uri="{FF2B5EF4-FFF2-40B4-BE49-F238E27FC236}">
                <a16:creationId xmlns:a16="http://schemas.microsoft.com/office/drawing/2014/main" id="{B866F0DF-4A98-4230-9441-3183321DB9D0}"/>
              </a:ext>
            </a:extLst>
          </p:cNvPr>
          <p:cNvSpPr>
            <a:spLocks noGrp="1"/>
          </p:cNvSpPr>
          <p:nvPr>
            <p:ph type="title"/>
          </p:nvPr>
        </p:nvSpPr>
        <p:spPr>
          <a:xfrm>
            <a:off x="1130271" y="1193800"/>
            <a:ext cx="3193050" cy="4699000"/>
          </a:xfrm>
        </p:spPr>
        <p:txBody>
          <a:bodyPr vert="horz" lIns="91440" tIns="45720" rIns="91440" bIns="45720" rtlCol="0" anchor="ctr">
            <a:normAutofit/>
          </a:bodyPr>
          <a:lstStyle/>
          <a:p>
            <a:r>
              <a:rPr lang="en-US" sz="3000"/>
              <a:t>ISSUES AND CHALLENGES</a:t>
            </a:r>
            <a:br>
              <a:rPr lang="en-US" sz="3000"/>
            </a:br>
            <a:endParaRPr lang="en-US" sz="3000"/>
          </a:p>
        </p:txBody>
      </p:sp>
      <p:cxnSp>
        <p:nvCxnSpPr>
          <p:cNvPr id="132" name="Straight Connector 131">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34"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14" name="TextBox 13">
            <a:extLst>
              <a:ext uri="{FF2B5EF4-FFF2-40B4-BE49-F238E27FC236}">
                <a16:creationId xmlns:a16="http://schemas.microsoft.com/office/drawing/2014/main" id="{26BBA541-68BE-403A-B052-C1380ADD101C}"/>
              </a:ext>
            </a:extLst>
          </p:cNvPr>
          <p:cNvSpPr txBox="1"/>
          <p:nvPr/>
        </p:nvSpPr>
        <p:spPr>
          <a:xfrm>
            <a:off x="1294373" y="4169190"/>
            <a:ext cx="3749808" cy="477054"/>
          </a:xfrm>
          <a:prstGeom prst="rect">
            <a:avLst/>
          </a:prstGeom>
          <a:noFill/>
        </p:spPr>
        <p:txBody>
          <a:bodyPr wrap="square" lIns="91440" tIns="45720" rIns="91440" bIns="45720" anchor="t">
            <a:spAutoFit/>
          </a:bodyPr>
          <a:lstStyle/>
          <a:p>
            <a:r>
              <a:rPr lang="en-US" sz="2500">
                <a:latin typeface="Calibri"/>
                <a:cs typeface="Arial"/>
              </a:rPr>
              <a:t>.NET Implementation</a:t>
            </a:r>
            <a:endParaRPr lang="en-US"/>
          </a:p>
        </p:txBody>
      </p:sp>
      <p:graphicFrame>
        <p:nvGraphicFramePr>
          <p:cNvPr id="136" name="TextBox 16">
            <a:extLst>
              <a:ext uri="{FF2B5EF4-FFF2-40B4-BE49-F238E27FC236}">
                <a16:creationId xmlns:a16="http://schemas.microsoft.com/office/drawing/2014/main" id="{293CAAA7-873B-4D8D-A5BF-D4CA2DD368FB}"/>
              </a:ext>
            </a:extLst>
          </p:cNvPr>
          <p:cNvGraphicFramePr/>
          <p:nvPr/>
        </p:nvGraphicFramePr>
        <p:xfrm>
          <a:off x="4801036" y="1647546"/>
          <a:ext cx="4570770" cy="3970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848225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4" name="Rectangle 123">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descr="Sphere of mesh and nodes">
            <a:extLst>
              <a:ext uri="{FF2B5EF4-FFF2-40B4-BE49-F238E27FC236}">
                <a16:creationId xmlns:a16="http://schemas.microsoft.com/office/drawing/2014/main" id="{9A517A43-FC66-4662-8CE2-4E522D347951}"/>
              </a:ext>
            </a:extLst>
          </p:cNvPr>
          <p:cNvPicPr>
            <a:picLocks noChangeAspect="1"/>
          </p:cNvPicPr>
          <p:nvPr/>
        </p:nvPicPr>
        <p:blipFill rotWithShape="1">
          <a:blip r:embed="rId2">
            <a:alphaModFix amt="50000"/>
          </a:blip>
          <a:srcRect t="1429" r="-1" b="23568"/>
          <a:stretch/>
        </p:blipFill>
        <p:spPr>
          <a:xfrm>
            <a:off x="0" y="-54928"/>
            <a:ext cx="12191695" cy="6857990"/>
          </a:xfrm>
          <a:prstGeom prst="rect">
            <a:avLst/>
          </a:prstGeom>
        </p:spPr>
      </p:pic>
      <p:sp>
        <p:nvSpPr>
          <p:cNvPr id="126"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28"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130" name="Rectangle 129">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0" name="Title 1">
            <a:extLst>
              <a:ext uri="{FF2B5EF4-FFF2-40B4-BE49-F238E27FC236}">
                <a16:creationId xmlns:a16="http://schemas.microsoft.com/office/drawing/2014/main" id="{B866F0DF-4A98-4230-9441-3183321DB9D0}"/>
              </a:ext>
            </a:extLst>
          </p:cNvPr>
          <p:cNvSpPr>
            <a:spLocks noGrp="1"/>
          </p:cNvSpPr>
          <p:nvPr>
            <p:ph type="title"/>
          </p:nvPr>
        </p:nvSpPr>
        <p:spPr>
          <a:xfrm>
            <a:off x="1130271" y="1193800"/>
            <a:ext cx="3193050" cy="4699000"/>
          </a:xfrm>
        </p:spPr>
        <p:txBody>
          <a:bodyPr vert="horz" lIns="91440" tIns="45720" rIns="91440" bIns="45720" rtlCol="0" anchor="ctr">
            <a:normAutofit/>
          </a:bodyPr>
          <a:lstStyle/>
          <a:p>
            <a:r>
              <a:rPr lang="en-US" sz="3000"/>
              <a:t>ISSUES AND CHALLENGES</a:t>
            </a:r>
            <a:br>
              <a:rPr lang="en-US" sz="3000"/>
            </a:br>
            <a:endParaRPr lang="en-US" sz="3000"/>
          </a:p>
        </p:txBody>
      </p:sp>
      <p:cxnSp>
        <p:nvCxnSpPr>
          <p:cNvPr id="132" name="Straight Connector 131">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34"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14" name="TextBox 13">
            <a:extLst>
              <a:ext uri="{FF2B5EF4-FFF2-40B4-BE49-F238E27FC236}">
                <a16:creationId xmlns:a16="http://schemas.microsoft.com/office/drawing/2014/main" id="{26BBA541-68BE-403A-B052-C1380ADD101C}"/>
              </a:ext>
            </a:extLst>
          </p:cNvPr>
          <p:cNvSpPr txBox="1"/>
          <p:nvPr/>
        </p:nvSpPr>
        <p:spPr>
          <a:xfrm>
            <a:off x="1093847" y="3955295"/>
            <a:ext cx="3749808" cy="861774"/>
          </a:xfrm>
          <a:prstGeom prst="rect">
            <a:avLst/>
          </a:prstGeom>
          <a:noFill/>
        </p:spPr>
        <p:txBody>
          <a:bodyPr wrap="square" lIns="91440" tIns="45720" rIns="91440" bIns="45720" anchor="t">
            <a:spAutoFit/>
          </a:bodyPr>
          <a:lstStyle/>
          <a:p>
            <a:r>
              <a:rPr lang="en-US" sz="2500">
                <a:latin typeface="Calibri"/>
                <a:cs typeface="Arial"/>
              </a:rPr>
              <a:t>Conditionals and Extensibility</a:t>
            </a:r>
            <a:endParaRPr lang="en-US"/>
          </a:p>
        </p:txBody>
      </p:sp>
      <p:graphicFrame>
        <p:nvGraphicFramePr>
          <p:cNvPr id="136" name="TextBox 16">
            <a:extLst>
              <a:ext uri="{FF2B5EF4-FFF2-40B4-BE49-F238E27FC236}">
                <a16:creationId xmlns:a16="http://schemas.microsoft.com/office/drawing/2014/main" id="{293CAAA7-873B-4D8D-A5BF-D4CA2DD368FB}"/>
              </a:ext>
            </a:extLst>
          </p:cNvPr>
          <p:cNvGraphicFramePr/>
          <p:nvPr/>
        </p:nvGraphicFramePr>
        <p:xfrm>
          <a:off x="4801036" y="1647546"/>
          <a:ext cx="4570770" cy="3970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35" name="TextBox 2734">
            <a:extLst>
              <a:ext uri="{FF2B5EF4-FFF2-40B4-BE49-F238E27FC236}">
                <a16:creationId xmlns:a16="http://schemas.microsoft.com/office/drawing/2014/main" id="{30628FCE-863A-4C6D-89B6-07E8C7D9F5E8}"/>
              </a:ext>
            </a:extLst>
          </p:cNvPr>
          <p:cNvSpPr txBox="1"/>
          <p:nvPr/>
        </p:nvSpPr>
        <p:spPr>
          <a:xfrm>
            <a:off x="2531979" y="5713663"/>
            <a:ext cx="637941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 challenge or an issue may seem overwhelming and a hindrance to education at the beginning but facing it is a major part of the learning process itself</a:t>
            </a:r>
          </a:p>
        </p:txBody>
      </p:sp>
    </p:spTree>
    <p:extLst>
      <p:ext uri="{BB962C8B-B14F-4D97-AF65-F5344CB8AC3E}">
        <p14:creationId xmlns:p14="http://schemas.microsoft.com/office/powerpoint/2010/main" val="249851047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4" name="Rectangle 123">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descr="Sphere of mesh and nodes">
            <a:extLst>
              <a:ext uri="{FF2B5EF4-FFF2-40B4-BE49-F238E27FC236}">
                <a16:creationId xmlns:a16="http://schemas.microsoft.com/office/drawing/2014/main" id="{9A517A43-FC66-4662-8CE2-4E522D347951}"/>
              </a:ext>
            </a:extLst>
          </p:cNvPr>
          <p:cNvPicPr>
            <a:picLocks noChangeAspect="1"/>
          </p:cNvPicPr>
          <p:nvPr/>
        </p:nvPicPr>
        <p:blipFill rotWithShape="1">
          <a:blip r:embed="rId3">
            <a:alphaModFix amt="50000"/>
          </a:blip>
          <a:srcRect t="1429" r="-1" b="23568"/>
          <a:stretch/>
        </p:blipFill>
        <p:spPr>
          <a:xfrm>
            <a:off x="305" y="10"/>
            <a:ext cx="12191695" cy="6857990"/>
          </a:xfrm>
          <a:prstGeom prst="rect">
            <a:avLst/>
          </a:prstGeom>
        </p:spPr>
      </p:pic>
      <p:sp>
        <p:nvSpPr>
          <p:cNvPr id="126"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28"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130" name="Rectangle 129">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2" name="Straight Connector 131">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34"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2" name="Title 1">
            <a:extLst>
              <a:ext uri="{FF2B5EF4-FFF2-40B4-BE49-F238E27FC236}">
                <a16:creationId xmlns:a16="http://schemas.microsoft.com/office/drawing/2014/main" id="{AD28E8D6-75D6-4E57-B992-103D70E9BA19}"/>
              </a:ext>
            </a:extLst>
          </p:cNvPr>
          <p:cNvSpPr>
            <a:spLocks noGrp="1"/>
          </p:cNvSpPr>
          <p:nvPr>
            <p:ph type="title"/>
          </p:nvPr>
        </p:nvSpPr>
        <p:spPr>
          <a:xfrm>
            <a:off x="1451579" y="804519"/>
            <a:ext cx="9603275" cy="1049235"/>
          </a:xfrm>
        </p:spPr>
        <p:txBody>
          <a:bodyPr>
            <a:normAutofit/>
          </a:bodyPr>
          <a:lstStyle/>
          <a:p>
            <a:r>
              <a:rPr lang="en-US">
                <a:solidFill>
                  <a:srgbClr val="FFFFFF"/>
                </a:solidFill>
                <a:ea typeface="+mj-lt"/>
                <a:cs typeface="+mj-lt"/>
              </a:rPr>
              <a:t>Initial Challenges</a:t>
            </a:r>
            <a:endParaRPr lang="en-US">
              <a:solidFill>
                <a:srgbClr val="FFFFFF"/>
              </a:solidFill>
            </a:endParaRPr>
          </a:p>
        </p:txBody>
      </p:sp>
      <p:graphicFrame>
        <p:nvGraphicFramePr>
          <p:cNvPr id="3" name="Content Placeholder 255">
            <a:extLst>
              <a:ext uri="{FF2B5EF4-FFF2-40B4-BE49-F238E27FC236}">
                <a16:creationId xmlns:a16="http://schemas.microsoft.com/office/drawing/2014/main" id="{BD4D6984-4A23-4806-A30B-E60EC22DE19A}"/>
              </a:ext>
            </a:extLst>
          </p:cNvPr>
          <p:cNvGraphicFramePr>
            <a:graphicFrameLocks noGrp="1"/>
          </p:cNvGraphicFramePr>
          <p:nvPr>
            <p:ph idx="1"/>
            <p:extLst>
              <p:ext uri="{D42A27DB-BD31-4B8C-83A1-F6EECF244321}">
                <p14:modId xmlns:p14="http://schemas.microsoft.com/office/powerpoint/2010/main" val="1415351770"/>
              </p:ext>
            </p:extLst>
          </p:nvPr>
        </p:nvGraphicFramePr>
        <p:xfrm>
          <a:off x="281580" y="1241240"/>
          <a:ext cx="5461438" cy="35612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3" descr="A picture containing text&#10;&#10;Description automatically generated">
            <a:extLst>
              <a:ext uri="{FF2B5EF4-FFF2-40B4-BE49-F238E27FC236}">
                <a16:creationId xmlns:a16="http://schemas.microsoft.com/office/drawing/2014/main" id="{D73EE62D-FACF-45A1-87E5-E7B2CE889AC6}"/>
              </a:ext>
            </a:extLst>
          </p:cNvPr>
          <p:cNvPicPr>
            <a:picLocks noChangeAspect="1"/>
          </p:cNvPicPr>
          <p:nvPr/>
        </p:nvPicPr>
        <p:blipFill>
          <a:blip r:embed="rId9"/>
          <a:stretch>
            <a:fillRect/>
          </a:stretch>
        </p:blipFill>
        <p:spPr>
          <a:xfrm>
            <a:off x="7405663" y="2136887"/>
            <a:ext cx="2495550" cy="2667000"/>
          </a:xfrm>
          <a:prstGeom prst="rect">
            <a:avLst/>
          </a:prstGeom>
        </p:spPr>
      </p:pic>
      <p:pic>
        <p:nvPicPr>
          <p:cNvPr id="12" name="Picture 11" descr="Icon&#10;&#10;Description automatically generated">
            <a:extLst>
              <a:ext uri="{FF2B5EF4-FFF2-40B4-BE49-F238E27FC236}">
                <a16:creationId xmlns:a16="http://schemas.microsoft.com/office/drawing/2014/main" id="{E05DB14E-CE88-4BFE-BD88-BCBA108C3282}"/>
              </a:ext>
            </a:extLst>
          </p:cNvPr>
          <p:cNvPicPr>
            <a:picLocks noChangeAspect="1"/>
          </p:cNvPicPr>
          <p:nvPr/>
        </p:nvPicPr>
        <p:blipFill rotWithShape="1">
          <a:blip r:embed="rId10"/>
          <a:srcRect l="15026" t="16571" r="13143" b="14857"/>
          <a:stretch/>
        </p:blipFill>
        <p:spPr>
          <a:xfrm>
            <a:off x="5803404" y="1575374"/>
            <a:ext cx="1539441" cy="1469573"/>
          </a:xfrm>
          <a:prstGeom prst="rect">
            <a:avLst/>
          </a:prstGeom>
        </p:spPr>
      </p:pic>
      <p:pic>
        <p:nvPicPr>
          <p:cNvPr id="13" name="Picture 12" descr="Logo, company name&#10;&#10;Description automatically generated">
            <a:extLst>
              <a:ext uri="{FF2B5EF4-FFF2-40B4-BE49-F238E27FC236}">
                <a16:creationId xmlns:a16="http://schemas.microsoft.com/office/drawing/2014/main" id="{EAEA6FF6-C875-4AA2-BDD0-D6B162BCF511}"/>
              </a:ext>
            </a:extLst>
          </p:cNvPr>
          <p:cNvPicPr>
            <a:picLocks noChangeAspect="1"/>
          </p:cNvPicPr>
          <p:nvPr/>
        </p:nvPicPr>
        <p:blipFill>
          <a:blip r:embed="rId11"/>
          <a:stretch>
            <a:fillRect/>
          </a:stretch>
        </p:blipFill>
        <p:spPr>
          <a:xfrm>
            <a:off x="9985709" y="4405258"/>
            <a:ext cx="1796846" cy="1534679"/>
          </a:xfrm>
          <a:prstGeom prst="rect">
            <a:avLst/>
          </a:prstGeom>
        </p:spPr>
      </p:pic>
      <p:sp>
        <p:nvSpPr>
          <p:cNvPr id="121" name="TextBox 120">
            <a:extLst>
              <a:ext uri="{FF2B5EF4-FFF2-40B4-BE49-F238E27FC236}">
                <a16:creationId xmlns:a16="http://schemas.microsoft.com/office/drawing/2014/main" id="{6FC32353-3897-48A8-8296-70F42BC03BA0}"/>
              </a:ext>
            </a:extLst>
          </p:cNvPr>
          <p:cNvSpPr txBox="1"/>
          <p:nvPr/>
        </p:nvSpPr>
        <p:spPr>
          <a:xfrm>
            <a:off x="527154" y="5711252"/>
            <a:ext cx="486680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ea typeface="+mn-lt"/>
                <a:cs typeface="+mn-lt"/>
              </a:rPr>
              <a:t>"Why wasn't I taught this???"</a:t>
            </a:r>
            <a:endParaRPr lang="en-US" sz="3200"/>
          </a:p>
        </p:txBody>
      </p:sp>
    </p:spTree>
    <p:extLst>
      <p:ext uri="{BB962C8B-B14F-4D97-AF65-F5344CB8AC3E}">
        <p14:creationId xmlns:p14="http://schemas.microsoft.com/office/powerpoint/2010/main" val="136734051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4" name="Rectangle 123">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descr="Sphere of mesh and nodes">
            <a:extLst>
              <a:ext uri="{FF2B5EF4-FFF2-40B4-BE49-F238E27FC236}">
                <a16:creationId xmlns:a16="http://schemas.microsoft.com/office/drawing/2014/main" id="{9A517A43-FC66-4662-8CE2-4E522D347951}"/>
              </a:ext>
            </a:extLst>
          </p:cNvPr>
          <p:cNvPicPr>
            <a:picLocks noChangeAspect="1"/>
          </p:cNvPicPr>
          <p:nvPr/>
        </p:nvPicPr>
        <p:blipFill rotWithShape="1">
          <a:blip r:embed="rId3">
            <a:alphaModFix amt="50000"/>
          </a:blip>
          <a:srcRect t="1429" r="-1" b="23568"/>
          <a:stretch/>
        </p:blipFill>
        <p:spPr>
          <a:xfrm>
            <a:off x="305" y="10"/>
            <a:ext cx="12191695" cy="6857990"/>
          </a:xfrm>
          <a:prstGeom prst="rect">
            <a:avLst/>
          </a:prstGeom>
        </p:spPr>
      </p:pic>
      <p:sp>
        <p:nvSpPr>
          <p:cNvPr id="126"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28"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130" name="Rectangle 129">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2" name="Straight Connector 131">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34"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2" name="Title 1">
            <a:extLst>
              <a:ext uri="{FF2B5EF4-FFF2-40B4-BE49-F238E27FC236}">
                <a16:creationId xmlns:a16="http://schemas.microsoft.com/office/drawing/2014/main" id="{EE745FDF-2E7F-4B97-B4B1-09767E266F75}"/>
              </a:ext>
            </a:extLst>
          </p:cNvPr>
          <p:cNvSpPr>
            <a:spLocks noGrp="1"/>
          </p:cNvSpPr>
          <p:nvPr>
            <p:ph type="title"/>
          </p:nvPr>
        </p:nvSpPr>
        <p:spPr>
          <a:xfrm>
            <a:off x="1451579" y="804519"/>
            <a:ext cx="9603275" cy="1049235"/>
          </a:xfrm>
        </p:spPr>
        <p:txBody>
          <a:bodyPr>
            <a:normAutofit/>
          </a:bodyPr>
          <a:lstStyle/>
          <a:p>
            <a:r>
              <a:rPr lang="en-US">
                <a:ea typeface="+mj-lt"/>
                <a:cs typeface="+mj-lt"/>
              </a:rPr>
              <a:t>Initial Challenges</a:t>
            </a:r>
            <a:endParaRPr lang="en-US"/>
          </a:p>
        </p:txBody>
      </p:sp>
      <p:graphicFrame>
        <p:nvGraphicFramePr>
          <p:cNvPr id="136" name="Content Placeholder 255">
            <a:extLst>
              <a:ext uri="{FF2B5EF4-FFF2-40B4-BE49-F238E27FC236}">
                <a16:creationId xmlns:a16="http://schemas.microsoft.com/office/drawing/2014/main" id="{3E141F54-48A3-48E3-9802-6DB49879DDB3}"/>
              </a:ext>
            </a:extLst>
          </p:cNvPr>
          <p:cNvGraphicFramePr>
            <a:graphicFrameLocks noGrp="1"/>
          </p:cNvGraphicFramePr>
          <p:nvPr>
            <p:ph idx="1"/>
            <p:extLst>
              <p:ext uri="{D42A27DB-BD31-4B8C-83A1-F6EECF244321}">
                <p14:modId xmlns:p14="http://schemas.microsoft.com/office/powerpoint/2010/main" val="1852512873"/>
              </p:ext>
            </p:extLst>
          </p:nvPr>
        </p:nvGraphicFramePr>
        <p:xfrm>
          <a:off x="-253150" y="1851525"/>
          <a:ext cx="5240212" cy="45690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7">
            <a:extLst>
              <a:ext uri="{FF2B5EF4-FFF2-40B4-BE49-F238E27FC236}">
                <a16:creationId xmlns:a16="http://schemas.microsoft.com/office/drawing/2014/main" id="{E691D09F-F533-4398-B1F8-E31C9EDDFA2E}"/>
              </a:ext>
            </a:extLst>
          </p:cNvPr>
          <p:cNvPicPr>
            <a:picLocks noChangeAspect="1"/>
          </p:cNvPicPr>
          <p:nvPr/>
        </p:nvPicPr>
        <p:blipFill>
          <a:blip r:embed="rId9"/>
          <a:stretch>
            <a:fillRect/>
          </a:stretch>
        </p:blipFill>
        <p:spPr>
          <a:xfrm>
            <a:off x="6036643" y="1538990"/>
            <a:ext cx="4859263" cy="4859263"/>
          </a:xfrm>
          <a:prstGeom prst="rect">
            <a:avLst/>
          </a:prstGeom>
        </p:spPr>
      </p:pic>
    </p:spTree>
    <p:extLst>
      <p:ext uri="{BB962C8B-B14F-4D97-AF65-F5344CB8AC3E}">
        <p14:creationId xmlns:p14="http://schemas.microsoft.com/office/powerpoint/2010/main" val="2377585741"/>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4" name="Rectangle 123">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descr="Sphere of mesh and nodes">
            <a:extLst>
              <a:ext uri="{FF2B5EF4-FFF2-40B4-BE49-F238E27FC236}">
                <a16:creationId xmlns:a16="http://schemas.microsoft.com/office/drawing/2014/main" id="{9A517A43-FC66-4662-8CE2-4E522D347951}"/>
              </a:ext>
            </a:extLst>
          </p:cNvPr>
          <p:cNvPicPr>
            <a:picLocks noChangeAspect="1"/>
          </p:cNvPicPr>
          <p:nvPr/>
        </p:nvPicPr>
        <p:blipFill rotWithShape="1">
          <a:blip r:embed="rId3">
            <a:alphaModFix amt="50000"/>
          </a:blip>
          <a:srcRect t="1429" r="-1" b="23568"/>
          <a:stretch/>
        </p:blipFill>
        <p:spPr>
          <a:xfrm>
            <a:off x="305" y="10"/>
            <a:ext cx="12191695" cy="6857990"/>
          </a:xfrm>
          <a:prstGeom prst="rect">
            <a:avLst/>
          </a:prstGeom>
        </p:spPr>
      </p:pic>
      <p:sp>
        <p:nvSpPr>
          <p:cNvPr id="126"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28"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130" name="Rectangle 129">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2" name="Straight Connector 131">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34"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2" name="Title 1">
            <a:extLst>
              <a:ext uri="{FF2B5EF4-FFF2-40B4-BE49-F238E27FC236}">
                <a16:creationId xmlns:a16="http://schemas.microsoft.com/office/drawing/2014/main" id="{86442E45-5F11-40D2-B1A8-693B9415D109}"/>
              </a:ext>
            </a:extLst>
          </p:cNvPr>
          <p:cNvSpPr>
            <a:spLocks noGrp="1"/>
          </p:cNvSpPr>
          <p:nvPr>
            <p:ph type="title"/>
          </p:nvPr>
        </p:nvSpPr>
        <p:spPr>
          <a:xfrm>
            <a:off x="1451579" y="804519"/>
            <a:ext cx="9603275" cy="1049235"/>
          </a:xfrm>
        </p:spPr>
        <p:txBody>
          <a:bodyPr>
            <a:normAutofit/>
          </a:bodyPr>
          <a:lstStyle/>
          <a:p>
            <a:r>
              <a:rPr lang="en-US">
                <a:ea typeface="+mj-lt"/>
                <a:cs typeface="+mj-lt"/>
              </a:rPr>
              <a:t>Initial Challenges</a:t>
            </a:r>
            <a:endParaRPr lang="en-US"/>
          </a:p>
        </p:txBody>
      </p:sp>
      <p:pic>
        <p:nvPicPr>
          <p:cNvPr id="3" name="Picture 5" descr="Text&#10;&#10;Description automatically generated">
            <a:extLst>
              <a:ext uri="{FF2B5EF4-FFF2-40B4-BE49-F238E27FC236}">
                <a16:creationId xmlns:a16="http://schemas.microsoft.com/office/drawing/2014/main" id="{DD72A088-F62C-4CF8-B1D1-BA9B5E8F67D9}"/>
              </a:ext>
            </a:extLst>
          </p:cNvPr>
          <p:cNvPicPr>
            <a:picLocks noChangeAspect="1"/>
          </p:cNvPicPr>
          <p:nvPr/>
        </p:nvPicPr>
        <p:blipFill>
          <a:blip r:embed="rId4"/>
          <a:stretch>
            <a:fillRect/>
          </a:stretch>
        </p:blipFill>
        <p:spPr>
          <a:xfrm>
            <a:off x="7401966" y="1501153"/>
            <a:ext cx="4182532" cy="3965805"/>
          </a:xfrm>
          <a:prstGeom prst="rect">
            <a:avLst/>
          </a:prstGeom>
        </p:spPr>
      </p:pic>
      <p:sp>
        <p:nvSpPr>
          <p:cNvPr id="4" name="Content Placeholder 255">
            <a:extLst>
              <a:ext uri="{FF2B5EF4-FFF2-40B4-BE49-F238E27FC236}">
                <a16:creationId xmlns:a16="http://schemas.microsoft.com/office/drawing/2014/main" id="{75A82E1E-6331-4F4B-ABA8-4D7188A21D48}"/>
              </a:ext>
            </a:extLst>
          </p:cNvPr>
          <p:cNvSpPr txBox="1">
            <a:spLocks/>
          </p:cNvSpPr>
          <p:nvPr/>
        </p:nvSpPr>
        <p:spPr>
          <a:xfrm>
            <a:off x="431482" y="2015732"/>
            <a:ext cx="6334050" cy="4274064"/>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3200"/>
              <a:t>Communication Issues</a:t>
            </a:r>
          </a:p>
          <a:p>
            <a:pPr marL="0" indent="0">
              <a:buNone/>
            </a:pPr>
            <a:r>
              <a:rPr lang="en-US" sz="3200"/>
              <a:t>Find the right tools!</a:t>
            </a:r>
          </a:p>
          <a:p>
            <a:pPr marL="0" indent="0">
              <a:buNone/>
            </a:pPr>
            <a:r>
              <a:rPr lang="en-US" sz="3200"/>
              <a:t>- Discord</a:t>
            </a:r>
          </a:p>
          <a:p>
            <a:pPr marL="0" indent="0">
              <a:buNone/>
            </a:pPr>
            <a:r>
              <a:rPr lang="en-US" sz="3200"/>
              <a:t>- </a:t>
            </a:r>
            <a:r>
              <a:rPr lang="en-US" sz="3200" err="1"/>
              <a:t>Github</a:t>
            </a:r>
            <a:endParaRPr lang="en-US" sz="3200"/>
          </a:p>
        </p:txBody>
      </p:sp>
      <p:pic>
        <p:nvPicPr>
          <p:cNvPr id="5" name="Picture 7" descr="Icon&#10;&#10;Description automatically generated">
            <a:extLst>
              <a:ext uri="{FF2B5EF4-FFF2-40B4-BE49-F238E27FC236}">
                <a16:creationId xmlns:a16="http://schemas.microsoft.com/office/drawing/2014/main" id="{F55E2A46-EA2F-4B99-B14E-CCBF8E87E476}"/>
              </a:ext>
            </a:extLst>
          </p:cNvPr>
          <p:cNvPicPr>
            <a:picLocks noChangeAspect="1"/>
          </p:cNvPicPr>
          <p:nvPr/>
        </p:nvPicPr>
        <p:blipFill>
          <a:blip r:embed="rId5"/>
          <a:stretch>
            <a:fillRect/>
          </a:stretch>
        </p:blipFill>
        <p:spPr>
          <a:xfrm>
            <a:off x="5277671" y="3509774"/>
            <a:ext cx="1518719" cy="1518719"/>
          </a:xfrm>
          <a:prstGeom prst="rect">
            <a:avLst/>
          </a:prstGeom>
        </p:spPr>
      </p:pic>
      <p:sp>
        <p:nvSpPr>
          <p:cNvPr id="18" name="Rectangle 17">
            <a:extLst>
              <a:ext uri="{FF2B5EF4-FFF2-40B4-BE49-F238E27FC236}">
                <a16:creationId xmlns:a16="http://schemas.microsoft.com/office/drawing/2014/main" id="{31DD1223-762C-45C6-A4CF-4D9B0DBA0692}"/>
              </a:ext>
            </a:extLst>
          </p:cNvPr>
          <p:cNvSpPr/>
          <p:nvPr/>
        </p:nvSpPr>
        <p:spPr>
          <a:xfrm>
            <a:off x="5290731" y="2001238"/>
            <a:ext cx="1484812" cy="14232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8" descr="Icon&#10;&#10;Description automatically generated">
            <a:extLst>
              <a:ext uri="{FF2B5EF4-FFF2-40B4-BE49-F238E27FC236}">
                <a16:creationId xmlns:a16="http://schemas.microsoft.com/office/drawing/2014/main" id="{A1A1D894-7976-474B-A1D7-335E51342182}"/>
              </a:ext>
            </a:extLst>
          </p:cNvPr>
          <p:cNvPicPr>
            <a:picLocks noChangeAspect="1"/>
          </p:cNvPicPr>
          <p:nvPr/>
        </p:nvPicPr>
        <p:blipFill>
          <a:blip r:embed="rId6"/>
          <a:stretch>
            <a:fillRect/>
          </a:stretch>
        </p:blipFill>
        <p:spPr>
          <a:xfrm>
            <a:off x="5376966" y="2046118"/>
            <a:ext cx="1301678" cy="1301678"/>
          </a:xfrm>
          <a:prstGeom prst="rect">
            <a:avLst/>
          </a:prstGeom>
        </p:spPr>
      </p:pic>
    </p:spTree>
    <p:extLst>
      <p:ext uri="{BB962C8B-B14F-4D97-AF65-F5344CB8AC3E}">
        <p14:creationId xmlns:p14="http://schemas.microsoft.com/office/powerpoint/2010/main" val="42090929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4" name="Rectangle 123">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descr="Sphere of mesh and nodes">
            <a:extLst>
              <a:ext uri="{FF2B5EF4-FFF2-40B4-BE49-F238E27FC236}">
                <a16:creationId xmlns:a16="http://schemas.microsoft.com/office/drawing/2014/main" id="{9A517A43-FC66-4662-8CE2-4E522D347951}"/>
              </a:ext>
            </a:extLst>
          </p:cNvPr>
          <p:cNvPicPr>
            <a:picLocks noChangeAspect="1"/>
          </p:cNvPicPr>
          <p:nvPr/>
        </p:nvPicPr>
        <p:blipFill rotWithShape="1">
          <a:blip r:embed="rId2">
            <a:alphaModFix amt="50000"/>
          </a:blip>
          <a:srcRect t="1429" r="-1" b="23568"/>
          <a:stretch/>
        </p:blipFill>
        <p:spPr>
          <a:xfrm>
            <a:off x="305" y="10"/>
            <a:ext cx="12191695" cy="6857990"/>
          </a:xfrm>
          <a:prstGeom prst="rect">
            <a:avLst/>
          </a:prstGeom>
        </p:spPr>
      </p:pic>
      <p:sp>
        <p:nvSpPr>
          <p:cNvPr id="126"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28"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130" name="Rectangle 129">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2" name="Straight Connector 131">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34"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9" name="Title 1">
            <a:extLst>
              <a:ext uri="{FF2B5EF4-FFF2-40B4-BE49-F238E27FC236}">
                <a16:creationId xmlns:a16="http://schemas.microsoft.com/office/drawing/2014/main" id="{835118BB-931C-47B4-9BD9-9F7C959F954D}"/>
              </a:ext>
            </a:extLst>
          </p:cNvPr>
          <p:cNvSpPr>
            <a:spLocks noGrp="1"/>
          </p:cNvSpPr>
          <p:nvPr>
            <p:ph type="title"/>
          </p:nvPr>
        </p:nvSpPr>
        <p:spPr>
          <a:xfrm>
            <a:off x="844476" y="1600199"/>
            <a:ext cx="3539266" cy="4297680"/>
          </a:xfrm>
        </p:spPr>
        <p:txBody>
          <a:bodyPr anchor="ctr">
            <a:normAutofit/>
          </a:bodyPr>
          <a:lstStyle/>
          <a:p>
            <a:r>
              <a:rPr lang="en-US">
                <a:ea typeface="+mj-lt"/>
                <a:cs typeface="+mj-lt"/>
              </a:rPr>
              <a:t>ADAPTING  TO New TECHNOLOGIES</a:t>
            </a:r>
            <a:endParaRPr lang="en-US"/>
          </a:p>
        </p:txBody>
      </p:sp>
      <p:sp>
        <p:nvSpPr>
          <p:cNvPr id="10" name="Content Placeholder 2">
            <a:extLst>
              <a:ext uri="{FF2B5EF4-FFF2-40B4-BE49-F238E27FC236}">
                <a16:creationId xmlns:a16="http://schemas.microsoft.com/office/drawing/2014/main" id="{8A09DFED-982A-42CB-9A02-FA9723986B68}"/>
              </a:ext>
            </a:extLst>
          </p:cNvPr>
          <p:cNvSpPr>
            <a:spLocks noGrp="1"/>
          </p:cNvSpPr>
          <p:nvPr>
            <p:ph idx="1"/>
          </p:nvPr>
        </p:nvSpPr>
        <p:spPr>
          <a:xfrm>
            <a:off x="4728728" y="1600199"/>
            <a:ext cx="3959840" cy="4297680"/>
          </a:xfrm>
        </p:spPr>
        <p:txBody>
          <a:bodyPr anchor="ctr">
            <a:normAutofit/>
          </a:bodyPr>
          <a:lstStyle/>
          <a:p>
            <a:pPr marL="285750" indent="-285750">
              <a:lnSpc>
                <a:spcPct val="110000"/>
              </a:lnSpc>
              <a:spcBef>
                <a:spcPts val="0"/>
              </a:spcBef>
              <a:spcAft>
                <a:spcPts val="600"/>
              </a:spcAft>
              <a:buFont typeface="Arial,Sans-Serif" panose="020B0604020202020204" pitchFamily="34" charset="0"/>
            </a:pPr>
            <a:r>
              <a:rPr lang="en-US" sz="1800">
                <a:latin typeface="Century Gothic"/>
                <a:ea typeface="+mn-lt"/>
                <a:cs typeface="+mn-lt"/>
              </a:rPr>
              <a:t>.NET</a:t>
            </a:r>
          </a:p>
          <a:p>
            <a:pPr marL="742950" lvl="1" indent="-285750">
              <a:lnSpc>
                <a:spcPct val="110000"/>
              </a:lnSpc>
              <a:spcBef>
                <a:spcPts val="0"/>
              </a:spcBef>
              <a:spcAft>
                <a:spcPts val="600"/>
              </a:spcAft>
              <a:buFont typeface="Arial,Sans-Serif" panose="020B0604020202020204" pitchFamily="34" charset="0"/>
            </a:pPr>
            <a:r>
              <a:rPr lang="en-US">
                <a:latin typeface="Century Gothic"/>
              </a:rPr>
              <a:t>.NET Core</a:t>
            </a:r>
            <a:endParaRPr lang="en-US">
              <a:ea typeface="+mn-lt"/>
              <a:cs typeface="+mn-lt"/>
            </a:endParaRPr>
          </a:p>
          <a:p>
            <a:pPr marL="742950" lvl="1" indent="-285750">
              <a:lnSpc>
                <a:spcPct val="110000"/>
              </a:lnSpc>
              <a:spcBef>
                <a:spcPts val="0"/>
              </a:spcBef>
              <a:spcAft>
                <a:spcPts val="600"/>
              </a:spcAft>
              <a:buFont typeface="Arial,Sans-Serif" panose="020B0604020202020204" pitchFamily="34" charset="0"/>
            </a:pPr>
            <a:r>
              <a:rPr lang="en-US">
                <a:latin typeface="Century Gothic"/>
              </a:rPr>
              <a:t>.NET Framework</a:t>
            </a:r>
            <a:endParaRPr lang="en-US">
              <a:ea typeface="+mn-lt"/>
              <a:cs typeface="+mn-lt"/>
            </a:endParaRPr>
          </a:p>
          <a:p>
            <a:pPr marL="742950" lvl="1" indent="-285750">
              <a:lnSpc>
                <a:spcPct val="110000"/>
              </a:lnSpc>
              <a:spcBef>
                <a:spcPts val="0"/>
              </a:spcBef>
              <a:spcAft>
                <a:spcPts val="600"/>
              </a:spcAft>
              <a:buFont typeface="Arial,Sans-Serif" panose="020B0604020202020204" pitchFamily="34" charset="0"/>
            </a:pPr>
            <a:r>
              <a:rPr lang="en-US">
                <a:latin typeface="Century Gothic"/>
              </a:rPr>
              <a:t>.NET Standard</a:t>
            </a:r>
            <a:endParaRPr lang="en-US">
              <a:ea typeface="+mn-lt"/>
              <a:cs typeface="+mn-lt"/>
            </a:endParaRPr>
          </a:p>
          <a:p>
            <a:pPr marL="742950" lvl="1" indent="-285750">
              <a:lnSpc>
                <a:spcPct val="110000"/>
              </a:lnSpc>
              <a:spcBef>
                <a:spcPts val="0"/>
              </a:spcBef>
              <a:spcAft>
                <a:spcPts val="600"/>
              </a:spcAft>
              <a:buFont typeface="Arial,Sans-Serif" panose="020B0604020202020204" pitchFamily="34" charset="0"/>
            </a:pPr>
            <a:r>
              <a:rPr lang="en-US">
                <a:latin typeface="Century Gothic"/>
              </a:rPr>
              <a:t>ASP.NET Core MVC (Model View Controller)</a:t>
            </a:r>
          </a:p>
          <a:p>
            <a:pPr marL="0" indent="0">
              <a:lnSpc>
                <a:spcPct val="110000"/>
              </a:lnSpc>
              <a:spcBef>
                <a:spcPts val="0"/>
              </a:spcBef>
              <a:spcAft>
                <a:spcPts val="600"/>
              </a:spcAft>
              <a:buNone/>
            </a:pPr>
            <a:endParaRPr lang="en-US" sz="1800">
              <a:latin typeface="Century Gothic"/>
              <a:ea typeface="+mn-lt"/>
              <a:cs typeface="+mn-lt"/>
            </a:endParaRPr>
          </a:p>
          <a:p>
            <a:pPr marL="0" indent="0">
              <a:lnSpc>
                <a:spcPct val="110000"/>
              </a:lnSpc>
              <a:spcBef>
                <a:spcPts val="0"/>
              </a:spcBef>
              <a:spcAft>
                <a:spcPts val="600"/>
              </a:spcAft>
              <a:buNone/>
            </a:pPr>
            <a:endParaRPr lang="en-US" sz="1800">
              <a:latin typeface="Century Gothic"/>
            </a:endParaRPr>
          </a:p>
        </p:txBody>
      </p:sp>
      <p:pic>
        <p:nvPicPr>
          <p:cNvPr id="3" name="Picture 3" descr="Graphical user interface&#10;&#10;Description automatically generated">
            <a:extLst>
              <a:ext uri="{FF2B5EF4-FFF2-40B4-BE49-F238E27FC236}">
                <a16:creationId xmlns:a16="http://schemas.microsoft.com/office/drawing/2014/main" id="{F848A1B9-52CF-4D0D-8CC1-F5F73494A5EF}"/>
              </a:ext>
            </a:extLst>
          </p:cNvPr>
          <p:cNvPicPr>
            <a:picLocks noChangeAspect="1"/>
          </p:cNvPicPr>
          <p:nvPr/>
        </p:nvPicPr>
        <p:blipFill>
          <a:blip r:embed="rId3"/>
          <a:stretch>
            <a:fillRect/>
          </a:stretch>
        </p:blipFill>
        <p:spPr>
          <a:xfrm>
            <a:off x="8763000" y="2268322"/>
            <a:ext cx="3276600" cy="2315007"/>
          </a:xfrm>
          <a:prstGeom prst="rect">
            <a:avLst/>
          </a:prstGeom>
        </p:spPr>
      </p:pic>
      <p:pic>
        <p:nvPicPr>
          <p:cNvPr id="4" name="Picture 4" descr="Graphical user interface, text&#10;&#10;Description automatically generated">
            <a:extLst>
              <a:ext uri="{FF2B5EF4-FFF2-40B4-BE49-F238E27FC236}">
                <a16:creationId xmlns:a16="http://schemas.microsoft.com/office/drawing/2014/main" id="{C2F6F53B-85F4-4ECB-AD12-A3E8DF03A946}"/>
              </a:ext>
            </a:extLst>
          </p:cNvPr>
          <p:cNvPicPr>
            <a:picLocks noChangeAspect="1"/>
          </p:cNvPicPr>
          <p:nvPr/>
        </p:nvPicPr>
        <p:blipFill>
          <a:blip r:embed="rId4"/>
          <a:stretch>
            <a:fillRect/>
          </a:stretch>
        </p:blipFill>
        <p:spPr>
          <a:xfrm>
            <a:off x="8763000" y="4638271"/>
            <a:ext cx="3276600" cy="769158"/>
          </a:xfrm>
          <a:prstGeom prst="rect">
            <a:avLst/>
          </a:prstGeom>
        </p:spPr>
      </p:pic>
    </p:spTree>
    <p:extLst>
      <p:ext uri="{BB962C8B-B14F-4D97-AF65-F5344CB8AC3E}">
        <p14:creationId xmlns:p14="http://schemas.microsoft.com/office/powerpoint/2010/main" val="889448267"/>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4" name="Rectangle 123">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descr="Sphere of mesh and nodes">
            <a:extLst>
              <a:ext uri="{FF2B5EF4-FFF2-40B4-BE49-F238E27FC236}">
                <a16:creationId xmlns:a16="http://schemas.microsoft.com/office/drawing/2014/main" id="{9A517A43-FC66-4662-8CE2-4E522D347951}"/>
              </a:ext>
            </a:extLst>
          </p:cNvPr>
          <p:cNvPicPr>
            <a:picLocks noChangeAspect="1"/>
          </p:cNvPicPr>
          <p:nvPr/>
        </p:nvPicPr>
        <p:blipFill rotWithShape="1">
          <a:blip r:embed="rId2">
            <a:alphaModFix amt="50000"/>
          </a:blip>
          <a:srcRect t="1429" r="-1" b="23568"/>
          <a:stretch/>
        </p:blipFill>
        <p:spPr>
          <a:xfrm>
            <a:off x="305" y="10"/>
            <a:ext cx="12191695" cy="6857990"/>
          </a:xfrm>
          <a:prstGeom prst="rect">
            <a:avLst/>
          </a:prstGeom>
        </p:spPr>
      </p:pic>
      <p:sp>
        <p:nvSpPr>
          <p:cNvPr id="126"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28"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130" name="Rectangle 129">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2" name="Straight Connector 131">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34"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9" name="Title 1">
            <a:extLst>
              <a:ext uri="{FF2B5EF4-FFF2-40B4-BE49-F238E27FC236}">
                <a16:creationId xmlns:a16="http://schemas.microsoft.com/office/drawing/2014/main" id="{835118BB-931C-47B4-9BD9-9F7C959F954D}"/>
              </a:ext>
            </a:extLst>
          </p:cNvPr>
          <p:cNvSpPr>
            <a:spLocks noGrp="1"/>
          </p:cNvSpPr>
          <p:nvPr>
            <p:ph type="title"/>
          </p:nvPr>
        </p:nvSpPr>
        <p:spPr>
          <a:xfrm>
            <a:off x="844476" y="1600199"/>
            <a:ext cx="3539266" cy="4297680"/>
          </a:xfrm>
        </p:spPr>
        <p:txBody>
          <a:bodyPr anchor="ctr">
            <a:normAutofit/>
          </a:bodyPr>
          <a:lstStyle/>
          <a:p>
            <a:r>
              <a:rPr lang="en-US">
                <a:ea typeface="+mj-lt"/>
                <a:cs typeface="+mj-lt"/>
              </a:rPr>
              <a:t>ADAPTING  TO New TECHNOLOGIES</a:t>
            </a:r>
            <a:endParaRPr lang="en-US"/>
          </a:p>
        </p:txBody>
      </p:sp>
      <p:sp>
        <p:nvSpPr>
          <p:cNvPr id="10" name="Content Placeholder 2">
            <a:extLst>
              <a:ext uri="{FF2B5EF4-FFF2-40B4-BE49-F238E27FC236}">
                <a16:creationId xmlns:a16="http://schemas.microsoft.com/office/drawing/2014/main" id="{8A09DFED-982A-42CB-9A02-FA9723986B68}"/>
              </a:ext>
            </a:extLst>
          </p:cNvPr>
          <p:cNvSpPr>
            <a:spLocks noGrp="1"/>
          </p:cNvSpPr>
          <p:nvPr>
            <p:ph idx="1"/>
          </p:nvPr>
        </p:nvSpPr>
        <p:spPr>
          <a:xfrm>
            <a:off x="4924851" y="1600199"/>
            <a:ext cx="6130003" cy="4297680"/>
          </a:xfrm>
        </p:spPr>
        <p:txBody>
          <a:bodyPr anchor="ctr">
            <a:normAutofit/>
          </a:bodyPr>
          <a:lstStyle/>
          <a:p>
            <a:pPr marL="285750" indent="-285750">
              <a:lnSpc>
                <a:spcPct val="110000"/>
              </a:lnSpc>
              <a:spcBef>
                <a:spcPts val="0"/>
              </a:spcBef>
              <a:spcAft>
                <a:spcPts val="600"/>
              </a:spcAft>
              <a:buFont typeface="Arial,Sans-Serif" panose="020B0604020202020204" pitchFamily="34" charset="0"/>
            </a:pPr>
            <a:r>
              <a:rPr lang="en-US" sz="1800">
                <a:latin typeface="Century Gothic"/>
              </a:rPr>
              <a:t>GitHub </a:t>
            </a:r>
            <a:endParaRPr lang="en-US" sz="1800">
              <a:ea typeface="+mn-lt"/>
              <a:cs typeface="+mn-lt"/>
            </a:endParaRPr>
          </a:p>
          <a:p>
            <a:pPr marL="742950" lvl="1">
              <a:lnSpc>
                <a:spcPct val="110000"/>
              </a:lnSpc>
              <a:spcBef>
                <a:spcPts val="0"/>
              </a:spcBef>
              <a:spcAft>
                <a:spcPts val="600"/>
              </a:spcAft>
              <a:buFont typeface="Arial,Sans-Serif" panose="020B0604020202020204" pitchFamily="34" charset="0"/>
            </a:pPr>
            <a:r>
              <a:rPr lang="en-US">
                <a:latin typeface="Century Gothic"/>
              </a:rPr>
              <a:t>Inexperience and collaboration</a:t>
            </a:r>
          </a:p>
          <a:p>
            <a:pPr marL="514350" lvl="1" indent="0">
              <a:lnSpc>
                <a:spcPct val="110000"/>
              </a:lnSpc>
              <a:spcBef>
                <a:spcPts val="0"/>
              </a:spcBef>
              <a:spcAft>
                <a:spcPts val="600"/>
              </a:spcAft>
              <a:buNone/>
            </a:pPr>
            <a:endParaRPr lang="en-US">
              <a:latin typeface="Century Gothic"/>
            </a:endParaRPr>
          </a:p>
          <a:p>
            <a:pPr marL="285750" indent="-285750">
              <a:lnSpc>
                <a:spcPct val="110000"/>
              </a:lnSpc>
              <a:spcBef>
                <a:spcPts val="0"/>
              </a:spcBef>
              <a:spcAft>
                <a:spcPts val="600"/>
              </a:spcAft>
              <a:buFont typeface="Arial,Sans-Serif" panose="020B0604020202020204" pitchFamily="34" charset="0"/>
            </a:pPr>
            <a:r>
              <a:rPr lang="en-US" sz="1800">
                <a:latin typeface="Century Gothic"/>
              </a:rPr>
              <a:t>Docker</a:t>
            </a:r>
            <a:endParaRPr lang="en-US" sz="1800">
              <a:latin typeface="Gill Sans MT" panose="020B0502020104020203"/>
            </a:endParaRPr>
          </a:p>
          <a:p>
            <a:pPr lvl="1">
              <a:lnSpc>
                <a:spcPct val="110000"/>
              </a:lnSpc>
              <a:spcBef>
                <a:spcPts val="0"/>
              </a:spcBef>
              <a:spcAft>
                <a:spcPts val="600"/>
              </a:spcAft>
            </a:pPr>
            <a:r>
              <a:rPr lang="en-US">
                <a:latin typeface="Century Gothic"/>
                <a:ea typeface="+mn-lt"/>
                <a:cs typeface="+mn-lt"/>
              </a:rPr>
              <a:t>The team researched and looked into Docker which can assist with our development but ultimately decided to not use it due to overengineering.</a:t>
            </a:r>
          </a:p>
        </p:txBody>
      </p:sp>
      <p:pic>
        <p:nvPicPr>
          <p:cNvPr id="2" name="Picture 2" descr="Logo&#10;&#10;Description automatically generated">
            <a:extLst>
              <a:ext uri="{FF2B5EF4-FFF2-40B4-BE49-F238E27FC236}">
                <a16:creationId xmlns:a16="http://schemas.microsoft.com/office/drawing/2014/main" id="{835A8F7A-BC3F-4A2A-9687-ED71BC30D3E6}"/>
              </a:ext>
            </a:extLst>
          </p:cNvPr>
          <p:cNvPicPr>
            <a:picLocks noChangeAspect="1"/>
          </p:cNvPicPr>
          <p:nvPr/>
        </p:nvPicPr>
        <p:blipFill>
          <a:blip r:embed="rId3"/>
          <a:stretch>
            <a:fillRect/>
          </a:stretch>
        </p:blipFill>
        <p:spPr>
          <a:xfrm>
            <a:off x="7550099" y="5452858"/>
            <a:ext cx="1257300" cy="1257300"/>
          </a:xfrm>
          <a:prstGeom prst="rect">
            <a:avLst/>
          </a:prstGeom>
        </p:spPr>
      </p:pic>
      <p:pic>
        <p:nvPicPr>
          <p:cNvPr id="3" name="Picture 3" descr="Shape, circle&#10;&#10;Description automatically generated">
            <a:extLst>
              <a:ext uri="{FF2B5EF4-FFF2-40B4-BE49-F238E27FC236}">
                <a16:creationId xmlns:a16="http://schemas.microsoft.com/office/drawing/2014/main" id="{9AC8402D-BFEF-42CB-9A32-D40143960313}"/>
              </a:ext>
            </a:extLst>
          </p:cNvPr>
          <p:cNvPicPr>
            <a:picLocks noChangeAspect="1"/>
          </p:cNvPicPr>
          <p:nvPr/>
        </p:nvPicPr>
        <p:blipFill>
          <a:blip r:embed="rId4"/>
          <a:stretch>
            <a:fillRect/>
          </a:stretch>
        </p:blipFill>
        <p:spPr>
          <a:xfrm>
            <a:off x="9940815" y="5608282"/>
            <a:ext cx="1041400" cy="1041400"/>
          </a:xfrm>
          <a:prstGeom prst="rect">
            <a:avLst/>
          </a:prstGeom>
        </p:spPr>
      </p:pic>
      <p:pic>
        <p:nvPicPr>
          <p:cNvPr id="4" name="Picture 4" descr="Icon&#10;&#10;Description automatically generated">
            <a:extLst>
              <a:ext uri="{FF2B5EF4-FFF2-40B4-BE49-F238E27FC236}">
                <a16:creationId xmlns:a16="http://schemas.microsoft.com/office/drawing/2014/main" id="{F38FF3DF-4BA9-401A-BB83-6301FDEC6B44}"/>
              </a:ext>
            </a:extLst>
          </p:cNvPr>
          <p:cNvPicPr>
            <a:picLocks noChangeAspect="1"/>
          </p:cNvPicPr>
          <p:nvPr/>
        </p:nvPicPr>
        <p:blipFill>
          <a:blip r:embed="rId5"/>
          <a:stretch>
            <a:fillRect/>
          </a:stretch>
        </p:blipFill>
        <p:spPr>
          <a:xfrm>
            <a:off x="4976636" y="5293503"/>
            <a:ext cx="1441450" cy="1428750"/>
          </a:xfrm>
          <a:prstGeom prst="rect">
            <a:avLst/>
          </a:prstGeom>
        </p:spPr>
      </p:pic>
    </p:spTree>
    <p:extLst>
      <p:ext uri="{BB962C8B-B14F-4D97-AF65-F5344CB8AC3E}">
        <p14:creationId xmlns:p14="http://schemas.microsoft.com/office/powerpoint/2010/main" val="70874400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Picture 17">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4" name="Rectangle 23">
            <a:extLst>
              <a:ext uri="{FF2B5EF4-FFF2-40B4-BE49-F238E27FC236}">
                <a16:creationId xmlns:a16="http://schemas.microsoft.com/office/drawing/2014/main" id="{4F6621CF-F493-40D5-98AE-24A9D3AD4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4950268"/>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AE39A7-B950-472C-B170-9BD48394013B}"/>
              </a:ext>
            </a:extLst>
          </p:cNvPr>
          <p:cNvSpPr>
            <a:spLocks noGrp="1"/>
          </p:cNvSpPr>
          <p:nvPr>
            <p:ph type="title"/>
          </p:nvPr>
        </p:nvSpPr>
        <p:spPr>
          <a:xfrm>
            <a:off x="5078896" y="643467"/>
            <a:ext cx="5975956" cy="4127545"/>
          </a:xfrm>
        </p:spPr>
        <p:txBody>
          <a:bodyPr vert="horz" lIns="91440" tIns="45720" rIns="91440" bIns="0" rtlCol="0" anchor="ctr">
            <a:normAutofit/>
          </a:bodyPr>
          <a:lstStyle/>
          <a:p>
            <a:r>
              <a:rPr lang="en-US" sz="4800"/>
              <a:t>Technologies and Design patterns</a:t>
            </a:r>
            <a:br>
              <a:rPr lang="en-US" sz="4800"/>
            </a:br>
            <a:endParaRPr lang="en-US" sz="4800"/>
          </a:p>
        </p:txBody>
      </p:sp>
      <p:sp>
        <p:nvSpPr>
          <p:cNvPr id="26" name="Rectangle 25">
            <a:extLst>
              <a:ext uri="{FF2B5EF4-FFF2-40B4-BE49-F238E27FC236}">
                <a16:creationId xmlns:a16="http://schemas.microsoft.com/office/drawing/2014/main" id="{CADEE02A-D296-42EA-88F5-7803F69CE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4950269"/>
            <a:ext cx="12191695" cy="1907732"/>
          </a:xfrm>
          <a:prstGeom prst="rect">
            <a:avLst/>
          </a:prstGeom>
          <a:solidFill>
            <a:schemeClr val="accent1"/>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pic>
        <p:nvPicPr>
          <p:cNvPr id="15" name="Picture 11" descr="Sphere of mesh and nodes">
            <a:extLst>
              <a:ext uri="{FF2B5EF4-FFF2-40B4-BE49-F238E27FC236}">
                <a16:creationId xmlns:a16="http://schemas.microsoft.com/office/drawing/2014/main" id="{E77F0BE7-B4C1-4D23-8A50-3556F833D35F}"/>
              </a:ext>
            </a:extLst>
          </p:cNvPr>
          <p:cNvPicPr>
            <a:picLocks noChangeAspect="1"/>
          </p:cNvPicPr>
          <p:nvPr/>
        </p:nvPicPr>
        <p:blipFill rotWithShape="1">
          <a:blip r:embed="rId4"/>
          <a:srcRect l="40062" r="9073"/>
          <a:stretch/>
        </p:blipFill>
        <p:spPr>
          <a:xfrm>
            <a:off x="3179" y="-2"/>
            <a:ext cx="4651117" cy="6858002"/>
          </a:xfrm>
          <a:prstGeom prst="rect">
            <a:avLst/>
          </a:prstGeom>
        </p:spPr>
      </p:pic>
      <p:pic>
        <p:nvPicPr>
          <p:cNvPr id="19" name="Picture 18">
            <a:extLst>
              <a:ext uri="{FF2B5EF4-FFF2-40B4-BE49-F238E27FC236}">
                <a16:creationId xmlns:a16="http://schemas.microsoft.com/office/drawing/2014/main" id="{177E5525-40A7-40AC-92FC-3F04473FB40F}"/>
              </a:ext>
            </a:extLst>
          </p:cNvPr>
          <p:cNvPicPr>
            <a:picLocks noChangeAspect="1"/>
          </p:cNvPicPr>
          <p:nvPr/>
        </p:nvPicPr>
        <p:blipFill>
          <a:blip r:embed="rId5"/>
          <a:stretch>
            <a:fillRect/>
          </a:stretch>
        </p:blipFill>
        <p:spPr>
          <a:xfrm>
            <a:off x="6655458" y="5373895"/>
            <a:ext cx="2822832" cy="1060478"/>
          </a:xfrm>
          <a:prstGeom prst="rect">
            <a:avLst/>
          </a:prstGeom>
        </p:spPr>
      </p:pic>
    </p:spTree>
    <p:extLst>
      <p:ext uri="{BB962C8B-B14F-4D97-AF65-F5344CB8AC3E}">
        <p14:creationId xmlns:p14="http://schemas.microsoft.com/office/powerpoint/2010/main" val="348039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6" name="Rectangle 125">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descr="Sphere of mesh and nodes">
            <a:extLst>
              <a:ext uri="{FF2B5EF4-FFF2-40B4-BE49-F238E27FC236}">
                <a16:creationId xmlns:a16="http://schemas.microsoft.com/office/drawing/2014/main" id="{9A517A43-FC66-4662-8CE2-4E522D347951}"/>
              </a:ext>
            </a:extLst>
          </p:cNvPr>
          <p:cNvPicPr>
            <a:picLocks noChangeAspect="1"/>
          </p:cNvPicPr>
          <p:nvPr/>
        </p:nvPicPr>
        <p:blipFill rotWithShape="1">
          <a:blip r:embed="rId2">
            <a:alphaModFix amt="50000"/>
          </a:blip>
          <a:srcRect t="1429" r="-1" b="23568"/>
          <a:stretch/>
        </p:blipFill>
        <p:spPr>
          <a:xfrm>
            <a:off x="305" y="10"/>
            <a:ext cx="12191695" cy="6857990"/>
          </a:xfrm>
          <a:prstGeom prst="rect">
            <a:avLst/>
          </a:prstGeom>
        </p:spPr>
      </p:pic>
      <p:sp>
        <p:nvSpPr>
          <p:cNvPr id="128"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30"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132" name="Rectangle 131">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Title 1">
            <a:extLst>
              <a:ext uri="{FF2B5EF4-FFF2-40B4-BE49-F238E27FC236}">
                <a16:creationId xmlns:a16="http://schemas.microsoft.com/office/drawing/2014/main" id="{835118BB-931C-47B4-9BD9-9F7C959F954D}"/>
              </a:ext>
            </a:extLst>
          </p:cNvPr>
          <p:cNvSpPr>
            <a:spLocks noGrp="1"/>
          </p:cNvSpPr>
          <p:nvPr>
            <p:ph type="title"/>
          </p:nvPr>
        </p:nvSpPr>
        <p:spPr>
          <a:xfrm>
            <a:off x="1130271" y="1193800"/>
            <a:ext cx="3193050" cy="4699000"/>
          </a:xfrm>
        </p:spPr>
        <p:txBody>
          <a:bodyPr anchor="ctr">
            <a:normAutofit/>
          </a:bodyPr>
          <a:lstStyle/>
          <a:p>
            <a:r>
              <a:rPr lang="en-US"/>
              <a:t>Team  leaders: </a:t>
            </a:r>
            <a:br>
              <a:rPr lang="en-US"/>
            </a:br>
            <a:br>
              <a:rPr lang="en-US"/>
            </a:br>
            <a:r>
              <a:rPr lang="en-US"/>
              <a:t>NORMAN Avery </a:t>
            </a:r>
            <a:br>
              <a:rPr lang="en-US"/>
            </a:br>
            <a:r>
              <a:rPr lang="en-US"/>
              <a:t>&amp;</a:t>
            </a:r>
            <a:br>
              <a:rPr lang="en-US"/>
            </a:br>
            <a:r>
              <a:rPr lang="en-US"/>
              <a:t>JOSH </a:t>
            </a:r>
            <a:r>
              <a:rPr lang="en-US" err="1"/>
              <a:t>mermelstein</a:t>
            </a:r>
            <a:endParaRPr lang="en-US"/>
          </a:p>
        </p:txBody>
      </p:sp>
      <p:cxnSp>
        <p:nvCxnSpPr>
          <p:cNvPr id="134" name="Straight Connector 133">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8A09DFED-982A-42CB-9A02-FA9723986B68}"/>
              </a:ext>
            </a:extLst>
          </p:cNvPr>
          <p:cNvSpPr>
            <a:spLocks noGrp="1"/>
          </p:cNvSpPr>
          <p:nvPr>
            <p:ph idx="1"/>
          </p:nvPr>
        </p:nvSpPr>
        <p:spPr>
          <a:xfrm>
            <a:off x="4992347" y="1932233"/>
            <a:ext cx="3092081" cy="2687949"/>
          </a:xfrm>
        </p:spPr>
        <p:txBody>
          <a:bodyPr anchor="ctr">
            <a:normAutofit fontScale="92500" lnSpcReduction="20000"/>
          </a:bodyPr>
          <a:lstStyle/>
          <a:p>
            <a:pPr marL="0" indent="0">
              <a:spcBef>
                <a:spcPts val="0"/>
              </a:spcBef>
              <a:spcAft>
                <a:spcPts val="600"/>
              </a:spcAft>
              <a:buClr>
                <a:srgbClr val="36D8EE"/>
              </a:buClr>
              <a:buNone/>
            </a:pPr>
            <a:r>
              <a:rPr lang="en-US" sz="2800">
                <a:latin typeface="Century Gothic"/>
                <a:ea typeface="+mn-lt"/>
                <a:cs typeface="+mn-lt"/>
              </a:rPr>
              <a:t>Members:</a:t>
            </a:r>
            <a:endParaRPr lang="en-US" sz="2800"/>
          </a:p>
          <a:p>
            <a:pPr>
              <a:buClr>
                <a:srgbClr val="36D8EE"/>
              </a:buClr>
              <a:buNone/>
            </a:pPr>
            <a:r>
              <a:rPr lang="en-US" sz="2800">
                <a:ea typeface="+mn-lt"/>
                <a:cs typeface="+mn-lt"/>
              </a:rPr>
              <a:t>Dean </a:t>
            </a:r>
            <a:r>
              <a:rPr lang="en-US" sz="2800" err="1">
                <a:ea typeface="+mn-lt"/>
                <a:cs typeface="+mn-lt"/>
              </a:rPr>
              <a:t>Baquir</a:t>
            </a:r>
            <a:endParaRPr lang="en-US" sz="2800">
              <a:ea typeface="+mn-lt"/>
              <a:cs typeface="+mn-lt"/>
            </a:endParaRPr>
          </a:p>
          <a:p>
            <a:pPr>
              <a:buClr>
                <a:srgbClr val="36D8EE"/>
              </a:buClr>
              <a:buNone/>
            </a:pPr>
            <a:r>
              <a:rPr lang="en-US" sz="2800">
                <a:ea typeface="+mn-lt"/>
                <a:cs typeface="+mn-lt"/>
              </a:rPr>
              <a:t>Jeffrey Lum</a:t>
            </a:r>
          </a:p>
          <a:p>
            <a:pPr>
              <a:buClr>
                <a:srgbClr val="36D8EE"/>
              </a:buClr>
              <a:buNone/>
            </a:pPr>
            <a:r>
              <a:rPr lang="en-US" sz="2800">
                <a:ea typeface="+mn-lt"/>
                <a:cs typeface="+mn-lt"/>
              </a:rPr>
              <a:t>Sameen Khan</a:t>
            </a:r>
            <a:endParaRPr lang="en-US" sz="2800"/>
          </a:p>
          <a:p>
            <a:pPr>
              <a:buClr>
                <a:srgbClr val="36D8EE"/>
              </a:buClr>
              <a:buNone/>
            </a:pPr>
            <a:r>
              <a:rPr lang="en-US" sz="2800">
                <a:ea typeface="+mn-lt"/>
                <a:cs typeface="+mn-lt"/>
              </a:rPr>
              <a:t>Noe Lopez</a:t>
            </a:r>
            <a:endParaRPr lang="en-US" sz="2800"/>
          </a:p>
          <a:p>
            <a:pPr>
              <a:buClr>
                <a:srgbClr val="36D8EE"/>
              </a:buClr>
              <a:buNone/>
            </a:pPr>
            <a:endParaRPr lang="en-US" sz="2800">
              <a:latin typeface="Gill Sans MT"/>
            </a:endParaRPr>
          </a:p>
          <a:p>
            <a:pPr marL="0" indent="0">
              <a:spcBef>
                <a:spcPts val="0"/>
              </a:spcBef>
              <a:spcAft>
                <a:spcPts val="600"/>
              </a:spcAft>
              <a:buClr>
                <a:srgbClr val="36D8EE"/>
              </a:buClr>
              <a:buNone/>
            </a:pPr>
            <a:endParaRPr lang="en-US">
              <a:latin typeface="Century Gothic"/>
              <a:ea typeface="+mn-lt"/>
              <a:cs typeface="+mn-lt"/>
            </a:endParaRPr>
          </a:p>
          <a:p>
            <a:pPr>
              <a:spcBef>
                <a:spcPts val="0"/>
              </a:spcBef>
              <a:spcAft>
                <a:spcPts val="600"/>
              </a:spcAft>
              <a:buClr>
                <a:srgbClr val="36D8EE"/>
              </a:buClr>
            </a:pPr>
            <a:endParaRPr lang="en-US">
              <a:latin typeface="Century Gothic"/>
              <a:ea typeface="+mn-lt"/>
              <a:cs typeface="+mn-lt"/>
            </a:endParaRPr>
          </a:p>
        </p:txBody>
      </p:sp>
      <p:sp>
        <p:nvSpPr>
          <p:cNvPr id="136"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3" name="TextBox 2">
            <a:extLst>
              <a:ext uri="{FF2B5EF4-FFF2-40B4-BE49-F238E27FC236}">
                <a16:creationId xmlns:a16="http://schemas.microsoft.com/office/drawing/2014/main" id="{9DA7935E-4C74-4FF1-AC46-79B8C06E52FB}"/>
              </a:ext>
            </a:extLst>
          </p:cNvPr>
          <p:cNvSpPr txBox="1"/>
          <p:nvPr/>
        </p:nvSpPr>
        <p:spPr>
          <a:xfrm>
            <a:off x="7426751" y="1943493"/>
            <a:ext cx="3473776" cy="20774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spcBef>
                <a:spcPts val="1000"/>
              </a:spcBef>
            </a:pPr>
            <a:r>
              <a:rPr lang="en-US" sz="2600">
                <a:ea typeface="+mn-lt"/>
                <a:cs typeface="+mn-lt"/>
              </a:rPr>
              <a:t>Wilson Tobar</a:t>
            </a:r>
            <a:endParaRPr lang="en-US" sz="2600"/>
          </a:p>
          <a:p>
            <a:pPr marL="228600" indent="-228600">
              <a:spcBef>
                <a:spcPts val="1000"/>
              </a:spcBef>
            </a:pPr>
            <a:r>
              <a:rPr lang="en-US" sz="2600">
                <a:ea typeface="+mn-lt"/>
                <a:cs typeface="+mn-lt"/>
              </a:rPr>
              <a:t>Daniel Ibanez</a:t>
            </a:r>
            <a:endParaRPr lang="en-US" sz="2600"/>
          </a:p>
          <a:p>
            <a:pPr marL="228600" indent="-228600">
              <a:spcBef>
                <a:spcPts val="1000"/>
              </a:spcBef>
            </a:pPr>
            <a:r>
              <a:rPr lang="en-US" sz="2600">
                <a:ea typeface="+mn-lt"/>
                <a:cs typeface="+mn-lt"/>
              </a:rPr>
              <a:t>Jose Mierzejewski</a:t>
            </a:r>
          </a:p>
          <a:p>
            <a:pPr marL="228600" indent="-228600">
              <a:spcBef>
                <a:spcPts val="1000"/>
              </a:spcBef>
            </a:pPr>
            <a:r>
              <a:rPr lang="en-US" sz="2600">
                <a:ea typeface="+mn-lt"/>
                <a:cs typeface="+mn-lt"/>
              </a:rPr>
              <a:t>Abdullah </a:t>
            </a:r>
            <a:r>
              <a:rPr lang="en-US" sz="2600" err="1">
                <a:ea typeface="+mn-lt"/>
                <a:cs typeface="+mn-lt"/>
              </a:rPr>
              <a:t>Alwabel</a:t>
            </a:r>
            <a:endParaRPr lang="en-US" sz="2600">
              <a:ea typeface="+mn-lt"/>
              <a:cs typeface="+mn-lt"/>
            </a:endParaRPr>
          </a:p>
        </p:txBody>
      </p:sp>
    </p:spTree>
    <p:extLst>
      <p:ext uri="{BB962C8B-B14F-4D97-AF65-F5344CB8AC3E}">
        <p14:creationId xmlns:p14="http://schemas.microsoft.com/office/powerpoint/2010/main" val="312969693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4" name="Rectangle 123">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descr="Sphere of mesh and nodes">
            <a:extLst>
              <a:ext uri="{FF2B5EF4-FFF2-40B4-BE49-F238E27FC236}">
                <a16:creationId xmlns:a16="http://schemas.microsoft.com/office/drawing/2014/main" id="{9A517A43-FC66-4662-8CE2-4E522D347951}"/>
              </a:ext>
            </a:extLst>
          </p:cNvPr>
          <p:cNvPicPr>
            <a:picLocks noChangeAspect="1"/>
          </p:cNvPicPr>
          <p:nvPr/>
        </p:nvPicPr>
        <p:blipFill rotWithShape="1">
          <a:blip r:embed="rId2">
            <a:alphaModFix amt="50000"/>
          </a:blip>
          <a:srcRect t="1429" r="-1" b="23568"/>
          <a:stretch/>
        </p:blipFill>
        <p:spPr>
          <a:xfrm>
            <a:off x="305" y="10"/>
            <a:ext cx="12191695" cy="6857990"/>
          </a:xfrm>
          <a:prstGeom prst="rect">
            <a:avLst/>
          </a:prstGeom>
        </p:spPr>
      </p:pic>
      <p:sp>
        <p:nvSpPr>
          <p:cNvPr id="126"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28"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130" name="Rectangle 129">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0" name="Title 1">
            <a:extLst>
              <a:ext uri="{FF2B5EF4-FFF2-40B4-BE49-F238E27FC236}">
                <a16:creationId xmlns:a16="http://schemas.microsoft.com/office/drawing/2014/main" id="{B866F0DF-4A98-4230-9441-3183321DB9D0}"/>
              </a:ext>
            </a:extLst>
          </p:cNvPr>
          <p:cNvSpPr>
            <a:spLocks noGrp="1"/>
          </p:cNvSpPr>
          <p:nvPr>
            <p:ph type="title"/>
          </p:nvPr>
        </p:nvSpPr>
        <p:spPr>
          <a:xfrm>
            <a:off x="1130271" y="1193800"/>
            <a:ext cx="3193050" cy="4699000"/>
          </a:xfrm>
        </p:spPr>
        <p:txBody>
          <a:bodyPr vert="horz" lIns="91440" tIns="45720" rIns="91440" bIns="45720" rtlCol="0" anchor="ctr">
            <a:normAutofit/>
          </a:bodyPr>
          <a:lstStyle/>
          <a:p>
            <a:r>
              <a:rPr lang="en-US" sz="3000"/>
              <a:t>Technologies and Design patterns</a:t>
            </a:r>
            <a:br>
              <a:rPr lang="en-US" sz="3000"/>
            </a:br>
            <a:endParaRPr lang="en-US" sz="3000"/>
          </a:p>
        </p:txBody>
      </p:sp>
      <p:cxnSp>
        <p:nvCxnSpPr>
          <p:cNvPr id="132" name="Straight Connector 131">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34"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78" name="TextBox 77">
            <a:extLst>
              <a:ext uri="{FF2B5EF4-FFF2-40B4-BE49-F238E27FC236}">
                <a16:creationId xmlns:a16="http://schemas.microsoft.com/office/drawing/2014/main" id="{62DBA59D-8FE7-4754-8E42-0FD8E84B481E}"/>
              </a:ext>
            </a:extLst>
          </p:cNvPr>
          <p:cNvSpPr txBox="1"/>
          <p:nvPr/>
        </p:nvSpPr>
        <p:spPr>
          <a:xfrm>
            <a:off x="5993451" y="1345954"/>
            <a:ext cx="4676651" cy="477054"/>
          </a:xfrm>
          <a:prstGeom prst="rect">
            <a:avLst/>
          </a:prstGeom>
          <a:noFill/>
        </p:spPr>
        <p:txBody>
          <a:bodyPr wrap="square">
            <a:spAutoFit/>
          </a:bodyPr>
          <a:lstStyle/>
          <a:p>
            <a:r>
              <a:rPr lang="en-US" sz="2500" u="sng">
                <a:effectLst/>
                <a:latin typeface="Calibri" panose="020F0502020204030204" pitchFamily="34" charset="0"/>
                <a:ea typeface="Calibri" panose="020F0502020204030204" pitchFamily="34" charset="0"/>
                <a:cs typeface="Arial" panose="020B0604020202020204" pitchFamily="34" charset="0"/>
              </a:rPr>
              <a:t>Assembly Framework  (</a:t>
            </a:r>
            <a:r>
              <a:rPr lang="en-US" sz="2500" u="sng" err="1">
                <a:effectLst/>
                <a:latin typeface="Calibri" panose="020F0502020204030204" pitchFamily="34" charset="0"/>
                <a:ea typeface="Calibri" panose="020F0502020204030204" pitchFamily="34" charset="0"/>
                <a:cs typeface="Arial" panose="020B0604020202020204" pitchFamily="34" charset="0"/>
              </a:rPr>
              <a:t>.Net</a:t>
            </a:r>
            <a:r>
              <a:rPr lang="en-US" sz="2500" u="sng">
                <a:effectLst/>
                <a:latin typeface="Calibri" panose="020F0502020204030204" pitchFamily="34" charset="0"/>
                <a:ea typeface="Calibri" panose="020F0502020204030204" pitchFamily="34" charset="0"/>
                <a:cs typeface="Arial" panose="020B0604020202020204" pitchFamily="34" charset="0"/>
              </a:rPr>
              <a:t>)</a:t>
            </a:r>
            <a:endParaRPr lang="en-US" sz="2500" u="sng"/>
          </a:p>
        </p:txBody>
      </p:sp>
      <p:graphicFrame>
        <p:nvGraphicFramePr>
          <p:cNvPr id="140" name="TextBox 69">
            <a:extLst>
              <a:ext uri="{FF2B5EF4-FFF2-40B4-BE49-F238E27FC236}">
                <a16:creationId xmlns:a16="http://schemas.microsoft.com/office/drawing/2014/main" id="{F24FEEC2-E9CF-481F-9735-6DD93F7C972A}"/>
              </a:ext>
            </a:extLst>
          </p:cNvPr>
          <p:cNvGraphicFramePr/>
          <p:nvPr/>
        </p:nvGraphicFramePr>
        <p:xfrm>
          <a:off x="4976636" y="1193800"/>
          <a:ext cx="6085091"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1" name="Picture 90">
            <a:extLst>
              <a:ext uri="{FF2B5EF4-FFF2-40B4-BE49-F238E27FC236}">
                <a16:creationId xmlns:a16="http://schemas.microsoft.com/office/drawing/2014/main" id="{2B6E620A-DC1E-4E57-AEF5-55C8FBF941E7}"/>
              </a:ext>
            </a:extLst>
          </p:cNvPr>
          <p:cNvPicPr>
            <a:picLocks noChangeAspect="1"/>
          </p:cNvPicPr>
          <p:nvPr/>
        </p:nvPicPr>
        <p:blipFill>
          <a:blip r:embed="rId8"/>
          <a:stretch>
            <a:fillRect/>
          </a:stretch>
        </p:blipFill>
        <p:spPr>
          <a:xfrm>
            <a:off x="9597415" y="3134170"/>
            <a:ext cx="706272" cy="723734"/>
          </a:xfrm>
          <a:prstGeom prst="rect">
            <a:avLst/>
          </a:prstGeom>
        </p:spPr>
      </p:pic>
    </p:spTree>
    <p:extLst>
      <p:ext uri="{BB962C8B-B14F-4D97-AF65-F5344CB8AC3E}">
        <p14:creationId xmlns:p14="http://schemas.microsoft.com/office/powerpoint/2010/main" val="3384146929"/>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4" name="Rectangle 123">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descr="Sphere of mesh and nodes">
            <a:extLst>
              <a:ext uri="{FF2B5EF4-FFF2-40B4-BE49-F238E27FC236}">
                <a16:creationId xmlns:a16="http://schemas.microsoft.com/office/drawing/2014/main" id="{9A517A43-FC66-4662-8CE2-4E522D347951}"/>
              </a:ext>
            </a:extLst>
          </p:cNvPr>
          <p:cNvPicPr>
            <a:picLocks noChangeAspect="1"/>
          </p:cNvPicPr>
          <p:nvPr/>
        </p:nvPicPr>
        <p:blipFill rotWithShape="1">
          <a:blip r:embed="rId2">
            <a:alphaModFix amt="50000"/>
          </a:blip>
          <a:srcRect t="1429" r="-1" b="23568"/>
          <a:stretch/>
        </p:blipFill>
        <p:spPr>
          <a:xfrm>
            <a:off x="0" y="-129990"/>
            <a:ext cx="12191695" cy="6857990"/>
          </a:xfrm>
          <a:prstGeom prst="rect">
            <a:avLst/>
          </a:prstGeom>
        </p:spPr>
      </p:pic>
      <p:sp>
        <p:nvSpPr>
          <p:cNvPr id="126"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28"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130" name="Rectangle 129">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0" name="Title 1">
            <a:extLst>
              <a:ext uri="{FF2B5EF4-FFF2-40B4-BE49-F238E27FC236}">
                <a16:creationId xmlns:a16="http://schemas.microsoft.com/office/drawing/2014/main" id="{B866F0DF-4A98-4230-9441-3183321DB9D0}"/>
              </a:ext>
            </a:extLst>
          </p:cNvPr>
          <p:cNvSpPr>
            <a:spLocks noGrp="1"/>
          </p:cNvSpPr>
          <p:nvPr>
            <p:ph type="title"/>
          </p:nvPr>
        </p:nvSpPr>
        <p:spPr>
          <a:xfrm>
            <a:off x="1130271" y="1193800"/>
            <a:ext cx="3193050" cy="4699000"/>
          </a:xfrm>
        </p:spPr>
        <p:txBody>
          <a:bodyPr vert="horz" lIns="91440" tIns="45720" rIns="91440" bIns="45720" rtlCol="0" anchor="ctr">
            <a:normAutofit/>
          </a:bodyPr>
          <a:lstStyle/>
          <a:p>
            <a:r>
              <a:rPr lang="en-US" sz="3000"/>
              <a:t>Technologies and Design patterns</a:t>
            </a:r>
            <a:br>
              <a:rPr lang="en-US" sz="3000"/>
            </a:br>
            <a:endParaRPr lang="en-US" sz="3000"/>
          </a:p>
        </p:txBody>
      </p:sp>
      <p:cxnSp>
        <p:nvCxnSpPr>
          <p:cNvPr id="132" name="Straight Connector 131">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34"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14" name="TextBox 13">
            <a:extLst>
              <a:ext uri="{FF2B5EF4-FFF2-40B4-BE49-F238E27FC236}">
                <a16:creationId xmlns:a16="http://schemas.microsoft.com/office/drawing/2014/main" id="{26BBA541-68BE-403A-B052-C1380ADD101C}"/>
              </a:ext>
            </a:extLst>
          </p:cNvPr>
          <p:cNvSpPr txBox="1"/>
          <p:nvPr/>
        </p:nvSpPr>
        <p:spPr>
          <a:xfrm>
            <a:off x="1129966" y="4093062"/>
            <a:ext cx="1889828" cy="861774"/>
          </a:xfrm>
          <a:prstGeom prst="rect">
            <a:avLst/>
          </a:prstGeom>
          <a:noFill/>
        </p:spPr>
        <p:txBody>
          <a:bodyPr wrap="square">
            <a:spAutoFit/>
          </a:bodyPr>
          <a:lstStyle/>
          <a:p>
            <a:r>
              <a:rPr lang="en-US" sz="2500">
                <a:effectLst/>
                <a:latin typeface="Calibri" panose="020F0502020204030204" pitchFamily="34" charset="0"/>
                <a:ea typeface="Calibri" panose="020F0502020204030204" pitchFamily="34" charset="0"/>
                <a:cs typeface="Arial" panose="020B0604020202020204" pitchFamily="34" charset="0"/>
              </a:rPr>
              <a:t>Dependency Injection</a:t>
            </a:r>
            <a:endParaRPr lang="en-US" sz="2500"/>
          </a:p>
        </p:txBody>
      </p:sp>
      <p:sp>
        <p:nvSpPr>
          <p:cNvPr id="16" name="TextBox 15">
            <a:extLst>
              <a:ext uri="{FF2B5EF4-FFF2-40B4-BE49-F238E27FC236}">
                <a16:creationId xmlns:a16="http://schemas.microsoft.com/office/drawing/2014/main" id="{0E5765BC-B2C9-4683-A673-1C95CC2CA1E7}"/>
              </a:ext>
            </a:extLst>
          </p:cNvPr>
          <p:cNvSpPr txBox="1"/>
          <p:nvPr/>
        </p:nvSpPr>
        <p:spPr>
          <a:xfrm>
            <a:off x="4654296" y="888874"/>
            <a:ext cx="6929195" cy="646331"/>
          </a:xfrm>
          <a:prstGeom prst="rect">
            <a:avLst/>
          </a:prstGeom>
          <a:noFill/>
        </p:spPr>
        <p:txBody>
          <a:bodyPr wrap="square">
            <a:spAutoFit/>
          </a:bodyPr>
          <a:lstStyle/>
          <a:p>
            <a:pPr algn="ctr"/>
            <a:r>
              <a:rPr lang="en-US"/>
              <a:t>Dependency Injection (DI) - One way to achieve “Inversion of Control” </a:t>
            </a:r>
            <a:r>
              <a:rPr lang="en-US" b="1" i="1" u="sng"/>
              <a:t>Analogy</a:t>
            </a:r>
          </a:p>
        </p:txBody>
      </p:sp>
      <p:pic>
        <p:nvPicPr>
          <p:cNvPr id="4" name="Picture 3">
            <a:extLst>
              <a:ext uri="{FF2B5EF4-FFF2-40B4-BE49-F238E27FC236}">
                <a16:creationId xmlns:a16="http://schemas.microsoft.com/office/drawing/2014/main" id="{355D42CD-FA73-49AC-9C48-5EB8CB49C5B0}"/>
              </a:ext>
            </a:extLst>
          </p:cNvPr>
          <p:cNvPicPr>
            <a:picLocks noChangeAspect="1"/>
          </p:cNvPicPr>
          <p:nvPr/>
        </p:nvPicPr>
        <p:blipFill>
          <a:blip r:embed="rId3"/>
          <a:stretch>
            <a:fillRect/>
          </a:stretch>
        </p:blipFill>
        <p:spPr>
          <a:xfrm>
            <a:off x="3202460" y="3586544"/>
            <a:ext cx="1244552" cy="1671256"/>
          </a:xfrm>
          <a:prstGeom prst="rect">
            <a:avLst/>
          </a:prstGeom>
        </p:spPr>
      </p:pic>
      <p:pic>
        <p:nvPicPr>
          <p:cNvPr id="7" name="Picture 6">
            <a:extLst>
              <a:ext uri="{FF2B5EF4-FFF2-40B4-BE49-F238E27FC236}">
                <a16:creationId xmlns:a16="http://schemas.microsoft.com/office/drawing/2014/main" id="{5EDAAAFE-2EBE-4AEF-BB4D-4F6CE135C5BB}"/>
              </a:ext>
            </a:extLst>
          </p:cNvPr>
          <p:cNvPicPr>
            <a:picLocks noChangeAspect="1"/>
          </p:cNvPicPr>
          <p:nvPr/>
        </p:nvPicPr>
        <p:blipFill>
          <a:blip r:embed="rId4"/>
          <a:stretch>
            <a:fillRect/>
          </a:stretch>
        </p:blipFill>
        <p:spPr>
          <a:xfrm>
            <a:off x="5080423" y="3398028"/>
            <a:ext cx="5626245" cy="3143434"/>
          </a:xfrm>
          <a:prstGeom prst="rect">
            <a:avLst/>
          </a:prstGeom>
        </p:spPr>
      </p:pic>
      <p:pic>
        <p:nvPicPr>
          <p:cNvPr id="9" name="Picture 8">
            <a:extLst>
              <a:ext uri="{FF2B5EF4-FFF2-40B4-BE49-F238E27FC236}">
                <a16:creationId xmlns:a16="http://schemas.microsoft.com/office/drawing/2014/main" id="{45A31EA2-8A29-489C-AA6A-5010FDEEB8E5}"/>
              </a:ext>
            </a:extLst>
          </p:cNvPr>
          <p:cNvPicPr>
            <a:picLocks noChangeAspect="1"/>
          </p:cNvPicPr>
          <p:nvPr/>
        </p:nvPicPr>
        <p:blipFill>
          <a:blip r:embed="rId5"/>
          <a:stretch>
            <a:fillRect/>
          </a:stretch>
        </p:blipFill>
        <p:spPr>
          <a:xfrm>
            <a:off x="5080423" y="1600200"/>
            <a:ext cx="5626246" cy="1611290"/>
          </a:xfrm>
          <a:prstGeom prst="rect">
            <a:avLst/>
          </a:prstGeom>
        </p:spPr>
      </p:pic>
    </p:spTree>
    <p:extLst>
      <p:ext uri="{BB962C8B-B14F-4D97-AF65-F5344CB8AC3E}">
        <p14:creationId xmlns:p14="http://schemas.microsoft.com/office/powerpoint/2010/main" val="1098639300"/>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4" name="Rectangle 123">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descr="Sphere of mesh and nodes">
            <a:extLst>
              <a:ext uri="{FF2B5EF4-FFF2-40B4-BE49-F238E27FC236}">
                <a16:creationId xmlns:a16="http://schemas.microsoft.com/office/drawing/2014/main" id="{9A517A43-FC66-4662-8CE2-4E522D347951}"/>
              </a:ext>
            </a:extLst>
          </p:cNvPr>
          <p:cNvPicPr>
            <a:picLocks noChangeAspect="1"/>
          </p:cNvPicPr>
          <p:nvPr/>
        </p:nvPicPr>
        <p:blipFill rotWithShape="1">
          <a:blip r:embed="rId2">
            <a:alphaModFix amt="50000"/>
          </a:blip>
          <a:srcRect t="1429" r="-1" b="23568"/>
          <a:stretch/>
        </p:blipFill>
        <p:spPr>
          <a:xfrm>
            <a:off x="0" y="-54928"/>
            <a:ext cx="12191695" cy="6857990"/>
          </a:xfrm>
          <a:prstGeom prst="rect">
            <a:avLst/>
          </a:prstGeom>
        </p:spPr>
      </p:pic>
      <p:sp>
        <p:nvSpPr>
          <p:cNvPr id="126"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28"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130" name="Rectangle 129">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0" name="Title 1">
            <a:extLst>
              <a:ext uri="{FF2B5EF4-FFF2-40B4-BE49-F238E27FC236}">
                <a16:creationId xmlns:a16="http://schemas.microsoft.com/office/drawing/2014/main" id="{B866F0DF-4A98-4230-9441-3183321DB9D0}"/>
              </a:ext>
            </a:extLst>
          </p:cNvPr>
          <p:cNvSpPr>
            <a:spLocks noGrp="1"/>
          </p:cNvSpPr>
          <p:nvPr>
            <p:ph type="title"/>
          </p:nvPr>
        </p:nvSpPr>
        <p:spPr>
          <a:xfrm>
            <a:off x="1130271" y="1193800"/>
            <a:ext cx="3193050" cy="4699000"/>
          </a:xfrm>
        </p:spPr>
        <p:txBody>
          <a:bodyPr vert="horz" lIns="91440" tIns="45720" rIns="91440" bIns="45720" rtlCol="0" anchor="ctr">
            <a:normAutofit/>
          </a:bodyPr>
          <a:lstStyle/>
          <a:p>
            <a:r>
              <a:rPr lang="en-US" sz="3000"/>
              <a:t>Technologies and Design patterns</a:t>
            </a:r>
            <a:br>
              <a:rPr lang="en-US" sz="3000"/>
            </a:br>
            <a:endParaRPr lang="en-US" sz="3000"/>
          </a:p>
        </p:txBody>
      </p:sp>
      <p:cxnSp>
        <p:nvCxnSpPr>
          <p:cNvPr id="132" name="Straight Connector 131">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34"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14" name="TextBox 13">
            <a:extLst>
              <a:ext uri="{FF2B5EF4-FFF2-40B4-BE49-F238E27FC236}">
                <a16:creationId xmlns:a16="http://schemas.microsoft.com/office/drawing/2014/main" id="{26BBA541-68BE-403A-B052-C1380ADD101C}"/>
              </a:ext>
            </a:extLst>
          </p:cNvPr>
          <p:cNvSpPr txBox="1"/>
          <p:nvPr/>
        </p:nvSpPr>
        <p:spPr>
          <a:xfrm>
            <a:off x="1129966" y="4093062"/>
            <a:ext cx="1889828" cy="861774"/>
          </a:xfrm>
          <a:prstGeom prst="rect">
            <a:avLst/>
          </a:prstGeom>
          <a:noFill/>
        </p:spPr>
        <p:txBody>
          <a:bodyPr wrap="square">
            <a:spAutoFit/>
          </a:bodyPr>
          <a:lstStyle/>
          <a:p>
            <a:r>
              <a:rPr lang="en-US" sz="2500">
                <a:effectLst/>
                <a:latin typeface="Calibri" panose="020F0502020204030204" pitchFamily="34" charset="0"/>
                <a:ea typeface="Calibri" panose="020F0502020204030204" pitchFamily="34" charset="0"/>
                <a:cs typeface="Arial" panose="020B0604020202020204" pitchFamily="34" charset="0"/>
              </a:rPr>
              <a:t>Dependency Injection</a:t>
            </a:r>
            <a:endParaRPr lang="en-US" sz="2500"/>
          </a:p>
        </p:txBody>
      </p:sp>
      <p:sp>
        <p:nvSpPr>
          <p:cNvPr id="16" name="TextBox 15">
            <a:extLst>
              <a:ext uri="{FF2B5EF4-FFF2-40B4-BE49-F238E27FC236}">
                <a16:creationId xmlns:a16="http://schemas.microsoft.com/office/drawing/2014/main" id="{0E5765BC-B2C9-4683-A673-1C95CC2CA1E7}"/>
              </a:ext>
            </a:extLst>
          </p:cNvPr>
          <p:cNvSpPr txBox="1"/>
          <p:nvPr/>
        </p:nvSpPr>
        <p:spPr>
          <a:xfrm>
            <a:off x="4801036" y="944275"/>
            <a:ext cx="5511318" cy="646331"/>
          </a:xfrm>
          <a:prstGeom prst="rect">
            <a:avLst/>
          </a:prstGeom>
          <a:noFill/>
        </p:spPr>
        <p:txBody>
          <a:bodyPr wrap="square">
            <a:spAutoFit/>
          </a:bodyPr>
          <a:lstStyle/>
          <a:p>
            <a:r>
              <a:rPr lang="en-US"/>
              <a:t>Dependency Injection (DI) is one way to achieve Inversion of Control</a:t>
            </a:r>
          </a:p>
        </p:txBody>
      </p:sp>
      <p:graphicFrame>
        <p:nvGraphicFramePr>
          <p:cNvPr id="136" name="TextBox 16">
            <a:extLst>
              <a:ext uri="{FF2B5EF4-FFF2-40B4-BE49-F238E27FC236}">
                <a16:creationId xmlns:a16="http://schemas.microsoft.com/office/drawing/2014/main" id="{293CAAA7-873B-4D8D-A5BF-D4CA2DD368FB}"/>
              </a:ext>
            </a:extLst>
          </p:cNvPr>
          <p:cNvGraphicFramePr/>
          <p:nvPr>
            <p:extLst>
              <p:ext uri="{D42A27DB-BD31-4B8C-83A1-F6EECF244321}">
                <p14:modId xmlns:p14="http://schemas.microsoft.com/office/powerpoint/2010/main" val="1857106608"/>
              </p:ext>
            </p:extLst>
          </p:nvPr>
        </p:nvGraphicFramePr>
        <p:xfrm>
          <a:off x="4801036" y="1647546"/>
          <a:ext cx="4570770" cy="3970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7265E43E-681F-4C36-B964-CBE87F670834}"/>
              </a:ext>
            </a:extLst>
          </p:cNvPr>
          <p:cNvPicPr>
            <a:picLocks noChangeAspect="1"/>
          </p:cNvPicPr>
          <p:nvPr/>
        </p:nvPicPr>
        <p:blipFill>
          <a:blip r:embed="rId8"/>
          <a:stretch>
            <a:fillRect/>
          </a:stretch>
        </p:blipFill>
        <p:spPr>
          <a:xfrm>
            <a:off x="9554472" y="2534881"/>
            <a:ext cx="2454557" cy="1796708"/>
          </a:xfrm>
          <a:prstGeom prst="rect">
            <a:avLst/>
          </a:prstGeom>
        </p:spPr>
      </p:pic>
      <p:pic>
        <p:nvPicPr>
          <p:cNvPr id="4" name="Picture 3">
            <a:extLst>
              <a:ext uri="{FF2B5EF4-FFF2-40B4-BE49-F238E27FC236}">
                <a16:creationId xmlns:a16="http://schemas.microsoft.com/office/drawing/2014/main" id="{355D42CD-FA73-49AC-9C48-5EB8CB49C5B0}"/>
              </a:ext>
            </a:extLst>
          </p:cNvPr>
          <p:cNvPicPr>
            <a:picLocks noChangeAspect="1"/>
          </p:cNvPicPr>
          <p:nvPr/>
        </p:nvPicPr>
        <p:blipFill>
          <a:blip r:embed="rId9"/>
          <a:stretch>
            <a:fillRect/>
          </a:stretch>
        </p:blipFill>
        <p:spPr>
          <a:xfrm>
            <a:off x="3202460" y="3586544"/>
            <a:ext cx="1244552" cy="1671256"/>
          </a:xfrm>
          <a:prstGeom prst="rect">
            <a:avLst/>
          </a:prstGeom>
        </p:spPr>
      </p:pic>
    </p:spTree>
    <p:extLst>
      <p:ext uri="{BB962C8B-B14F-4D97-AF65-F5344CB8AC3E}">
        <p14:creationId xmlns:p14="http://schemas.microsoft.com/office/powerpoint/2010/main" val="3390610086"/>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4" name="Rectangle 123">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descr="Sphere of mesh and nodes">
            <a:extLst>
              <a:ext uri="{FF2B5EF4-FFF2-40B4-BE49-F238E27FC236}">
                <a16:creationId xmlns:a16="http://schemas.microsoft.com/office/drawing/2014/main" id="{9A517A43-FC66-4662-8CE2-4E522D347951}"/>
              </a:ext>
            </a:extLst>
          </p:cNvPr>
          <p:cNvPicPr>
            <a:picLocks noChangeAspect="1"/>
          </p:cNvPicPr>
          <p:nvPr/>
        </p:nvPicPr>
        <p:blipFill rotWithShape="1">
          <a:blip r:embed="rId2">
            <a:alphaModFix amt="50000"/>
          </a:blip>
          <a:srcRect t="1429" r="-1" b="23568"/>
          <a:stretch/>
        </p:blipFill>
        <p:spPr>
          <a:xfrm>
            <a:off x="0" y="-54928"/>
            <a:ext cx="12191695" cy="6857990"/>
          </a:xfrm>
          <a:prstGeom prst="rect">
            <a:avLst/>
          </a:prstGeom>
        </p:spPr>
      </p:pic>
      <p:sp>
        <p:nvSpPr>
          <p:cNvPr id="126"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28"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130" name="Rectangle 129">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0" name="Title 1">
            <a:extLst>
              <a:ext uri="{FF2B5EF4-FFF2-40B4-BE49-F238E27FC236}">
                <a16:creationId xmlns:a16="http://schemas.microsoft.com/office/drawing/2014/main" id="{B866F0DF-4A98-4230-9441-3183321DB9D0}"/>
              </a:ext>
            </a:extLst>
          </p:cNvPr>
          <p:cNvSpPr>
            <a:spLocks noGrp="1"/>
          </p:cNvSpPr>
          <p:nvPr>
            <p:ph type="title"/>
          </p:nvPr>
        </p:nvSpPr>
        <p:spPr>
          <a:xfrm>
            <a:off x="1130271" y="1193800"/>
            <a:ext cx="3193050" cy="4699000"/>
          </a:xfrm>
        </p:spPr>
        <p:txBody>
          <a:bodyPr vert="horz" lIns="91440" tIns="45720" rIns="91440" bIns="45720" rtlCol="0" anchor="ctr">
            <a:normAutofit/>
          </a:bodyPr>
          <a:lstStyle/>
          <a:p>
            <a:r>
              <a:rPr lang="en-US" sz="3000"/>
              <a:t>Technologies and Design patterns</a:t>
            </a:r>
            <a:br>
              <a:rPr lang="en-US" sz="3000"/>
            </a:br>
            <a:endParaRPr lang="en-US" sz="3000"/>
          </a:p>
        </p:txBody>
      </p:sp>
      <p:cxnSp>
        <p:nvCxnSpPr>
          <p:cNvPr id="132" name="Straight Connector 131">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34"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15" name="TextBox 14">
            <a:extLst>
              <a:ext uri="{FF2B5EF4-FFF2-40B4-BE49-F238E27FC236}">
                <a16:creationId xmlns:a16="http://schemas.microsoft.com/office/drawing/2014/main" id="{C95F69E8-0FA5-4EAB-AE36-9FEC0A811945}"/>
              </a:ext>
            </a:extLst>
          </p:cNvPr>
          <p:cNvSpPr txBox="1"/>
          <p:nvPr/>
        </p:nvSpPr>
        <p:spPr>
          <a:xfrm>
            <a:off x="247063" y="4088866"/>
            <a:ext cx="4778574" cy="861774"/>
          </a:xfrm>
          <a:prstGeom prst="rect">
            <a:avLst/>
          </a:prstGeom>
          <a:noFill/>
        </p:spPr>
        <p:txBody>
          <a:bodyPr wrap="square">
            <a:spAutoFit/>
          </a:bodyPr>
          <a:lstStyle/>
          <a:p>
            <a:r>
              <a:rPr lang="en-US" sz="2500">
                <a:effectLst/>
                <a:latin typeface="Calibri" panose="020F0502020204030204" pitchFamily="34" charset="0"/>
                <a:ea typeface="Calibri" panose="020F0502020204030204" pitchFamily="34" charset="0"/>
                <a:cs typeface="Arial" panose="020B0604020202020204" pitchFamily="34" charset="0"/>
              </a:rPr>
              <a:t>Using Dependency Injection and Assembly Framework Together</a:t>
            </a:r>
            <a:endParaRPr lang="en-US" sz="2500"/>
          </a:p>
        </p:txBody>
      </p:sp>
      <p:graphicFrame>
        <p:nvGraphicFramePr>
          <p:cNvPr id="139" name="TextBox 16">
            <a:extLst>
              <a:ext uri="{FF2B5EF4-FFF2-40B4-BE49-F238E27FC236}">
                <a16:creationId xmlns:a16="http://schemas.microsoft.com/office/drawing/2014/main" id="{542B5EB6-654E-49F1-BD82-69B56C21C4AA}"/>
              </a:ext>
            </a:extLst>
          </p:cNvPr>
          <p:cNvGraphicFramePr/>
          <p:nvPr>
            <p:extLst>
              <p:ext uri="{D42A27DB-BD31-4B8C-83A1-F6EECF244321}">
                <p14:modId xmlns:p14="http://schemas.microsoft.com/office/powerpoint/2010/main" val="1376858484"/>
              </p:ext>
            </p:extLst>
          </p:nvPr>
        </p:nvGraphicFramePr>
        <p:xfrm>
          <a:off x="4797633" y="854913"/>
          <a:ext cx="3401856" cy="5255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1D40A424-33A8-4536-B459-61D34AC8EB0C}"/>
              </a:ext>
            </a:extLst>
          </p:cNvPr>
          <p:cNvPicPr>
            <a:picLocks noChangeAspect="1"/>
          </p:cNvPicPr>
          <p:nvPr/>
        </p:nvPicPr>
        <p:blipFill>
          <a:blip r:embed="rId8"/>
          <a:stretch>
            <a:fillRect/>
          </a:stretch>
        </p:blipFill>
        <p:spPr>
          <a:xfrm>
            <a:off x="8342825" y="1714499"/>
            <a:ext cx="3272027" cy="3657601"/>
          </a:xfrm>
          <a:prstGeom prst="rect">
            <a:avLst/>
          </a:prstGeom>
        </p:spPr>
      </p:pic>
    </p:spTree>
    <p:extLst>
      <p:ext uri="{BB962C8B-B14F-4D97-AF65-F5344CB8AC3E}">
        <p14:creationId xmlns:p14="http://schemas.microsoft.com/office/powerpoint/2010/main" val="2788857944"/>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4" name="Rectangle 13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descr="Sphere of mesh and nodes">
            <a:extLst>
              <a:ext uri="{FF2B5EF4-FFF2-40B4-BE49-F238E27FC236}">
                <a16:creationId xmlns:a16="http://schemas.microsoft.com/office/drawing/2014/main" id="{9A517A43-FC66-4662-8CE2-4E522D347951}"/>
              </a:ext>
            </a:extLst>
          </p:cNvPr>
          <p:cNvPicPr>
            <a:picLocks noChangeAspect="1"/>
          </p:cNvPicPr>
          <p:nvPr/>
        </p:nvPicPr>
        <p:blipFill rotWithShape="1">
          <a:blip r:embed="rId2">
            <a:alphaModFix amt="50000"/>
          </a:blip>
          <a:srcRect t="1429" r="-1" b="23568"/>
          <a:stretch/>
        </p:blipFill>
        <p:spPr>
          <a:xfrm>
            <a:off x="0" y="10"/>
            <a:ext cx="12191695" cy="6857990"/>
          </a:xfrm>
          <a:prstGeom prst="rect">
            <a:avLst/>
          </a:prstGeom>
        </p:spPr>
      </p:pic>
      <p:sp>
        <p:nvSpPr>
          <p:cNvPr id="146"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4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145" name="Rectangle 14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itle 2">
            <a:extLst>
              <a:ext uri="{FF2B5EF4-FFF2-40B4-BE49-F238E27FC236}">
                <a16:creationId xmlns:a16="http://schemas.microsoft.com/office/drawing/2014/main" id="{114B3C8B-17BB-445C-8D2C-8B604E5DD2BE}"/>
              </a:ext>
            </a:extLst>
          </p:cNvPr>
          <p:cNvSpPr>
            <a:spLocks noGrp="1"/>
          </p:cNvSpPr>
          <p:nvPr>
            <p:ph type="title"/>
          </p:nvPr>
        </p:nvSpPr>
        <p:spPr>
          <a:xfrm>
            <a:off x="1130271" y="1193800"/>
            <a:ext cx="3193050" cy="4699000"/>
          </a:xfrm>
        </p:spPr>
        <p:txBody>
          <a:bodyPr anchor="ctr">
            <a:normAutofit/>
          </a:bodyPr>
          <a:lstStyle/>
          <a:p>
            <a:r>
              <a:rPr lang="en-US">
                <a:ea typeface="+mj-lt"/>
                <a:cs typeface="+mj-lt"/>
              </a:rPr>
              <a:t>What Have We Discovered? </a:t>
            </a:r>
            <a:endParaRPr lang="en-US"/>
          </a:p>
        </p:txBody>
      </p:sp>
      <p:cxnSp>
        <p:nvCxnSpPr>
          <p:cNvPr id="147" name="Straight Connector 14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4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graphicFrame>
        <p:nvGraphicFramePr>
          <p:cNvPr id="14" name="Content Placeholder 2">
            <a:extLst>
              <a:ext uri="{FF2B5EF4-FFF2-40B4-BE49-F238E27FC236}">
                <a16:creationId xmlns:a16="http://schemas.microsoft.com/office/drawing/2014/main" id="{6A94F667-966A-400F-99D7-9E74A026EFD0}"/>
              </a:ext>
            </a:extLst>
          </p:cNvPr>
          <p:cNvGraphicFramePr>
            <a:graphicFrameLocks noGrp="1"/>
          </p:cNvGraphicFramePr>
          <p:nvPr>
            <p:ph idx="1"/>
            <p:extLst>
              <p:ext uri="{D42A27DB-BD31-4B8C-83A1-F6EECF244321}">
                <p14:modId xmlns:p14="http://schemas.microsoft.com/office/powerpoint/2010/main" val="956560051"/>
              </p:ext>
            </p:extLst>
          </p:nvPr>
        </p:nvGraphicFramePr>
        <p:xfrm>
          <a:off x="4976636" y="1193800"/>
          <a:ext cx="6085091"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6460928"/>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4" name="Rectangle 13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descr="Sphere of mesh and nodes">
            <a:extLst>
              <a:ext uri="{FF2B5EF4-FFF2-40B4-BE49-F238E27FC236}">
                <a16:creationId xmlns:a16="http://schemas.microsoft.com/office/drawing/2014/main" id="{9A517A43-FC66-4662-8CE2-4E522D347951}"/>
              </a:ext>
            </a:extLst>
          </p:cNvPr>
          <p:cNvPicPr>
            <a:picLocks noChangeAspect="1"/>
          </p:cNvPicPr>
          <p:nvPr/>
        </p:nvPicPr>
        <p:blipFill rotWithShape="1">
          <a:blip r:embed="rId2">
            <a:alphaModFix amt="50000"/>
          </a:blip>
          <a:srcRect t="1429" r="-1" b="23568"/>
          <a:stretch/>
        </p:blipFill>
        <p:spPr>
          <a:xfrm>
            <a:off x="0" y="10"/>
            <a:ext cx="12191695" cy="6857990"/>
          </a:xfrm>
          <a:prstGeom prst="rect">
            <a:avLst/>
          </a:prstGeom>
        </p:spPr>
      </p:pic>
      <p:sp>
        <p:nvSpPr>
          <p:cNvPr id="146"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4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145" name="Rectangle 14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7" name="Straight Connector 14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4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15" name="Title 1">
            <a:extLst>
              <a:ext uri="{FF2B5EF4-FFF2-40B4-BE49-F238E27FC236}">
                <a16:creationId xmlns:a16="http://schemas.microsoft.com/office/drawing/2014/main" id="{9515AD51-A7DE-4DA2-8C39-7721A25B072C}"/>
              </a:ext>
            </a:extLst>
          </p:cNvPr>
          <p:cNvSpPr txBox="1">
            <a:spLocks/>
          </p:cNvSpPr>
          <p:nvPr/>
        </p:nvSpPr>
        <p:spPr>
          <a:xfrm>
            <a:off x="1276639" y="1591197"/>
            <a:ext cx="4176511"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2800">
                <a:ea typeface="+mj-lt"/>
                <a:cs typeface="+mj-lt"/>
              </a:rPr>
              <a:t>What did we do with all of this?</a:t>
            </a:r>
            <a:endParaRPr lang="en-US" sz="2800"/>
          </a:p>
        </p:txBody>
      </p:sp>
      <p:pic>
        <p:nvPicPr>
          <p:cNvPr id="16" name="Picture 4" descr="Graphical user interface&#10;&#10;Description automatically generated">
            <a:extLst>
              <a:ext uri="{FF2B5EF4-FFF2-40B4-BE49-F238E27FC236}">
                <a16:creationId xmlns:a16="http://schemas.microsoft.com/office/drawing/2014/main" id="{C4DC3290-0969-4F35-9E80-8D9B55666375}"/>
              </a:ext>
            </a:extLst>
          </p:cNvPr>
          <p:cNvPicPr>
            <a:picLocks noChangeAspect="1"/>
          </p:cNvPicPr>
          <p:nvPr/>
        </p:nvPicPr>
        <p:blipFill>
          <a:blip r:embed="rId3"/>
          <a:stretch>
            <a:fillRect/>
          </a:stretch>
        </p:blipFill>
        <p:spPr>
          <a:xfrm>
            <a:off x="6095847" y="850122"/>
            <a:ext cx="5705532" cy="5463046"/>
          </a:xfrm>
          <a:prstGeom prst="rect">
            <a:avLst/>
          </a:prstGeom>
        </p:spPr>
      </p:pic>
      <p:graphicFrame>
        <p:nvGraphicFramePr>
          <p:cNvPr id="151" name="Content Placeholder 2">
            <a:extLst>
              <a:ext uri="{FF2B5EF4-FFF2-40B4-BE49-F238E27FC236}">
                <a16:creationId xmlns:a16="http://schemas.microsoft.com/office/drawing/2014/main" id="{DCD6949D-9E68-4113-9E05-EEEBC5B0634F}"/>
              </a:ext>
            </a:extLst>
          </p:cNvPr>
          <p:cNvGraphicFramePr/>
          <p:nvPr>
            <p:extLst>
              <p:ext uri="{D42A27DB-BD31-4B8C-83A1-F6EECF244321}">
                <p14:modId xmlns:p14="http://schemas.microsoft.com/office/powerpoint/2010/main" val="3957488843"/>
              </p:ext>
            </p:extLst>
          </p:nvPr>
        </p:nvGraphicFramePr>
        <p:xfrm>
          <a:off x="390621" y="2499321"/>
          <a:ext cx="4325113" cy="40741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86293655"/>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4" name="Rectangle 13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descr="Sphere of mesh and nodes">
            <a:extLst>
              <a:ext uri="{FF2B5EF4-FFF2-40B4-BE49-F238E27FC236}">
                <a16:creationId xmlns:a16="http://schemas.microsoft.com/office/drawing/2014/main" id="{9A517A43-FC66-4662-8CE2-4E522D347951}"/>
              </a:ext>
            </a:extLst>
          </p:cNvPr>
          <p:cNvPicPr>
            <a:picLocks noChangeAspect="1"/>
          </p:cNvPicPr>
          <p:nvPr/>
        </p:nvPicPr>
        <p:blipFill rotWithShape="1">
          <a:blip r:embed="rId2">
            <a:alphaModFix amt="50000"/>
          </a:blip>
          <a:srcRect t="1429" r="-1" b="23568"/>
          <a:stretch/>
        </p:blipFill>
        <p:spPr>
          <a:xfrm>
            <a:off x="0" y="10"/>
            <a:ext cx="12191695" cy="6857990"/>
          </a:xfrm>
          <a:prstGeom prst="rect">
            <a:avLst/>
          </a:prstGeom>
        </p:spPr>
      </p:pic>
      <p:sp>
        <p:nvSpPr>
          <p:cNvPr id="146"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4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145" name="Rectangle 14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7" name="Straight Connector 14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4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15" name="Title 1">
            <a:extLst>
              <a:ext uri="{FF2B5EF4-FFF2-40B4-BE49-F238E27FC236}">
                <a16:creationId xmlns:a16="http://schemas.microsoft.com/office/drawing/2014/main" id="{9515AD51-A7DE-4DA2-8C39-7721A25B072C}"/>
              </a:ext>
            </a:extLst>
          </p:cNvPr>
          <p:cNvSpPr txBox="1">
            <a:spLocks/>
          </p:cNvSpPr>
          <p:nvPr/>
        </p:nvSpPr>
        <p:spPr>
          <a:xfrm>
            <a:off x="1276334" y="1049329"/>
            <a:ext cx="4176511"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2800">
                <a:ea typeface="+mj-lt"/>
                <a:cs typeface="+mj-lt"/>
              </a:rPr>
              <a:t>What did we do with all of this?</a:t>
            </a:r>
            <a:endParaRPr lang="en-US" sz="2800"/>
          </a:p>
        </p:txBody>
      </p:sp>
      <p:pic>
        <p:nvPicPr>
          <p:cNvPr id="12" name="Picture 4" descr="Diagram&#10;&#10;Description automatically generated">
            <a:extLst>
              <a:ext uri="{FF2B5EF4-FFF2-40B4-BE49-F238E27FC236}">
                <a16:creationId xmlns:a16="http://schemas.microsoft.com/office/drawing/2014/main" id="{1E315812-0281-4417-96AA-871DEAC87DFF}"/>
              </a:ext>
            </a:extLst>
          </p:cNvPr>
          <p:cNvPicPr>
            <a:picLocks noChangeAspect="1"/>
          </p:cNvPicPr>
          <p:nvPr/>
        </p:nvPicPr>
        <p:blipFill>
          <a:blip r:embed="rId3"/>
          <a:stretch>
            <a:fillRect/>
          </a:stretch>
        </p:blipFill>
        <p:spPr>
          <a:xfrm>
            <a:off x="5046631" y="550872"/>
            <a:ext cx="6998489" cy="5756256"/>
          </a:xfrm>
          <a:prstGeom prst="rect">
            <a:avLst/>
          </a:prstGeom>
        </p:spPr>
      </p:pic>
      <p:sp>
        <p:nvSpPr>
          <p:cNvPr id="13" name="Content Placeholder 2">
            <a:extLst>
              <a:ext uri="{FF2B5EF4-FFF2-40B4-BE49-F238E27FC236}">
                <a16:creationId xmlns:a16="http://schemas.microsoft.com/office/drawing/2014/main" id="{2358E08E-A878-41F6-B69C-A5D936A6F998}"/>
              </a:ext>
            </a:extLst>
          </p:cNvPr>
          <p:cNvSpPr>
            <a:spLocks noGrp="1"/>
          </p:cNvSpPr>
          <p:nvPr>
            <p:ph idx="1"/>
          </p:nvPr>
        </p:nvSpPr>
        <p:spPr>
          <a:xfrm>
            <a:off x="1276334" y="2622677"/>
            <a:ext cx="3159432" cy="3940925"/>
          </a:xfrm>
        </p:spPr>
        <p:txBody>
          <a:bodyPr vert="horz" lIns="91440" tIns="45720" rIns="91440" bIns="45720" rtlCol="0">
            <a:normAutofit/>
          </a:bodyPr>
          <a:lstStyle/>
          <a:p>
            <a:pPr>
              <a:lnSpc>
                <a:spcPct val="110000"/>
              </a:lnSpc>
            </a:pPr>
            <a:r>
              <a:rPr lang="en-US">
                <a:ea typeface="+mn-lt"/>
                <a:cs typeface="+mn-lt"/>
              </a:rPr>
              <a:t>Needs to use QTC authentication</a:t>
            </a:r>
            <a:endParaRPr lang="en-US">
              <a:cs typeface="Calibri" panose="020F0502020204030204"/>
            </a:endParaRPr>
          </a:p>
          <a:p>
            <a:pPr>
              <a:lnSpc>
                <a:spcPct val="110000"/>
              </a:lnSpc>
            </a:pPr>
            <a:r>
              <a:rPr lang="en-US">
                <a:ea typeface="+mn-lt"/>
                <a:cs typeface="+mn-lt"/>
              </a:rPr>
              <a:t>An Application built with dependency </a:t>
            </a:r>
          </a:p>
          <a:p>
            <a:pPr marL="0" indent="0">
              <a:lnSpc>
                <a:spcPct val="110000"/>
              </a:lnSpc>
              <a:buNone/>
            </a:pPr>
            <a:r>
              <a:rPr lang="en-US">
                <a:ea typeface="+mn-lt"/>
                <a:cs typeface="+mn-lt"/>
              </a:rPr>
              <a:t>   Injection (.</a:t>
            </a:r>
            <a:r>
              <a:rPr lang="en-US" err="1">
                <a:ea typeface="+mn-lt"/>
                <a:cs typeface="+mn-lt"/>
              </a:rPr>
              <a:t>dll</a:t>
            </a:r>
            <a:r>
              <a:rPr lang="en-US">
                <a:ea typeface="+mn-lt"/>
                <a:cs typeface="+mn-lt"/>
              </a:rPr>
              <a:t>)</a:t>
            </a:r>
            <a:endParaRPr lang="en-US"/>
          </a:p>
          <a:p>
            <a:pPr>
              <a:lnSpc>
                <a:spcPct val="110000"/>
              </a:lnSpc>
            </a:pPr>
            <a:r>
              <a:rPr lang="en-US">
                <a:ea typeface="+mn-lt"/>
                <a:cs typeface="+mn-lt"/>
              </a:rPr>
              <a:t>File systems</a:t>
            </a:r>
            <a:endParaRPr lang="en-US"/>
          </a:p>
          <a:p>
            <a:pPr>
              <a:lnSpc>
                <a:spcPct val="110000"/>
              </a:lnSpc>
            </a:pPr>
            <a:r>
              <a:rPr lang="en-US">
                <a:ea typeface="+mn-lt"/>
                <a:cs typeface="+mn-lt"/>
              </a:rPr>
              <a:t>Controller, and how should it work </a:t>
            </a:r>
          </a:p>
          <a:p>
            <a:pPr marL="0" indent="0">
              <a:lnSpc>
                <a:spcPct val="110000"/>
              </a:lnSpc>
              <a:buNone/>
            </a:pPr>
            <a:r>
              <a:rPr lang="en-US">
                <a:ea typeface="+mn-lt"/>
                <a:cs typeface="+mn-lt"/>
              </a:rPr>
              <a:t>   with the unknown?</a:t>
            </a:r>
            <a:endParaRPr lang="en-US">
              <a:cs typeface="Calibri"/>
            </a:endParaRPr>
          </a:p>
          <a:p>
            <a:pPr marL="0" indent="0">
              <a:lnSpc>
                <a:spcPct val="110000"/>
              </a:lnSpc>
              <a:buNone/>
            </a:pPr>
            <a:endParaRPr lang="en-US">
              <a:cs typeface="Calibri"/>
            </a:endParaRPr>
          </a:p>
          <a:p>
            <a:pPr marL="0" indent="0">
              <a:lnSpc>
                <a:spcPct val="110000"/>
              </a:lnSpc>
              <a:buNone/>
            </a:pPr>
            <a:endParaRPr lang="en-US">
              <a:cs typeface="Calibri"/>
            </a:endParaRPr>
          </a:p>
        </p:txBody>
      </p:sp>
    </p:spTree>
    <p:extLst>
      <p:ext uri="{BB962C8B-B14F-4D97-AF65-F5344CB8AC3E}">
        <p14:creationId xmlns:p14="http://schemas.microsoft.com/office/powerpoint/2010/main" val="2646562489"/>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 name="Rectangle 168">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71" name="Picture 170">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3" name="Straight Connector 172">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7" name="Rectangle 176">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descr="Sphere of mesh and nodes">
            <a:extLst>
              <a:ext uri="{FF2B5EF4-FFF2-40B4-BE49-F238E27FC236}">
                <a16:creationId xmlns:a16="http://schemas.microsoft.com/office/drawing/2014/main" id="{9A517A43-FC66-4662-8CE2-4E522D347951}"/>
              </a:ext>
            </a:extLst>
          </p:cNvPr>
          <p:cNvPicPr>
            <a:picLocks noChangeAspect="1"/>
          </p:cNvPicPr>
          <p:nvPr/>
        </p:nvPicPr>
        <p:blipFill rotWithShape="1">
          <a:blip r:embed="rId3">
            <a:alphaModFix amt="50000"/>
            <a:grayscl/>
          </a:blip>
          <a:srcRect t="1429" r="-1" b="23568"/>
          <a:stretch/>
        </p:blipFill>
        <p:spPr>
          <a:xfrm>
            <a:off x="0" y="10"/>
            <a:ext cx="12191695" cy="6857990"/>
          </a:xfrm>
          <a:prstGeom prst="rect">
            <a:avLst/>
          </a:prstGeom>
        </p:spPr>
      </p:pic>
      <p:sp>
        <p:nvSpPr>
          <p:cNvPr id="14" name="Title 1">
            <a:extLst>
              <a:ext uri="{FF2B5EF4-FFF2-40B4-BE49-F238E27FC236}">
                <a16:creationId xmlns:a16="http://schemas.microsoft.com/office/drawing/2014/main" id="{6444AA56-84AA-4CBD-A12C-6FA4BEDB44A6}"/>
              </a:ext>
            </a:extLst>
          </p:cNvPr>
          <p:cNvSpPr>
            <a:spLocks noGrp="1"/>
          </p:cNvSpPr>
          <p:nvPr>
            <p:ph type="title"/>
          </p:nvPr>
        </p:nvSpPr>
        <p:spPr>
          <a:xfrm>
            <a:off x="209327" y="914400"/>
            <a:ext cx="4444666" cy="4622906"/>
          </a:xfrm>
        </p:spPr>
        <p:txBody>
          <a:bodyPr vert="horz" lIns="91440" tIns="45720" rIns="91440" bIns="0" rtlCol="0" anchor="ctr">
            <a:normAutofit/>
          </a:bodyPr>
          <a:lstStyle/>
          <a:p>
            <a:r>
              <a:rPr lang="en-US" sz="4800"/>
              <a:t>Where does the team stand now?</a:t>
            </a:r>
          </a:p>
        </p:txBody>
      </p:sp>
      <p:cxnSp>
        <p:nvCxnSpPr>
          <p:cNvPr id="179" name="Straight Connector 178">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p:spPr>
        <p:style>
          <a:lnRef idx="1">
            <a:schemeClr val="accent1"/>
          </a:lnRef>
          <a:fillRef idx="0">
            <a:schemeClr val="accent1"/>
          </a:fillRef>
          <a:effectRef idx="0">
            <a:schemeClr val="accent1"/>
          </a:effectRef>
          <a:fontRef idx="minor">
            <a:schemeClr val="tx1"/>
          </a:fontRef>
        </p:style>
      </p:cxnSp>
      <p:graphicFrame>
        <p:nvGraphicFramePr>
          <p:cNvPr id="30" name="Content Placeholder 2">
            <a:extLst>
              <a:ext uri="{FF2B5EF4-FFF2-40B4-BE49-F238E27FC236}">
                <a16:creationId xmlns:a16="http://schemas.microsoft.com/office/drawing/2014/main" id="{08D5E426-AAD6-47A9-A369-0A2A5EA13EC1}"/>
              </a:ext>
            </a:extLst>
          </p:cNvPr>
          <p:cNvGraphicFramePr>
            <a:graphicFrameLocks noGrp="1"/>
          </p:cNvGraphicFramePr>
          <p:nvPr>
            <p:ph idx="1"/>
            <p:extLst>
              <p:ext uri="{D42A27DB-BD31-4B8C-83A1-F6EECF244321}">
                <p14:modId xmlns:p14="http://schemas.microsoft.com/office/powerpoint/2010/main" val="3996825239"/>
              </p:ext>
            </p:extLst>
          </p:nvPr>
        </p:nvGraphicFramePr>
        <p:xfrm>
          <a:off x="4580448" y="746006"/>
          <a:ext cx="5486830" cy="55482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20804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4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4" name="Rectangle 123">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descr="Sphere of mesh and nodes">
            <a:extLst>
              <a:ext uri="{FF2B5EF4-FFF2-40B4-BE49-F238E27FC236}">
                <a16:creationId xmlns:a16="http://schemas.microsoft.com/office/drawing/2014/main" id="{9A517A43-FC66-4662-8CE2-4E522D347951}"/>
              </a:ext>
            </a:extLst>
          </p:cNvPr>
          <p:cNvPicPr>
            <a:picLocks noChangeAspect="1"/>
          </p:cNvPicPr>
          <p:nvPr/>
        </p:nvPicPr>
        <p:blipFill rotWithShape="1">
          <a:blip r:embed="rId2">
            <a:alphaModFix amt="50000"/>
          </a:blip>
          <a:srcRect t="1429" r="-1" b="23568"/>
          <a:stretch/>
        </p:blipFill>
        <p:spPr>
          <a:xfrm>
            <a:off x="305" y="10"/>
            <a:ext cx="12191695" cy="6857990"/>
          </a:xfrm>
          <a:prstGeom prst="rect">
            <a:avLst/>
          </a:prstGeom>
        </p:spPr>
      </p:pic>
      <p:sp>
        <p:nvSpPr>
          <p:cNvPr id="126"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28"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130" name="Rectangle 129">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0" name="Title 1">
            <a:extLst>
              <a:ext uri="{FF2B5EF4-FFF2-40B4-BE49-F238E27FC236}">
                <a16:creationId xmlns:a16="http://schemas.microsoft.com/office/drawing/2014/main" id="{B866F0DF-4A98-4230-9441-3183321DB9D0}"/>
              </a:ext>
            </a:extLst>
          </p:cNvPr>
          <p:cNvSpPr>
            <a:spLocks noGrp="1"/>
          </p:cNvSpPr>
          <p:nvPr>
            <p:ph type="title"/>
          </p:nvPr>
        </p:nvSpPr>
        <p:spPr>
          <a:xfrm>
            <a:off x="1130271" y="1193800"/>
            <a:ext cx="3193050" cy="4699000"/>
          </a:xfrm>
        </p:spPr>
        <p:txBody>
          <a:bodyPr vert="horz" lIns="91440" tIns="45720" rIns="91440" bIns="45720" rtlCol="0" anchor="ctr">
            <a:normAutofit/>
          </a:bodyPr>
          <a:lstStyle/>
          <a:p>
            <a:r>
              <a:rPr lang="en-US" sz="3000"/>
              <a:t>FEATURES WE ARE IMPLEMENTING</a:t>
            </a:r>
            <a:br>
              <a:rPr lang="en-US" sz="3000"/>
            </a:br>
            <a:endParaRPr lang="en-US" sz="3000"/>
          </a:p>
        </p:txBody>
      </p:sp>
      <p:cxnSp>
        <p:nvCxnSpPr>
          <p:cNvPr id="132" name="Straight Connector 131">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34"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graphicFrame>
        <p:nvGraphicFramePr>
          <p:cNvPr id="140" name="TextBox 69">
            <a:extLst>
              <a:ext uri="{FF2B5EF4-FFF2-40B4-BE49-F238E27FC236}">
                <a16:creationId xmlns:a16="http://schemas.microsoft.com/office/drawing/2014/main" id="{F24FEEC2-E9CF-481F-9735-6DD93F7C972A}"/>
              </a:ext>
            </a:extLst>
          </p:cNvPr>
          <p:cNvGraphicFramePr/>
          <p:nvPr>
            <p:extLst>
              <p:ext uri="{D42A27DB-BD31-4B8C-83A1-F6EECF244321}">
                <p14:modId xmlns:p14="http://schemas.microsoft.com/office/powerpoint/2010/main" val="500919738"/>
              </p:ext>
            </p:extLst>
          </p:nvPr>
        </p:nvGraphicFramePr>
        <p:xfrm>
          <a:off x="5079609" y="2042295"/>
          <a:ext cx="6142758" cy="2779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7652253"/>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5" name="Rectangle 144">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descr="Sphere of mesh and nodes">
            <a:extLst>
              <a:ext uri="{FF2B5EF4-FFF2-40B4-BE49-F238E27FC236}">
                <a16:creationId xmlns:a16="http://schemas.microsoft.com/office/drawing/2014/main" id="{9A517A43-FC66-4662-8CE2-4E522D347951}"/>
              </a:ext>
            </a:extLst>
          </p:cNvPr>
          <p:cNvPicPr>
            <a:picLocks noChangeAspect="1"/>
          </p:cNvPicPr>
          <p:nvPr/>
        </p:nvPicPr>
        <p:blipFill rotWithShape="1">
          <a:blip r:embed="rId2">
            <a:alphaModFix amt="50000"/>
          </a:blip>
          <a:srcRect t="1429" r="-1" b="23568"/>
          <a:stretch/>
        </p:blipFill>
        <p:spPr>
          <a:xfrm>
            <a:off x="305" y="10"/>
            <a:ext cx="12191695" cy="6857990"/>
          </a:xfrm>
          <a:prstGeom prst="rect">
            <a:avLst/>
          </a:prstGeom>
        </p:spPr>
      </p:pic>
      <p:sp>
        <p:nvSpPr>
          <p:cNvPr id="147"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49"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151" name="Rectangle 150">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0" name="Title 1">
            <a:extLst>
              <a:ext uri="{FF2B5EF4-FFF2-40B4-BE49-F238E27FC236}">
                <a16:creationId xmlns:a16="http://schemas.microsoft.com/office/drawing/2014/main" id="{B866F0DF-4A98-4230-9441-3183321DB9D0}"/>
              </a:ext>
            </a:extLst>
          </p:cNvPr>
          <p:cNvSpPr>
            <a:spLocks noGrp="1"/>
          </p:cNvSpPr>
          <p:nvPr>
            <p:ph type="title"/>
          </p:nvPr>
        </p:nvSpPr>
        <p:spPr>
          <a:xfrm>
            <a:off x="1130271" y="1193800"/>
            <a:ext cx="3193050" cy="4699000"/>
          </a:xfrm>
        </p:spPr>
        <p:txBody>
          <a:bodyPr vert="horz" lIns="91440" tIns="45720" rIns="91440" bIns="45720" rtlCol="0" anchor="ctr">
            <a:normAutofit/>
          </a:bodyPr>
          <a:lstStyle/>
          <a:p>
            <a:r>
              <a:rPr lang="en-US" sz="3000"/>
              <a:t>FEATURES WE ARE IMPLEMENTING</a:t>
            </a:r>
            <a:br>
              <a:rPr lang="en-US" sz="3000"/>
            </a:br>
            <a:endParaRPr lang="en-US" sz="3000"/>
          </a:p>
        </p:txBody>
      </p:sp>
      <p:cxnSp>
        <p:nvCxnSpPr>
          <p:cNvPr id="153" name="Straight Connector 152">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55"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graphicFrame>
        <p:nvGraphicFramePr>
          <p:cNvPr id="140" name="TextBox 69">
            <a:extLst>
              <a:ext uri="{FF2B5EF4-FFF2-40B4-BE49-F238E27FC236}">
                <a16:creationId xmlns:a16="http://schemas.microsoft.com/office/drawing/2014/main" id="{F24FEEC2-E9CF-481F-9735-6DD93F7C972A}"/>
              </a:ext>
            </a:extLst>
          </p:cNvPr>
          <p:cNvGraphicFramePr/>
          <p:nvPr>
            <p:extLst>
              <p:ext uri="{D42A27DB-BD31-4B8C-83A1-F6EECF244321}">
                <p14:modId xmlns:p14="http://schemas.microsoft.com/office/powerpoint/2010/main" val="812873899"/>
              </p:ext>
            </p:extLst>
          </p:nvPr>
        </p:nvGraphicFramePr>
        <p:xfrm>
          <a:off x="5359696" y="1531551"/>
          <a:ext cx="4721728" cy="4023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666295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99" name="Picture 98" descr="Sphere of mesh and nodes">
            <a:extLst>
              <a:ext uri="{FF2B5EF4-FFF2-40B4-BE49-F238E27FC236}">
                <a16:creationId xmlns:a16="http://schemas.microsoft.com/office/drawing/2014/main" id="{9A517A43-FC66-4662-8CE2-4E522D347951}"/>
              </a:ext>
            </a:extLst>
          </p:cNvPr>
          <p:cNvPicPr>
            <a:picLocks noChangeAspect="1"/>
          </p:cNvPicPr>
          <p:nvPr/>
        </p:nvPicPr>
        <p:blipFill rotWithShape="1">
          <a:blip r:embed="rId3"/>
          <a:srcRect t="4862" r="9090" b="26954"/>
          <a:stretch/>
        </p:blipFill>
        <p:spPr>
          <a:xfrm>
            <a:off x="-3178" y="10"/>
            <a:ext cx="12191695" cy="6857990"/>
          </a:xfrm>
          <a:prstGeom prst="rect">
            <a:avLst/>
          </a:prstGeom>
        </p:spPr>
      </p:pic>
      <p:sp>
        <p:nvSpPr>
          <p:cNvPr id="119" name="Rectangle 118">
            <a:extLst>
              <a:ext uri="{FF2B5EF4-FFF2-40B4-BE49-F238E27FC236}">
                <a16:creationId xmlns:a16="http://schemas.microsoft.com/office/drawing/2014/main" id="{F2AF0D79-4A1A-4F27-B9F0-CF252C4AC9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35118BB-931C-47B4-9BD9-9F7C959F954D}"/>
              </a:ext>
            </a:extLst>
          </p:cNvPr>
          <p:cNvSpPr>
            <a:spLocks noGrp="1"/>
          </p:cNvSpPr>
          <p:nvPr>
            <p:ph type="title"/>
          </p:nvPr>
        </p:nvSpPr>
        <p:spPr>
          <a:xfrm>
            <a:off x="356662" y="503837"/>
            <a:ext cx="7749846" cy="1049235"/>
          </a:xfrm>
        </p:spPr>
        <p:txBody>
          <a:bodyPr>
            <a:normAutofit/>
          </a:bodyPr>
          <a:lstStyle/>
          <a:p>
            <a:r>
              <a:rPr lang="en-US">
                <a:solidFill>
                  <a:srgbClr val="FFFFFE"/>
                </a:solidFill>
              </a:rPr>
              <a:t>The Project: </a:t>
            </a:r>
            <a:br>
              <a:rPr lang="en-US">
                <a:solidFill>
                  <a:srgbClr val="FFFFFE"/>
                </a:solidFill>
              </a:rPr>
            </a:br>
            <a:r>
              <a:rPr lang="en-US">
                <a:solidFill>
                  <a:srgbClr val="FFFFFE"/>
                </a:solidFill>
              </a:rPr>
              <a:t>Exam File Manager</a:t>
            </a:r>
          </a:p>
        </p:txBody>
      </p:sp>
      <p:cxnSp>
        <p:nvCxnSpPr>
          <p:cNvPr id="121" name="Straight Connector 120">
            <a:extLst>
              <a:ext uri="{FF2B5EF4-FFF2-40B4-BE49-F238E27FC236}">
                <a16:creationId xmlns:a16="http://schemas.microsoft.com/office/drawing/2014/main" id="{8E83266B-97F8-4AB9-818F-3A70E8D85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6385" y="1847088"/>
            <a:ext cx="6813363" cy="0"/>
          </a:xfrm>
          <a:prstGeom prst="line">
            <a:avLst/>
          </a:prstGeom>
          <a:ln w="31750">
            <a:solidFill>
              <a:srgbClr val="36D8EE"/>
            </a:solidFill>
          </a:ln>
        </p:spPr>
        <p:style>
          <a:lnRef idx="3">
            <a:schemeClr val="accent1"/>
          </a:lnRef>
          <a:fillRef idx="0">
            <a:schemeClr val="accent1"/>
          </a:fillRef>
          <a:effectRef idx="2">
            <a:schemeClr val="accent1"/>
          </a:effectRef>
          <a:fontRef idx="minor">
            <a:schemeClr val="tx1"/>
          </a:fontRef>
        </p:style>
      </p:cxnSp>
      <p:sp>
        <p:nvSpPr>
          <p:cNvPr id="14" name="Content Placeholder 2">
            <a:extLst>
              <a:ext uri="{FF2B5EF4-FFF2-40B4-BE49-F238E27FC236}">
                <a16:creationId xmlns:a16="http://schemas.microsoft.com/office/drawing/2014/main" id="{4E796095-6D53-4FBF-B99E-EB6A6ECE7831}"/>
              </a:ext>
            </a:extLst>
          </p:cNvPr>
          <p:cNvSpPr txBox="1">
            <a:spLocks/>
          </p:cNvSpPr>
          <p:nvPr/>
        </p:nvSpPr>
        <p:spPr>
          <a:xfrm>
            <a:off x="8296257" y="347899"/>
            <a:ext cx="3544291" cy="5978254"/>
          </a:xfrm>
          <a:prstGeom prst="rect">
            <a:avLst/>
          </a:prstGeom>
          <a:solidFill>
            <a:schemeClr val="tx1">
              <a:alpha val="74000"/>
            </a:schemeClr>
          </a:solidFill>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nSpc>
                <a:spcPct val="110000"/>
              </a:lnSpc>
              <a:spcBef>
                <a:spcPts val="0"/>
              </a:spcBef>
              <a:spcAft>
                <a:spcPts val="600"/>
              </a:spcAft>
              <a:buClr>
                <a:srgbClr val="36D8EE"/>
              </a:buClr>
            </a:pPr>
            <a:r>
              <a:rPr lang="en-US" sz="1600" b="1" u="sng">
                <a:solidFill>
                  <a:schemeClr val="bg1"/>
                </a:solidFill>
                <a:ea typeface="+mn-lt"/>
                <a:cs typeface="+mn-lt"/>
              </a:rPr>
              <a:t>Document Repository</a:t>
            </a:r>
            <a:r>
              <a:rPr lang="en-US" sz="1600" b="1" u="sng">
                <a:solidFill>
                  <a:schemeClr val="bg1"/>
                </a:solidFill>
                <a:latin typeface="Century Gothic"/>
                <a:ea typeface="+mn-lt"/>
                <a:cs typeface="+mn-lt"/>
              </a:rPr>
              <a:t> of </a:t>
            </a:r>
            <a:r>
              <a:rPr lang="en-US" sz="1600" b="1" u="sng">
                <a:solidFill>
                  <a:schemeClr val="bg1"/>
                </a:solidFill>
              </a:rPr>
              <a:t>Medical Exams </a:t>
            </a:r>
          </a:p>
          <a:p>
            <a:pPr>
              <a:lnSpc>
                <a:spcPct val="110000"/>
              </a:lnSpc>
              <a:spcBef>
                <a:spcPts val="0"/>
              </a:spcBef>
              <a:spcAft>
                <a:spcPts val="600"/>
              </a:spcAft>
              <a:buClr>
                <a:srgbClr val="36D8EE"/>
              </a:buClr>
            </a:pPr>
            <a:r>
              <a:rPr lang="en-US" sz="1600" b="1">
                <a:solidFill>
                  <a:schemeClr val="bg1"/>
                </a:solidFill>
              </a:rPr>
              <a:t>Used by different types of businesses and organizations (</a:t>
            </a:r>
            <a:r>
              <a:rPr lang="en-US" sz="1600">
                <a:solidFill>
                  <a:schemeClr val="bg1"/>
                </a:solidFill>
              </a:rPr>
              <a:t>Government agencies, Medical professionals, etc.)</a:t>
            </a:r>
          </a:p>
          <a:p>
            <a:pPr marL="0" indent="0">
              <a:lnSpc>
                <a:spcPct val="110000"/>
              </a:lnSpc>
              <a:spcBef>
                <a:spcPts val="0"/>
              </a:spcBef>
              <a:spcAft>
                <a:spcPts val="600"/>
              </a:spcAft>
              <a:buClr>
                <a:srgbClr val="36D8EE"/>
              </a:buClr>
              <a:buNone/>
            </a:pPr>
            <a:endParaRPr lang="en-US" sz="1600">
              <a:solidFill>
                <a:schemeClr val="bg1"/>
              </a:solidFill>
            </a:endParaRPr>
          </a:p>
          <a:p>
            <a:pPr>
              <a:lnSpc>
                <a:spcPct val="110000"/>
              </a:lnSpc>
              <a:spcBef>
                <a:spcPts val="0"/>
              </a:spcBef>
              <a:spcAft>
                <a:spcPts val="600"/>
              </a:spcAft>
              <a:buClr>
                <a:srgbClr val="36D8EE"/>
              </a:buClr>
            </a:pPr>
            <a:r>
              <a:rPr lang="en-US" sz="1600">
                <a:solidFill>
                  <a:schemeClr val="bg1"/>
                </a:solidFill>
              </a:rPr>
              <a:t>These exams are often used to qualify people for additional services, such as government-funded benefits.</a:t>
            </a:r>
          </a:p>
          <a:p>
            <a:pPr marL="0" indent="0">
              <a:lnSpc>
                <a:spcPct val="110000"/>
              </a:lnSpc>
              <a:spcBef>
                <a:spcPts val="0"/>
              </a:spcBef>
              <a:spcAft>
                <a:spcPts val="600"/>
              </a:spcAft>
              <a:buClr>
                <a:srgbClr val="36D8EE"/>
              </a:buClr>
              <a:buNone/>
            </a:pPr>
            <a:endParaRPr lang="en-US" sz="1600">
              <a:solidFill>
                <a:schemeClr val="bg1"/>
              </a:solidFill>
              <a:cs typeface="Calibri"/>
            </a:endParaRPr>
          </a:p>
          <a:p>
            <a:pPr>
              <a:lnSpc>
                <a:spcPct val="110000"/>
              </a:lnSpc>
              <a:spcBef>
                <a:spcPts val="0"/>
              </a:spcBef>
              <a:spcAft>
                <a:spcPts val="600"/>
              </a:spcAft>
              <a:buClr>
                <a:srgbClr val="36D8EE"/>
              </a:buClr>
            </a:pPr>
            <a:r>
              <a:rPr lang="en-US" sz="1600">
                <a:solidFill>
                  <a:schemeClr val="bg1"/>
                </a:solidFill>
                <a:cs typeface="Calibri"/>
              </a:rPr>
              <a:t>The web application’s different features vary according to each line of business. Examples of some of these features are: </a:t>
            </a:r>
          </a:p>
          <a:p>
            <a:pPr lvl="1">
              <a:lnSpc>
                <a:spcPct val="110000"/>
              </a:lnSpc>
              <a:spcBef>
                <a:spcPts val="0"/>
              </a:spcBef>
              <a:spcAft>
                <a:spcPts val="600"/>
              </a:spcAft>
              <a:buClr>
                <a:srgbClr val="36D8EE"/>
              </a:buClr>
            </a:pPr>
            <a:r>
              <a:rPr lang="en-US" sz="1600">
                <a:solidFill>
                  <a:schemeClr val="bg1"/>
                </a:solidFill>
                <a:cs typeface="Calibri"/>
              </a:rPr>
              <a:t> Scan new medical exam documents</a:t>
            </a:r>
          </a:p>
          <a:p>
            <a:pPr lvl="1">
              <a:lnSpc>
                <a:spcPct val="110000"/>
              </a:lnSpc>
              <a:spcBef>
                <a:spcPts val="0"/>
              </a:spcBef>
              <a:spcAft>
                <a:spcPts val="600"/>
              </a:spcAft>
              <a:buClr>
                <a:srgbClr val="36D8EE"/>
              </a:buClr>
            </a:pPr>
            <a:r>
              <a:rPr lang="en-US" sz="1600">
                <a:solidFill>
                  <a:schemeClr val="bg1"/>
                </a:solidFill>
                <a:cs typeface="Calibri"/>
              </a:rPr>
              <a:t> View medical exam documents</a:t>
            </a:r>
          </a:p>
          <a:p>
            <a:pPr lvl="1">
              <a:lnSpc>
                <a:spcPct val="110000"/>
              </a:lnSpc>
              <a:spcBef>
                <a:spcPts val="0"/>
              </a:spcBef>
              <a:spcAft>
                <a:spcPts val="600"/>
              </a:spcAft>
              <a:buClr>
                <a:srgbClr val="36D8EE"/>
              </a:buClr>
            </a:pPr>
            <a:r>
              <a:rPr lang="en-US" sz="1600">
                <a:solidFill>
                  <a:schemeClr val="bg1"/>
                </a:solidFill>
                <a:cs typeface="Calibri"/>
              </a:rPr>
              <a:t>Index, Confirm, Modify, Repair document files. </a:t>
            </a:r>
          </a:p>
        </p:txBody>
      </p:sp>
      <p:pic>
        <p:nvPicPr>
          <p:cNvPr id="5" name="Picture 4">
            <a:extLst>
              <a:ext uri="{FF2B5EF4-FFF2-40B4-BE49-F238E27FC236}">
                <a16:creationId xmlns:a16="http://schemas.microsoft.com/office/drawing/2014/main" id="{CAA5C4D3-6A1A-4290-895C-E10682ADCA34}"/>
              </a:ext>
            </a:extLst>
          </p:cNvPr>
          <p:cNvPicPr>
            <a:picLocks noChangeAspect="1"/>
          </p:cNvPicPr>
          <p:nvPr/>
        </p:nvPicPr>
        <p:blipFill>
          <a:blip r:embed="rId4"/>
          <a:stretch>
            <a:fillRect/>
          </a:stretch>
        </p:blipFill>
        <p:spPr>
          <a:xfrm>
            <a:off x="356661" y="1721715"/>
            <a:ext cx="7763087" cy="2802085"/>
          </a:xfrm>
          <a:prstGeom prst="rect">
            <a:avLst/>
          </a:prstGeom>
        </p:spPr>
      </p:pic>
    </p:spTree>
    <p:extLst>
      <p:ext uri="{BB962C8B-B14F-4D97-AF65-F5344CB8AC3E}">
        <p14:creationId xmlns:p14="http://schemas.microsoft.com/office/powerpoint/2010/main" val="3779957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5" name="Rectangle 144">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descr="Sphere of mesh and nodes">
            <a:extLst>
              <a:ext uri="{FF2B5EF4-FFF2-40B4-BE49-F238E27FC236}">
                <a16:creationId xmlns:a16="http://schemas.microsoft.com/office/drawing/2014/main" id="{9A517A43-FC66-4662-8CE2-4E522D347951}"/>
              </a:ext>
            </a:extLst>
          </p:cNvPr>
          <p:cNvPicPr>
            <a:picLocks noChangeAspect="1"/>
          </p:cNvPicPr>
          <p:nvPr/>
        </p:nvPicPr>
        <p:blipFill rotWithShape="1">
          <a:blip r:embed="rId2">
            <a:alphaModFix amt="50000"/>
          </a:blip>
          <a:srcRect t="1429" r="-1" b="23568"/>
          <a:stretch/>
        </p:blipFill>
        <p:spPr>
          <a:xfrm>
            <a:off x="305" y="10"/>
            <a:ext cx="12191695" cy="6857990"/>
          </a:xfrm>
          <a:prstGeom prst="rect">
            <a:avLst/>
          </a:prstGeom>
        </p:spPr>
      </p:pic>
      <p:sp>
        <p:nvSpPr>
          <p:cNvPr id="147"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49"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151" name="Rectangle 150">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0" name="Title 1">
            <a:extLst>
              <a:ext uri="{FF2B5EF4-FFF2-40B4-BE49-F238E27FC236}">
                <a16:creationId xmlns:a16="http://schemas.microsoft.com/office/drawing/2014/main" id="{B866F0DF-4A98-4230-9441-3183321DB9D0}"/>
              </a:ext>
            </a:extLst>
          </p:cNvPr>
          <p:cNvSpPr>
            <a:spLocks noGrp="1"/>
          </p:cNvSpPr>
          <p:nvPr>
            <p:ph type="title"/>
          </p:nvPr>
        </p:nvSpPr>
        <p:spPr>
          <a:xfrm>
            <a:off x="1130271" y="1193800"/>
            <a:ext cx="3193050" cy="4699000"/>
          </a:xfrm>
        </p:spPr>
        <p:txBody>
          <a:bodyPr vert="horz" lIns="91440" tIns="45720" rIns="91440" bIns="45720" rtlCol="0" anchor="ctr">
            <a:normAutofit/>
          </a:bodyPr>
          <a:lstStyle/>
          <a:p>
            <a:r>
              <a:rPr lang="en-US" sz="3000"/>
              <a:t>FEATURES WE ARE IMPLEMENTING</a:t>
            </a:r>
            <a:br>
              <a:rPr lang="en-US" sz="3000"/>
            </a:br>
            <a:endParaRPr lang="en-US" sz="3000"/>
          </a:p>
        </p:txBody>
      </p:sp>
      <p:cxnSp>
        <p:nvCxnSpPr>
          <p:cNvPr id="153" name="Straight Connector 152">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55"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graphicFrame>
        <p:nvGraphicFramePr>
          <p:cNvPr id="140" name="TextBox 69">
            <a:extLst>
              <a:ext uri="{FF2B5EF4-FFF2-40B4-BE49-F238E27FC236}">
                <a16:creationId xmlns:a16="http://schemas.microsoft.com/office/drawing/2014/main" id="{F24FEEC2-E9CF-481F-9735-6DD93F7C972A}"/>
              </a:ext>
            </a:extLst>
          </p:cNvPr>
          <p:cNvGraphicFramePr/>
          <p:nvPr>
            <p:extLst>
              <p:ext uri="{D42A27DB-BD31-4B8C-83A1-F6EECF244321}">
                <p14:modId xmlns:p14="http://schemas.microsoft.com/office/powerpoint/2010/main" val="165091908"/>
              </p:ext>
            </p:extLst>
          </p:nvPr>
        </p:nvGraphicFramePr>
        <p:xfrm>
          <a:off x="5359696" y="1531551"/>
          <a:ext cx="4721728" cy="4023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340891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99" name="Picture 98" descr="Sphere of mesh and nodes">
            <a:extLst>
              <a:ext uri="{FF2B5EF4-FFF2-40B4-BE49-F238E27FC236}">
                <a16:creationId xmlns:a16="http://schemas.microsoft.com/office/drawing/2014/main" id="{9A517A43-FC66-4662-8CE2-4E522D347951}"/>
              </a:ext>
            </a:extLst>
          </p:cNvPr>
          <p:cNvPicPr>
            <a:picLocks noChangeAspect="1"/>
          </p:cNvPicPr>
          <p:nvPr/>
        </p:nvPicPr>
        <p:blipFill rotWithShape="1">
          <a:blip r:embed="rId2"/>
          <a:srcRect t="4862" r="9090" b="26954"/>
          <a:stretch/>
        </p:blipFill>
        <p:spPr>
          <a:xfrm>
            <a:off x="305" y="10"/>
            <a:ext cx="12191695" cy="6857990"/>
          </a:xfrm>
          <a:prstGeom prst="rect">
            <a:avLst/>
          </a:prstGeom>
        </p:spPr>
      </p:pic>
      <p:sp>
        <p:nvSpPr>
          <p:cNvPr id="160" name="Rectangle 159">
            <a:extLst>
              <a:ext uri="{FF2B5EF4-FFF2-40B4-BE49-F238E27FC236}">
                <a16:creationId xmlns:a16="http://schemas.microsoft.com/office/drawing/2014/main" id="{F2AF0D79-4A1A-4F27-B9F0-CF252C4AC9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itle 1">
            <a:extLst>
              <a:ext uri="{FF2B5EF4-FFF2-40B4-BE49-F238E27FC236}">
                <a16:creationId xmlns:a16="http://schemas.microsoft.com/office/drawing/2014/main" id="{B866F0DF-4A98-4230-9441-3183321DB9D0}"/>
              </a:ext>
            </a:extLst>
          </p:cNvPr>
          <p:cNvSpPr>
            <a:spLocks noGrp="1"/>
          </p:cNvSpPr>
          <p:nvPr>
            <p:ph type="title"/>
          </p:nvPr>
        </p:nvSpPr>
        <p:spPr>
          <a:xfrm>
            <a:off x="1304017" y="804520"/>
            <a:ext cx="6815731" cy="1049235"/>
          </a:xfrm>
        </p:spPr>
        <p:txBody>
          <a:bodyPr vert="horz" lIns="91440" tIns="45720" rIns="91440" bIns="45720" rtlCol="0">
            <a:normAutofit/>
          </a:bodyPr>
          <a:lstStyle/>
          <a:p>
            <a:r>
              <a:rPr lang="en-US">
                <a:solidFill>
                  <a:srgbClr val="FFFFFE"/>
                </a:solidFill>
              </a:rPr>
              <a:t>Agile overview</a:t>
            </a:r>
            <a:br>
              <a:rPr lang="en-US">
                <a:solidFill>
                  <a:srgbClr val="FFFFFE"/>
                </a:solidFill>
              </a:rPr>
            </a:br>
            <a:endParaRPr lang="en-US">
              <a:solidFill>
                <a:srgbClr val="FFFFFE"/>
              </a:solidFill>
            </a:endParaRPr>
          </a:p>
        </p:txBody>
      </p:sp>
      <p:cxnSp>
        <p:nvCxnSpPr>
          <p:cNvPr id="162" name="Straight Connector 161">
            <a:extLst>
              <a:ext uri="{FF2B5EF4-FFF2-40B4-BE49-F238E27FC236}">
                <a16:creationId xmlns:a16="http://schemas.microsoft.com/office/drawing/2014/main" id="{8E83266B-97F8-4AB9-818F-3A70E8D85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6385" y="1847088"/>
            <a:ext cx="6813363" cy="0"/>
          </a:xfrm>
          <a:prstGeom prst="line">
            <a:avLst/>
          </a:prstGeom>
          <a:ln w="31750">
            <a:solidFill>
              <a:srgbClr val="36D8EE"/>
            </a:solidFill>
          </a:ln>
        </p:spPr>
        <p:style>
          <a:lnRef idx="3">
            <a:schemeClr val="accent1"/>
          </a:lnRef>
          <a:fillRef idx="0">
            <a:schemeClr val="accent1"/>
          </a:fillRef>
          <a:effectRef idx="2">
            <a:schemeClr val="accent1"/>
          </a:effectRef>
          <a:fontRef idx="minor">
            <a:schemeClr val="tx1"/>
          </a:fontRef>
        </p:style>
      </p:cxnSp>
      <p:graphicFrame>
        <p:nvGraphicFramePr>
          <p:cNvPr id="166" name="Content Placeholder 2">
            <a:extLst>
              <a:ext uri="{FF2B5EF4-FFF2-40B4-BE49-F238E27FC236}">
                <a16:creationId xmlns:a16="http://schemas.microsoft.com/office/drawing/2014/main" id="{FFFBBD39-BE09-446D-8E51-CADE319D5B3B}"/>
              </a:ext>
            </a:extLst>
          </p:cNvPr>
          <p:cNvGraphicFramePr>
            <a:graphicFrameLocks noGrp="1"/>
          </p:cNvGraphicFramePr>
          <p:nvPr>
            <p:ph idx="1"/>
          </p:nvPr>
        </p:nvGraphicFramePr>
        <p:xfrm>
          <a:off x="1304017" y="2015733"/>
          <a:ext cx="6815731" cy="4021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2" descr="What is Agile Software Development (Agile Methodologies)?">
            <a:extLst>
              <a:ext uri="{FF2B5EF4-FFF2-40B4-BE49-F238E27FC236}">
                <a16:creationId xmlns:a16="http://schemas.microsoft.com/office/drawing/2014/main" id="{058C2005-0FD8-43BA-9EEE-4C6947E38B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17640" y="1853755"/>
            <a:ext cx="3652671" cy="3399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318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99" name="Picture 98" descr="Sphere of mesh and nodes">
            <a:extLst>
              <a:ext uri="{FF2B5EF4-FFF2-40B4-BE49-F238E27FC236}">
                <a16:creationId xmlns:a16="http://schemas.microsoft.com/office/drawing/2014/main" id="{9A517A43-FC66-4662-8CE2-4E522D347951}"/>
              </a:ext>
            </a:extLst>
          </p:cNvPr>
          <p:cNvPicPr>
            <a:picLocks noChangeAspect="1"/>
          </p:cNvPicPr>
          <p:nvPr/>
        </p:nvPicPr>
        <p:blipFill rotWithShape="1">
          <a:blip r:embed="rId2"/>
          <a:srcRect t="4862" r="9090" b="26954"/>
          <a:stretch/>
        </p:blipFill>
        <p:spPr>
          <a:xfrm>
            <a:off x="305" y="-31487"/>
            <a:ext cx="12191695" cy="6857990"/>
          </a:xfrm>
          <a:prstGeom prst="rect">
            <a:avLst/>
          </a:prstGeom>
        </p:spPr>
      </p:pic>
      <p:sp>
        <p:nvSpPr>
          <p:cNvPr id="164" name="Rectangle 151">
            <a:extLst>
              <a:ext uri="{FF2B5EF4-FFF2-40B4-BE49-F238E27FC236}">
                <a16:creationId xmlns:a16="http://schemas.microsoft.com/office/drawing/2014/main" id="{F2AF0D79-4A1A-4F27-B9F0-CF252C4AC9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35118BB-931C-47B4-9BD9-9F7C959F954D}"/>
              </a:ext>
            </a:extLst>
          </p:cNvPr>
          <p:cNvSpPr>
            <a:spLocks noGrp="1"/>
          </p:cNvSpPr>
          <p:nvPr>
            <p:ph type="title"/>
          </p:nvPr>
        </p:nvSpPr>
        <p:spPr>
          <a:xfrm>
            <a:off x="1304017" y="1172744"/>
            <a:ext cx="6815731" cy="1049235"/>
          </a:xfrm>
        </p:spPr>
        <p:txBody>
          <a:bodyPr>
            <a:normAutofit/>
          </a:bodyPr>
          <a:lstStyle/>
          <a:p>
            <a:r>
              <a:rPr lang="en-US">
                <a:solidFill>
                  <a:srgbClr val="FFFFFE"/>
                </a:solidFill>
              </a:rPr>
              <a:t>Agile frameworks</a:t>
            </a:r>
          </a:p>
        </p:txBody>
      </p:sp>
      <p:cxnSp>
        <p:nvCxnSpPr>
          <p:cNvPr id="165" name="Straight Connector 153">
            <a:extLst>
              <a:ext uri="{FF2B5EF4-FFF2-40B4-BE49-F238E27FC236}">
                <a16:creationId xmlns:a16="http://schemas.microsoft.com/office/drawing/2014/main" id="{8E83266B-97F8-4AB9-818F-3A70E8D85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6385" y="1847088"/>
            <a:ext cx="6813363" cy="0"/>
          </a:xfrm>
          <a:prstGeom prst="line">
            <a:avLst/>
          </a:prstGeom>
          <a:ln w="31750">
            <a:solidFill>
              <a:srgbClr val="36D8EE"/>
            </a:solidFill>
          </a:ln>
        </p:spPr>
        <p:style>
          <a:lnRef idx="3">
            <a:schemeClr val="accent1"/>
          </a:lnRef>
          <a:fillRef idx="0">
            <a:schemeClr val="accent1"/>
          </a:fillRef>
          <a:effectRef idx="2">
            <a:schemeClr val="accent1"/>
          </a:effectRef>
          <a:fontRef idx="minor">
            <a:schemeClr val="tx1"/>
          </a:fontRef>
        </p:style>
      </p:cxnSp>
      <p:pic>
        <p:nvPicPr>
          <p:cNvPr id="15" name="Picture 2" descr="What Is Extreme Programming (XP)? - Values, Principles, And Practices">
            <a:extLst>
              <a:ext uri="{FF2B5EF4-FFF2-40B4-BE49-F238E27FC236}">
                <a16:creationId xmlns:a16="http://schemas.microsoft.com/office/drawing/2014/main" id="{30675C38-0DE1-4457-9F62-E4677B89FD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6257" y="493499"/>
            <a:ext cx="3641989" cy="29296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Kanban board - Wikipedia">
            <a:extLst>
              <a:ext uri="{FF2B5EF4-FFF2-40B4-BE49-F238E27FC236}">
                <a16:creationId xmlns:a16="http://schemas.microsoft.com/office/drawing/2014/main" id="{E2D74EA1-92F8-4EC6-98D5-BA64B347CB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6257" y="3473264"/>
            <a:ext cx="3686915" cy="304598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45CF922-7A53-48CA-A5FC-3EB980C76F22}"/>
              </a:ext>
            </a:extLst>
          </p:cNvPr>
          <p:cNvSpPr>
            <a:spLocks noGrp="1"/>
          </p:cNvSpPr>
          <p:nvPr>
            <p:ph idx="1"/>
          </p:nvPr>
        </p:nvSpPr>
        <p:spPr>
          <a:xfrm>
            <a:off x="1294362" y="1958328"/>
            <a:ext cx="9603275" cy="4868175"/>
          </a:xfrm>
        </p:spPr>
        <p:txBody>
          <a:bodyPr/>
          <a:lstStyle/>
          <a:p>
            <a:pPr>
              <a:lnSpc>
                <a:spcPct val="110000"/>
              </a:lnSpc>
              <a:spcBef>
                <a:spcPts val="0"/>
              </a:spcBef>
              <a:spcAft>
                <a:spcPts val="600"/>
              </a:spcAft>
              <a:buClr>
                <a:srgbClr val="36D8EE"/>
              </a:buClr>
            </a:pPr>
            <a:r>
              <a:rPr lang="en-US" sz="1500">
                <a:solidFill>
                  <a:srgbClr val="FFFFFE"/>
                </a:solidFill>
                <a:latin typeface="Century Gothic"/>
              </a:rPr>
              <a:t>Common Frameworks</a:t>
            </a:r>
          </a:p>
          <a:p>
            <a:pPr lvl="1">
              <a:lnSpc>
                <a:spcPct val="110000"/>
              </a:lnSpc>
              <a:spcBef>
                <a:spcPts val="0"/>
              </a:spcBef>
              <a:spcAft>
                <a:spcPts val="600"/>
              </a:spcAft>
              <a:buClr>
                <a:srgbClr val="36D8EE"/>
              </a:buClr>
            </a:pPr>
            <a:r>
              <a:rPr lang="en-US" sz="1500" b="1">
                <a:solidFill>
                  <a:srgbClr val="FFFFFE"/>
                </a:solidFill>
                <a:latin typeface="Century Gothic"/>
              </a:rPr>
              <a:t>Extreme Programming (XP)</a:t>
            </a:r>
          </a:p>
          <a:p>
            <a:pPr lvl="1">
              <a:lnSpc>
                <a:spcPct val="110000"/>
              </a:lnSpc>
              <a:spcBef>
                <a:spcPts val="0"/>
              </a:spcBef>
              <a:spcAft>
                <a:spcPts val="600"/>
              </a:spcAft>
              <a:buClr>
                <a:srgbClr val="36D8EE"/>
              </a:buClr>
            </a:pPr>
            <a:r>
              <a:rPr lang="en-US" sz="1500" b="1">
                <a:solidFill>
                  <a:srgbClr val="FFFFFE"/>
                </a:solidFill>
                <a:latin typeface="Century Gothic"/>
              </a:rPr>
              <a:t>Kanban</a:t>
            </a:r>
          </a:p>
          <a:p>
            <a:pPr lvl="1">
              <a:lnSpc>
                <a:spcPct val="110000"/>
              </a:lnSpc>
              <a:spcBef>
                <a:spcPts val="0"/>
              </a:spcBef>
              <a:spcAft>
                <a:spcPts val="600"/>
              </a:spcAft>
              <a:buClr>
                <a:srgbClr val="36D8EE"/>
              </a:buClr>
            </a:pPr>
            <a:r>
              <a:rPr lang="en-US" sz="1500" b="1">
                <a:solidFill>
                  <a:srgbClr val="FFFFFE"/>
                </a:solidFill>
                <a:latin typeface="Century Gothic"/>
              </a:rPr>
              <a:t>Scrum</a:t>
            </a:r>
          </a:p>
          <a:p>
            <a:pPr>
              <a:lnSpc>
                <a:spcPct val="110000"/>
              </a:lnSpc>
              <a:spcBef>
                <a:spcPts val="0"/>
              </a:spcBef>
              <a:spcAft>
                <a:spcPts val="600"/>
              </a:spcAft>
              <a:buClr>
                <a:srgbClr val="36D8EE"/>
              </a:buClr>
            </a:pPr>
            <a:r>
              <a:rPr lang="en-US" sz="1500">
                <a:solidFill>
                  <a:srgbClr val="FFFFFE"/>
                </a:solidFill>
                <a:latin typeface="Century Gothic"/>
              </a:rPr>
              <a:t>Extreme Programming (XP)</a:t>
            </a:r>
          </a:p>
          <a:p>
            <a:pPr lvl="1">
              <a:lnSpc>
                <a:spcPct val="110000"/>
              </a:lnSpc>
              <a:spcBef>
                <a:spcPts val="0"/>
              </a:spcBef>
              <a:spcAft>
                <a:spcPts val="600"/>
              </a:spcAft>
              <a:buClr>
                <a:srgbClr val="36D8EE"/>
              </a:buClr>
            </a:pPr>
            <a:r>
              <a:rPr lang="en-US" sz="1500" b="1" i="0">
                <a:solidFill>
                  <a:srgbClr val="FFFFFE"/>
                </a:solidFill>
              </a:rPr>
              <a:t>Test-driven development</a:t>
            </a:r>
          </a:p>
          <a:p>
            <a:pPr lvl="1">
              <a:lnSpc>
                <a:spcPct val="110000"/>
              </a:lnSpc>
              <a:spcBef>
                <a:spcPts val="0"/>
              </a:spcBef>
              <a:spcAft>
                <a:spcPts val="600"/>
              </a:spcAft>
              <a:buClr>
                <a:srgbClr val="36D8EE"/>
              </a:buClr>
            </a:pPr>
            <a:r>
              <a:rPr lang="en-US" sz="1500" b="1">
                <a:solidFill>
                  <a:srgbClr val="FFFFFE"/>
                </a:solidFill>
                <a:latin typeface="Century Gothic"/>
              </a:rPr>
              <a:t>Pair programming</a:t>
            </a:r>
          </a:p>
          <a:p>
            <a:pPr lvl="1">
              <a:lnSpc>
                <a:spcPct val="110000"/>
              </a:lnSpc>
              <a:spcBef>
                <a:spcPts val="0"/>
              </a:spcBef>
              <a:spcAft>
                <a:spcPts val="600"/>
              </a:spcAft>
              <a:buClr>
                <a:srgbClr val="36D8EE"/>
              </a:buClr>
            </a:pPr>
            <a:r>
              <a:rPr lang="en-US" sz="1500" b="1">
                <a:solidFill>
                  <a:srgbClr val="FFFFFE"/>
                </a:solidFill>
                <a:latin typeface="Century Gothic"/>
              </a:rPr>
              <a:t>Emphasis on good practices</a:t>
            </a:r>
          </a:p>
          <a:p>
            <a:pPr lvl="1">
              <a:lnSpc>
                <a:spcPct val="110000"/>
              </a:lnSpc>
              <a:spcBef>
                <a:spcPts val="0"/>
              </a:spcBef>
              <a:spcAft>
                <a:spcPts val="600"/>
              </a:spcAft>
              <a:buClr>
                <a:srgbClr val="36D8EE"/>
              </a:buClr>
            </a:pPr>
            <a:r>
              <a:rPr lang="en-US" sz="1500" b="1">
                <a:solidFill>
                  <a:srgbClr val="FFFFFE"/>
                </a:solidFill>
                <a:latin typeface="Century Gothic"/>
              </a:rPr>
              <a:t>Just enough design and architecture</a:t>
            </a:r>
          </a:p>
          <a:p>
            <a:pPr>
              <a:lnSpc>
                <a:spcPct val="110000"/>
              </a:lnSpc>
              <a:spcBef>
                <a:spcPts val="0"/>
              </a:spcBef>
              <a:spcAft>
                <a:spcPts val="600"/>
              </a:spcAft>
              <a:buClr>
                <a:srgbClr val="36D8EE"/>
              </a:buClr>
            </a:pPr>
            <a:r>
              <a:rPr lang="en-US" sz="1700">
                <a:solidFill>
                  <a:srgbClr val="FFFFFE"/>
                </a:solidFill>
                <a:latin typeface="Century Gothic"/>
              </a:rPr>
              <a:t>Kanban</a:t>
            </a:r>
          </a:p>
          <a:p>
            <a:pPr lvl="1">
              <a:lnSpc>
                <a:spcPct val="110000"/>
              </a:lnSpc>
              <a:spcBef>
                <a:spcPts val="0"/>
              </a:spcBef>
              <a:spcAft>
                <a:spcPts val="600"/>
              </a:spcAft>
              <a:buClr>
                <a:srgbClr val="36D8EE"/>
              </a:buClr>
            </a:pPr>
            <a:r>
              <a:rPr lang="en-US" sz="1500" b="1">
                <a:solidFill>
                  <a:srgbClr val="FFFFFE"/>
                </a:solidFill>
                <a:latin typeface="Century Gothic"/>
              </a:rPr>
              <a:t>Work visually presented on a board</a:t>
            </a:r>
          </a:p>
          <a:p>
            <a:pPr lvl="1">
              <a:lnSpc>
                <a:spcPct val="110000"/>
              </a:lnSpc>
              <a:spcBef>
                <a:spcPts val="0"/>
              </a:spcBef>
              <a:spcAft>
                <a:spcPts val="600"/>
              </a:spcAft>
              <a:buClr>
                <a:srgbClr val="36D8EE"/>
              </a:buClr>
            </a:pPr>
            <a:r>
              <a:rPr lang="en-US" sz="1500" b="1">
                <a:solidFill>
                  <a:srgbClr val="FFFFFE"/>
                </a:solidFill>
                <a:latin typeface="Century Gothic"/>
              </a:rPr>
              <a:t>Blockers and dependencies identified</a:t>
            </a:r>
          </a:p>
          <a:p>
            <a:pPr lvl="1">
              <a:lnSpc>
                <a:spcPct val="110000"/>
              </a:lnSpc>
              <a:spcBef>
                <a:spcPts val="0"/>
              </a:spcBef>
              <a:spcAft>
                <a:spcPts val="600"/>
              </a:spcAft>
              <a:buClr>
                <a:srgbClr val="36D8EE"/>
              </a:buClr>
            </a:pPr>
            <a:r>
              <a:rPr lang="en-US" sz="1500" b="1">
                <a:solidFill>
                  <a:srgbClr val="FFFFFE"/>
                </a:solidFill>
                <a:latin typeface="Century Gothic"/>
              </a:rPr>
              <a:t>Maximize flow and delivery</a:t>
            </a:r>
          </a:p>
          <a:p>
            <a:pPr lvl="1">
              <a:lnSpc>
                <a:spcPct val="110000"/>
              </a:lnSpc>
              <a:spcBef>
                <a:spcPts val="0"/>
              </a:spcBef>
              <a:spcAft>
                <a:spcPts val="600"/>
              </a:spcAft>
              <a:buClr>
                <a:srgbClr val="36D8EE"/>
              </a:buClr>
            </a:pPr>
            <a:endParaRPr lang="en-US" sz="1500" b="1">
              <a:solidFill>
                <a:srgbClr val="FFFFFE"/>
              </a:solidFill>
              <a:latin typeface="Century Gothic"/>
            </a:endParaRPr>
          </a:p>
          <a:p>
            <a:pPr lvl="1">
              <a:lnSpc>
                <a:spcPct val="110000"/>
              </a:lnSpc>
              <a:spcBef>
                <a:spcPts val="0"/>
              </a:spcBef>
              <a:spcAft>
                <a:spcPts val="600"/>
              </a:spcAft>
              <a:buClr>
                <a:srgbClr val="36D8EE"/>
              </a:buClr>
            </a:pPr>
            <a:endParaRPr lang="en-US" sz="1500" b="1">
              <a:solidFill>
                <a:srgbClr val="FFFFFE"/>
              </a:solidFill>
              <a:latin typeface="Century Gothic"/>
            </a:endParaRPr>
          </a:p>
          <a:p>
            <a:pPr marL="0" indent="0">
              <a:buNone/>
            </a:pPr>
            <a:endParaRPr lang="en-US"/>
          </a:p>
        </p:txBody>
      </p:sp>
    </p:spTree>
    <p:extLst>
      <p:ext uri="{BB962C8B-B14F-4D97-AF65-F5344CB8AC3E}">
        <p14:creationId xmlns:p14="http://schemas.microsoft.com/office/powerpoint/2010/main" val="3013004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99" name="Picture 98" descr="Sphere of mesh and nodes">
            <a:extLst>
              <a:ext uri="{FF2B5EF4-FFF2-40B4-BE49-F238E27FC236}">
                <a16:creationId xmlns:a16="http://schemas.microsoft.com/office/drawing/2014/main" id="{9A517A43-FC66-4662-8CE2-4E522D347951}"/>
              </a:ext>
            </a:extLst>
          </p:cNvPr>
          <p:cNvPicPr>
            <a:picLocks noChangeAspect="1"/>
          </p:cNvPicPr>
          <p:nvPr/>
        </p:nvPicPr>
        <p:blipFill rotWithShape="1">
          <a:blip r:embed="rId3"/>
          <a:srcRect t="4862" r="9090" b="26954"/>
          <a:stretch/>
        </p:blipFill>
        <p:spPr>
          <a:xfrm>
            <a:off x="-3178" y="10"/>
            <a:ext cx="12191695" cy="6857990"/>
          </a:xfrm>
          <a:prstGeom prst="rect">
            <a:avLst/>
          </a:prstGeom>
        </p:spPr>
      </p:pic>
      <p:sp>
        <p:nvSpPr>
          <p:cNvPr id="169" name="Rectangle 169">
            <a:extLst>
              <a:ext uri="{FF2B5EF4-FFF2-40B4-BE49-F238E27FC236}">
                <a16:creationId xmlns:a16="http://schemas.microsoft.com/office/drawing/2014/main" id="{F2AF0D79-4A1A-4F27-B9F0-CF252C4AC9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35118BB-931C-47B4-9BD9-9F7C959F954D}"/>
              </a:ext>
            </a:extLst>
          </p:cNvPr>
          <p:cNvSpPr>
            <a:spLocks noGrp="1"/>
          </p:cNvSpPr>
          <p:nvPr>
            <p:ph type="title"/>
          </p:nvPr>
        </p:nvSpPr>
        <p:spPr>
          <a:xfrm>
            <a:off x="1304017" y="804520"/>
            <a:ext cx="6815731" cy="1049235"/>
          </a:xfrm>
        </p:spPr>
        <p:txBody>
          <a:bodyPr>
            <a:normAutofit/>
          </a:bodyPr>
          <a:lstStyle/>
          <a:p>
            <a:r>
              <a:rPr lang="en-US">
                <a:solidFill>
                  <a:srgbClr val="FFFFFE"/>
                </a:solidFill>
              </a:rPr>
              <a:t>What we used -scrum</a:t>
            </a:r>
          </a:p>
        </p:txBody>
      </p:sp>
      <p:cxnSp>
        <p:nvCxnSpPr>
          <p:cNvPr id="171" name="Straight Connector 171">
            <a:extLst>
              <a:ext uri="{FF2B5EF4-FFF2-40B4-BE49-F238E27FC236}">
                <a16:creationId xmlns:a16="http://schemas.microsoft.com/office/drawing/2014/main" id="{8E83266B-97F8-4AB9-818F-3A70E8D85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6385" y="1847088"/>
            <a:ext cx="6813363" cy="0"/>
          </a:xfrm>
          <a:prstGeom prst="line">
            <a:avLst/>
          </a:prstGeom>
          <a:ln w="31750">
            <a:solidFill>
              <a:srgbClr val="36D8EE"/>
            </a:solidFill>
          </a:ln>
        </p:spPr>
        <p:style>
          <a:lnRef idx="3">
            <a:schemeClr val="accent1"/>
          </a:lnRef>
          <a:fillRef idx="0">
            <a:schemeClr val="accent1"/>
          </a:fillRef>
          <a:effectRef idx="2">
            <a:schemeClr val="accent1"/>
          </a:effectRef>
          <a:fontRef idx="minor">
            <a:schemeClr val="tx1"/>
          </a:fontRef>
        </p:style>
      </p:cxnSp>
      <p:sp>
        <p:nvSpPr>
          <p:cNvPr id="10" name="Content Placeholder 2">
            <a:extLst>
              <a:ext uri="{FF2B5EF4-FFF2-40B4-BE49-F238E27FC236}">
                <a16:creationId xmlns:a16="http://schemas.microsoft.com/office/drawing/2014/main" id="{8A09DFED-982A-42CB-9A02-FA9723986B68}"/>
              </a:ext>
            </a:extLst>
          </p:cNvPr>
          <p:cNvSpPr>
            <a:spLocks noGrp="1"/>
          </p:cNvSpPr>
          <p:nvPr>
            <p:ph idx="1"/>
          </p:nvPr>
        </p:nvSpPr>
        <p:spPr>
          <a:xfrm>
            <a:off x="1304017" y="2015733"/>
            <a:ext cx="6815731" cy="4021267"/>
          </a:xfrm>
        </p:spPr>
        <p:txBody>
          <a:bodyPr>
            <a:normAutofit/>
          </a:bodyPr>
          <a:lstStyle/>
          <a:p>
            <a:pPr>
              <a:lnSpc>
                <a:spcPct val="110000"/>
              </a:lnSpc>
              <a:spcBef>
                <a:spcPts val="0"/>
              </a:spcBef>
              <a:spcAft>
                <a:spcPts val="600"/>
              </a:spcAft>
              <a:buClr>
                <a:srgbClr val="36D8EE"/>
              </a:buClr>
            </a:pPr>
            <a:endParaRPr lang="en-US" sz="1500">
              <a:solidFill>
                <a:srgbClr val="FFFFFE"/>
              </a:solidFill>
              <a:latin typeface="Century Gothic"/>
              <a:ea typeface="+mn-lt"/>
              <a:cs typeface="+mn-lt"/>
            </a:endParaRPr>
          </a:p>
          <a:p>
            <a:pPr>
              <a:lnSpc>
                <a:spcPct val="110000"/>
              </a:lnSpc>
              <a:spcBef>
                <a:spcPts val="0"/>
              </a:spcBef>
              <a:spcAft>
                <a:spcPts val="600"/>
              </a:spcAft>
              <a:buClr>
                <a:srgbClr val="36D8EE"/>
              </a:buClr>
            </a:pPr>
            <a:r>
              <a:rPr lang="en-US" sz="1500">
                <a:solidFill>
                  <a:srgbClr val="FFFFFE"/>
                </a:solidFill>
                <a:latin typeface="Century Gothic"/>
              </a:rPr>
              <a:t>Roles</a:t>
            </a:r>
          </a:p>
          <a:p>
            <a:pPr lvl="1">
              <a:lnSpc>
                <a:spcPct val="110000"/>
              </a:lnSpc>
              <a:spcBef>
                <a:spcPts val="0"/>
              </a:spcBef>
              <a:spcAft>
                <a:spcPts val="600"/>
              </a:spcAft>
              <a:buClr>
                <a:srgbClr val="36D8EE"/>
              </a:buClr>
            </a:pPr>
            <a:r>
              <a:rPr lang="en-US" sz="1500" b="1">
                <a:solidFill>
                  <a:srgbClr val="FFFFFE"/>
                </a:solidFill>
                <a:latin typeface="Century Gothic"/>
              </a:rPr>
              <a:t>Product Owner</a:t>
            </a:r>
          </a:p>
          <a:p>
            <a:pPr lvl="1">
              <a:lnSpc>
                <a:spcPct val="110000"/>
              </a:lnSpc>
              <a:spcBef>
                <a:spcPts val="0"/>
              </a:spcBef>
              <a:spcAft>
                <a:spcPts val="600"/>
              </a:spcAft>
              <a:buClr>
                <a:srgbClr val="36D8EE"/>
              </a:buClr>
            </a:pPr>
            <a:r>
              <a:rPr lang="en-US" sz="1500" b="1">
                <a:solidFill>
                  <a:srgbClr val="FFFFFE"/>
                </a:solidFill>
                <a:latin typeface="Century Gothic"/>
              </a:rPr>
              <a:t>Scrum Master</a:t>
            </a:r>
          </a:p>
          <a:p>
            <a:pPr lvl="1">
              <a:lnSpc>
                <a:spcPct val="110000"/>
              </a:lnSpc>
              <a:spcBef>
                <a:spcPts val="0"/>
              </a:spcBef>
              <a:spcAft>
                <a:spcPts val="600"/>
              </a:spcAft>
              <a:buClr>
                <a:srgbClr val="36D8EE"/>
              </a:buClr>
            </a:pPr>
            <a:r>
              <a:rPr lang="en-US" sz="1500" b="1">
                <a:solidFill>
                  <a:srgbClr val="FFFFFE"/>
                </a:solidFill>
                <a:latin typeface="Century Gothic"/>
              </a:rPr>
              <a:t>Development Team</a:t>
            </a:r>
          </a:p>
          <a:p>
            <a:pPr>
              <a:lnSpc>
                <a:spcPct val="110000"/>
              </a:lnSpc>
              <a:spcBef>
                <a:spcPts val="0"/>
              </a:spcBef>
              <a:spcAft>
                <a:spcPts val="600"/>
              </a:spcAft>
              <a:buClr>
                <a:srgbClr val="36D8EE"/>
              </a:buClr>
            </a:pPr>
            <a:r>
              <a:rPr lang="en-US" sz="1500">
                <a:solidFill>
                  <a:srgbClr val="FFFFFE"/>
                </a:solidFill>
                <a:latin typeface="Century Gothic"/>
              </a:rPr>
              <a:t>Agile Ceremonies</a:t>
            </a:r>
          </a:p>
          <a:p>
            <a:pPr lvl="1">
              <a:lnSpc>
                <a:spcPct val="110000"/>
              </a:lnSpc>
              <a:spcBef>
                <a:spcPts val="0"/>
              </a:spcBef>
              <a:spcAft>
                <a:spcPts val="600"/>
              </a:spcAft>
              <a:buClr>
                <a:srgbClr val="36D8EE"/>
              </a:buClr>
            </a:pPr>
            <a:r>
              <a:rPr lang="en-US" sz="1500" b="1">
                <a:solidFill>
                  <a:srgbClr val="FFFFFE"/>
                </a:solidFill>
                <a:latin typeface="Century Gothic"/>
              </a:rPr>
              <a:t>Backlog grooming</a:t>
            </a:r>
          </a:p>
          <a:p>
            <a:pPr lvl="1">
              <a:lnSpc>
                <a:spcPct val="110000"/>
              </a:lnSpc>
              <a:spcBef>
                <a:spcPts val="0"/>
              </a:spcBef>
              <a:spcAft>
                <a:spcPts val="600"/>
              </a:spcAft>
              <a:buClr>
                <a:srgbClr val="36D8EE"/>
              </a:buClr>
            </a:pPr>
            <a:r>
              <a:rPr lang="en-US" sz="1500" b="1">
                <a:solidFill>
                  <a:srgbClr val="FFFFFE"/>
                </a:solidFill>
                <a:latin typeface="Century Gothic"/>
              </a:rPr>
              <a:t>Sprint planning</a:t>
            </a:r>
          </a:p>
          <a:p>
            <a:pPr lvl="1">
              <a:lnSpc>
                <a:spcPct val="110000"/>
              </a:lnSpc>
              <a:spcBef>
                <a:spcPts val="0"/>
              </a:spcBef>
              <a:spcAft>
                <a:spcPts val="600"/>
              </a:spcAft>
              <a:buClr>
                <a:srgbClr val="36D8EE"/>
              </a:buClr>
            </a:pPr>
            <a:r>
              <a:rPr lang="en-US" sz="1500" b="1">
                <a:solidFill>
                  <a:srgbClr val="FFFFFE"/>
                </a:solidFill>
                <a:latin typeface="Century Gothic"/>
              </a:rPr>
              <a:t>Standup</a:t>
            </a:r>
          </a:p>
          <a:p>
            <a:pPr lvl="1">
              <a:lnSpc>
                <a:spcPct val="110000"/>
              </a:lnSpc>
              <a:spcBef>
                <a:spcPts val="0"/>
              </a:spcBef>
              <a:spcAft>
                <a:spcPts val="600"/>
              </a:spcAft>
              <a:buClr>
                <a:srgbClr val="36D8EE"/>
              </a:buClr>
            </a:pPr>
            <a:r>
              <a:rPr lang="en-US" sz="1500" b="1">
                <a:solidFill>
                  <a:srgbClr val="FFFFFE"/>
                </a:solidFill>
                <a:latin typeface="Century Gothic"/>
              </a:rPr>
              <a:t>Sprint Review</a:t>
            </a:r>
          </a:p>
          <a:p>
            <a:pPr lvl="1">
              <a:lnSpc>
                <a:spcPct val="110000"/>
              </a:lnSpc>
              <a:spcBef>
                <a:spcPts val="0"/>
              </a:spcBef>
              <a:spcAft>
                <a:spcPts val="600"/>
              </a:spcAft>
              <a:buClr>
                <a:srgbClr val="36D8EE"/>
              </a:buClr>
            </a:pPr>
            <a:r>
              <a:rPr lang="en-US" sz="1500" b="1">
                <a:solidFill>
                  <a:srgbClr val="FFFFFE"/>
                </a:solidFill>
                <a:latin typeface="Century Gothic"/>
              </a:rPr>
              <a:t>Sprint Retrospective</a:t>
            </a:r>
          </a:p>
          <a:p>
            <a:pPr marL="457200" lvl="1" indent="0">
              <a:lnSpc>
                <a:spcPct val="110000"/>
              </a:lnSpc>
              <a:spcBef>
                <a:spcPts val="0"/>
              </a:spcBef>
              <a:spcAft>
                <a:spcPts val="600"/>
              </a:spcAft>
              <a:buClr>
                <a:srgbClr val="36D8EE"/>
              </a:buClr>
              <a:buNone/>
            </a:pPr>
            <a:endParaRPr lang="en-US" sz="1500">
              <a:solidFill>
                <a:srgbClr val="FFFFFE"/>
              </a:solidFill>
              <a:latin typeface="Century Gothic"/>
            </a:endParaRPr>
          </a:p>
          <a:p>
            <a:pPr lvl="1">
              <a:lnSpc>
                <a:spcPct val="110000"/>
              </a:lnSpc>
              <a:spcBef>
                <a:spcPts val="0"/>
              </a:spcBef>
              <a:spcAft>
                <a:spcPts val="600"/>
              </a:spcAft>
              <a:buClr>
                <a:srgbClr val="36D8EE"/>
              </a:buClr>
            </a:pPr>
            <a:endParaRPr lang="en-US" sz="1500">
              <a:solidFill>
                <a:srgbClr val="FFFFFE"/>
              </a:solidFill>
              <a:latin typeface="Century Gothic"/>
            </a:endParaRPr>
          </a:p>
          <a:p>
            <a:pPr lvl="1">
              <a:lnSpc>
                <a:spcPct val="110000"/>
              </a:lnSpc>
              <a:spcBef>
                <a:spcPts val="0"/>
              </a:spcBef>
              <a:spcAft>
                <a:spcPts val="600"/>
              </a:spcAft>
              <a:buClr>
                <a:srgbClr val="36D8EE"/>
              </a:buClr>
            </a:pPr>
            <a:endParaRPr lang="en-US" sz="1500" b="1" i="0">
              <a:solidFill>
                <a:srgbClr val="FFFFFE"/>
              </a:solidFill>
            </a:endParaRPr>
          </a:p>
          <a:p>
            <a:pPr marL="457200" lvl="1" indent="0">
              <a:lnSpc>
                <a:spcPct val="110000"/>
              </a:lnSpc>
              <a:spcBef>
                <a:spcPts val="0"/>
              </a:spcBef>
              <a:spcAft>
                <a:spcPts val="600"/>
              </a:spcAft>
              <a:buClr>
                <a:srgbClr val="36D8EE"/>
              </a:buClr>
              <a:buNone/>
            </a:pPr>
            <a:endParaRPr lang="en-US" sz="1500" b="1">
              <a:solidFill>
                <a:srgbClr val="FFFFFE"/>
              </a:solidFill>
              <a:latin typeface="Century Gothic"/>
            </a:endParaRPr>
          </a:p>
        </p:txBody>
      </p:sp>
      <p:pic>
        <p:nvPicPr>
          <p:cNvPr id="1030" name="Picture 6" descr="Agile Scrum Process | Download Diagram | PowerSlides™">
            <a:extLst>
              <a:ext uri="{FF2B5EF4-FFF2-40B4-BE49-F238E27FC236}">
                <a16:creationId xmlns:a16="http://schemas.microsoft.com/office/drawing/2014/main" id="{B7269820-2CC7-4BD0-8F5D-1A0B87E637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2647" y="2344276"/>
            <a:ext cx="7023730" cy="394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312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99" name="Picture 98" descr="Sphere of mesh and nodes">
            <a:extLst>
              <a:ext uri="{FF2B5EF4-FFF2-40B4-BE49-F238E27FC236}">
                <a16:creationId xmlns:a16="http://schemas.microsoft.com/office/drawing/2014/main" id="{9A517A43-FC66-4662-8CE2-4E522D347951}"/>
              </a:ext>
            </a:extLst>
          </p:cNvPr>
          <p:cNvPicPr>
            <a:picLocks noChangeAspect="1"/>
          </p:cNvPicPr>
          <p:nvPr/>
        </p:nvPicPr>
        <p:blipFill rotWithShape="1">
          <a:blip r:embed="rId3"/>
          <a:srcRect t="4862" r="9090" b="26954"/>
          <a:stretch/>
        </p:blipFill>
        <p:spPr>
          <a:xfrm>
            <a:off x="305" y="10"/>
            <a:ext cx="12191695" cy="6857990"/>
          </a:xfrm>
          <a:prstGeom prst="rect">
            <a:avLst/>
          </a:prstGeom>
        </p:spPr>
      </p:pic>
      <p:sp>
        <p:nvSpPr>
          <p:cNvPr id="191" name="Rectangle 190">
            <a:extLst>
              <a:ext uri="{FF2B5EF4-FFF2-40B4-BE49-F238E27FC236}">
                <a16:creationId xmlns:a16="http://schemas.microsoft.com/office/drawing/2014/main" id="{F2AF0D79-4A1A-4F27-B9F0-CF252C4AC9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35118BB-931C-47B4-9BD9-9F7C959F954D}"/>
              </a:ext>
            </a:extLst>
          </p:cNvPr>
          <p:cNvSpPr>
            <a:spLocks noGrp="1"/>
          </p:cNvSpPr>
          <p:nvPr>
            <p:ph type="title"/>
          </p:nvPr>
        </p:nvSpPr>
        <p:spPr>
          <a:xfrm>
            <a:off x="1304017" y="804520"/>
            <a:ext cx="6815731" cy="1049235"/>
          </a:xfrm>
        </p:spPr>
        <p:txBody>
          <a:bodyPr>
            <a:normAutofit/>
          </a:bodyPr>
          <a:lstStyle/>
          <a:p>
            <a:r>
              <a:rPr lang="en-US">
                <a:solidFill>
                  <a:srgbClr val="FFFFFE"/>
                </a:solidFill>
              </a:rPr>
              <a:t>Going forward</a:t>
            </a:r>
          </a:p>
        </p:txBody>
      </p:sp>
      <p:cxnSp>
        <p:nvCxnSpPr>
          <p:cNvPr id="193" name="Straight Connector 192">
            <a:extLst>
              <a:ext uri="{FF2B5EF4-FFF2-40B4-BE49-F238E27FC236}">
                <a16:creationId xmlns:a16="http://schemas.microsoft.com/office/drawing/2014/main" id="{8E83266B-97F8-4AB9-818F-3A70E8D85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6385" y="1847088"/>
            <a:ext cx="6813363" cy="0"/>
          </a:xfrm>
          <a:prstGeom prst="line">
            <a:avLst/>
          </a:prstGeom>
          <a:ln w="31750">
            <a:solidFill>
              <a:srgbClr val="36D8EE"/>
            </a:solidFill>
          </a:ln>
        </p:spPr>
        <p:style>
          <a:lnRef idx="3">
            <a:schemeClr val="accent1"/>
          </a:lnRef>
          <a:fillRef idx="0">
            <a:schemeClr val="accent1"/>
          </a:fillRef>
          <a:effectRef idx="2">
            <a:schemeClr val="accent1"/>
          </a:effectRef>
          <a:fontRef idx="minor">
            <a:schemeClr val="tx1"/>
          </a:fontRef>
        </p:style>
      </p:cxnSp>
      <p:sp>
        <p:nvSpPr>
          <p:cNvPr id="10" name="Content Placeholder 2">
            <a:extLst>
              <a:ext uri="{FF2B5EF4-FFF2-40B4-BE49-F238E27FC236}">
                <a16:creationId xmlns:a16="http://schemas.microsoft.com/office/drawing/2014/main" id="{8A09DFED-982A-42CB-9A02-FA9723986B68}"/>
              </a:ext>
            </a:extLst>
          </p:cNvPr>
          <p:cNvSpPr>
            <a:spLocks noGrp="1"/>
          </p:cNvSpPr>
          <p:nvPr>
            <p:ph idx="1"/>
          </p:nvPr>
        </p:nvSpPr>
        <p:spPr>
          <a:xfrm>
            <a:off x="1304017" y="2015733"/>
            <a:ext cx="6815731" cy="4021267"/>
          </a:xfrm>
        </p:spPr>
        <p:txBody>
          <a:bodyPr>
            <a:normAutofit/>
          </a:bodyPr>
          <a:lstStyle/>
          <a:p>
            <a:pPr>
              <a:spcBef>
                <a:spcPts val="0"/>
              </a:spcBef>
              <a:spcAft>
                <a:spcPts val="600"/>
              </a:spcAft>
              <a:buClr>
                <a:srgbClr val="36D8EE"/>
              </a:buClr>
            </a:pPr>
            <a:endParaRPr lang="en-US">
              <a:solidFill>
                <a:srgbClr val="FFFFFE"/>
              </a:solidFill>
              <a:latin typeface="Century Gothic"/>
              <a:ea typeface="+mn-lt"/>
              <a:cs typeface="+mn-lt"/>
            </a:endParaRPr>
          </a:p>
          <a:p>
            <a:pPr>
              <a:spcBef>
                <a:spcPts val="0"/>
              </a:spcBef>
              <a:spcAft>
                <a:spcPts val="600"/>
              </a:spcAft>
              <a:buClr>
                <a:srgbClr val="36D8EE"/>
              </a:buClr>
            </a:pPr>
            <a:r>
              <a:rPr lang="en-US">
                <a:solidFill>
                  <a:srgbClr val="FFFFFE"/>
                </a:solidFill>
                <a:latin typeface="Century Gothic"/>
              </a:rPr>
              <a:t>Documentation</a:t>
            </a:r>
          </a:p>
          <a:p>
            <a:pPr lvl="1">
              <a:spcBef>
                <a:spcPts val="0"/>
              </a:spcBef>
              <a:spcAft>
                <a:spcPts val="600"/>
              </a:spcAft>
              <a:buClr>
                <a:srgbClr val="36D8EE"/>
              </a:buClr>
            </a:pPr>
            <a:r>
              <a:rPr lang="en-US" b="1">
                <a:solidFill>
                  <a:srgbClr val="FFFFFE"/>
                </a:solidFill>
                <a:latin typeface="Century Gothic"/>
              </a:rPr>
              <a:t>Software Design Document (SDD)</a:t>
            </a:r>
          </a:p>
          <a:p>
            <a:pPr lvl="1">
              <a:spcBef>
                <a:spcPts val="0"/>
              </a:spcBef>
              <a:spcAft>
                <a:spcPts val="600"/>
              </a:spcAft>
              <a:buClr>
                <a:srgbClr val="36D8EE"/>
              </a:buClr>
            </a:pPr>
            <a:r>
              <a:rPr lang="en-US" b="1">
                <a:solidFill>
                  <a:srgbClr val="FFFFFE"/>
                </a:solidFill>
                <a:latin typeface="Century Gothic"/>
              </a:rPr>
              <a:t>Software Requirements Document (SRD)</a:t>
            </a:r>
          </a:p>
          <a:p>
            <a:pPr>
              <a:spcBef>
                <a:spcPts val="0"/>
              </a:spcBef>
              <a:spcAft>
                <a:spcPts val="600"/>
              </a:spcAft>
              <a:buClr>
                <a:srgbClr val="36D8EE"/>
              </a:buClr>
            </a:pPr>
            <a:r>
              <a:rPr lang="en-US">
                <a:solidFill>
                  <a:srgbClr val="FFFFFE"/>
                </a:solidFill>
                <a:latin typeface="Century Gothic"/>
              </a:rPr>
              <a:t>Building</a:t>
            </a:r>
          </a:p>
          <a:p>
            <a:pPr lvl="1">
              <a:spcBef>
                <a:spcPts val="0"/>
              </a:spcBef>
              <a:spcAft>
                <a:spcPts val="600"/>
              </a:spcAft>
              <a:buClr>
                <a:srgbClr val="36D8EE"/>
              </a:buClr>
            </a:pPr>
            <a:r>
              <a:rPr lang="en-US" b="1">
                <a:solidFill>
                  <a:srgbClr val="FFFFFE"/>
                </a:solidFill>
              </a:rPr>
              <a:t>Scrum</a:t>
            </a:r>
            <a:endParaRPr lang="en-US" b="1" i="0">
              <a:solidFill>
                <a:srgbClr val="FFFFFE"/>
              </a:solidFill>
            </a:endParaRPr>
          </a:p>
          <a:p>
            <a:pPr lvl="1">
              <a:spcBef>
                <a:spcPts val="0"/>
              </a:spcBef>
              <a:spcAft>
                <a:spcPts val="600"/>
              </a:spcAft>
              <a:buClr>
                <a:srgbClr val="36D8EE"/>
              </a:buClr>
            </a:pPr>
            <a:r>
              <a:rPr lang="en-US" b="1">
                <a:solidFill>
                  <a:srgbClr val="FFFFFE"/>
                </a:solidFill>
                <a:latin typeface="Century Gothic"/>
              </a:rPr>
              <a:t>Building</a:t>
            </a:r>
          </a:p>
          <a:p>
            <a:pPr lvl="1">
              <a:spcBef>
                <a:spcPts val="0"/>
              </a:spcBef>
              <a:spcAft>
                <a:spcPts val="600"/>
              </a:spcAft>
              <a:buClr>
                <a:srgbClr val="36D8EE"/>
              </a:buClr>
            </a:pPr>
            <a:r>
              <a:rPr lang="en-US" b="1">
                <a:solidFill>
                  <a:srgbClr val="FFFFFE"/>
                </a:solidFill>
                <a:latin typeface="Century Gothic"/>
              </a:rPr>
              <a:t>Testing</a:t>
            </a:r>
            <a:endParaRPr lang="en-US">
              <a:solidFill>
                <a:srgbClr val="FFFFFE"/>
              </a:solidFill>
              <a:latin typeface="Century Gothic"/>
            </a:endParaRPr>
          </a:p>
          <a:p>
            <a:pPr lvl="1">
              <a:spcBef>
                <a:spcPts val="0"/>
              </a:spcBef>
              <a:spcAft>
                <a:spcPts val="600"/>
              </a:spcAft>
              <a:buClr>
                <a:srgbClr val="36D8EE"/>
              </a:buClr>
            </a:pPr>
            <a:endParaRPr lang="en-US">
              <a:solidFill>
                <a:srgbClr val="FFFFFE"/>
              </a:solidFill>
              <a:latin typeface="Century Gothic"/>
            </a:endParaRPr>
          </a:p>
          <a:p>
            <a:pPr lvl="1">
              <a:spcBef>
                <a:spcPts val="0"/>
              </a:spcBef>
              <a:spcAft>
                <a:spcPts val="600"/>
              </a:spcAft>
              <a:buClr>
                <a:srgbClr val="36D8EE"/>
              </a:buClr>
            </a:pPr>
            <a:endParaRPr lang="en-US" b="1" i="0">
              <a:solidFill>
                <a:srgbClr val="FFFFFE"/>
              </a:solidFill>
            </a:endParaRPr>
          </a:p>
          <a:p>
            <a:pPr marL="457200" lvl="1" indent="0">
              <a:spcBef>
                <a:spcPts val="0"/>
              </a:spcBef>
              <a:spcAft>
                <a:spcPts val="600"/>
              </a:spcAft>
              <a:buClr>
                <a:srgbClr val="36D8EE"/>
              </a:buClr>
              <a:buNone/>
            </a:pPr>
            <a:endParaRPr lang="en-US" b="1">
              <a:solidFill>
                <a:srgbClr val="FFFFFE"/>
              </a:solidFill>
              <a:latin typeface="Century Gothic"/>
            </a:endParaRPr>
          </a:p>
        </p:txBody>
      </p:sp>
    </p:spTree>
    <p:extLst>
      <p:ext uri="{BB962C8B-B14F-4D97-AF65-F5344CB8AC3E}">
        <p14:creationId xmlns:p14="http://schemas.microsoft.com/office/powerpoint/2010/main" val="2715729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24" name="Rectangle 19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25" name="Picture 19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26" name="Straight Connector 19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196">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99" name="Picture 98" descr="Sphere of mesh and nodes">
            <a:extLst>
              <a:ext uri="{FF2B5EF4-FFF2-40B4-BE49-F238E27FC236}">
                <a16:creationId xmlns:a16="http://schemas.microsoft.com/office/drawing/2014/main" id="{9A517A43-FC66-4662-8CE2-4E522D347951}"/>
              </a:ext>
            </a:extLst>
          </p:cNvPr>
          <p:cNvPicPr>
            <a:picLocks noChangeAspect="1"/>
          </p:cNvPicPr>
          <p:nvPr/>
        </p:nvPicPr>
        <p:blipFill rotWithShape="1">
          <a:blip r:embed="rId4"/>
          <a:srcRect l="9091" t="5541" b="26275"/>
          <a:stretch/>
        </p:blipFill>
        <p:spPr>
          <a:xfrm>
            <a:off x="305" y="0"/>
            <a:ext cx="12191695" cy="6857990"/>
          </a:xfrm>
          <a:prstGeom prst="rect">
            <a:avLst/>
          </a:prstGeom>
        </p:spPr>
      </p:pic>
      <p:sp>
        <p:nvSpPr>
          <p:cNvPr id="228" name="Rectangle 198">
            <a:extLst>
              <a:ext uri="{FF2B5EF4-FFF2-40B4-BE49-F238E27FC236}">
                <a16:creationId xmlns:a16="http://schemas.microsoft.com/office/drawing/2014/main" id="{6A0FFA78-985C-4F50-B21A-77045C7DF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35118BB-931C-47B4-9BD9-9F7C959F954D}"/>
              </a:ext>
            </a:extLst>
          </p:cNvPr>
          <p:cNvSpPr>
            <a:spLocks noGrp="1"/>
          </p:cNvSpPr>
          <p:nvPr>
            <p:ph type="title"/>
          </p:nvPr>
        </p:nvSpPr>
        <p:spPr>
          <a:xfrm>
            <a:off x="4065511" y="3236470"/>
            <a:ext cx="6832500" cy="1252601"/>
          </a:xfrm>
        </p:spPr>
        <p:txBody>
          <a:bodyPr vert="horz" lIns="91440" tIns="45720" rIns="91440" bIns="0" rtlCol="0" anchor="b">
            <a:normAutofit/>
          </a:bodyPr>
          <a:lstStyle/>
          <a:p>
            <a:r>
              <a:rPr lang="en-US" sz="4400">
                <a:solidFill>
                  <a:srgbClr val="FFFFFE"/>
                </a:solidFill>
              </a:rPr>
              <a:t>Thank you</a:t>
            </a:r>
          </a:p>
        </p:txBody>
      </p:sp>
      <p:cxnSp>
        <p:nvCxnSpPr>
          <p:cNvPr id="229" name="Straight Connector 200">
            <a:extLst>
              <a:ext uri="{FF2B5EF4-FFF2-40B4-BE49-F238E27FC236}">
                <a16:creationId xmlns:a16="http://schemas.microsoft.com/office/drawing/2014/main" id="{65409EC7-69B1-45CC-8FB7-1964C1AB67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509" y="4666480"/>
            <a:ext cx="6832499" cy="0"/>
          </a:xfrm>
          <a:prstGeom prst="line">
            <a:avLst/>
          </a:prstGeom>
          <a:ln w="31750">
            <a:solidFill>
              <a:srgbClr val="36D8EE"/>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164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0" name="Rectangle 16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descr="Sphere of mesh and nodes">
            <a:extLst>
              <a:ext uri="{FF2B5EF4-FFF2-40B4-BE49-F238E27FC236}">
                <a16:creationId xmlns:a16="http://schemas.microsoft.com/office/drawing/2014/main" id="{9A517A43-FC66-4662-8CE2-4E522D347951}"/>
              </a:ext>
            </a:extLst>
          </p:cNvPr>
          <p:cNvPicPr>
            <a:picLocks noChangeAspect="1"/>
          </p:cNvPicPr>
          <p:nvPr/>
        </p:nvPicPr>
        <p:blipFill rotWithShape="1">
          <a:blip r:embed="rId2">
            <a:alphaModFix amt="50000"/>
          </a:blip>
          <a:srcRect t="1429" r="-1" b="23568"/>
          <a:stretch/>
        </p:blipFill>
        <p:spPr>
          <a:xfrm>
            <a:off x="305" y="10"/>
            <a:ext cx="12191695" cy="6857990"/>
          </a:xfrm>
          <a:prstGeom prst="rect">
            <a:avLst/>
          </a:prstGeom>
        </p:spPr>
      </p:pic>
      <p:sp>
        <p:nvSpPr>
          <p:cNvPr id="17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7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176" name="Rectangle 17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Title 1">
            <a:extLst>
              <a:ext uri="{FF2B5EF4-FFF2-40B4-BE49-F238E27FC236}">
                <a16:creationId xmlns:a16="http://schemas.microsoft.com/office/drawing/2014/main" id="{835118BB-931C-47B4-9BD9-9F7C959F954D}"/>
              </a:ext>
            </a:extLst>
          </p:cNvPr>
          <p:cNvSpPr>
            <a:spLocks noGrp="1"/>
          </p:cNvSpPr>
          <p:nvPr>
            <p:ph type="title"/>
          </p:nvPr>
        </p:nvSpPr>
        <p:spPr>
          <a:xfrm>
            <a:off x="1130271" y="1193800"/>
            <a:ext cx="3193050" cy="4699000"/>
          </a:xfrm>
        </p:spPr>
        <p:txBody>
          <a:bodyPr anchor="ctr">
            <a:normAutofit/>
          </a:bodyPr>
          <a:lstStyle/>
          <a:p>
            <a:r>
              <a:rPr lang="en-US"/>
              <a:t>qtc</a:t>
            </a:r>
          </a:p>
        </p:txBody>
      </p:sp>
      <p:cxnSp>
        <p:nvCxnSpPr>
          <p:cNvPr id="178" name="Straight Connector 17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8A09DFED-982A-42CB-9A02-FA9723986B68}"/>
              </a:ext>
            </a:extLst>
          </p:cNvPr>
          <p:cNvSpPr>
            <a:spLocks noGrp="1"/>
          </p:cNvSpPr>
          <p:nvPr>
            <p:ph idx="1"/>
          </p:nvPr>
        </p:nvSpPr>
        <p:spPr>
          <a:xfrm>
            <a:off x="4976636" y="1193800"/>
            <a:ext cx="6085091" cy="4699000"/>
          </a:xfrm>
        </p:spPr>
        <p:txBody>
          <a:bodyPr anchor="ctr">
            <a:normAutofit/>
          </a:bodyPr>
          <a:lstStyle/>
          <a:p>
            <a:pPr>
              <a:lnSpc>
                <a:spcPct val="110000"/>
              </a:lnSpc>
              <a:spcBef>
                <a:spcPts val="0"/>
              </a:spcBef>
              <a:spcAft>
                <a:spcPts val="600"/>
              </a:spcAft>
              <a:buClr>
                <a:srgbClr val="36D8EE"/>
              </a:buClr>
            </a:pPr>
            <a:endParaRPr lang="en-US">
              <a:latin typeface="Century Gothic"/>
              <a:ea typeface="+mn-lt"/>
              <a:cs typeface="+mn-lt"/>
            </a:endParaRPr>
          </a:p>
          <a:p>
            <a:pPr>
              <a:lnSpc>
                <a:spcPct val="110000"/>
              </a:lnSpc>
              <a:spcBef>
                <a:spcPts val="0"/>
              </a:spcBef>
              <a:spcAft>
                <a:spcPts val="600"/>
              </a:spcAft>
              <a:buClr>
                <a:srgbClr val="36D8EE"/>
              </a:buClr>
            </a:pPr>
            <a:r>
              <a:rPr lang="en-US">
                <a:latin typeface="Century Gothic"/>
              </a:rPr>
              <a:t>WHO THEY ARE</a:t>
            </a:r>
          </a:p>
          <a:p>
            <a:pPr lvl="1">
              <a:lnSpc>
                <a:spcPct val="110000"/>
              </a:lnSpc>
              <a:spcBef>
                <a:spcPts val="0"/>
              </a:spcBef>
              <a:spcAft>
                <a:spcPts val="600"/>
              </a:spcAft>
              <a:buClr>
                <a:srgbClr val="36D8EE"/>
              </a:buClr>
            </a:pPr>
            <a:r>
              <a:rPr lang="en-US" b="1" i="0"/>
              <a:t>largest provider of disability and occupational health examination services</a:t>
            </a:r>
            <a:endParaRPr lang="en-US">
              <a:latin typeface="Century Gothic"/>
            </a:endParaRPr>
          </a:p>
          <a:p>
            <a:pPr>
              <a:lnSpc>
                <a:spcPct val="110000"/>
              </a:lnSpc>
              <a:spcBef>
                <a:spcPts val="0"/>
              </a:spcBef>
              <a:spcAft>
                <a:spcPts val="600"/>
              </a:spcAft>
              <a:buClr>
                <a:srgbClr val="36D8EE"/>
              </a:buClr>
            </a:pPr>
            <a:r>
              <a:rPr lang="en-US">
                <a:latin typeface="Century Gothic"/>
              </a:rPr>
              <a:t>WHAT THEY DO</a:t>
            </a:r>
          </a:p>
          <a:p>
            <a:pPr lvl="1">
              <a:lnSpc>
                <a:spcPct val="110000"/>
              </a:lnSpc>
              <a:spcBef>
                <a:spcPts val="0"/>
              </a:spcBef>
              <a:spcAft>
                <a:spcPts val="600"/>
              </a:spcAft>
              <a:buClr>
                <a:srgbClr val="36D8EE"/>
              </a:buClr>
            </a:pPr>
            <a:r>
              <a:rPr lang="en-US" b="1" i="0"/>
              <a:t>QTC offers a complete one-stop shop for medical, disability and occupational health services.</a:t>
            </a:r>
            <a:endParaRPr lang="en-US">
              <a:latin typeface="Century Gothic"/>
            </a:endParaRPr>
          </a:p>
          <a:p>
            <a:pPr>
              <a:lnSpc>
                <a:spcPct val="110000"/>
              </a:lnSpc>
              <a:spcBef>
                <a:spcPts val="0"/>
              </a:spcBef>
              <a:spcAft>
                <a:spcPts val="600"/>
              </a:spcAft>
              <a:buClr>
                <a:srgbClr val="36D8EE"/>
              </a:buClr>
            </a:pPr>
            <a:r>
              <a:rPr lang="en-US">
                <a:latin typeface="Century Gothic"/>
              </a:rPr>
              <a:t>HOW THEY DO IT </a:t>
            </a:r>
          </a:p>
          <a:p>
            <a:pPr lvl="1">
              <a:lnSpc>
                <a:spcPct val="110000"/>
              </a:lnSpc>
              <a:spcBef>
                <a:spcPts val="0"/>
              </a:spcBef>
              <a:spcAft>
                <a:spcPts val="600"/>
              </a:spcAft>
              <a:buClr>
                <a:srgbClr val="36D8EE"/>
              </a:buClr>
            </a:pPr>
            <a:r>
              <a:rPr lang="en-US" b="1" i="0"/>
              <a:t>QTC’s proprietary technology automates the examination workflow and provides clients with real-time access to case information, tracking, and reporting.</a:t>
            </a:r>
            <a:endParaRPr lang="en-US">
              <a:latin typeface="Century Gothic"/>
            </a:endParaRPr>
          </a:p>
          <a:p>
            <a:pPr lvl="1">
              <a:lnSpc>
                <a:spcPct val="110000"/>
              </a:lnSpc>
              <a:spcBef>
                <a:spcPts val="0"/>
              </a:spcBef>
              <a:spcAft>
                <a:spcPts val="600"/>
              </a:spcAft>
              <a:buClr>
                <a:srgbClr val="36D8EE"/>
              </a:buClr>
            </a:pPr>
            <a:endParaRPr lang="en-US">
              <a:latin typeface="Century Gothic"/>
            </a:endParaRPr>
          </a:p>
          <a:p>
            <a:pPr lvl="1">
              <a:lnSpc>
                <a:spcPct val="110000"/>
              </a:lnSpc>
              <a:spcBef>
                <a:spcPts val="0"/>
              </a:spcBef>
              <a:spcAft>
                <a:spcPts val="600"/>
              </a:spcAft>
              <a:buClr>
                <a:srgbClr val="36D8EE"/>
              </a:buClr>
            </a:pPr>
            <a:endParaRPr lang="en-US">
              <a:latin typeface="Century Gothic"/>
            </a:endParaRPr>
          </a:p>
          <a:p>
            <a:pPr lvl="1">
              <a:lnSpc>
                <a:spcPct val="110000"/>
              </a:lnSpc>
              <a:spcBef>
                <a:spcPts val="0"/>
              </a:spcBef>
              <a:spcAft>
                <a:spcPts val="600"/>
              </a:spcAft>
              <a:buClr>
                <a:srgbClr val="36D8EE"/>
              </a:buClr>
            </a:pPr>
            <a:endParaRPr lang="en-US" b="1" i="0"/>
          </a:p>
          <a:p>
            <a:pPr marL="457200" lvl="1" indent="0">
              <a:lnSpc>
                <a:spcPct val="110000"/>
              </a:lnSpc>
              <a:spcBef>
                <a:spcPts val="0"/>
              </a:spcBef>
              <a:spcAft>
                <a:spcPts val="600"/>
              </a:spcAft>
              <a:buClr>
                <a:srgbClr val="36D8EE"/>
              </a:buClr>
              <a:buNone/>
            </a:pPr>
            <a:endParaRPr lang="en-US" b="1">
              <a:latin typeface="Century Gothic"/>
            </a:endParaRPr>
          </a:p>
        </p:txBody>
      </p:sp>
      <p:sp>
        <p:nvSpPr>
          <p:cNvPr id="18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Tree>
    <p:extLst>
      <p:ext uri="{BB962C8B-B14F-4D97-AF65-F5344CB8AC3E}">
        <p14:creationId xmlns:p14="http://schemas.microsoft.com/office/powerpoint/2010/main" val="427484727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9" name="Rectangle 160">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descr="Sphere of mesh and nodes">
            <a:extLst>
              <a:ext uri="{FF2B5EF4-FFF2-40B4-BE49-F238E27FC236}">
                <a16:creationId xmlns:a16="http://schemas.microsoft.com/office/drawing/2014/main" id="{9A517A43-FC66-4662-8CE2-4E522D347951}"/>
              </a:ext>
            </a:extLst>
          </p:cNvPr>
          <p:cNvPicPr>
            <a:picLocks noChangeAspect="1"/>
          </p:cNvPicPr>
          <p:nvPr/>
        </p:nvPicPr>
        <p:blipFill rotWithShape="1">
          <a:blip r:embed="rId2">
            <a:alphaModFix amt="50000"/>
          </a:blip>
          <a:srcRect t="1429" r="-1" b="23568"/>
          <a:stretch/>
        </p:blipFill>
        <p:spPr>
          <a:xfrm>
            <a:off x="2" y="10"/>
            <a:ext cx="12191695" cy="6857990"/>
          </a:xfrm>
          <a:prstGeom prst="rect">
            <a:avLst/>
          </a:prstGeom>
        </p:spPr>
      </p:pic>
      <p:sp>
        <p:nvSpPr>
          <p:cNvPr id="230"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31"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232" name="Rectangle 166">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Title 1">
            <a:extLst>
              <a:ext uri="{FF2B5EF4-FFF2-40B4-BE49-F238E27FC236}">
                <a16:creationId xmlns:a16="http://schemas.microsoft.com/office/drawing/2014/main" id="{835118BB-931C-47B4-9BD9-9F7C959F954D}"/>
              </a:ext>
            </a:extLst>
          </p:cNvPr>
          <p:cNvSpPr>
            <a:spLocks noGrp="1"/>
          </p:cNvSpPr>
          <p:nvPr>
            <p:ph type="title"/>
          </p:nvPr>
        </p:nvSpPr>
        <p:spPr>
          <a:xfrm>
            <a:off x="1130271" y="1193800"/>
            <a:ext cx="3193050" cy="4699000"/>
          </a:xfrm>
        </p:spPr>
        <p:txBody>
          <a:bodyPr anchor="ctr">
            <a:normAutofit/>
          </a:bodyPr>
          <a:lstStyle/>
          <a:p>
            <a:r>
              <a:rPr lang="en-US"/>
              <a:t>services</a:t>
            </a:r>
          </a:p>
        </p:txBody>
      </p:sp>
      <p:cxnSp>
        <p:nvCxnSpPr>
          <p:cNvPr id="233" name="Straight Connector 168">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8A09DFED-982A-42CB-9A02-FA9723986B68}"/>
              </a:ext>
            </a:extLst>
          </p:cNvPr>
          <p:cNvSpPr>
            <a:spLocks noGrp="1"/>
          </p:cNvSpPr>
          <p:nvPr>
            <p:ph idx="1"/>
          </p:nvPr>
        </p:nvSpPr>
        <p:spPr>
          <a:xfrm>
            <a:off x="4976636" y="1193800"/>
            <a:ext cx="6085091" cy="4699000"/>
          </a:xfrm>
        </p:spPr>
        <p:txBody>
          <a:bodyPr anchor="ctr">
            <a:normAutofit/>
          </a:bodyPr>
          <a:lstStyle/>
          <a:p>
            <a:pPr lvl="1">
              <a:spcBef>
                <a:spcPts val="0"/>
              </a:spcBef>
              <a:spcAft>
                <a:spcPts val="600"/>
              </a:spcAft>
              <a:buClr>
                <a:srgbClr val="36D8EE"/>
              </a:buClr>
              <a:buFontTx/>
              <a:buChar char="-"/>
            </a:pPr>
            <a:r>
              <a:rPr lang="en-US" b="0" i="0"/>
              <a:t>Administer independent medical examinations and associated services. </a:t>
            </a:r>
          </a:p>
          <a:p>
            <a:pPr lvl="2">
              <a:spcBef>
                <a:spcPts val="0"/>
              </a:spcBef>
              <a:spcAft>
                <a:spcPts val="600"/>
              </a:spcAft>
              <a:buClr>
                <a:srgbClr val="36D8EE"/>
              </a:buClr>
              <a:buFontTx/>
              <a:buChar char="-"/>
            </a:pPr>
            <a:r>
              <a:rPr lang="en-US"/>
              <a:t>Vision services </a:t>
            </a:r>
          </a:p>
          <a:p>
            <a:pPr lvl="2">
              <a:spcBef>
                <a:spcPts val="0"/>
              </a:spcBef>
              <a:spcAft>
                <a:spcPts val="600"/>
              </a:spcAft>
              <a:buClr>
                <a:srgbClr val="36D8EE"/>
              </a:buClr>
              <a:buFontTx/>
              <a:buChar char="-"/>
            </a:pPr>
            <a:r>
              <a:rPr lang="en-US" b="0" i="0"/>
              <a:t>Immunization</a:t>
            </a:r>
            <a:r>
              <a:rPr lang="en-US"/>
              <a:t>/ Vaccinations</a:t>
            </a:r>
          </a:p>
          <a:p>
            <a:pPr lvl="2">
              <a:spcBef>
                <a:spcPts val="0"/>
              </a:spcBef>
              <a:spcAft>
                <a:spcPts val="600"/>
              </a:spcAft>
              <a:buClr>
                <a:srgbClr val="36D8EE"/>
              </a:buClr>
              <a:buFontTx/>
              <a:buChar char="-"/>
            </a:pPr>
            <a:r>
              <a:rPr lang="en-US" b="0" i="0"/>
              <a:t>Medical Evaluations </a:t>
            </a:r>
          </a:p>
          <a:p>
            <a:pPr lvl="2">
              <a:spcBef>
                <a:spcPts val="0"/>
              </a:spcBef>
              <a:spcAft>
                <a:spcPts val="600"/>
              </a:spcAft>
              <a:buClr>
                <a:srgbClr val="36D8EE"/>
              </a:buClr>
              <a:buFontTx/>
              <a:buChar char="-"/>
            </a:pPr>
            <a:r>
              <a:rPr lang="en-US"/>
              <a:t>Dental Examinations </a:t>
            </a:r>
          </a:p>
          <a:p>
            <a:pPr lvl="2">
              <a:spcBef>
                <a:spcPts val="0"/>
              </a:spcBef>
              <a:spcAft>
                <a:spcPts val="600"/>
              </a:spcAft>
              <a:buClr>
                <a:srgbClr val="36D8EE"/>
              </a:buClr>
              <a:buFontTx/>
              <a:buChar char="-"/>
            </a:pPr>
            <a:r>
              <a:rPr lang="en-US" b="0" i="0"/>
              <a:t>Military disability examination</a:t>
            </a:r>
          </a:p>
          <a:p>
            <a:pPr lvl="1">
              <a:spcBef>
                <a:spcPts val="0"/>
              </a:spcBef>
              <a:spcAft>
                <a:spcPts val="600"/>
              </a:spcAft>
              <a:buClr>
                <a:srgbClr val="36D8EE"/>
              </a:buClr>
              <a:buFontTx/>
              <a:buChar char="-"/>
            </a:pPr>
            <a:endParaRPr lang="en-US" b="1" i="0"/>
          </a:p>
          <a:p>
            <a:pPr marL="457200" lvl="1" indent="0">
              <a:spcBef>
                <a:spcPts val="0"/>
              </a:spcBef>
              <a:spcAft>
                <a:spcPts val="600"/>
              </a:spcAft>
              <a:buClr>
                <a:srgbClr val="36D8EE"/>
              </a:buClr>
              <a:buNone/>
            </a:pPr>
            <a:endParaRPr lang="en-US" b="1">
              <a:latin typeface="Century Gothic"/>
            </a:endParaRPr>
          </a:p>
        </p:txBody>
      </p:sp>
      <p:sp>
        <p:nvSpPr>
          <p:cNvPr id="234"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Tree>
    <p:extLst>
      <p:ext uri="{BB962C8B-B14F-4D97-AF65-F5344CB8AC3E}">
        <p14:creationId xmlns:p14="http://schemas.microsoft.com/office/powerpoint/2010/main" val="79334414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5" name="Rectangle 184">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descr="Sphere of mesh and nodes">
            <a:extLst>
              <a:ext uri="{FF2B5EF4-FFF2-40B4-BE49-F238E27FC236}">
                <a16:creationId xmlns:a16="http://schemas.microsoft.com/office/drawing/2014/main" id="{9A517A43-FC66-4662-8CE2-4E522D347951}"/>
              </a:ext>
            </a:extLst>
          </p:cNvPr>
          <p:cNvPicPr>
            <a:picLocks noChangeAspect="1"/>
          </p:cNvPicPr>
          <p:nvPr/>
        </p:nvPicPr>
        <p:blipFill rotWithShape="1">
          <a:blip r:embed="rId2">
            <a:alphaModFix amt="50000"/>
          </a:blip>
          <a:srcRect t="1429" r="-1" b="23568"/>
          <a:stretch/>
        </p:blipFill>
        <p:spPr>
          <a:xfrm>
            <a:off x="2" y="10"/>
            <a:ext cx="12191695" cy="6857990"/>
          </a:xfrm>
          <a:prstGeom prst="rect">
            <a:avLst/>
          </a:prstGeom>
        </p:spPr>
      </p:pic>
      <p:sp>
        <p:nvSpPr>
          <p:cNvPr id="187"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89"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191" name="Rectangle 190">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Title 1">
            <a:extLst>
              <a:ext uri="{FF2B5EF4-FFF2-40B4-BE49-F238E27FC236}">
                <a16:creationId xmlns:a16="http://schemas.microsoft.com/office/drawing/2014/main" id="{835118BB-931C-47B4-9BD9-9F7C959F954D}"/>
              </a:ext>
            </a:extLst>
          </p:cNvPr>
          <p:cNvSpPr>
            <a:spLocks noGrp="1"/>
          </p:cNvSpPr>
          <p:nvPr>
            <p:ph type="title"/>
          </p:nvPr>
        </p:nvSpPr>
        <p:spPr>
          <a:xfrm>
            <a:off x="1130271" y="1193800"/>
            <a:ext cx="3193050" cy="4699000"/>
          </a:xfrm>
        </p:spPr>
        <p:txBody>
          <a:bodyPr anchor="ctr">
            <a:normAutofit/>
          </a:bodyPr>
          <a:lstStyle/>
          <a:p>
            <a:r>
              <a:rPr lang="en-US"/>
              <a:t>WHAT THEY COVER </a:t>
            </a:r>
          </a:p>
        </p:txBody>
      </p:sp>
      <p:cxnSp>
        <p:nvCxnSpPr>
          <p:cNvPr id="253" name="Straight Connector 252">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255"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graphicFrame>
        <p:nvGraphicFramePr>
          <p:cNvPr id="12" name="TextBox 2">
            <a:extLst>
              <a:ext uri="{FF2B5EF4-FFF2-40B4-BE49-F238E27FC236}">
                <a16:creationId xmlns:a16="http://schemas.microsoft.com/office/drawing/2014/main" id="{94509B5A-AC4A-4B3A-91E8-A2A8B7AAA83C}"/>
              </a:ext>
            </a:extLst>
          </p:cNvPr>
          <p:cNvGraphicFramePr/>
          <p:nvPr>
            <p:extLst>
              <p:ext uri="{D42A27DB-BD31-4B8C-83A1-F6EECF244321}">
                <p14:modId xmlns:p14="http://schemas.microsoft.com/office/powerpoint/2010/main" val="3300387918"/>
              </p:ext>
            </p:extLst>
          </p:nvPr>
        </p:nvGraphicFramePr>
        <p:xfrm>
          <a:off x="4976636" y="1193800"/>
          <a:ext cx="6085091"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800082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99" name="Picture 98" descr="Sphere of mesh and nodes">
            <a:extLst>
              <a:ext uri="{FF2B5EF4-FFF2-40B4-BE49-F238E27FC236}">
                <a16:creationId xmlns:a16="http://schemas.microsoft.com/office/drawing/2014/main" id="{9A517A43-FC66-4662-8CE2-4E522D347951}"/>
              </a:ext>
            </a:extLst>
          </p:cNvPr>
          <p:cNvPicPr>
            <a:picLocks noChangeAspect="1"/>
          </p:cNvPicPr>
          <p:nvPr/>
        </p:nvPicPr>
        <p:blipFill rotWithShape="1">
          <a:blip r:embed="rId2"/>
          <a:srcRect t="4862" r="9090" b="26954"/>
          <a:stretch/>
        </p:blipFill>
        <p:spPr>
          <a:xfrm>
            <a:off x="2" y="10"/>
            <a:ext cx="12191695" cy="6857990"/>
          </a:xfrm>
          <a:prstGeom prst="rect">
            <a:avLst/>
          </a:prstGeom>
        </p:spPr>
      </p:pic>
      <p:sp>
        <p:nvSpPr>
          <p:cNvPr id="218" name="Rectangle 217">
            <a:extLst>
              <a:ext uri="{FF2B5EF4-FFF2-40B4-BE49-F238E27FC236}">
                <a16:creationId xmlns:a16="http://schemas.microsoft.com/office/drawing/2014/main" id="{F2AF0D79-4A1A-4F27-B9F0-CF252C4AC9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35118BB-931C-47B4-9BD9-9F7C959F954D}"/>
              </a:ext>
            </a:extLst>
          </p:cNvPr>
          <p:cNvSpPr>
            <a:spLocks noGrp="1"/>
          </p:cNvSpPr>
          <p:nvPr>
            <p:ph type="title"/>
          </p:nvPr>
        </p:nvSpPr>
        <p:spPr>
          <a:xfrm>
            <a:off x="1304017" y="804520"/>
            <a:ext cx="6815731" cy="1049235"/>
          </a:xfrm>
        </p:spPr>
        <p:txBody>
          <a:bodyPr>
            <a:normAutofit/>
          </a:bodyPr>
          <a:lstStyle/>
          <a:p>
            <a:r>
              <a:rPr lang="en-US">
                <a:solidFill>
                  <a:srgbClr val="FFFFFE"/>
                </a:solidFill>
              </a:rPr>
              <a:t>clients</a:t>
            </a:r>
          </a:p>
        </p:txBody>
      </p:sp>
      <p:cxnSp>
        <p:nvCxnSpPr>
          <p:cNvPr id="220" name="Straight Connector 219">
            <a:extLst>
              <a:ext uri="{FF2B5EF4-FFF2-40B4-BE49-F238E27FC236}">
                <a16:creationId xmlns:a16="http://schemas.microsoft.com/office/drawing/2014/main" id="{8E83266B-97F8-4AB9-818F-3A70E8D85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6385" y="1847088"/>
            <a:ext cx="6813363" cy="0"/>
          </a:xfrm>
          <a:prstGeom prst="line">
            <a:avLst/>
          </a:prstGeom>
          <a:ln w="31750">
            <a:solidFill>
              <a:srgbClr val="36D8EE"/>
            </a:solidFill>
          </a:ln>
        </p:spPr>
        <p:style>
          <a:lnRef idx="3">
            <a:schemeClr val="accent1"/>
          </a:lnRef>
          <a:fillRef idx="0">
            <a:schemeClr val="accent1"/>
          </a:fillRef>
          <a:effectRef idx="2">
            <a:schemeClr val="accent1"/>
          </a:effectRef>
          <a:fontRef idx="minor">
            <a:schemeClr val="tx1"/>
          </a:fontRef>
        </p:style>
      </p:cxnSp>
      <p:sp>
        <p:nvSpPr>
          <p:cNvPr id="10" name="Content Placeholder 2">
            <a:extLst>
              <a:ext uri="{FF2B5EF4-FFF2-40B4-BE49-F238E27FC236}">
                <a16:creationId xmlns:a16="http://schemas.microsoft.com/office/drawing/2014/main" id="{8A09DFED-982A-42CB-9A02-FA9723986B68}"/>
              </a:ext>
            </a:extLst>
          </p:cNvPr>
          <p:cNvSpPr>
            <a:spLocks noGrp="1"/>
          </p:cNvSpPr>
          <p:nvPr>
            <p:ph idx="1"/>
          </p:nvPr>
        </p:nvSpPr>
        <p:spPr>
          <a:xfrm>
            <a:off x="1304017" y="2015733"/>
            <a:ext cx="6815731" cy="4021267"/>
          </a:xfrm>
        </p:spPr>
        <p:txBody>
          <a:bodyPr>
            <a:normAutofit/>
          </a:bodyPr>
          <a:lstStyle/>
          <a:p>
            <a:pPr lvl="1">
              <a:spcBef>
                <a:spcPts val="0"/>
              </a:spcBef>
              <a:spcAft>
                <a:spcPts val="600"/>
              </a:spcAft>
              <a:buClr>
                <a:srgbClr val="36D8EE"/>
              </a:buClr>
              <a:buFontTx/>
              <a:buChar char="-"/>
            </a:pPr>
            <a:endParaRPr lang="en-US" b="1" i="0">
              <a:solidFill>
                <a:srgbClr val="FFFFFE"/>
              </a:solidFill>
            </a:endParaRPr>
          </a:p>
          <a:p>
            <a:pPr marL="457200" lvl="1" indent="0">
              <a:spcBef>
                <a:spcPts val="0"/>
              </a:spcBef>
              <a:spcAft>
                <a:spcPts val="600"/>
              </a:spcAft>
              <a:buClr>
                <a:srgbClr val="36D8EE"/>
              </a:buClr>
              <a:buNone/>
            </a:pPr>
            <a:endParaRPr lang="en-US" b="1">
              <a:solidFill>
                <a:srgbClr val="FFFFFE"/>
              </a:solidFill>
              <a:latin typeface="Century Gothic"/>
            </a:endParaRPr>
          </a:p>
        </p:txBody>
      </p:sp>
      <p:graphicFrame>
        <p:nvGraphicFramePr>
          <p:cNvPr id="7" name="TextBox 3">
            <a:extLst>
              <a:ext uri="{FF2B5EF4-FFF2-40B4-BE49-F238E27FC236}">
                <a16:creationId xmlns:a16="http://schemas.microsoft.com/office/drawing/2014/main" id="{0957CB54-5400-4AD1-8E08-FACFA4217322}"/>
              </a:ext>
            </a:extLst>
          </p:cNvPr>
          <p:cNvGraphicFramePr/>
          <p:nvPr>
            <p:extLst>
              <p:ext uri="{D42A27DB-BD31-4B8C-83A1-F6EECF244321}">
                <p14:modId xmlns:p14="http://schemas.microsoft.com/office/powerpoint/2010/main" val="1159390211"/>
              </p:ext>
            </p:extLst>
          </p:nvPr>
        </p:nvGraphicFramePr>
        <p:xfrm>
          <a:off x="1206500" y="2009067"/>
          <a:ext cx="6913248" cy="4569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7826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4" name="Rectangle 123">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descr="Sphere of mesh and nodes">
            <a:extLst>
              <a:ext uri="{FF2B5EF4-FFF2-40B4-BE49-F238E27FC236}">
                <a16:creationId xmlns:a16="http://schemas.microsoft.com/office/drawing/2014/main" id="{9A517A43-FC66-4662-8CE2-4E522D347951}"/>
              </a:ext>
            </a:extLst>
          </p:cNvPr>
          <p:cNvPicPr>
            <a:picLocks noChangeAspect="1"/>
          </p:cNvPicPr>
          <p:nvPr/>
        </p:nvPicPr>
        <p:blipFill rotWithShape="1">
          <a:blip r:embed="rId2">
            <a:alphaModFix amt="50000"/>
          </a:blip>
          <a:srcRect t="1429" r="-1" b="23568"/>
          <a:stretch/>
        </p:blipFill>
        <p:spPr>
          <a:xfrm>
            <a:off x="0" y="26256"/>
            <a:ext cx="12191695" cy="6857990"/>
          </a:xfrm>
          <a:prstGeom prst="rect">
            <a:avLst/>
          </a:prstGeom>
        </p:spPr>
      </p:pic>
      <p:sp>
        <p:nvSpPr>
          <p:cNvPr id="126"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28"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130" name="Rectangle 129">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0" name="Title 1">
            <a:extLst>
              <a:ext uri="{FF2B5EF4-FFF2-40B4-BE49-F238E27FC236}">
                <a16:creationId xmlns:a16="http://schemas.microsoft.com/office/drawing/2014/main" id="{B866F0DF-4A98-4230-9441-3183321DB9D0}"/>
              </a:ext>
            </a:extLst>
          </p:cNvPr>
          <p:cNvSpPr>
            <a:spLocks noGrp="1"/>
          </p:cNvSpPr>
          <p:nvPr>
            <p:ph type="title"/>
          </p:nvPr>
        </p:nvSpPr>
        <p:spPr>
          <a:xfrm>
            <a:off x="1130271" y="1193800"/>
            <a:ext cx="3193050" cy="4699000"/>
          </a:xfrm>
        </p:spPr>
        <p:txBody>
          <a:bodyPr vert="horz" lIns="91440" tIns="45720" rIns="91440" bIns="45720" rtlCol="0" anchor="ctr">
            <a:normAutofit/>
          </a:bodyPr>
          <a:lstStyle/>
          <a:p>
            <a:r>
              <a:rPr lang="en-US" sz="3000"/>
              <a:t>What is Exam File Manager? (EFM)</a:t>
            </a:r>
          </a:p>
        </p:txBody>
      </p:sp>
      <p:cxnSp>
        <p:nvCxnSpPr>
          <p:cNvPr id="132" name="Straight Connector 131">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34"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2" name="CuadroTexto 1">
            <a:extLst>
              <a:ext uri="{FF2B5EF4-FFF2-40B4-BE49-F238E27FC236}">
                <a16:creationId xmlns:a16="http://schemas.microsoft.com/office/drawing/2014/main" id="{9B5E0CCF-2A14-40D6-A5EC-9CA1E0BAD40D}"/>
              </a:ext>
            </a:extLst>
          </p:cNvPr>
          <p:cNvSpPr txBox="1"/>
          <p:nvPr/>
        </p:nvSpPr>
        <p:spPr>
          <a:xfrm flipH="1">
            <a:off x="4976636" y="1692667"/>
            <a:ext cx="5545735" cy="3416320"/>
          </a:xfrm>
          <a:prstGeom prst="rect">
            <a:avLst/>
          </a:prstGeom>
          <a:noFill/>
        </p:spPr>
        <p:txBody>
          <a:bodyPr wrap="square" rtlCol="0">
            <a:spAutoFit/>
          </a:bodyPr>
          <a:lstStyle/>
          <a:p>
            <a:pPr marL="285750" indent="-285750">
              <a:buFont typeface="Arial" panose="020B0604020202020204" pitchFamily="34" charset="0"/>
              <a:buChar char="•"/>
            </a:pPr>
            <a:r>
              <a:rPr lang="en-US"/>
              <a:t>EFM is a file managing application used browsing and modifying documents</a:t>
            </a:r>
          </a:p>
          <a:p>
            <a:pPr marL="742950" lvl="1" indent="-285750">
              <a:buFont typeface="Arial" panose="020B0604020202020204" pitchFamily="34" charset="0"/>
              <a:buChar char="•"/>
            </a:pPr>
            <a:r>
              <a:rPr lang="en-US"/>
              <a:t>Medical Records </a:t>
            </a:r>
          </a:p>
          <a:p>
            <a:pPr marL="742950" lvl="1" indent="-285750">
              <a:buFont typeface="Arial" panose="020B0604020202020204" pitchFamily="34" charset="0"/>
              <a:buChar char="•"/>
            </a:pPr>
            <a:r>
              <a:rPr lang="en-US"/>
              <a:t>Diagnostics</a:t>
            </a:r>
          </a:p>
          <a:p>
            <a:pPr lvl="1"/>
            <a:endParaRPr lang="en-US"/>
          </a:p>
          <a:p>
            <a:pPr marL="285750" indent="-285750">
              <a:buFont typeface="Arial" panose="020B0604020202020204" pitchFamily="34" charset="0"/>
              <a:buChar char="•"/>
            </a:pPr>
            <a:r>
              <a:rPr lang="en-US"/>
              <a:t>EFM authenticates users and places them in a line of business</a:t>
            </a:r>
          </a:p>
          <a:p>
            <a:endParaRPr lang="en-US"/>
          </a:p>
          <a:p>
            <a:pPr marL="285750" indent="-285750">
              <a:buFont typeface="Arial" panose="020B0604020202020204" pitchFamily="34" charset="0"/>
              <a:buChar char="•"/>
            </a:pPr>
            <a:r>
              <a:rPr lang="en-US" sz="1800"/>
              <a:t>EFM has varying functionality depending on </a:t>
            </a:r>
            <a:r>
              <a:rPr lang="en-US"/>
              <a:t>a user’s </a:t>
            </a:r>
            <a:r>
              <a:rPr lang="en-US" sz="1800"/>
              <a:t>line of business</a:t>
            </a:r>
          </a:p>
          <a:p>
            <a:pPr marL="742950" lvl="1" indent="-285750">
              <a:buFont typeface="Arial" panose="020B0604020202020204" pitchFamily="34" charset="0"/>
              <a:buChar char="•"/>
            </a:pPr>
            <a:r>
              <a:rPr lang="en-US"/>
              <a:t>VA – Medical Records, Diagnostics</a:t>
            </a:r>
          </a:p>
          <a:p>
            <a:pPr marL="742950" lvl="1" indent="-285750">
              <a:buFont typeface="Arial" panose="020B0604020202020204" pitchFamily="34" charset="0"/>
              <a:buChar char="•"/>
            </a:pPr>
            <a:r>
              <a:rPr lang="en-US"/>
              <a:t>Non-VA – Signed Reports</a:t>
            </a:r>
          </a:p>
        </p:txBody>
      </p:sp>
    </p:spTree>
    <p:extLst>
      <p:ext uri="{BB962C8B-B14F-4D97-AF65-F5344CB8AC3E}">
        <p14:creationId xmlns:p14="http://schemas.microsoft.com/office/powerpoint/2010/main" val="244676195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4" name="Rectangle 123">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descr="Sphere of mesh and nodes">
            <a:extLst>
              <a:ext uri="{FF2B5EF4-FFF2-40B4-BE49-F238E27FC236}">
                <a16:creationId xmlns:a16="http://schemas.microsoft.com/office/drawing/2014/main" id="{9A517A43-FC66-4662-8CE2-4E522D347951}"/>
              </a:ext>
            </a:extLst>
          </p:cNvPr>
          <p:cNvPicPr>
            <a:picLocks noChangeAspect="1"/>
          </p:cNvPicPr>
          <p:nvPr/>
        </p:nvPicPr>
        <p:blipFill rotWithShape="1">
          <a:blip r:embed="rId2">
            <a:alphaModFix amt="50000"/>
          </a:blip>
          <a:srcRect t="1429" r="-1" b="23568"/>
          <a:stretch/>
        </p:blipFill>
        <p:spPr>
          <a:xfrm>
            <a:off x="0" y="10"/>
            <a:ext cx="12191695" cy="6857990"/>
          </a:xfrm>
          <a:prstGeom prst="rect">
            <a:avLst/>
          </a:prstGeom>
        </p:spPr>
      </p:pic>
      <p:sp>
        <p:nvSpPr>
          <p:cNvPr id="126"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28"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130" name="Rectangle 129">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2" name="Straight Connector 131">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34"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1"/>
              </a:solidFill>
            </a:endParaRPr>
          </a:p>
        </p:txBody>
      </p:sp>
      <p:sp>
        <p:nvSpPr>
          <p:cNvPr id="2" name="CuadroTexto 1">
            <a:extLst>
              <a:ext uri="{FF2B5EF4-FFF2-40B4-BE49-F238E27FC236}">
                <a16:creationId xmlns:a16="http://schemas.microsoft.com/office/drawing/2014/main" id="{9B5E0CCF-2A14-40D6-A5EC-9CA1E0BAD40D}"/>
              </a:ext>
            </a:extLst>
          </p:cNvPr>
          <p:cNvSpPr txBox="1"/>
          <p:nvPr/>
        </p:nvSpPr>
        <p:spPr>
          <a:xfrm flipH="1">
            <a:off x="4976636" y="1692667"/>
            <a:ext cx="5545735" cy="2862322"/>
          </a:xfrm>
          <a:prstGeom prst="rect">
            <a:avLst/>
          </a:prstGeom>
          <a:noFill/>
        </p:spPr>
        <p:txBody>
          <a:bodyPr wrap="square" rtlCol="0">
            <a:spAutoFit/>
          </a:bodyPr>
          <a:lstStyle/>
          <a:p>
            <a:pPr marL="285750" indent="-285750">
              <a:buFont typeface="Arial" panose="020B0604020202020204" pitchFamily="34" charset="0"/>
              <a:buChar char="•"/>
            </a:pPr>
            <a:r>
              <a:rPr lang="en-US"/>
              <a:t>Functionality will also vary across the different types of documents</a:t>
            </a:r>
          </a:p>
          <a:p>
            <a:pPr marL="742950" lvl="1" indent="-285750">
              <a:buFont typeface="Arial" panose="020B0604020202020204" pitchFamily="34" charset="0"/>
              <a:buChar char="•"/>
            </a:pPr>
            <a:r>
              <a:rPr lang="en-US"/>
              <a:t>All documents will have ‘View’, ‘Import’, and ‘Scan’</a:t>
            </a:r>
          </a:p>
          <a:p>
            <a:pPr marL="742950" lvl="1" indent="-285750">
              <a:buFont typeface="Arial" panose="020B0604020202020204" pitchFamily="34" charset="0"/>
              <a:buChar char="•"/>
            </a:pPr>
            <a:r>
              <a:rPr lang="en-US"/>
              <a:t>Some documents will have ‘Index’</a:t>
            </a:r>
          </a:p>
          <a:p>
            <a:pPr marL="285750" indent="-285750">
              <a:buFont typeface="Arial" panose="020B0604020202020204" pitchFamily="34" charset="0"/>
              <a:buChar char="•"/>
            </a:pPr>
            <a:r>
              <a:rPr lang="en-US"/>
              <a:t>Additionally, documents can also be searched and filtered</a:t>
            </a:r>
          </a:p>
          <a:p>
            <a:pPr marL="742950" lvl="1" indent="-285750">
              <a:buFont typeface="Arial" panose="020B0604020202020204" pitchFamily="34" charset="0"/>
              <a:buChar char="•"/>
            </a:pPr>
            <a:r>
              <a:rPr lang="en-US"/>
              <a:t>Date</a:t>
            </a:r>
          </a:p>
          <a:p>
            <a:pPr marL="742950" lvl="1" indent="-285750">
              <a:buFont typeface="Arial" panose="020B0604020202020204" pitchFamily="34" charset="0"/>
              <a:buChar char="•"/>
            </a:pPr>
            <a:r>
              <a:rPr lang="en-US"/>
              <a:t>Claimant ID</a:t>
            </a:r>
          </a:p>
          <a:p>
            <a:pPr marL="742950" lvl="1" indent="-285750">
              <a:buFont typeface="Arial" panose="020B0604020202020204" pitchFamily="34" charset="0"/>
              <a:buChar char="•"/>
            </a:pPr>
            <a:r>
              <a:rPr lang="en-US"/>
              <a:t>First/Last Name</a:t>
            </a:r>
          </a:p>
          <a:p>
            <a:pPr marL="285750" indent="-285750">
              <a:buFont typeface="Arial" panose="020B0604020202020204" pitchFamily="34" charset="0"/>
              <a:buChar char="•"/>
            </a:pPr>
            <a:endParaRPr lang="en-US"/>
          </a:p>
        </p:txBody>
      </p:sp>
      <p:sp>
        <p:nvSpPr>
          <p:cNvPr id="3" name="Rectángulo 2">
            <a:extLst>
              <a:ext uri="{FF2B5EF4-FFF2-40B4-BE49-F238E27FC236}">
                <a16:creationId xmlns:a16="http://schemas.microsoft.com/office/drawing/2014/main" id="{C087F3BA-0955-4A6C-B9B7-9986EF2902A0}"/>
              </a:ext>
            </a:extLst>
          </p:cNvPr>
          <p:cNvSpPr/>
          <p:nvPr/>
        </p:nvSpPr>
        <p:spPr>
          <a:xfrm>
            <a:off x="284095" y="1549590"/>
            <a:ext cx="4083765" cy="375881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Elipse 3">
            <a:extLst>
              <a:ext uri="{FF2B5EF4-FFF2-40B4-BE49-F238E27FC236}">
                <a16:creationId xmlns:a16="http://schemas.microsoft.com/office/drawing/2014/main" id="{5D463D9B-662E-4990-B94F-D5164D391D9A}"/>
              </a:ext>
            </a:extLst>
          </p:cNvPr>
          <p:cNvSpPr/>
          <p:nvPr/>
        </p:nvSpPr>
        <p:spPr>
          <a:xfrm>
            <a:off x="1397524" y="1652915"/>
            <a:ext cx="1808802" cy="552609"/>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Medical Records</a:t>
            </a:r>
          </a:p>
        </p:txBody>
      </p:sp>
      <p:sp>
        <p:nvSpPr>
          <p:cNvPr id="16" name="Elipse 15">
            <a:extLst>
              <a:ext uri="{FF2B5EF4-FFF2-40B4-BE49-F238E27FC236}">
                <a16:creationId xmlns:a16="http://schemas.microsoft.com/office/drawing/2014/main" id="{94393F11-149F-452B-89DF-C603D31F7DEF}"/>
              </a:ext>
            </a:extLst>
          </p:cNvPr>
          <p:cNvSpPr/>
          <p:nvPr/>
        </p:nvSpPr>
        <p:spPr>
          <a:xfrm>
            <a:off x="1397524" y="2256676"/>
            <a:ext cx="1808802" cy="552609"/>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Diagnostics</a:t>
            </a:r>
          </a:p>
        </p:txBody>
      </p:sp>
      <p:sp>
        <p:nvSpPr>
          <p:cNvPr id="17" name="Elipse 16">
            <a:extLst>
              <a:ext uri="{FF2B5EF4-FFF2-40B4-BE49-F238E27FC236}">
                <a16:creationId xmlns:a16="http://schemas.microsoft.com/office/drawing/2014/main" id="{0F5D6B0E-CDFC-476E-AACE-42FC665A8ED9}"/>
              </a:ext>
            </a:extLst>
          </p:cNvPr>
          <p:cNvSpPr/>
          <p:nvPr/>
        </p:nvSpPr>
        <p:spPr>
          <a:xfrm>
            <a:off x="1397524" y="2882592"/>
            <a:ext cx="1808802" cy="552609"/>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Signed Reports</a:t>
            </a:r>
          </a:p>
        </p:txBody>
      </p:sp>
      <p:sp>
        <p:nvSpPr>
          <p:cNvPr id="18" name="Elipse 17">
            <a:extLst>
              <a:ext uri="{FF2B5EF4-FFF2-40B4-BE49-F238E27FC236}">
                <a16:creationId xmlns:a16="http://schemas.microsoft.com/office/drawing/2014/main" id="{92A592C5-DB44-4CFF-BE51-28CC172E6907}"/>
              </a:ext>
            </a:extLst>
          </p:cNvPr>
          <p:cNvSpPr/>
          <p:nvPr/>
        </p:nvSpPr>
        <p:spPr>
          <a:xfrm>
            <a:off x="1290198" y="3448190"/>
            <a:ext cx="1916129" cy="581606"/>
          </a:xfrm>
          <a:prstGeom prst="ellipse">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Invoice</a:t>
            </a:r>
          </a:p>
        </p:txBody>
      </p:sp>
      <p:sp>
        <p:nvSpPr>
          <p:cNvPr id="19" name="Elipse 18">
            <a:extLst>
              <a:ext uri="{FF2B5EF4-FFF2-40B4-BE49-F238E27FC236}">
                <a16:creationId xmlns:a16="http://schemas.microsoft.com/office/drawing/2014/main" id="{9FE93672-AA36-4843-9AD9-1001CCD68487}"/>
              </a:ext>
            </a:extLst>
          </p:cNvPr>
          <p:cNvSpPr/>
          <p:nvPr/>
        </p:nvSpPr>
        <p:spPr>
          <a:xfrm>
            <a:off x="1290198" y="4068872"/>
            <a:ext cx="1916129" cy="581606"/>
          </a:xfrm>
          <a:prstGeom prst="ellipse">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Misc.</a:t>
            </a:r>
          </a:p>
        </p:txBody>
      </p:sp>
      <p:pic>
        <p:nvPicPr>
          <p:cNvPr id="6" name="Gráfico 5" descr="Centro de llamadas con relleno sólido">
            <a:extLst>
              <a:ext uri="{FF2B5EF4-FFF2-40B4-BE49-F238E27FC236}">
                <a16:creationId xmlns:a16="http://schemas.microsoft.com/office/drawing/2014/main" id="{981A92EB-9B8E-4BCC-8C9A-61A8F3F740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6780" y="2590599"/>
            <a:ext cx="552610" cy="552610"/>
          </a:xfrm>
          <a:prstGeom prst="rect">
            <a:avLst/>
          </a:prstGeom>
        </p:spPr>
      </p:pic>
      <p:pic>
        <p:nvPicPr>
          <p:cNvPr id="22" name="Gráfico 21" descr="Centro de llamadas con relleno sólido">
            <a:extLst>
              <a:ext uri="{FF2B5EF4-FFF2-40B4-BE49-F238E27FC236}">
                <a16:creationId xmlns:a16="http://schemas.microsoft.com/office/drawing/2014/main" id="{97A1E794-9E58-4296-9063-2D181E9D60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77708" y="2547480"/>
            <a:ext cx="552610" cy="552610"/>
          </a:xfrm>
          <a:prstGeom prst="rect">
            <a:avLst/>
          </a:prstGeom>
        </p:spPr>
      </p:pic>
      <p:sp>
        <p:nvSpPr>
          <p:cNvPr id="7" name="CuadroTexto 6">
            <a:extLst>
              <a:ext uri="{FF2B5EF4-FFF2-40B4-BE49-F238E27FC236}">
                <a16:creationId xmlns:a16="http://schemas.microsoft.com/office/drawing/2014/main" id="{F817C253-5E3C-4D3B-A8E5-B9C149346BE1}"/>
              </a:ext>
            </a:extLst>
          </p:cNvPr>
          <p:cNvSpPr txBox="1"/>
          <p:nvPr/>
        </p:nvSpPr>
        <p:spPr>
          <a:xfrm>
            <a:off x="140251" y="3100089"/>
            <a:ext cx="831890" cy="369332"/>
          </a:xfrm>
          <a:prstGeom prst="rect">
            <a:avLst/>
          </a:prstGeom>
          <a:noFill/>
        </p:spPr>
        <p:txBody>
          <a:bodyPr wrap="square" rtlCol="0">
            <a:spAutoFit/>
          </a:bodyPr>
          <a:lstStyle/>
          <a:p>
            <a:pPr algn="ctr"/>
            <a:r>
              <a:rPr lang="en-US" b="1">
                <a:solidFill>
                  <a:schemeClr val="bg1"/>
                </a:solidFill>
              </a:rPr>
              <a:t>VA</a:t>
            </a:r>
          </a:p>
        </p:txBody>
      </p:sp>
      <p:sp>
        <p:nvSpPr>
          <p:cNvPr id="24" name="CuadroTexto 23">
            <a:extLst>
              <a:ext uri="{FF2B5EF4-FFF2-40B4-BE49-F238E27FC236}">
                <a16:creationId xmlns:a16="http://schemas.microsoft.com/office/drawing/2014/main" id="{065E7570-928D-4CF3-8BB6-FCB21382C6DB}"/>
              </a:ext>
            </a:extLst>
          </p:cNvPr>
          <p:cNvSpPr txBox="1"/>
          <p:nvPr/>
        </p:nvSpPr>
        <p:spPr>
          <a:xfrm>
            <a:off x="3670165" y="3055638"/>
            <a:ext cx="785294" cy="646331"/>
          </a:xfrm>
          <a:prstGeom prst="rect">
            <a:avLst/>
          </a:prstGeom>
          <a:noFill/>
        </p:spPr>
        <p:txBody>
          <a:bodyPr wrap="square" rtlCol="0">
            <a:spAutoFit/>
          </a:bodyPr>
          <a:lstStyle/>
          <a:p>
            <a:pPr algn="ctr"/>
            <a:r>
              <a:rPr lang="en-US" b="1">
                <a:solidFill>
                  <a:schemeClr val="bg1"/>
                </a:solidFill>
              </a:rPr>
              <a:t>Non-VA</a:t>
            </a:r>
          </a:p>
        </p:txBody>
      </p:sp>
      <p:cxnSp>
        <p:nvCxnSpPr>
          <p:cNvPr id="20" name="Conector recto de flecha 19">
            <a:extLst>
              <a:ext uri="{FF2B5EF4-FFF2-40B4-BE49-F238E27FC236}">
                <a16:creationId xmlns:a16="http://schemas.microsoft.com/office/drawing/2014/main" id="{553D84CF-0951-44E4-939B-CEA1DB59F2DC}"/>
              </a:ext>
            </a:extLst>
          </p:cNvPr>
          <p:cNvCxnSpPr>
            <a:cxnSpLocks/>
            <a:endCxn id="17" idx="6"/>
          </p:cNvCxnSpPr>
          <p:nvPr/>
        </p:nvCxnSpPr>
        <p:spPr>
          <a:xfrm flipH="1">
            <a:off x="3206326" y="2823785"/>
            <a:ext cx="567099" cy="335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48D49596-0B84-4A5E-97FC-B5843B14C028}"/>
              </a:ext>
            </a:extLst>
          </p:cNvPr>
          <p:cNvCxnSpPr>
            <a:cxnSpLocks/>
            <a:stCxn id="22" idx="1"/>
            <a:endCxn id="18" idx="6"/>
          </p:cNvCxnSpPr>
          <p:nvPr/>
        </p:nvCxnSpPr>
        <p:spPr>
          <a:xfrm flipH="1">
            <a:off x="3206327" y="2823785"/>
            <a:ext cx="571381" cy="915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D31E6B95-71EC-4167-88FB-7E2418B79E9B}"/>
              </a:ext>
            </a:extLst>
          </p:cNvPr>
          <p:cNvCxnSpPr>
            <a:cxnSpLocks/>
            <a:stCxn id="22" idx="1"/>
            <a:endCxn id="19" idx="6"/>
          </p:cNvCxnSpPr>
          <p:nvPr/>
        </p:nvCxnSpPr>
        <p:spPr>
          <a:xfrm flipH="1">
            <a:off x="3206327" y="2823785"/>
            <a:ext cx="571381" cy="15358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FD37C9E7-2751-42F8-97E1-C140BE04C8BB}"/>
              </a:ext>
            </a:extLst>
          </p:cNvPr>
          <p:cNvCxnSpPr>
            <a:cxnSpLocks/>
            <a:endCxn id="4" idx="2"/>
          </p:cNvCxnSpPr>
          <p:nvPr/>
        </p:nvCxnSpPr>
        <p:spPr>
          <a:xfrm flipV="1">
            <a:off x="849390" y="1929220"/>
            <a:ext cx="548134" cy="9231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a:extLst>
              <a:ext uri="{FF2B5EF4-FFF2-40B4-BE49-F238E27FC236}">
                <a16:creationId xmlns:a16="http://schemas.microsoft.com/office/drawing/2014/main" id="{F12E5757-BBFA-4443-9850-592942E596C5}"/>
              </a:ext>
            </a:extLst>
          </p:cNvPr>
          <p:cNvCxnSpPr>
            <a:cxnSpLocks/>
            <a:endCxn id="16" idx="2"/>
          </p:cNvCxnSpPr>
          <p:nvPr/>
        </p:nvCxnSpPr>
        <p:spPr>
          <a:xfrm flipV="1">
            <a:off x="849390" y="2532981"/>
            <a:ext cx="548134" cy="319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a:extLst>
              <a:ext uri="{FF2B5EF4-FFF2-40B4-BE49-F238E27FC236}">
                <a16:creationId xmlns:a16="http://schemas.microsoft.com/office/drawing/2014/main" id="{E83716FF-FF1D-428D-9CF4-871787DC2D60}"/>
              </a:ext>
            </a:extLst>
          </p:cNvPr>
          <p:cNvCxnSpPr>
            <a:cxnSpLocks/>
            <a:stCxn id="6" idx="3"/>
            <a:endCxn id="17" idx="2"/>
          </p:cNvCxnSpPr>
          <p:nvPr/>
        </p:nvCxnSpPr>
        <p:spPr>
          <a:xfrm>
            <a:off x="849390" y="2866904"/>
            <a:ext cx="548134" cy="2919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52403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Application>Microsoft Office PowerPoint</Application>
  <PresentationFormat>Widescreen</PresentationFormat>
  <Slides>35</Slides>
  <Notes>9</Notes>
  <HiddenSlides>0</HiddenSlide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Gallery</vt:lpstr>
      <vt:lpstr>EXAM FILE manager</vt:lpstr>
      <vt:lpstr>Team  leaders:   NORMAN Avery  &amp; JOSH mermelstein</vt:lpstr>
      <vt:lpstr>The Project:  Exam File Manager</vt:lpstr>
      <vt:lpstr>qtc</vt:lpstr>
      <vt:lpstr>services</vt:lpstr>
      <vt:lpstr>WHAT THEY COVER </vt:lpstr>
      <vt:lpstr>clients</vt:lpstr>
      <vt:lpstr>What is Exam File Manager? (EFM)</vt:lpstr>
      <vt:lpstr>PowerPoint Presentation</vt:lpstr>
      <vt:lpstr>ISSUES AND CHALLENGES </vt:lpstr>
      <vt:lpstr>ISSUES AND CHALLENGES </vt:lpstr>
      <vt:lpstr>ISSUES AND CHALLENGES </vt:lpstr>
      <vt:lpstr>ISSUES AND CHALLENGES </vt:lpstr>
      <vt:lpstr>Initial Challenges</vt:lpstr>
      <vt:lpstr>Initial Challenges</vt:lpstr>
      <vt:lpstr>Initial Challenges</vt:lpstr>
      <vt:lpstr>ADAPTING  TO New TECHNOLOGIES</vt:lpstr>
      <vt:lpstr>ADAPTING  TO New TECHNOLOGIES</vt:lpstr>
      <vt:lpstr>Technologies and Design patterns </vt:lpstr>
      <vt:lpstr>Technologies and Design patterns </vt:lpstr>
      <vt:lpstr>Technologies and Design patterns </vt:lpstr>
      <vt:lpstr>Technologies and Design patterns </vt:lpstr>
      <vt:lpstr>Technologies and Design patterns </vt:lpstr>
      <vt:lpstr>What Have We Discovered? </vt:lpstr>
      <vt:lpstr>PowerPoint Presentation</vt:lpstr>
      <vt:lpstr>PowerPoint Presentation</vt:lpstr>
      <vt:lpstr>Where does the team stand now?</vt:lpstr>
      <vt:lpstr>FEATURES WE ARE IMPLEMENTING </vt:lpstr>
      <vt:lpstr>FEATURES WE ARE IMPLEMENTING </vt:lpstr>
      <vt:lpstr>FEATURES WE ARE IMPLEMENTING </vt:lpstr>
      <vt:lpstr>Agile overview </vt:lpstr>
      <vt:lpstr>Agile frameworks</vt:lpstr>
      <vt:lpstr>What we used -scrum</vt:lpstr>
      <vt:lpstr>Going forward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Avery, Norman T</dc:creator>
  <cp:revision>1</cp:revision>
  <dcterms:created xsi:type="dcterms:W3CDTF">2021-11-30T02:11:47Z</dcterms:created>
  <dcterms:modified xsi:type="dcterms:W3CDTF">2021-12-03T15:41:47Z</dcterms:modified>
</cp:coreProperties>
</file>