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12420E-0D54-47B0-96F3-D2DA3FA82729}">
  <a:tblStyle styleId="{C112420E-0D54-47B0-96F3-D2DA3FA827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8F4"/>
          </a:solidFill>
        </a:fill>
      </a:tcStyle>
    </a:wholeTbl>
    <a:band1H>
      <a:tcTxStyle/>
      <a:tcStyle>
        <a:tcBdr/>
        <a:fill>
          <a:solidFill>
            <a:srgbClr val="E2CDE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CDE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94541"/>
  </p:normalViewPr>
  <p:slideViewPr>
    <p:cSldViewPr snapToGrid="0">
      <p:cViewPr varScale="1">
        <p:scale>
          <a:sx n="117" d="100"/>
          <a:sy n="117" d="100"/>
        </p:scale>
        <p:origin x="4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936171" y="758952"/>
            <a:ext cx="6340929" cy="3889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NASA ROBOTICS COMPETITION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9124949" y="758952"/>
            <a:ext cx="2333007" cy="573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 MEMBERS: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Christian Soltero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Christopher Portugal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Jonathan Sahagun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Jose Ambrosio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Mikey Thong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ME/EE MEMBERS: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Daniel Solis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Doroteo Alvarado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Juan Leguizamon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Sonia Onofua</a:t>
            </a:r>
            <a:b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ADVISORS: 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Jose Macias </a:t>
            </a:r>
            <a:endParaRPr/>
          </a:p>
          <a:p>
            <a:pPr marL="457200" marR="0" lvl="1" indent="-152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Richard Cross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819150" y="728870"/>
            <a:ext cx="10072370" cy="55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INTERNALS OF THE CHASSIS</a:t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4841" y="1701869"/>
            <a:ext cx="7166112" cy="4875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24308" y="728870"/>
            <a:ext cx="7329679" cy="94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ROVERS CONNECTION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508" y="1676814"/>
            <a:ext cx="7222437" cy="487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85801" y="476250"/>
            <a:ext cx="10131425" cy="158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ROVER </a:t>
            </a:r>
            <a:b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511649"/>
            <a:ext cx="4363212" cy="436321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261872" y="2090371"/>
            <a:ext cx="428045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Communication is done over Wi-Fi using a router.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rovers connect to a laptop that acts as the master</a:t>
            </a:r>
            <a:endParaRPr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software that allows communication is ROS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85802" y="274320"/>
            <a:ext cx="11132818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ROS (ROBOT OPERATING SYSTEM)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3" y="1303022"/>
            <a:ext cx="79781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an operating system.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a collection of software frameworks for robot software developers.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called Robot Operating System because it provides many similar services.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rovers use roscpp which is a c++ implementation of ROS.</a:t>
            </a:r>
            <a:endParaRPr/>
          </a:p>
          <a:p>
            <a:pPr marL="285750" marR="0" lvl="0" indent="-1079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838" y="3256422"/>
            <a:ext cx="4348162" cy="3601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BENEFITS OF USING ROS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Services provided by ROS to diverse computer clusters: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 Abstraction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Low-level device control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 of commonly used functionality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 passing 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Package management</a:t>
            </a:r>
            <a:endParaRPr/>
          </a:p>
          <a:p>
            <a:pPr marL="285750" marR="0" lvl="0" indent="-1079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MESSAGE PASSING - ROS TOPICS</a:t>
            </a:r>
            <a:endParaRPr/>
          </a:p>
        </p:txBody>
      </p:sp>
      <p:pic>
        <p:nvPicPr>
          <p:cNvPr id="240" name="Shape 240" descr="https://lh5.googleusercontent.com/PjJb7C8pH1nCj5iPoJbeoXixk5D5s3heDcYM_C2alLfUG4_bTU93lKtfR2UGUe8ywRUtbAdD9_MCtzqo466pXLsO2I4-VbOZHUUyK2rKVzSBzaO5vnYXYMK13snvqe9VgJdMzBwVx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6235" y="2294467"/>
            <a:ext cx="9651674" cy="3315634"/>
          </a:xfrm>
          <a:prstGeom prst="rect">
            <a:avLst/>
          </a:prstGeom>
          <a:noFill/>
          <a:ln w="889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descr="https://lh6.googleusercontent.com/HQGgszeJTqrP1iSOEHYRGijXUi6tsWyRWQaLkxEScltW9Fe5v6U_OJbgYGTzSCy06zDjzjTESaheowgB2U6AOjBYW-_DBg--CdZ034oW5A_LRIYza70aiW8tWoxFs6o8l6hHM-TwPIk"/>
          <p:cNvPicPr preferRelativeResize="0"/>
          <p:nvPr/>
        </p:nvPicPr>
        <p:blipFill rotWithShape="1">
          <a:blip r:embed="rId3">
            <a:alphaModFix/>
          </a:blip>
          <a:srcRect t="12734"/>
          <a:stretch/>
        </p:blipFill>
        <p:spPr>
          <a:xfrm>
            <a:off x="555434" y="1866900"/>
            <a:ext cx="10858500" cy="4671377"/>
          </a:xfrm>
          <a:prstGeom prst="rect">
            <a:avLst/>
          </a:prstGeom>
          <a:solidFill>
            <a:srgbClr val="ECECEC"/>
          </a:solidFill>
          <a:ln w="10477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918971" y="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 FREE DIAGRAM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030287" y="260728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 FREE DIAGRAM</a:t>
            </a:r>
            <a:endParaRPr/>
          </a:p>
        </p:txBody>
      </p:sp>
      <p:pic>
        <p:nvPicPr>
          <p:cNvPr id="252" name="Shape 252" descr="https://lh3.googleusercontent.com/cI-EAguy7NLsef2TZDciFG-rrddbliBFP2DA0dCpBE1Ik9HZU0hboxJk17vAJKIXYGy2fU5EEIZ1IUMb3AGsFAJsXSSsWgRr0EkCbkAInHSy5XxYz5DKJXPSKedQfnB2J3YsIpGpnQ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885"/>
          <a:stretch/>
        </p:blipFill>
        <p:spPr>
          <a:xfrm>
            <a:off x="2292626" y="1437353"/>
            <a:ext cx="7275444" cy="515991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3" name="Shape 253"/>
          <p:cNvSpPr/>
          <p:nvPr/>
        </p:nvSpPr>
        <p:spPr>
          <a:xfrm>
            <a:off x="2292626" y="1574800"/>
            <a:ext cx="562334" cy="538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85801" y="31242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AREAS OF FOCUS </a:t>
            </a:r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38200" y="1507250"/>
            <a:ext cx="105156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Localization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Important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Without cannot trust rovers to know where they are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 the area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 to avoid obstacle seen by any rover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 meat of the project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Heavily relies on Localization and Mapping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LOCALIZATION</a:t>
            </a: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an odometer and an IMU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Calibrating using raw encoder data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Finding the measurement of error after testing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many radians per second in each encoder?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GPS and actual data measurement for the location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Determining where the rover should be in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Determining if the rover is inside or outside of the GPS area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85801" y="239184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2" y="1676401"/>
            <a:ext cx="50657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and Overview</a:t>
            </a:r>
            <a:endParaRPr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Rover</a:t>
            </a:r>
            <a:endParaRPr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ROS</a:t>
            </a:r>
            <a:endParaRPr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Localization</a:t>
            </a:r>
            <a:endParaRPr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endParaRPr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pic>
        <p:nvPicPr>
          <p:cNvPr id="156" name="Shape 156" descr="https://lh3.googleusercontent.com/Ls3YdlbH2IrCnYCFZqc_EjOSKJTyVUSUdY5O4ojXFzHHlBWZLtC18hdBQcTNwRf9-D4GGaaFMa-8TU9LAQGGUIJNCZnSRLciGPW8IGKbTlptAVjUkdjmdC9Quu2j-Vv3Va06bLvjF5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513" y="1998562"/>
            <a:ext cx="5847812" cy="414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261872" y="448887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ODOMETER CALIBRATION IN 2X2M SQUARE</a:t>
            </a:r>
            <a:endParaRPr/>
          </a:p>
        </p:txBody>
      </p:sp>
      <p:pic>
        <p:nvPicPr>
          <p:cNvPr id="271" name="Shape 271" descr="https://lh3.googleusercontent.com/AIXK48I9rcRtFej22w57cW8qzQIJRYG7XocwsxfpwBeNu1Xuwl77SxxU_6sV8BSA8o_1y6-SuwYuUKRx2RzLHIMuVrJ1D_VLWGtfCJfDEqdeEh422vhgdz5u7riwhVCv5T0k_nTlx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887" y="2161308"/>
            <a:ext cx="6155113" cy="346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https://lh4.googleusercontent.com/kaaF9vHqT9gfQpNXWFkUCzm3CXShua3avXsVHsNPDNz7cEnC814NoVur2bA_oNFJ5uoAkMwfrqdE_dPdcgU-924Wo1kWJE_eUMh0BiX5oRkaE4NcLYZBEh33RfJrwCc0NxAmlCM5Sx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2161308"/>
            <a:ext cx="6155115" cy="3462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685738" y="428725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1885000"/>
            <a:ext cx="10131300" cy="4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grid_map ROS package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Creates multiple 2D arrays</a:t>
            </a:r>
            <a:endParaRPr sz="2400"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ultrasonic data to make map of what is in front of a rover</a:t>
            </a:r>
            <a:endParaRPr/>
          </a:p>
          <a:p>
            <a:pPr marL="742950" marR="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Walls</a:t>
            </a:r>
            <a:endParaRPr sz="1800"/>
          </a:p>
          <a:p>
            <a:pPr marL="742950" marR="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Bufferzone</a:t>
            </a:r>
            <a:endParaRPr sz="1800"/>
          </a:p>
          <a:p>
            <a:pPr marL="742950" marR="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Rovers</a:t>
            </a:r>
            <a:endParaRPr sz="1800"/>
          </a:p>
          <a:p>
            <a:pPr marL="742950" marR="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Previous Location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85801" y="4288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1885000"/>
            <a:ext cx="10131300" cy="4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/>
              <a:t>Using ROS messages gather all individual data and location data to make a map of the area</a:t>
            </a:r>
            <a:endParaRPr sz="240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Use Rviz to read Grid_Map and create a visualization </a:t>
            </a:r>
            <a:endParaRPr sz="2400"/>
          </a:p>
          <a:p>
            <a:pPr marL="4572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/>
          </a:p>
          <a:p>
            <a:pPr marL="457200" lvl="0" indent="-4064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/>
              <a:t>This will be used when plotting a path in a known area to take account of obstacle before moving. </a:t>
            </a:r>
            <a:endParaRPr sz="2400"/>
          </a:p>
          <a:p>
            <a:pPr marL="285750" marR="0" lvl="0" indent="-1333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SIMULTANEOUS LOCALIZATION AND MAPPING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241638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SLAM?</a:t>
            </a:r>
            <a:endParaRPr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concept designed to aid autonomous robots become more situated with their surroundings</a:t>
            </a:r>
            <a:endParaRPr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Builds a map of an unknown environment while simultaneously navigating through the map</a:t>
            </a:r>
            <a:endParaRPr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/>
              <a:t>did we implement SLAM into our project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the proper utilization of:</a:t>
            </a:r>
            <a:endParaRPr/>
          </a:p>
          <a:p>
            <a: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Localization</a:t>
            </a:r>
            <a:endParaRPr/>
          </a:p>
          <a:p>
            <a:pPr marL="1371600" marR="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/>
          </a:p>
          <a:p>
            <a:pPr marL="285750" marR="0" lvl="0" indent="-1333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LOCALIZATION AND MAPPING</a:t>
            </a: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1" y="1844887"/>
            <a:ext cx="10492739" cy="467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Localization</a:t>
            </a:r>
            <a:endParaRPr/>
          </a:p>
          <a:p>
            <a:pPr marL="8763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estimated orientation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our robot</a:t>
            </a:r>
            <a:endParaRPr/>
          </a:p>
          <a:p>
            <a:pPr marL="13335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/>
              <a:t>ur values for orientation included values such as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18161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Location on a XY plane</a:t>
            </a:r>
            <a:endParaRPr/>
          </a:p>
          <a:p>
            <a:pPr marL="18161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Angle it is facing on ou</a:t>
            </a:r>
            <a:r>
              <a:rPr lang="en-US" sz="2400"/>
              <a:t>r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/>
              <a:t>g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rid map </a:t>
            </a:r>
            <a:endParaRPr/>
          </a:p>
          <a:p>
            <a:pPr marL="18161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Landmarks in the immediate vicinity of the robot</a:t>
            </a:r>
            <a:endParaRPr/>
          </a:p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/>
          </a:p>
          <a:p>
            <a:pPr marL="8763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Dynamically b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uilding a model of the environment</a:t>
            </a:r>
            <a:endParaRPr/>
          </a:p>
          <a:p>
            <a:pPr marL="8763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We built our map by:</a:t>
            </a:r>
            <a:endParaRPr/>
          </a:p>
          <a:p>
            <a:pPr marL="13589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400"/>
              <a:t>H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aving input from localization, estimation of the surroundings, keeping tracks of landmarks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OF LOCALIZATION AND MAPPING</a:t>
            </a: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Estimation</a:t>
            </a:r>
            <a:endParaRPr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are given the robot’s present state and with that information, we can estimate the state of the world </a:t>
            </a:r>
            <a:endParaRPr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Motion Planning</a:t>
            </a:r>
            <a:endParaRPr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relation to navigation, this is the algorithm the robot refers to when deciding on the most efficient algorithm to get from Point A to Point B</a:t>
            </a:r>
            <a:endParaRPr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Navigation</a:t>
            </a:r>
            <a:endParaRPr/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refers to the robot making its own decisions when a command needs to be fulfilled such as going to a desired location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685801" y="40386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SLAM PROBLEM</a:t>
            </a: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838200" y="1521324"/>
            <a:ext cx="10751820" cy="513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Given: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Robot Controls, Observations</a:t>
            </a:r>
            <a:endParaRPr dirty="0"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Wanted: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 of the Environment, Path of the robot</a:t>
            </a:r>
            <a:endParaRPr dirty="0"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SLAM is an implementation for autonomous robots, however it has issues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 </a:t>
            </a:r>
            <a:endParaRPr dirty="0"/>
          </a:p>
          <a:p>
            <a:pPr marL="1200150" marR="0" lvl="2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is no one formula to implement SLAM. Rather, it must be seen as a concept.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map is needed for localization and localization is needed for mapping</a:t>
            </a:r>
            <a:endParaRPr dirty="0"/>
          </a:p>
          <a:p>
            <a:pPr marL="1200150" marR="0" lvl="2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Dynamic algorithm 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24143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Divide and Conquer 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Divide arena into 3.75 x 3.75 m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Priority is given to  those </a:t>
            </a:r>
            <a:r>
              <a:rPr lang="en-US" sz="2400" dirty="0"/>
              <a:t>closest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the center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Choose a random point in a section and start a small spiral at that point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in that section until about 80% coverage has been obtained, then choose a new section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343" y="726558"/>
            <a:ext cx="5357812" cy="535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dirty="0"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1" y="1714500"/>
            <a:ext cx="9840432" cy="466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Placed 10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place out of 21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beating 7 other schools, including last years runner up</a:t>
            </a:r>
            <a:endParaRPr dirty="0"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tying with 3 other schools</a:t>
            </a:r>
            <a:endParaRPr dirty="0"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mass improvement of the previous last two years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Swarmies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now have a have a mapping module to record obstacles and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Swamie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locations 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Swamies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also have increased reliability in localization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IMPROVEMENTS FOR NEXT YEAR	</a:t>
            </a:r>
            <a:endParaRPr sz="6000"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74650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Implement Dead Reckoning</a:t>
            </a:r>
            <a:endParaRPr sz="2300" dirty="0">
              <a:solidFill>
                <a:srgbClr val="FFFF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746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Compare location of IMU with GPS</a:t>
            </a:r>
            <a:endParaRPr sz="2300" dirty="0">
              <a:solidFill>
                <a:srgbClr val="FFFF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746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Improve localization by lowering speed</a:t>
            </a:r>
            <a:endParaRPr sz="2300" dirty="0">
              <a:solidFill>
                <a:srgbClr val="FFFF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746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Look into computer vision for localization</a:t>
            </a:r>
            <a:endParaRPr sz="2300" dirty="0">
              <a:solidFill>
                <a:srgbClr val="FFFF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746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Test at different times of day for lighting issues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SWARMATHON BACKGROUND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95350" y="1696720"/>
            <a:ext cx="494411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robotics competition hosted by University of New Mexico and sponsored by NASA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held in 2016.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CSULA participated in 2016 and 2017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participated in the 2018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Swarmathon is held at Kennedy Space Center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 Schools across the nation will compete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210" y="2238592"/>
            <a:ext cx="5983110" cy="448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30002" y="422600"/>
            <a:ext cx="11190281" cy="619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TOOLS USED</a:t>
            </a:r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388" y="587897"/>
            <a:ext cx="2277450" cy="3272050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 t="10955" b="14583"/>
          <a:stretch/>
        </p:blipFill>
        <p:spPr>
          <a:xfrm>
            <a:off x="492625" y="3429000"/>
            <a:ext cx="2470675" cy="1839685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 t="12845" b="17609"/>
          <a:stretch/>
        </p:blipFill>
        <p:spPr>
          <a:xfrm>
            <a:off x="3448437" y="5158731"/>
            <a:ext cx="3732726" cy="1393373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0299" y="3347915"/>
            <a:ext cx="3031402" cy="1267024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748" y="1537098"/>
            <a:ext cx="5426195" cy="1267025"/>
          </a:xfrm>
          <a:prstGeom prst="rect">
            <a:avLst/>
          </a:prstGeom>
          <a:solidFill>
            <a:schemeClr val="lt1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96807" y="4343025"/>
            <a:ext cx="2092375" cy="2092375"/>
          </a:xfrm>
          <a:prstGeom prst="rect">
            <a:avLst/>
          </a:prstGeom>
          <a:noFill/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176811" y="2757304"/>
            <a:ext cx="529227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261872" y="279071"/>
            <a:ext cx="9692640" cy="72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/>
          </a:p>
        </p:txBody>
      </p:sp>
      <p:graphicFrame>
        <p:nvGraphicFramePr>
          <p:cNvPr id="169" name="Shape 169"/>
          <p:cNvGraphicFramePr/>
          <p:nvPr/>
        </p:nvGraphicFramePr>
        <p:xfrm>
          <a:off x="1085850" y="1128156"/>
          <a:ext cx="10287000" cy="5016855"/>
        </p:xfrm>
        <a:graphic>
          <a:graphicData uri="http://schemas.openxmlformats.org/drawingml/2006/table">
            <a:tbl>
              <a:tblPr firstRow="1" bandRow="1">
                <a:noFill/>
                <a:tableStyleId>{C112420E-0D54-47B0-96F3-D2DA3FA82729}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Requirement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Performance Objective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Source of Requirements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Method of Verification</a:t>
                      </a:r>
                      <a:endParaRPr/>
                    </a:p>
                  </a:txBody>
                  <a:tcPr marL="96000" marR="96000" marT="48000" marB="4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Operation Time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Prelim – 30 min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Semi Final – 30 min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Final – 60 mins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Competition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Design</a:t>
                      </a:r>
                      <a:endParaRPr/>
                    </a:p>
                  </a:txBody>
                  <a:tcPr marL="96000" marR="96000" marT="48000" marB="4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Search Dimensions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Prelim – 15x15 m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Semi Final – 22x22 m</a:t>
                      </a: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Final – 22x22 m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Competition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Design</a:t>
                      </a:r>
                      <a:endParaRPr/>
                    </a:p>
                  </a:txBody>
                  <a:tcPr marL="96000" marR="96000" marT="48000" marB="4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Language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C++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Customers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Design</a:t>
                      </a:r>
                      <a:endParaRPr/>
                    </a:p>
                  </a:txBody>
                  <a:tcPr marL="96000" marR="96000" marT="48000" marB="48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Communication 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ROS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Competition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Design</a:t>
                      </a:r>
                      <a:endParaRPr/>
                    </a:p>
                  </a:txBody>
                  <a:tcPr marL="96000" marR="96000" marT="48000" marB="48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Search Objective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Find and as many collect resources in allotted time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Competition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Test</a:t>
                      </a:r>
                      <a:endParaRPr/>
                    </a:p>
                  </a:txBody>
                  <a:tcPr marL="96000" marR="96000" marT="48000" marB="48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Rover Max Velocity 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1 m/s</a:t>
                      </a:r>
                      <a:endParaRPr sz="1900"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Competition</a:t>
                      </a:r>
                      <a:endParaRPr/>
                    </a:p>
                  </a:txBody>
                  <a:tcPr marL="96000" marR="96000" marT="48000" marB="48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Design</a:t>
                      </a:r>
                      <a:endParaRPr/>
                    </a:p>
                  </a:txBody>
                  <a:tcPr marL="96000" marR="96000" marT="48000" marB="48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4460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SWARMATHON GOALS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261872" y="1828801"/>
            <a:ext cx="4107635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rovers to:</a:t>
            </a:r>
            <a:endParaRPr/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 autonomously</a:t>
            </a:r>
            <a:endParaRPr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avoid obstacles</a:t>
            </a:r>
            <a:endParaRPr/>
          </a:p>
          <a:p>
            <a: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search, collect, and drop-off as many April Cubes into the collection zone</a:t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4515" y="2065867"/>
            <a:ext cx="5377311" cy="403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85801" y="372533"/>
            <a:ext cx="10782299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COMPETITION RULES AND SCOPE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261872" y="1447800"/>
            <a:ext cx="5292440" cy="501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Teams are given 3 Rover 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 rovers can not be modified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Parts of the given code cannot be modified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Autonomous rovers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Teams have no control over the rover during the competition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team with the most cubes win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round has different amount of rovers, time, and size in a tournament</a:t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311" y="1581150"/>
            <a:ext cx="5415633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DELIVERABLES AND DEADLINES</a:t>
            </a:r>
            <a:endParaRPr/>
          </a:p>
        </p:txBody>
      </p:sp>
      <p:graphicFrame>
        <p:nvGraphicFramePr>
          <p:cNvPr id="189" name="Shape 189"/>
          <p:cNvGraphicFramePr/>
          <p:nvPr/>
        </p:nvGraphicFramePr>
        <p:xfrm>
          <a:off x="685800" y="2065865"/>
          <a:ext cx="10920600" cy="4068225"/>
        </p:xfrm>
        <a:graphic>
          <a:graphicData uri="http://schemas.openxmlformats.org/drawingml/2006/table">
            <a:tbl>
              <a:tblPr firstRow="1" bandRow="1">
                <a:noFill/>
                <a:tableStyleId>{C112420E-0D54-47B0-96F3-D2DA3FA82729}</a:tableStyleId>
              </a:tblPr>
              <a:tblGrid>
                <a:gridCol w="36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Category</a:t>
                      </a:r>
                      <a:endParaRPr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Deliverable Description</a:t>
                      </a:r>
                      <a:endParaRPr sz="1900"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Delivery Date</a:t>
                      </a:r>
                      <a:endParaRPr sz="1900"/>
                    </a:p>
                  </a:txBody>
                  <a:tcPr marL="116175" marR="116175" marT="49275" marB="49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Report</a:t>
                      </a:r>
                      <a:endParaRPr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Senior Design Report</a:t>
                      </a:r>
                      <a:endParaRPr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12/06/2017</a:t>
                      </a:r>
                      <a:endParaRPr/>
                    </a:p>
                  </a:txBody>
                  <a:tcPr marL="116175" marR="116175" marT="49275" marB="49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Technical Check in </a:t>
                      </a:r>
                      <a:endParaRPr sz="1900"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GitHub Upload, Form Submission, Video Upload</a:t>
                      </a:r>
                      <a:endParaRPr sz="1900"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12/11/2018</a:t>
                      </a:r>
                      <a:endParaRPr/>
                    </a:p>
                  </a:txBody>
                  <a:tcPr marL="116175" marR="116175" marT="49275" marB="49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/>
                        <a:t>Technical Check in </a:t>
                      </a:r>
                      <a:endParaRPr sz="1900"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/>
                        <a:t>GitHub Upload, Form Submission, Video Upload</a:t>
                      </a:r>
                      <a:endParaRPr sz="1900"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3/01/2018</a:t>
                      </a:r>
                      <a:endParaRPr/>
                    </a:p>
                  </a:txBody>
                  <a:tcPr marL="116175" marR="116175" marT="49275" marB="49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Reports Due</a:t>
                      </a:r>
                      <a:endParaRPr sz="1900"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Technical And Outreach Reports</a:t>
                      </a:r>
                      <a:endParaRPr sz="1900"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3/15/2018</a:t>
                      </a:r>
                      <a:endParaRPr/>
                    </a:p>
                  </a:txBody>
                  <a:tcPr marL="116175" marR="116175" marT="49275" marB="49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Activity</a:t>
                      </a:r>
                      <a:endParaRPr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Final Code Submission</a:t>
                      </a:r>
                      <a:endParaRPr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3/20/2018</a:t>
                      </a:r>
                      <a:endParaRPr/>
                    </a:p>
                  </a:txBody>
                  <a:tcPr marL="116175" marR="116175" marT="49275" marB="492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Competition</a:t>
                      </a:r>
                      <a:endParaRPr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2018 Nasa Swarmathon at Kennedy Space Center</a:t>
                      </a:r>
                      <a:endParaRPr sz="1900"/>
                    </a:p>
                  </a:txBody>
                  <a:tcPr marL="116175" marR="116175" marT="49275" marB="49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4/17/2018-4/19/2018</a:t>
                      </a:r>
                      <a:endParaRPr/>
                    </a:p>
                  </a:txBody>
                  <a:tcPr marL="116175" marR="116175" marT="49275" marB="492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85801" y="372534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SWARMIE (ROVERS)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273747" y="1828801"/>
            <a:ext cx="8595360" cy="245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Swarmies are small robotic vehicles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Programmed to communicate and interact as a collective swarm, operate autonomously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Equipped with a computer webcam, ultrasonic sensors, GPS system, motor encoders and servo motors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17779"/>
          <a:stretch/>
        </p:blipFill>
        <p:spPr>
          <a:xfrm>
            <a:off x="2781587" y="4417932"/>
            <a:ext cx="8172925" cy="190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4960" y="413909"/>
            <a:ext cx="7640320" cy="88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 OF THE ROVER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787" y="1300480"/>
            <a:ext cx="7284539" cy="5327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1048</Words>
  <Application>Microsoft Macintosh PowerPoint</Application>
  <PresentationFormat>Widescreen</PresentationFormat>
  <Paragraphs>221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Celestial</vt:lpstr>
      <vt:lpstr>NASA ROBOTICS COMPETITION</vt:lpstr>
      <vt:lpstr>AGENDA</vt:lpstr>
      <vt:lpstr>SWARMATHON BACKGROUND</vt:lpstr>
      <vt:lpstr>REQUIREMENTS</vt:lpstr>
      <vt:lpstr>SWARMATHON GOALS</vt:lpstr>
      <vt:lpstr>COMPETITION RULES AND SCOPE</vt:lpstr>
      <vt:lpstr>DELIVERABLES AND DEADLINES</vt:lpstr>
      <vt:lpstr>SWARMIE (ROVERS)</vt:lpstr>
      <vt:lpstr>FRONT OF THE ROVER</vt:lpstr>
      <vt:lpstr>INTERNALS OF THE CHASSIS</vt:lpstr>
      <vt:lpstr>ROVERS CONNECTION</vt:lpstr>
      <vt:lpstr>ROVER  COMMUNICATION</vt:lpstr>
      <vt:lpstr>ROS (ROBOT OPERATING SYSTEM)</vt:lpstr>
      <vt:lpstr>BENEFITS OF USING ROS</vt:lpstr>
      <vt:lpstr>MESSAGE PASSING - ROS TOPICS</vt:lpstr>
      <vt:lpstr>CONTEXT FREE DIAGRAM</vt:lpstr>
      <vt:lpstr>CONTEXT FREE DIAGRAM</vt:lpstr>
      <vt:lpstr>AREAS OF FOCUS </vt:lpstr>
      <vt:lpstr>LOCALIZATION</vt:lpstr>
      <vt:lpstr>ODOMETER CALIBRATION IN 2X2M SQUARE</vt:lpstr>
      <vt:lpstr>MAP</vt:lpstr>
      <vt:lpstr>MAP</vt:lpstr>
      <vt:lpstr>SIMULTANEOUS LOCALIZATION AND MAPPING</vt:lpstr>
      <vt:lpstr>LOCALIZATION AND MAPPING</vt:lpstr>
      <vt:lpstr>RESULTS OF LOCALIZATION AND MAPPING</vt:lpstr>
      <vt:lpstr>THE SLAM PROBLEM</vt:lpstr>
      <vt:lpstr>SEARCH</vt:lpstr>
      <vt:lpstr>RESULTS</vt:lpstr>
      <vt:lpstr>IMPROVEMENTS FOR NEXT YEAR </vt:lpstr>
      <vt:lpstr>TOOLS USED</vt:lpstr>
      <vt:lpstr>THANK YOU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ROBOTICS COMPETITION</dc:title>
  <cp:lastModifiedBy>Jonathan Sahagun</cp:lastModifiedBy>
  <cp:revision>1</cp:revision>
  <dcterms:modified xsi:type="dcterms:W3CDTF">2018-04-23T17:29:33Z</dcterms:modified>
</cp:coreProperties>
</file>