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onymou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157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19T21:42:50.503" idx="1">
    <p:pos x="6000" y="0"/>
    <p:text>Backend Start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0T01:33:40.852" idx="2">
    <p:pos x="6000" y="0"/>
    <p:text>Backend Finish
Possible Additions:
- Stress Test Graphs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Shape 18" descr="ITS_PPT-titleSlide-pa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drive.google.com/file/d/1TLbEFV8VgiBOwUanP9kJOgho5F_UD0h_/view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et-etb10c-x03.calstatela.edu/newdash/dashboard.php" TargetMode="External"/><Relationship Id="rId5" Type="http://schemas.openxmlformats.org/officeDocument/2006/relationships/hyperlink" Target="https://et-etb10c-x03.calstatela.edu/newreport/report.php" TargetMode="Externa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714234" y="1044637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the WiFi Coverage and Quality in Cal State LA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5458500" y="2969619"/>
            <a:ext cx="2677500" cy="23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Daniel Xu</a:t>
            </a:r>
            <a:endParaRPr i="1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Steven Castro</a:t>
            </a:r>
            <a:endParaRPr i="1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Albert Ting</a:t>
            </a:r>
            <a:endParaRPr i="1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Jorge Lima</a:t>
            </a:r>
            <a:endParaRPr i="1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Paul French</a:t>
            </a:r>
            <a:endParaRPr i="1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595300" y="646214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24390" r="-24390"/>
          <a:stretch/>
        </p:blipFill>
        <p:spPr>
          <a:xfrm>
            <a:off x="3530841" y="3034376"/>
            <a:ext cx="2381707" cy="21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6697" y="3253101"/>
            <a:ext cx="1805279" cy="18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Feature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385700" y="1984976"/>
            <a:ext cx="83538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/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 a link t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 the application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within the CSULA GET mobile app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/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Show a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heatmap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’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reported Wi-Fi outages within the CSULA campus. </a:t>
            </a:r>
            <a:endParaRPr sz="2000"/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Provide a form for a user to report a Wi-Fi outage within CSULA. The form will have been partially completed if location (via GPS) is given permission by the user.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Backend view for viewing report raw data and statistics.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187400" y="1593150"/>
            <a:ext cx="4830300" cy="45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 with PHP and Java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cript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PHP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Prepared statements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Javascript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Autofill fields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APIs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HTML5 Geolocation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 coordinates(if available), otherwise wi-fi + cell tower</a:t>
            </a:r>
            <a:endParaRPr sz="20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Mapbox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Highcharts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Scripts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8526" y="1953125"/>
            <a:ext cx="1758648" cy="9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9711" y="1953125"/>
            <a:ext cx="1533516" cy="10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727650" y="772326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End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0475" y="3319475"/>
            <a:ext cx="1678824" cy="16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727650" y="78044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Mapbox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650" y="1611688"/>
            <a:ext cx="2800224" cy="12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208825" y="1708000"/>
            <a:ext cx="5229900" cy="3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data platform for mobile and web applications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the tools needed to create custom maps and layers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API Utilization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Map and location rendering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Heatmap layer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650" y="2822801"/>
            <a:ext cx="2851176" cy="2425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727650" y="78044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Highcharts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850" y="2579550"/>
            <a:ext cx="3118076" cy="60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208825" y="1708000"/>
            <a:ext cx="5101800" cy="3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Charting library written in JavaScript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 a way of adding interactive charts to websites, web and mobile applications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API Utilization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Graphically represent data from user submitted reports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600" y="3405670"/>
            <a:ext cx="3528575" cy="2205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208825" y="1708000"/>
            <a:ext cx="5779200" cy="3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application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 with Cal State LA’s GETmobile app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Allows the user to report the status of their Wi-Fi connection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map shows the user’s location and the current Wi-Fi quality of the user’s zone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727650" y="77129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End 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(User)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050" y="1538650"/>
            <a:ext cx="2348301" cy="41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0" y="837276"/>
            <a:ext cx="9144000" cy="52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727656" y="773166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Dashboard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03" y="1666463"/>
            <a:ext cx="3904752" cy="211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0550" y="1666463"/>
            <a:ext cx="3904752" cy="211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625" y="3903075"/>
            <a:ext cx="3904699" cy="211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0572" y="3903075"/>
            <a:ext cx="3904704" cy="211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152375" y="991925"/>
            <a:ext cx="85206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Architecture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290050" y="1816925"/>
            <a:ext cx="8520600" cy="3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2 servers running on campus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Dependencies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Ubuntu 16.04 Base Install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Apache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PHP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PostgreSQL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Memcached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95300" y="648192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475" y="2151712"/>
            <a:ext cx="2864375" cy="26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/>
        </p:nvSpPr>
        <p:spPr>
          <a:xfrm>
            <a:off x="152375" y="991925"/>
            <a:ext cx="85206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Back-end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290050" y="1816925"/>
            <a:ext cx="8520600" cy="3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Web server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Serving both web applications with Apache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HTTPS setup for secure reporting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Memcache to lessen load on database server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Database server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Separate machine running PostgreSQL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Meant to separate running webserver from database in case of intrusion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8595300" y="648192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729450" y="961107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Gathered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313500" y="1701450"/>
            <a:ext cx="8520600" cy="4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Sandboxing restricts amount of information that can be gathered.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fills in: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Rating and optional comment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Gathered automatically on submission: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of report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Ping, User Agent, and IP Address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0" y="821350"/>
            <a:ext cx="34662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Geolocation Problem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200" y="1434075"/>
            <a:ext cx="5677801" cy="386372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74550" y="2068575"/>
            <a:ext cx="3289200" cy="3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We can get user’s geolocation in their report with HTML 5 APIs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How do we use it to help pinpoint problem areas on campus?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778012" y="93843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		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540400" y="1853850"/>
            <a:ext cx="4050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Advisor</a:t>
            </a:r>
            <a:endParaRPr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Guo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Liaisons</a:t>
            </a:r>
            <a:endParaRPr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Mr.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Jason Solis</a:t>
            </a:r>
            <a:endParaRPr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Mr.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Michael Lee</a:t>
            </a:r>
            <a:endParaRPr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Mr.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Edmund Gean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 State LA Computer Science Department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0049" y="2509212"/>
            <a:ext cx="4469601" cy="21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9463" y="821275"/>
            <a:ext cx="4944525" cy="521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74550" y="819975"/>
            <a:ext cx="40719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Geolocation Solution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02500" y="1733125"/>
            <a:ext cx="39696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Cut up map into two layers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One outer uniform layer into a grid with 300+ boxes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One inner layer solely for known buildings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Helps in keeping reports only if they come from campus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Helpful in keeping track of building rating averages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Once gathered by hand, shouldn’t change at all.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1591800" y="885225"/>
            <a:ext cx="59604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Data Flow at Report Page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225" y="1800225"/>
            <a:ext cx="5543550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/>
        </p:nvSpPr>
        <p:spPr>
          <a:xfrm>
            <a:off x="1591800" y="885225"/>
            <a:ext cx="59604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Data Flow at Dashboard Page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988" y="1609725"/>
            <a:ext cx="5534025" cy="36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2364600" y="966675"/>
            <a:ext cx="4414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Stress Testing with JMeter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31375"/>
            <a:ext cx="8839202" cy="69693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2807850" y="4405675"/>
            <a:ext cx="3528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Our Server Test Statistics for 20,000 Samples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93600" y="1822863"/>
            <a:ext cx="7756800" cy="27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Apache JMeter is an open-source Java application that creates load tests.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It is used to test the integrity and performance of Web Applications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Acts as a browser to bombard the application with requests in order to test server load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275" y="3769400"/>
            <a:ext cx="5637474" cy="22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1593950" y="3429000"/>
            <a:ext cx="60696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This chart shows the number of hits per second across the entire time of the test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5175" y="1196400"/>
            <a:ext cx="5473651" cy="22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1573375" y="851350"/>
            <a:ext cx="61767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chart shows the response times of the test across the entire time of the test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3997350" y="813500"/>
            <a:ext cx="11493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Demo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70950" y="5826925"/>
            <a:ext cx="1149300" cy="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u="sng">
                <a:solidFill>
                  <a:schemeClr val="hlink"/>
                </a:solidFill>
                <a:hlinkClick r:id="rId5"/>
              </a:rPr>
              <a:t>Report</a:t>
            </a:r>
            <a:r>
              <a:rPr lang="en-US"/>
              <a:t> </a:t>
            </a:r>
            <a:r>
              <a:rPr lang="en-US" sz="600" u="sng">
                <a:solidFill>
                  <a:schemeClr val="hlink"/>
                </a:solidFill>
                <a:hlinkClick r:id="rId6"/>
              </a:rPr>
              <a:t>Dashboard</a:t>
            </a:r>
            <a:endParaRPr sz="600"/>
          </a:p>
        </p:txBody>
      </p:sp>
      <p:sp>
        <p:nvSpPr>
          <p:cNvPr id="283" name="Shape 283" title="Demo.mp4">
            <a:hlinkClick r:id="rId7"/>
          </p:cNvPr>
          <p:cNvSpPr/>
          <p:nvPr/>
        </p:nvSpPr>
        <p:spPr>
          <a:xfrm>
            <a:off x="1526500" y="1481850"/>
            <a:ext cx="6091000" cy="4568250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Demo">
            <a:hlinkClick r:id="" action="ppaction://media"/>
            <a:extLst>
              <a:ext uri="{FF2B5EF4-FFF2-40B4-BE49-F238E27FC236}">
                <a16:creationId xmlns:a16="http://schemas.microsoft.com/office/drawing/2014/main" id="{5794152C-9C7D-473A-98BA-6A0C84F9A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832" y="1481850"/>
            <a:ext cx="8208335" cy="444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/>
        </p:nvSpPr>
        <p:spPr>
          <a:xfrm>
            <a:off x="3471450" y="897350"/>
            <a:ext cx="22011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 txBox="1"/>
          <p:nvPr/>
        </p:nvSpPr>
        <p:spPr>
          <a:xfrm>
            <a:off x="432750" y="1655375"/>
            <a:ext cx="8278500" cy="41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Implement IP Location Based on ITS Access Point Database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Pop-Up Window to Inform Users Off-Campus That Their Report Will Be Discarded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Load All Rectangles in the Report Map so Users Can Find Locations with Better Wi-Fi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Limit the Map Rectangle Colors to the Last 50 Reports or the Last 24 hours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Create a Backend for ITS That Allows Them to Report Problem Areas as Fixed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2072904" y="2636791"/>
            <a:ext cx="5380841" cy="16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you!!!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	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 i="0" u="none" strike="noStrike" cap="none">
                <a:solidFill>
                  <a:srgbClr val="000000"/>
                </a:solidFill>
              </a:rPr>
              <a:t>Introduction</a:t>
            </a:r>
            <a:endParaRPr sz="2400" i="0" u="none" strike="noStrike" cap="none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/>
              <a:t>Difficulties	</a:t>
            </a:r>
            <a:endParaRPr sz="2400"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 i="0" u="none" strike="noStrike" cap="none">
                <a:solidFill>
                  <a:srgbClr val="000000"/>
                </a:solidFill>
              </a:rPr>
              <a:t>Requirements</a:t>
            </a:r>
            <a:endParaRPr sz="2400"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 i="0" u="none" strike="noStrike" cap="none">
                <a:solidFill>
                  <a:srgbClr val="000000"/>
                </a:solidFill>
              </a:rPr>
              <a:t>Frontend</a:t>
            </a:r>
            <a:endParaRPr sz="2400"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 i="0" u="none" strike="noStrike" cap="none">
                <a:solidFill>
                  <a:srgbClr val="000000"/>
                </a:solidFill>
              </a:rPr>
              <a:t>Backend</a:t>
            </a:r>
            <a:endParaRPr sz="2400" i="0" u="none" strike="noStrike" cap="none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/>
              <a:t>Test</a:t>
            </a:r>
            <a:endParaRPr sz="2400"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/>
              <a:t>Demo</a:t>
            </a:r>
            <a:endParaRPr sz="2400"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romanUcPeriod"/>
            </a:pPr>
            <a:r>
              <a:rPr lang="en-US" sz="2400"/>
              <a:t>Future Work</a:t>
            </a:r>
            <a:endParaRPr sz="2400"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595300" y="64621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729450" y="2078875"/>
            <a:ext cx="50655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WIFI is important to us as students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Problems a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 Cal State LA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Blind spots, Poor speeds, Connection issues</a:t>
            </a:r>
            <a:endParaRPr/>
          </a:p>
          <a:p>
            <a: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Eg. Salazar Hall, Food Court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WIFI Reporting Application (GETmobile)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 data such as: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Geolocation, Ping, Header Information, time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 a database to store data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Visualize this data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450" y="1105763"/>
            <a:ext cx="2601075" cy="464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729450" y="117061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729450" y="117061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cont.</a:t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557050" y="2088450"/>
            <a:ext cx="78612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our project improve the WIFI</a:t>
            </a:r>
            <a:endParaRPr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trouble areas</a:t>
            </a:r>
            <a:endParaRPr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user experience</a:t>
            </a:r>
            <a:endParaRPr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Optimizing infrastructure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Statement: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ITS identify and reduce problematic WIFI areas by collecting and analyzing user submitted data, thus improving the WIFI coverage and quality here at Cal State 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727650" y="87223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27650" y="1914050"/>
            <a:ext cx="7688700" cy="3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As stated in the introduction we needed a way to easily track problem areas. The simplest solution was to develop an application that most students would be able to access.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The application initially needed to: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Track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your location through taking the current wifi access point’s location to see exactly where the issue is at.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Display information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related to internet speed (ping, download speed, upload speed).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Be a native application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for IOS and Android to collect additional statistics to help the user fill out the form automatically depending on where they were at.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727650" y="87223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Difficulties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540225" y="1693900"/>
            <a:ext cx="8094000" cy="3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Developing two native applications ended up becoming a problem due to: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Budget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(lack of IOS devices and Developer license).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Experience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Advertising campaign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for users to download a seperate application to report WiFi outages.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Lack of IOS version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means we will lose most users.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500800" y="73293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Requirements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216350" y="1625625"/>
            <a:ext cx="5127000" cy="4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Going native ended up having more cons than pros.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We ended up deciding on prioritizing </a:t>
            </a: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reach over accuracy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The new application was to be implemented onto the </a:t>
            </a: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CSULA’s GETmobile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application.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Implementation restriction meant application had to be </a:t>
            </a: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web-based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750" y="1625625"/>
            <a:ext cx="2314750" cy="39586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727650" y="87223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Requirements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540225" y="1693900"/>
            <a:ext cx="8094000" cy="3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After deciding on the platform we were able to decide on project requirements. Some of the main ones were: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The server for the database and the website are to be seperate.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PhP prepared statements to protect against SQL injection.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Mobile view optimization.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‘Heatmap’ to view problem areas around user.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Form to report wifi outage with hidden prefilled data.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Backend to view raw data and report statistics.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595300" y="64644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Microsoft Office PowerPoint</Application>
  <PresentationFormat>On-screen Show (4:3)</PresentationFormat>
  <Paragraphs>187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Paul French</cp:lastModifiedBy>
  <cp:revision>1</cp:revision>
  <dcterms:modified xsi:type="dcterms:W3CDTF">2018-04-23T17:41:45Z</dcterms:modified>
</cp:coreProperties>
</file>