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21031200" cy="32004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80">
          <p15:clr>
            <a:srgbClr val="A4A3A4"/>
          </p15:clr>
        </p15:guide>
        <p15:guide id="2" pos="66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3F49"/>
    <a:srgbClr val="FFFFFF"/>
    <a:srgbClr val="5F7A51"/>
    <a:srgbClr val="494F57"/>
    <a:srgbClr val="2C3F48"/>
    <a:srgbClr val="4E748B"/>
    <a:srgbClr val="3C586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20" autoAdjust="0"/>
    <p:restoredTop sz="93670"/>
  </p:normalViewPr>
  <p:slideViewPr>
    <p:cSldViewPr>
      <p:cViewPr>
        <p:scale>
          <a:sx n="42" d="100"/>
          <a:sy n="42" d="100"/>
        </p:scale>
        <p:origin x="1128" y="-2731"/>
      </p:cViewPr>
      <p:guideLst>
        <p:guide orient="horz" pos="10080"/>
        <p:guide pos="6624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5/10/relationships/revisionInfo" Target="revisionInfo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55111803-9A10-468D-942A-B935E4BF4B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01875" y="685800"/>
            <a:ext cx="22542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1A2AE454-4F6E-4682-B36A-C13527479B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1C126D0-1779-4DDE-B71E-62B34B211912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Have students check that the logo is the appropriate one to use.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975" y="9942513"/>
            <a:ext cx="17875250" cy="68595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54363" y="18135600"/>
            <a:ext cx="14722475" cy="8178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FA8E6-7278-4E06-AD62-91095B74AD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7135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47B6B-C77E-4D33-8B52-572392EBFC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134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984413" y="2844800"/>
            <a:ext cx="4468812" cy="25603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7975" y="2844800"/>
            <a:ext cx="13254038" cy="25603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B5028-DE38-40DE-9D2A-651E099B42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7179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9742B-EFD0-4832-BC61-C658E67F55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4989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113" y="20566063"/>
            <a:ext cx="17875250" cy="6356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2113" y="13565188"/>
            <a:ext cx="17875250" cy="7000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DB459-D98A-4903-AEBB-92DE29EC2F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1696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7975" y="9245600"/>
            <a:ext cx="8861425" cy="1920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91800" y="9245600"/>
            <a:ext cx="8861425" cy="1920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66EBA-4CEC-462D-B2FF-90AF89E5D9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957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925" y="1281113"/>
            <a:ext cx="18929350" cy="533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0925" y="7164388"/>
            <a:ext cx="9293225" cy="2984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0925" y="10148888"/>
            <a:ext cx="9293225" cy="1844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683875" y="7164388"/>
            <a:ext cx="9296400" cy="2984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683875" y="10148888"/>
            <a:ext cx="9296400" cy="1844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FE606-8158-4F91-B9B9-3F75829764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6755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12DB4-DDD0-45F5-A967-AD5C0296C2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0472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A7C09-817D-4165-A4A5-9B947013C8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4618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925" y="1274763"/>
            <a:ext cx="6919913" cy="5422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0" y="1274763"/>
            <a:ext cx="11757025" cy="273145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0925" y="6697663"/>
            <a:ext cx="6919913" cy="218916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C5783-BFD7-46C8-9A32-CA2FBB3A2C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04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2738" y="22402800"/>
            <a:ext cx="12619037" cy="26447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22738" y="2859088"/>
            <a:ext cx="12619037" cy="19202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22738" y="25047575"/>
            <a:ext cx="12619037" cy="3756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E9964-F1D0-4DBB-9A26-7968AC24BE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548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77975" y="2844800"/>
            <a:ext cx="178752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3031" tIns="151516" rIns="303031" bIns="1515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7975" y="9245600"/>
            <a:ext cx="17875250" cy="192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3031" tIns="151516" rIns="303031" bIns="151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77975" y="29159200"/>
            <a:ext cx="4381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03031" tIns="151516" rIns="303031" bIns="15151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46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85025" y="29159200"/>
            <a:ext cx="66611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03031" tIns="151516" rIns="303031" bIns="15151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46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071725" y="29159200"/>
            <a:ext cx="4381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03031" tIns="151516" rIns="303031" bIns="1515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4600"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049AE1D4-CE46-4AC6-9D30-33CC00331A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030538" rtl="0" eaLnBrk="0" fontAlgn="base" hangingPunct="0">
        <a:spcBef>
          <a:spcPct val="0"/>
        </a:spcBef>
        <a:spcAft>
          <a:spcPct val="0"/>
        </a:spcAft>
        <a:defRPr sz="146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3030538" rtl="0" eaLnBrk="0" fontAlgn="base" hangingPunct="0">
        <a:spcBef>
          <a:spcPct val="0"/>
        </a:spcBef>
        <a:spcAft>
          <a:spcPct val="0"/>
        </a:spcAft>
        <a:defRPr sz="14600">
          <a:solidFill>
            <a:schemeClr val="tx2"/>
          </a:solidFill>
          <a:latin typeface="Times New Roman" pitchFamily="18" charset="0"/>
          <a:ea typeface="MS PGothic" panose="020B0600070205080204" pitchFamily="34" charset="-128"/>
        </a:defRPr>
      </a:lvl2pPr>
      <a:lvl3pPr algn="ctr" defTabSz="3030538" rtl="0" eaLnBrk="0" fontAlgn="base" hangingPunct="0">
        <a:spcBef>
          <a:spcPct val="0"/>
        </a:spcBef>
        <a:spcAft>
          <a:spcPct val="0"/>
        </a:spcAft>
        <a:defRPr sz="14600">
          <a:solidFill>
            <a:schemeClr val="tx2"/>
          </a:solidFill>
          <a:latin typeface="Times New Roman" pitchFamily="18" charset="0"/>
          <a:ea typeface="MS PGothic" panose="020B0600070205080204" pitchFamily="34" charset="-128"/>
        </a:defRPr>
      </a:lvl3pPr>
      <a:lvl4pPr algn="ctr" defTabSz="3030538" rtl="0" eaLnBrk="0" fontAlgn="base" hangingPunct="0">
        <a:spcBef>
          <a:spcPct val="0"/>
        </a:spcBef>
        <a:spcAft>
          <a:spcPct val="0"/>
        </a:spcAft>
        <a:defRPr sz="14600">
          <a:solidFill>
            <a:schemeClr val="tx2"/>
          </a:solidFill>
          <a:latin typeface="Times New Roman" pitchFamily="18" charset="0"/>
          <a:ea typeface="MS PGothic" panose="020B0600070205080204" pitchFamily="34" charset="-128"/>
        </a:defRPr>
      </a:lvl4pPr>
      <a:lvl5pPr algn="ctr" defTabSz="3030538" rtl="0" eaLnBrk="0" fontAlgn="base" hangingPunct="0">
        <a:spcBef>
          <a:spcPct val="0"/>
        </a:spcBef>
        <a:spcAft>
          <a:spcPct val="0"/>
        </a:spcAft>
        <a:defRPr sz="14600">
          <a:solidFill>
            <a:schemeClr val="tx2"/>
          </a:solidFill>
          <a:latin typeface="Times New Roman" pitchFamily="18" charset="0"/>
          <a:ea typeface="MS PGothic" panose="020B0600070205080204" pitchFamily="34" charset="-128"/>
        </a:defRPr>
      </a:lvl5pPr>
      <a:lvl6pPr marL="457200" algn="ctr" defTabSz="3030538" rtl="0" fontAlgn="base">
        <a:spcBef>
          <a:spcPct val="0"/>
        </a:spcBef>
        <a:spcAft>
          <a:spcPct val="0"/>
        </a:spcAft>
        <a:defRPr sz="14600">
          <a:solidFill>
            <a:schemeClr val="tx2"/>
          </a:solidFill>
          <a:latin typeface="Times New Roman" pitchFamily="18" charset="0"/>
        </a:defRPr>
      </a:lvl6pPr>
      <a:lvl7pPr marL="914400" algn="ctr" defTabSz="3030538" rtl="0" fontAlgn="base">
        <a:spcBef>
          <a:spcPct val="0"/>
        </a:spcBef>
        <a:spcAft>
          <a:spcPct val="0"/>
        </a:spcAft>
        <a:defRPr sz="14600">
          <a:solidFill>
            <a:schemeClr val="tx2"/>
          </a:solidFill>
          <a:latin typeface="Times New Roman" pitchFamily="18" charset="0"/>
        </a:defRPr>
      </a:lvl7pPr>
      <a:lvl8pPr marL="1371600" algn="ctr" defTabSz="3030538" rtl="0" fontAlgn="base">
        <a:spcBef>
          <a:spcPct val="0"/>
        </a:spcBef>
        <a:spcAft>
          <a:spcPct val="0"/>
        </a:spcAft>
        <a:defRPr sz="14600">
          <a:solidFill>
            <a:schemeClr val="tx2"/>
          </a:solidFill>
          <a:latin typeface="Times New Roman" pitchFamily="18" charset="0"/>
        </a:defRPr>
      </a:lvl8pPr>
      <a:lvl9pPr marL="1828800" algn="ctr" defTabSz="3030538" rtl="0" fontAlgn="base">
        <a:spcBef>
          <a:spcPct val="0"/>
        </a:spcBef>
        <a:spcAft>
          <a:spcPct val="0"/>
        </a:spcAft>
        <a:defRPr sz="14600">
          <a:solidFill>
            <a:schemeClr val="tx2"/>
          </a:solidFill>
          <a:latin typeface="Times New Roman" pitchFamily="18" charset="0"/>
        </a:defRPr>
      </a:lvl9pPr>
    </p:titleStyle>
    <p:bodyStyle>
      <a:lvl1pPr marL="1136650" indent="-1136650" algn="l" defTabSz="3030538" rtl="0" eaLnBrk="0" fontAlgn="base" hangingPunct="0">
        <a:spcBef>
          <a:spcPct val="20000"/>
        </a:spcBef>
        <a:spcAft>
          <a:spcPct val="0"/>
        </a:spcAft>
        <a:buChar char="•"/>
        <a:defRPr sz="106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2462213" indent="-947738" algn="l" defTabSz="3030538" rtl="0" eaLnBrk="0" fontAlgn="base" hangingPunct="0">
        <a:spcBef>
          <a:spcPct val="20000"/>
        </a:spcBef>
        <a:spcAft>
          <a:spcPct val="0"/>
        </a:spcAft>
        <a:buChar char="–"/>
        <a:defRPr sz="93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3789363" indent="-758825" algn="l" defTabSz="3030538" rtl="0" eaLnBrk="0" fontAlgn="base" hangingPunct="0">
        <a:spcBef>
          <a:spcPct val="20000"/>
        </a:spcBef>
        <a:spcAft>
          <a:spcPct val="0"/>
        </a:spcAft>
        <a:buChar char="•"/>
        <a:defRPr sz="79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5303838" indent="-758825" algn="l" defTabSz="3030538" rtl="0" eaLnBrk="0" fontAlgn="base" hangingPunct="0">
        <a:spcBef>
          <a:spcPct val="20000"/>
        </a:spcBef>
        <a:spcAft>
          <a:spcPct val="0"/>
        </a:spcAft>
        <a:buChar char="–"/>
        <a:defRPr sz="67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6818313" indent="-757238" algn="l" defTabSz="3030538" rtl="0" eaLnBrk="0" fontAlgn="base" hangingPunct="0">
        <a:spcBef>
          <a:spcPct val="20000"/>
        </a:spcBef>
        <a:spcAft>
          <a:spcPct val="0"/>
        </a:spcAft>
        <a:buChar char="»"/>
        <a:defRPr sz="67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7275513" indent="-757238" algn="l" defTabSz="3030538" rtl="0" fontAlgn="base">
        <a:spcBef>
          <a:spcPct val="20000"/>
        </a:spcBef>
        <a:spcAft>
          <a:spcPct val="0"/>
        </a:spcAft>
        <a:buChar char="»"/>
        <a:defRPr sz="6700">
          <a:solidFill>
            <a:schemeClr val="tx1"/>
          </a:solidFill>
          <a:latin typeface="+mn-lt"/>
        </a:defRPr>
      </a:lvl6pPr>
      <a:lvl7pPr marL="7732713" indent="-757238" algn="l" defTabSz="3030538" rtl="0" fontAlgn="base">
        <a:spcBef>
          <a:spcPct val="20000"/>
        </a:spcBef>
        <a:spcAft>
          <a:spcPct val="0"/>
        </a:spcAft>
        <a:buChar char="»"/>
        <a:defRPr sz="6700">
          <a:solidFill>
            <a:schemeClr val="tx1"/>
          </a:solidFill>
          <a:latin typeface="+mn-lt"/>
        </a:defRPr>
      </a:lvl7pPr>
      <a:lvl8pPr marL="8189913" indent="-757238" algn="l" defTabSz="3030538" rtl="0" fontAlgn="base">
        <a:spcBef>
          <a:spcPct val="20000"/>
        </a:spcBef>
        <a:spcAft>
          <a:spcPct val="0"/>
        </a:spcAft>
        <a:buChar char="»"/>
        <a:defRPr sz="6700">
          <a:solidFill>
            <a:schemeClr val="tx1"/>
          </a:solidFill>
          <a:latin typeface="+mn-lt"/>
        </a:defRPr>
      </a:lvl8pPr>
      <a:lvl9pPr marL="8647113" indent="-757238" algn="l" defTabSz="3030538" rtl="0" fontAlgn="base">
        <a:spcBef>
          <a:spcPct val="20000"/>
        </a:spcBef>
        <a:spcAft>
          <a:spcPct val="0"/>
        </a:spcAft>
        <a:buChar char="»"/>
        <a:defRPr sz="6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F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19"/>
          <p:cNvSpPr>
            <a:spLocks noChangeArrowheads="1"/>
          </p:cNvSpPr>
          <p:nvPr/>
        </p:nvSpPr>
        <p:spPr bwMode="auto">
          <a:xfrm>
            <a:off x="0" y="0"/>
            <a:ext cx="21031200" cy="525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0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9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7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6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6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300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93875"/>
            <a:ext cx="21031200" cy="1882775"/>
          </a:xfrm>
        </p:spPr>
        <p:txBody>
          <a:bodyPr/>
          <a:lstStyle/>
          <a:p>
            <a:pPr eaLnBrk="1" hangingPunct="1">
              <a:lnSpc>
                <a:spcPts val="4000"/>
              </a:lnSpc>
            </a:pPr>
            <a:r>
              <a:rPr lang="en-US" altLang="en-US" sz="2700" b="1" dirty="0">
                <a:solidFill>
                  <a:srgbClr val="FFCC00"/>
                </a:solidFill>
                <a:latin typeface="Arial" panose="020B0604020202020204" pitchFamily="34" charset="0"/>
              </a:rPr>
              <a:t>Team Members:</a:t>
            </a:r>
            <a:r>
              <a:rPr lang="en-US" altLang="en-US" sz="2700" dirty="0">
                <a:solidFill>
                  <a:srgbClr val="FFCC00"/>
                </a:solidFill>
                <a:latin typeface="Arial" panose="020B0604020202020204" pitchFamily="34" charset="0"/>
              </a:rPr>
              <a:t> Andres </a:t>
            </a:r>
            <a:r>
              <a:rPr lang="en-US" altLang="en-US" sz="2700" dirty="0" err="1">
                <a:solidFill>
                  <a:srgbClr val="FFCC00"/>
                </a:solidFill>
                <a:latin typeface="Arial" panose="020B0604020202020204" pitchFamily="34" charset="0"/>
              </a:rPr>
              <a:t>Adame</a:t>
            </a:r>
            <a:r>
              <a:rPr lang="en-US" altLang="en-US" sz="2700">
                <a:solidFill>
                  <a:srgbClr val="FFCC00"/>
                </a:solidFill>
                <a:latin typeface="Arial" panose="020B0604020202020204" pitchFamily="34" charset="0"/>
              </a:rPr>
              <a:t>, Teky Alvarad</a:t>
            </a:r>
            <a:r>
              <a:rPr lang="en-US" altLang="en-US" sz="2700" dirty="0">
                <a:solidFill>
                  <a:srgbClr val="FFCC00"/>
                </a:solidFill>
                <a:latin typeface="Arial" panose="020B0604020202020204" pitchFamily="34" charset="0"/>
              </a:rPr>
              <a:t>o</a:t>
            </a:r>
            <a:br>
              <a:rPr lang="en-US" altLang="en-US" sz="2700" dirty="0">
                <a:solidFill>
                  <a:srgbClr val="FFCC00"/>
                </a:solidFill>
                <a:latin typeface="Arial" panose="020B0604020202020204" pitchFamily="34" charset="0"/>
              </a:rPr>
            </a:br>
            <a:r>
              <a:rPr lang="en-US" altLang="en-US" sz="2700" b="1" dirty="0">
                <a:solidFill>
                  <a:srgbClr val="FFCC00"/>
                </a:solidFill>
                <a:latin typeface="Arial" panose="020B0604020202020204" pitchFamily="34" charset="0"/>
              </a:rPr>
              <a:t>Faculty Advisors:</a:t>
            </a:r>
            <a:r>
              <a:rPr lang="en-US" altLang="en-US" sz="2700" dirty="0">
                <a:solidFill>
                  <a:srgbClr val="FFCC00"/>
                </a:solidFill>
                <a:latin typeface="Arial" panose="020B0604020202020204" pitchFamily="34" charset="0"/>
              </a:rPr>
              <a:t> Dr. Russell Abbott, Dr. </a:t>
            </a:r>
            <a:r>
              <a:rPr lang="en-US" altLang="en-US" sz="2700" dirty="0" err="1">
                <a:solidFill>
                  <a:srgbClr val="FFCC00"/>
                </a:solidFill>
                <a:latin typeface="Arial" panose="020B0604020202020204" pitchFamily="34" charset="0"/>
              </a:rPr>
              <a:t>Jungsoo</a:t>
            </a:r>
            <a:r>
              <a:rPr lang="en-US" altLang="en-US" sz="2700" dirty="0">
                <a:solidFill>
                  <a:srgbClr val="FFCC00"/>
                </a:solidFill>
                <a:latin typeface="Arial" panose="020B0604020202020204" pitchFamily="34" charset="0"/>
              </a:rPr>
              <a:t> (Sue) Lim</a:t>
            </a:r>
            <a:br>
              <a:rPr lang="en-US" altLang="en-US" sz="2700" dirty="0">
                <a:solidFill>
                  <a:srgbClr val="FFCC00"/>
                </a:solidFill>
                <a:latin typeface="Arial" panose="020B0604020202020204" pitchFamily="34" charset="0"/>
              </a:rPr>
            </a:br>
            <a:r>
              <a:rPr lang="en-US" altLang="en-US" sz="2700" b="1" dirty="0">
                <a:solidFill>
                  <a:srgbClr val="FFCC00"/>
                </a:solidFill>
                <a:latin typeface="Arial" panose="020B0604020202020204" pitchFamily="34" charset="0"/>
              </a:rPr>
              <a:t>LA Dept. of Sanitation:</a:t>
            </a:r>
            <a:r>
              <a:rPr lang="en-US" altLang="en-US" sz="2700" dirty="0">
                <a:solidFill>
                  <a:srgbClr val="FFCC00"/>
                </a:solidFill>
                <a:latin typeface="Arial" panose="020B0604020202020204" pitchFamily="34" charset="0"/>
              </a:rPr>
              <a:t> William Andrews, Francis Castillo, John Hamilton, George Yu</a:t>
            </a:r>
            <a:br>
              <a:rPr lang="en-US" altLang="en-US" sz="2700" dirty="0">
                <a:solidFill>
                  <a:srgbClr val="FFCC00"/>
                </a:solidFill>
                <a:latin typeface="Arial" panose="020B0604020202020204" pitchFamily="34" charset="0"/>
              </a:rPr>
            </a:br>
            <a:endParaRPr lang="en-US" altLang="en-US" sz="2700" b="1" dirty="0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4103" name="Text Box 217"/>
          <p:cNvSpPr txBox="1">
            <a:spLocks noChangeArrowheads="1"/>
          </p:cNvSpPr>
          <p:nvPr/>
        </p:nvSpPr>
        <p:spPr bwMode="auto">
          <a:xfrm>
            <a:off x="17678400" y="2012950"/>
            <a:ext cx="30480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84238">
              <a:spcBef>
                <a:spcPct val="20000"/>
              </a:spcBef>
              <a:buChar char="•"/>
              <a:defRPr sz="10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884238">
              <a:spcBef>
                <a:spcPct val="20000"/>
              </a:spcBef>
              <a:buChar char="–"/>
              <a:defRPr sz="9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884238">
              <a:spcBef>
                <a:spcPct val="20000"/>
              </a:spcBef>
              <a:buChar char="•"/>
              <a:defRPr sz="7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884238">
              <a:spcBef>
                <a:spcPct val="20000"/>
              </a:spcBef>
              <a:buChar char="–"/>
              <a:defRPr sz="6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884238">
              <a:spcBef>
                <a:spcPct val="20000"/>
              </a:spcBef>
              <a:buChar char="»"/>
              <a:defRPr sz="6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884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884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884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884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/>
              <a:t>Sponsor Logo</a:t>
            </a:r>
          </a:p>
        </p:txBody>
      </p:sp>
      <p:sp>
        <p:nvSpPr>
          <p:cNvPr id="4104" name="Rectangle 218"/>
          <p:cNvSpPr>
            <a:spLocks noChangeArrowheads="1"/>
          </p:cNvSpPr>
          <p:nvPr/>
        </p:nvSpPr>
        <p:spPr bwMode="auto">
          <a:xfrm>
            <a:off x="17526000" y="1752600"/>
            <a:ext cx="335280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0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9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7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6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6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300"/>
          </a:p>
        </p:txBody>
      </p:sp>
      <p:sp>
        <p:nvSpPr>
          <p:cNvPr id="4108" name="Rectangle: Rounded Corners 27"/>
          <p:cNvSpPr>
            <a:spLocks noChangeArrowheads="1"/>
          </p:cNvSpPr>
          <p:nvPr/>
        </p:nvSpPr>
        <p:spPr bwMode="auto">
          <a:xfrm rot="21600000">
            <a:off x="741362" y="5715001"/>
            <a:ext cx="19548475" cy="2643186"/>
          </a:xfrm>
          <a:prstGeom prst="roundRect">
            <a:avLst>
              <a:gd name="adj" fmla="val 27201"/>
            </a:avLst>
          </a:prstGeom>
          <a:noFill/>
          <a:ln w="9525" algn="ctr">
            <a:solidFill>
              <a:srgbClr val="FFFFFF">
                <a:alpha val="3098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884238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884238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884238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884238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884238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chemeClr val="bg1"/>
                </a:solidFill>
                <a:latin typeface="Helvetica" panose="020B0604020202020204" pitchFamily="34" charset="0"/>
              </a:rPr>
              <a:t>Goals</a:t>
            </a:r>
            <a:endParaRPr lang="en-US" altLang="en-US" sz="1200" dirty="0">
              <a:solidFill>
                <a:schemeClr val="bg1"/>
              </a:solidFill>
              <a:latin typeface="Helvetica" panose="020B0604020202020204" pitchFamily="34" charset="0"/>
            </a:endParaRPr>
          </a:p>
          <a:p>
            <a:pPr lvl="1" eaLnBrk="1" hangingPunct="1"/>
            <a:r>
              <a:rPr lang="en-US" altLang="en-US" sz="2800" dirty="0">
                <a:solidFill>
                  <a:schemeClr val="bg1"/>
                </a:solidFill>
                <a:latin typeface="Helvetica" panose="020B0604020202020204" pitchFamily="34" charset="0"/>
              </a:rPr>
              <a:t>Develop a software system consisting of:</a:t>
            </a:r>
          </a:p>
          <a:p>
            <a:pPr marL="1200150" lvl="1" indent="-457200"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1"/>
                </a:solidFill>
                <a:latin typeface="Helvetica" panose="020B0604020202020204" pitchFamily="34" charset="0"/>
              </a:rPr>
              <a:t>An Android application to collect emission data out on the field.</a:t>
            </a:r>
          </a:p>
          <a:p>
            <a:pPr marL="1200150" lvl="1" indent="-457200"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1"/>
                </a:solidFill>
                <a:latin typeface="Helvetica" panose="020B0604020202020204" pitchFamily="34" charset="0"/>
              </a:rPr>
              <a:t>A web application to upload, audit, and store the data in a centralized database.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altLang="en-US" sz="2800" dirty="0">
              <a:solidFill>
                <a:schemeClr val="bg1"/>
              </a:solidFill>
              <a:latin typeface="Helvetica" panose="020B0604020202020204" pitchFamily="34" charset="0"/>
            </a:endParaRPr>
          </a:p>
          <a:p>
            <a:pPr eaLnBrk="1" hangingPunct="1"/>
            <a:endParaRPr lang="en-US" altLang="en-US" sz="2800" dirty="0">
              <a:solidFill>
                <a:schemeClr val="bg1"/>
              </a:solidFill>
              <a:latin typeface="Helvetica" panose="020B0604020202020204" pitchFamily="34" charset="0"/>
            </a:endParaRPr>
          </a:p>
          <a:p>
            <a:pPr algn="ctr" eaLnBrk="1" hangingPunct="1"/>
            <a:endParaRPr lang="en-US" altLang="en-US" sz="4000" b="1" dirty="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4118" name="TextBox 15"/>
          <p:cNvSpPr txBox="1">
            <a:spLocks noChangeArrowheads="1"/>
          </p:cNvSpPr>
          <p:nvPr/>
        </p:nvSpPr>
        <p:spPr bwMode="auto">
          <a:xfrm>
            <a:off x="0" y="460375"/>
            <a:ext cx="21031200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6900" b="1">
                <a:solidFill>
                  <a:srgbClr val="FFCC00"/>
                </a:solidFill>
                <a:latin typeface="Arial" panose="020B0604020202020204" pitchFamily="34" charset="0"/>
              </a:rPr>
              <a:t>Landfill e-Forms Application</a:t>
            </a:r>
            <a:endParaRPr lang="en-US" altLang="en-US" sz="6900"/>
          </a:p>
        </p:txBody>
      </p:sp>
      <p:sp>
        <p:nvSpPr>
          <p:cNvPr id="50" name="Rectangle 2"/>
          <p:cNvSpPr txBox="1">
            <a:spLocks noChangeArrowheads="1"/>
          </p:cNvSpPr>
          <p:nvPr/>
        </p:nvSpPr>
        <p:spPr bwMode="auto">
          <a:xfrm>
            <a:off x="0" y="3171825"/>
            <a:ext cx="210312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03031" tIns="151516" rIns="303031" bIns="151516" anchor="ctr"/>
          <a:lstStyle>
            <a:lvl1pPr algn="ctr" defTabSz="3030538" rtl="0" eaLnBrk="0" fontAlgn="base" hangingPunct="0">
              <a:spcBef>
                <a:spcPct val="0"/>
              </a:spcBef>
              <a:spcAft>
                <a:spcPct val="0"/>
              </a:spcAft>
              <a:defRPr sz="146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3030538" rtl="0" eaLnBrk="0" fontAlgn="base" hangingPunct="0">
              <a:spcBef>
                <a:spcPct val="0"/>
              </a:spcBef>
              <a:spcAft>
                <a:spcPct val="0"/>
              </a:spcAft>
              <a:defRPr sz="14600">
                <a:solidFill>
                  <a:schemeClr val="tx2"/>
                </a:solidFill>
                <a:latin typeface="Times New Roman" pitchFamily="18" charset="0"/>
                <a:ea typeface="MS PGothic" panose="020B0600070205080204" pitchFamily="34" charset="-128"/>
              </a:defRPr>
            </a:lvl2pPr>
            <a:lvl3pPr algn="ctr" defTabSz="3030538" rtl="0" eaLnBrk="0" fontAlgn="base" hangingPunct="0">
              <a:spcBef>
                <a:spcPct val="0"/>
              </a:spcBef>
              <a:spcAft>
                <a:spcPct val="0"/>
              </a:spcAft>
              <a:defRPr sz="14600">
                <a:solidFill>
                  <a:schemeClr val="tx2"/>
                </a:solidFill>
                <a:latin typeface="Times New Roman" pitchFamily="18" charset="0"/>
                <a:ea typeface="MS PGothic" panose="020B0600070205080204" pitchFamily="34" charset="-128"/>
              </a:defRPr>
            </a:lvl3pPr>
            <a:lvl4pPr algn="ctr" defTabSz="3030538" rtl="0" eaLnBrk="0" fontAlgn="base" hangingPunct="0">
              <a:spcBef>
                <a:spcPct val="0"/>
              </a:spcBef>
              <a:spcAft>
                <a:spcPct val="0"/>
              </a:spcAft>
              <a:defRPr sz="14600">
                <a:solidFill>
                  <a:schemeClr val="tx2"/>
                </a:solidFill>
                <a:latin typeface="Times New Roman" pitchFamily="18" charset="0"/>
                <a:ea typeface="MS PGothic" panose="020B0600070205080204" pitchFamily="34" charset="-128"/>
              </a:defRPr>
            </a:lvl4pPr>
            <a:lvl5pPr algn="ctr" defTabSz="3030538" rtl="0" eaLnBrk="0" fontAlgn="base" hangingPunct="0">
              <a:spcBef>
                <a:spcPct val="0"/>
              </a:spcBef>
              <a:spcAft>
                <a:spcPct val="0"/>
              </a:spcAft>
              <a:defRPr sz="14600">
                <a:solidFill>
                  <a:schemeClr val="tx2"/>
                </a:solidFill>
                <a:latin typeface="Times New Roman" pitchFamily="18" charset="0"/>
                <a:ea typeface="MS PGothic" panose="020B0600070205080204" pitchFamily="34" charset="-128"/>
              </a:defRPr>
            </a:lvl5pPr>
            <a:lvl6pPr marL="457200" algn="ctr" defTabSz="3030538" rtl="0" fontAlgn="base">
              <a:spcBef>
                <a:spcPct val="0"/>
              </a:spcBef>
              <a:spcAft>
                <a:spcPct val="0"/>
              </a:spcAft>
              <a:defRPr sz="14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defTabSz="3030538" rtl="0" fontAlgn="base">
              <a:spcBef>
                <a:spcPct val="0"/>
              </a:spcBef>
              <a:spcAft>
                <a:spcPct val="0"/>
              </a:spcAft>
              <a:defRPr sz="14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defTabSz="3030538" rtl="0" fontAlgn="base">
              <a:spcBef>
                <a:spcPct val="0"/>
              </a:spcBef>
              <a:spcAft>
                <a:spcPct val="0"/>
              </a:spcAft>
              <a:defRPr sz="14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defTabSz="3030538" rtl="0" fontAlgn="base">
              <a:spcBef>
                <a:spcPct val="0"/>
              </a:spcBef>
              <a:spcAft>
                <a:spcPct val="0"/>
              </a:spcAft>
              <a:defRPr sz="14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4000"/>
              </a:lnSpc>
              <a:spcAft>
                <a:spcPts val="0"/>
              </a:spcAft>
              <a:defRPr/>
            </a:pPr>
            <a:r>
              <a:rPr lang="en-US" altLang="en-US" sz="2700" b="1" dirty="0">
                <a:solidFill>
                  <a:srgbClr val="FFCC00"/>
                </a:solidFill>
                <a:latin typeface="Arial" panose="020B0604020202020204" pitchFamily="34" charset="0"/>
              </a:rPr>
              <a:t>Department of Computer Science</a:t>
            </a:r>
            <a:br>
              <a:rPr lang="en-US" altLang="en-US" sz="2700" b="1" dirty="0">
                <a:solidFill>
                  <a:srgbClr val="FFCC00"/>
                </a:solidFill>
                <a:latin typeface="Arial" panose="020B0604020202020204" pitchFamily="34" charset="0"/>
              </a:rPr>
            </a:br>
            <a:r>
              <a:rPr lang="en-US" altLang="en-US" sz="2700" b="1" dirty="0">
                <a:solidFill>
                  <a:srgbClr val="FFCC00"/>
                </a:solidFill>
                <a:latin typeface="Arial" panose="020B0604020202020204" pitchFamily="34" charset="0"/>
              </a:rPr>
              <a:t>College of Engineering, Computer Science, and Technology</a:t>
            </a:r>
            <a:br>
              <a:rPr lang="en-US" altLang="en-US" sz="2700" b="1" dirty="0">
                <a:solidFill>
                  <a:srgbClr val="FFCC00"/>
                </a:solidFill>
                <a:latin typeface="Arial" panose="020B0604020202020204" pitchFamily="34" charset="0"/>
              </a:rPr>
            </a:br>
            <a:r>
              <a:rPr lang="en-US" altLang="en-US" sz="2700" b="1" dirty="0">
                <a:solidFill>
                  <a:srgbClr val="FFCC00"/>
                </a:solidFill>
                <a:latin typeface="Arial" panose="020B0604020202020204" pitchFamily="34" charset="0"/>
              </a:rPr>
              <a:t>California State University, Los Angeles</a:t>
            </a:r>
            <a:endParaRPr lang="en-US" altLang="en-US" sz="2700" b="1" kern="0" dirty="0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pic>
        <p:nvPicPr>
          <p:cNvPr id="4120" name="Picture 10" descr="mage result for la department of sanitation transpa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0" y="2092325"/>
            <a:ext cx="29718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Picture 1" descr="CalStateLAlogo_badge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2536825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8433880" y="19311615"/>
            <a:ext cx="4321175" cy="5346700"/>
            <a:chOff x="15371763" y="19311615"/>
            <a:chExt cx="4321175" cy="5346700"/>
          </a:xfrm>
        </p:grpSpPr>
        <p:sp>
          <p:nvSpPr>
            <p:cNvPr id="72" name="Rectangle 71"/>
            <p:cNvSpPr/>
            <p:nvPr/>
          </p:nvSpPr>
          <p:spPr bwMode="auto">
            <a:xfrm>
              <a:off x="16162338" y="20086315"/>
              <a:ext cx="3530600" cy="45720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884238" eaLnBrk="1" hangingPunct="1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15767050" y="19698965"/>
              <a:ext cx="3530600" cy="45720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884238" eaLnBrk="1" hangingPunct="1">
                <a:defRPr/>
              </a:pPr>
              <a:endParaRPr lang="en-US"/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71763" y="19311615"/>
              <a:ext cx="3533775" cy="457200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4126" name="Arrow: Right 72"/>
          <p:cNvSpPr>
            <a:spLocks noChangeArrowheads="1"/>
          </p:cNvSpPr>
          <p:nvPr/>
        </p:nvSpPr>
        <p:spPr bwMode="auto">
          <a:xfrm>
            <a:off x="6831013" y="21597615"/>
            <a:ext cx="1602866" cy="468312"/>
          </a:xfrm>
          <a:prstGeom prst="rightArrow">
            <a:avLst>
              <a:gd name="adj1" fmla="val 36704"/>
              <a:gd name="adj2" fmla="val 72981"/>
            </a:avLst>
          </a:prstGeom>
          <a:solidFill>
            <a:srgbClr val="FFFFFF">
              <a:alpha val="8705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884238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884238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884238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884238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884238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9" name="Group 8"/>
          <p:cNvGrpSpPr/>
          <p:nvPr/>
        </p:nvGrpSpPr>
        <p:grpSpPr>
          <a:xfrm>
            <a:off x="447425" y="17002199"/>
            <a:ext cx="17480213" cy="5021431"/>
            <a:chOff x="427581" y="20392629"/>
            <a:chExt cx="17480213" cy="50214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Freeform: Shape 7"/>
            <p:cNvSpPr/>
            <p:nvPr/>
          </p:nvSpPr>
          <p:spPr bwMode="auto">
            <a:xfrm>
              <a:off x="427581" y="20998542"/>
              <a:ext cx="17279395" cy="4294415"/>
            </a:xfrm>
            <a:custGeom>
              <a:avLst/>
              <a:gdLst>
                <a:gd name="connsiteX0" fmla="*/ 1909570 w 19608625"/>
                <a:gd name="connsiteY0" fmla="*/ 6923315 h 7514264"/>
                <a:gd name="connsiteX1" fmla="*/ 1299970 w 19608625"/>
                <a:gd name="connsiteY1" fmla="*/ 6879772 h 7514264"/>
                <a:gd name="connsiteX2" fmla="*/ 1270942 w 19608625"/>
                <a:gd name="connsiteY2" fmla="*/ 435429 h 7514264"/>
                <a:gd name="connsiteX3" fmla="*/ 18238142 w 19608625"/>
                <a:gd name="connsiteY3" fmla="*/ 957943 h 7514264"/>
                <a:gd name="connsiteX4" fmla="*/ 18600999 w 19608625"/>
                <a:gd name="connsiteY4" fmla="*/ 508000 h 7514264"/>
                <a:gd name="connsiteX5" fmla="*/ 18586485 w 19608625"/>
                <a:gd name="connsiteY5" fmla="*/ 0 h 7514264"/>
                <a:gd name="connsiteX0" fmla="*/ 1795620 w 18597155"/>
                <a:gd name="connsiteY0" fmla="*/ 6923315 h 7514264"/>
                <a:gd name="connsiteX1" fmla="*/ 1186020 w 18597155"/>
                <a:gd name="connsiteY1" fmla="*/ 6879772 h 7514264"/>
                <a:gd name="connsiteX2" fmla="*/ 1156992 w 18597155"/>
                <a:gd name="connsiteY2" fmla="*/ 435429 h 7514264"/>
                <a:gd name="connsiteX3" fmla="*/ 16585678 w 18597155"/>
                <a:gd name="connsiteY3" fmla="*/ 1016000 h 7514264"/>
                <a:gd name="connsiteX4" fmla="*/ 18487049 w 18597155"/>
                <a:gd name="connsiteY4" fmla="*/ 508000 h 7514264"/>
                <a:gd name="connsiteX5" fmla="*/ 18472535 w 18597155"/>
                <a:gd name="connsiteY5" fmla="*/ 0 h 7514264"/>
                <a:gd name="connsiteX0" fmla="*/ 1795620 w 18646318"/>
                <a:gd name="connsiteY0" fmla="*/ 6923315 h 7514264"/>
                <a:gd name="connsiteX1" fmla="*/ 1186020 w 18646318"/>
                <a:gd name="connsiteY1" fmla="*/ 6879772 h 7514264"/>
                <a:gd name="connsiteX2" fmla="*/ 1156992 w 18646318"/>
                <a:gd name="connsiteY2" fmla="*/ 435429 h 7514264"/>
                <a:gd name="connsiteX3" fmla="*/ 16585678 w 18646318"/>
                <a:gd name="connsiteY3" fmla="*/ 1016000 h 7514264"/>
                <a:gd name="connsiteX4" fmla="*/ 18545105 w 18646318"/>
                <a:gd name="connsiteY4" fmla="*/ 899886 h 7514264"/>
                <a:gd name="connsiteX5" fmla="*/ 18472535 w 18646318"/>
                <a:gd name="connsiteY5" fmla="*/ 0 h 7514264"/>
                <a:gd name="connsiteX0" fmla="*/ 1795620 w 18833275"/>
                <a:gd name="connsiteY0" fmla="*/ 6923315 h 7514264"/>
                <a:gd name="connsiteX1" fmla="*/ 1186020 w 18833275"/>
                <a:gd name="connsiteY1" fmla="*/ 6879772 h 7514264"/>
                <a:gd name="connsiteX2" fmla="*/ 1156992 w 18833275"/>
                <a:gd name="connsiteY2" fmla="*/ 435429 h 7514264"/>
                <a:gd name="connsiteX3" fmla="*/ 16585678 w 18833275"/>
                <a:gd name="connsiteY3" fmla="*/ 1016000 h 7514264"/>
                <a:gd name="connsiteX4" fmla="*/ 18545105 w 18833275"/>
                <a:gd name="connsiteY4" fmla="*/ 899886 h 7514264"/>
                <a:gd name="connsiteX5" fmla="*/ 18472535 w 18833275"/>
                <a:gd name="connsiteY5" fmla="*/ 0 h 7514264"/>
                <a:gd name="connsiteX0" fmla="*/ 1795620 w 18833275"/>
                <a:gd name="connsiteY0" fmla="*/ 6923315 h 7514264"/>
                <a:gd name="connsiteX1" fmla="*/ 1186020 w 18833275"/>
                <a:gd name="connsiteY1" fmla="*/ 6879772 h 7514264"/>
                <a:gd name="connsiteX2" fmla="*/ 1156992 w 18833275"/>
                <a:gd name="connsiteY2" fmla="*/ 435429 h 7514264"/>
                <a:gd name="connsiteX3" fmla="*/ 16585678 w 18833275"/>
                <a:gd name="connsiteY3" fmla="*/ 1016000 h 7514264"/>
                <a:gd name="connsiteX4" fmla="*/ 18545105 w 18833275"/>
                <a:gd name="connsiteY4" fmla="*/ 899886 h 7514264"/>
                <a:gd name="connsiteX5" fmla="*/ 18472535 w 18833275"/>
                <a:gd name="connsiteY5" fmla="*/ 0 h 7514264"/>
                <a:gd name="connsiteX0" fmla="*/ 1795620 w 18833275"/>
                <a:gd name="connsiteY0" fmla="*/ 6923315 h 7514264"/>
                <a:gd name="connsiteX1" fmla="*/ 1186020 w 18833275"/>
                <a:gd name="connsiteY1" fmla="*/ 6879772 h 7514264"/>
                <a:gd name="connsiteX2" fmla="*/ 1156992 w 18833275"/>
                <a:gd name="connsiteY2" fmla="*/ 435429 h 7514264"/>
                <a:gd name="connsiteX3" fmla="*/ 16585678 w 18833275"/>
                <a:gd name="connsiteY3" fmla="*/ 1016000 h 7514264"/>
                <a:gd name="connsiteX4" fmla="*/ 18545105 w 18833275"/>
                <a:gd name="connsiteY4" fmla="*/ 899886 h 7514264"/>
                <a:gd name="connsiteX5" fmla="*/ 18472535 w 18833275"/>
                <a:gd name="connsiteY5" fmla="*/ 0 h 7514264"/>
                <a:gd name="connsiteX0" fmla="*/ 1303323 w 18637190"/>
                <a:gd name="connsiteY0" fmla="*/ 6994988 h 7585937"/>
                <a:gd name="connsiteX1" fmla="*/ 693723 w 18637190"/>
                <a:gd name="connsiteY1" fmla="*/ 6951445 h 7585937"/>
                <a:gd name="connsiteX2" fmla="*/ 664695 w 18637190"/>
                <a:gd name="connsiteY2" fmla="*/ 507102 h 7585937"/>
                <a:gd name="connsiteX3" fmla="*/ 9445838 w 18637190"/>
                <a:gd name="connsiteY3" fmla="*/ 492588 h 7585937"/>
                <a:gd name="connsiteX4" fmla="*/ 18052808 w 18637190"/>
                <a:gd name="connsiteY4" fmla="*/ 971559 h 7585937"/>
                <a:gd name="connsiteX5" fmla="*/ 17980238 w 18637190"/>
                <a:gd name="connsiteY5" fmla="*/ 71673 h 7585937"/>
                <a:gd name="connsiteX0" fmla="*/ 1303323 w 18637190"/>
                <a:gd name="connsiteY0" fmla="*/ 6967940 h 7558889"/>
                <a:gd name="connsiteX1" fmla="*/ 693723 w 18637190"/>
                <a:gd name="connsiteY1" fmla="*/ 6924397 h 7558889"/>
                <a:gd name="connsiteX2" fmla="*/ 664695 w 18637190"/>
                <a:gd name="connsiteY2" fmla="*/ 480054 h 7558889"/>
                <a:gd name="connsiteX3" fmla="*/ 9445838 w 18637190"/>
                <a:gd name="connsiteY3" fmla="*/ 465540 h 7558889"/>
                <a:gd name="connsiteX4" fmla="*/ 18052808 w 18637190"/>
                <a:gd name="connsiteY4" fmla="*/ 944511 h 7558889"/>
                <a:gd name="connsiteX5" fmla="*/ 17980238 w 18637190"/>
                <a:gd name="connsiteY5" fmla="*/ 44625 h 7558889"/>
                <a:gd name="connsiteX0" fmla="*/ 1215211 w 18549078"/>
                <a:gd name="connsiteY0" fmla="*/ 6923315 h 7482991"/>
                <a:gd name="connsiteX1" fmla="*/ 605611 w 18549078"/>
                <a:gd name="connsiteY1" fmla="*/ 6879772 h 7482991"/>
                <a:gd name="connsiteX2" fmla="*/ 692698 w 18549078"/>
                <a:gd name="connsiteY2" fmla="*/ 885372 h 7482991"/>
                <a:gd name="connsiteX3" fmla="*/ 9357726 w 18549078"/>
                <a:gd name="connsiteY3" fmla="*/ 420915 h 7482991"/>
                <a:gd name="connsiteX4" fmla="*/ 17964696 w 18549078"/>
                <a:gd name="connsiteY4" fmla="*/ 899886 h 7482991"/>
                <a:gd name="connsiteX5" fmla="*/ 17892126 w 18549078"/>
                <a:gd name="connsiteY5" fmla="*/ 0 h 7482991"/>
                <a:gd name="connsiteX0" fmla="*/ 1215211 w 17965353"/>
                <a:gd name="connsiteY0" fmla="*/ 6923315 h 7482991"/>
                <a:gd name="connsiteX1" fmla="*/ 605611 w 17965353"/>
                <a:gd name="connsiteY1" fmla="*/ 6879772 h 7482991"/>
                <a:gd name="connsiteX2" fmla="*/ 692698 w 17965353"/>
                <a:gd name="connsiteY2" fmla="*/ 885372 h 7482991"/>
                <a:gd name="connsiteX3" fmla="*/ 9357726 w 17965353"/>
                <a:gd name="connsiteY3" fmla="*/ 420915 h 7482991"/>
                <a:gd name="connsiteX4" fmla="*/ 17964696 w 17965353"/>
                <a:gd name="connsiteY4" fmla="*/ 899886 h 7482991"/>
                <a:gd name="connsiteX5" fmla="*/ 17892126 w 17965353"/>
                <a:gd name="connsiteY5" fmla="*/ 0 h 7482991"/>
                <a:gd name="connsiteX0" fmla="*/ 1215211 w 17964696"/>
                <a:gd name="connsiteY0" fmla="*/ 6923315 h 7482991"/>
                <a:gd name="connsiteX1" fmla="*/ 605611 w 17964696"/>
                <a:gd name="connsiteY1" fmla="*/ 6879772 h 7482991"/>
                <a:gd name="connsiteX2" fmla="*/ 692698 w 17964696"/>
                <a:gd name="connsiteY2" fmla="*/ 885372 h 7482991"/>
                <a:gd name="connsiteX3" fmla="*/ 9357726 w 17964696"/>
                <a:gd name="connsiteY3" fmla="*/ 420915 h 7482991"/>
                <a:gd name="connsiteX4" fmla="*/ 17964696 w 17964696"/>
                <a:gd name="connsiteY4" fmla="*/ 899886 h 7482991"/>
                <a:gd name="connsiteX5" fmla="*/ 17892126 w 17964696"/>
                <a:gd name="connsiteY5" fmla="*/ 0 h 7482991"/>
                <a:gd name="connsiteX0" fmla="*/ 1215211 w 17892126"/>
                <a:gd name="connsiteY0" fmla="*/ 6923315 h 7482991"/>
                <a:gd name="connsiteX1" fmla="*/ 605611 w 17892126"/>
                <a:gd name="connsiteY1" fmla="*/ 6879772 h 7482991"/>
                <a:gd name="connsiteX2" fmla="*/ 692698 w 17892126"/>
                <a:gd name="connsiteY2" fmla="*/ 885372 h 7482991"/>
                <a:gd name="connsiteX3" fmla="*/ 9357726 w 17892126"/>
                <a:gd name="connsiteY3" fmla="*/ 420915 h 7482991"/>
                <a:gd name="connsiteX4" fmla="*/ 17877610 w 17892126"/>
                <a:gd name="connsiteY4" fmla="*/ 537029 h 7482991"/>
                <a:gd name="connsiteX5" fmla="*/ 17892126 w 17892126"/>
                <a:gd name="connsiteY5" fmla="*/ 0 h 7482991"/>
                <a:gd name="connsiteX0" fmla="*/ 1215211 w 17909779"/>
                <a:gd name="connsiteY0" fmla="*/ 6923315 h 7482991"/>
                <a:gd name="connsiteX1" fmla="*/ 605611 w 17909779"/>
                <a:gd name="connsiteY1" fmla="*/ 6879772 h 7482991"/>
                <a:gd name="connsiteX2" fmla="*/ 692698 w 17909779"/>
                <a:gd name="connsiteY2" fmla="*/ 885372 h 7482991"/>
                <a:gd name="connsiteX3" fmla="*/ 9357726 w 17909779"/>
                <a:gd name="connsiteY3" fmla="*/ 420915 h 7482991"/>
                <a:gd name="connsiteX4" fmla="*/ 17877610 w 17909779"/>
                <a:gd name="connsiteY4" fmla="*/ 537029 h 7482991"/>
                <a:gd name="connsiteX5" fmla="*/ 17892126 w 17909779"/>
                <a:gd name="connsiteY5" fmla="*/ 0 h 7482991"/>
                <a:gd name="connsiteX0" fmla="*/ 1215211 w 17892126"/>
                <a:gd name="connsiteY0" fmla="*/ 6923315 h 7482991"/>
                <a:gd name="connsiteX1" fmla="*/ 605611 w 17892126"/>
                <a:gd name="connsiteY1" fmla="*/ 6879772 h 7482991"/>
                <a:gd name="connsiteX2" fmla="*/ 692698 w 17892126"/>
                <a:gd name="connsiteY2" fmla="*/ 885372 h 7482991"/>
                <a:gd name="connsiteX3" fmla="*/ 9357726 w 17892126"/>
                <a:gd name="connsiteY3" fmla="*/ 420915 h 7482991"/>
                <a:gd name="connsiteX4" fmla="*/ 17848581 w 17892126"/>
                <a:gd name="connsiteY4" fmla="*/ 580572 h 7482991"/>
                <a:gd name="connsiteX5" fmla="*/ 17892126 w 17892126"/>
                <a:gd name="connsiteY5" fmla="*/ 0 h 7482991"/>
                <a:gd name="connsiteX0" fmla="*/ 1215211 w 17936129"/>
                <a:gd name="connsiteY0" fmla="*/ 6923315 h 7482991"/>
                <a:gd name="connsiteX1" fmla="*/ 605611 w 17936129"/>
                <a:gd name="connsiteY1" fmla="*/ 6879772 h 7482991"/>
                <a:gd name="connsiteX2" fmla="*/ 692698 w 17936129"/>
                <a:gd name="connsiteY2" fmla="*/ 885372 h 7482991"/>
                <a:gd name="connsiteX3" fmla="*/ 9357726 w 17936129"/>
                <a:gd name="connsiteY3" fmla="*/ 420915 h 7482991"/>
                <a:gd name="connsiteX4" fmla="*/ 17848581 w 17936129"/>
                <a:gd name="connsiteY4" fmla="*/ 580572 h 7482991"/>
                <a:gd name="connsiteX5" fmla="*/ 17892126 w 17936129"/>
                <a:gd name="connsiteY5" fmla="*/ 0 h 7482991"/>
                <a:gd name="connsiteX0" fmla="*/ 1215211 w 17900059"/>
                <a:gd name="connsiteY0" fmla="*/ 6923315 h 7482991"/>
                <a:gd name="connsiteX1" fmla="*/ 605611 w 17900059"/>
                <a:gd name="connsiteY1" fmla="*/ 6879772 h 7482991"/>
                <a:gd name="connsiteX2" fmla="*/ 692698 w 17900059"/>
                <a:gd name="connsiteY2" fmla="*/ 885372 h 7482991"/>
                <a:gd name="connsiteX3" fmla="*/ 9357726 w 17900059"/>
                <a:gd name="connsiteY3" fmla="*/ 420915 h 7482991"/>
                <a:gd name="connsiteX4" fmla="*/ 17558294 w 17900059"/>
                <a:gd name="connsiteY4" fmla="*/ 624115 h 7482991"/>
                <a:gd name="connsiteX5" fmla="*/ 17892126 w 17900059"/>
                <a:gd name="connsiteY5" fmla="*/ 0 h 7482991"/>
                <a:gd name="connsiteX0" fmla="*/ 1215211 w 17903411"/>
                <a:gd name="connsiteY0" fmla="*/ 6923315 h 7482991"/>
                <a:gd name="connsiteX1" fmla="*/ 605611 w 17903411"/>
                <a:gd name="connsiteY1" fmla="*/ 6879772 h 7482991"/>
                <a:gd name="connsiteX2" fmla="*/ 692698 w 17903411"/>
                <a:gd name="connsiteY2" fmla="*/ 885372 h 7482991"/>
                <a:gd name="connsiteX3" fmla="*/ 9357726 w 17903411"/>
                <a:gd name="connsiteY3" fmla="*/ 420915 h 7482991"/>
                <a:gd name="connsiteX4" fmla="*/ 17558294 w 17903411"/>
                <a:gd name="connsiteY4" fmla="*/ 624115 h 7482991"/>
                <a:gd name="connsiteX5" fmla="*/ 17892126 w 17903411"/>
                <a:gd name="connsiteY5" fmla="*/ 0 h 7482991"/>
                <a:gd name="connsiteX0" fmla="*/ 1215211 w 17903411"/>
                <a:gd name="connsiteY0" fmla="*/ 6923315 h 7429203"/>
                <a:gd name="connsiteX1" fmla="*/ 605611 w 17903411"/>
                <a:gd name="connsiteY1" fmla="*/ 6879772 h 7429203"/>
                <a:gd name="connsiteX2" fmla="*/ 692698 w 17903411"/>
                <a:gd name="connsiteY2" fmla="*/ 885372 h 7429203"/>
                <a:gd name="connsiteX3" fmla="*/ 9357726 w 17903411"/>
                <a:gd name="connsiteY3" fmla="*/ 420915 h 7429203"/>
                <a:gd name="connsiteX4" fmla="*/ 17558294 w 17903411"/>
                <a:gd name="connsiteY4" fmla="*/ 624115 h 7429203"/>
                <a:gd name="connsiteX5" fmla="*/ 17892126 w 17903411"/>
                <a:gd name="connsiteY5" fmla="*/ 0 h 7429203"/>
                <a:gd name="connsiteX0" fmla="*/ 1276747 w 17964947"/>
                <a:gd name="connsiteY0" fmla="*/ 6923315 h 6964700"/>
                <a:gd name="connsiteX1" fmla="*/ 507489 w 17964947"/>
                <a:gd name="connsiteY1" fmla="*/ 4368800 h 6964700"/>
                <a:gd name="connsiteX2" fmla="*/ 754234 w 17964947"/>
                <a:gd name="connsiteY2" fmla="*/ 885372 h 6964700"/>
                <a:gd name="connsiteX3" fmla="*/ 9419262 w 17964947"/>
                <a:gd name="connsiteY3" fmla="*/ 420915 h 6964700"/>
                <a:gd name="connsiteX4" fmla="*/ 17619830 w 17964947"/>
                <a:gd name="connsiteY4" fmla="*/ 624115 h 6964700"/>
                <a:gd name="connsiteX5" fmla="*/ 17953662 w 17964947"/>
                <a:gd name="connsiteY5" fmla="*/ 0 h 6964700"/>
                <a:gd name="connsiteX0" fmla="*/ 1261008 w 17949208"/>
                <a:gd name="connsiteY0" fmla="*/ 6923315 h 7009366"/>
                <a:gd name="connsiteX1" fmla="*/ 491750 w 17949208"/>
                <a:gd name="connsiteY1" fmla="*/ 4368800 h 7009366"/>
                <a:gd name="connsiteX2" fmla="*/ 738495 w 17949208"/>
                <a:gd name="connsiteY2" fmla="*/ 885372 h 7009366"/>
                <a:gd name="connsiteX3" fmla="*/ 9403523 w 17949208"/>
                <a:gd name="connsiteY3" fmla="*/ 420915 h 7009366"/>
                <a:gd name="connsiteX4" fmla="*/ 17604091 w 17949208"/>
                <a:gd name="connsiteY4" fmla="*/ 624115 h 7009366"/>
                <a:gd name="connsiteX5" fmla="*/ 17937923 w 17949208"/>
                <a:gd name="connsiteY5" fmla="*/ 0 h 7009366"/>
                <a:gd name="connsiteX0" fmla="*/ 1261008 w 17949208"/>
                <a:gd name="connsiteY0" fmla="*/ 6923315 h 6936428"/>
                <a:gd name="connsiteX1" fmla="*/ 491750 w 17949208"/>
                <a:gd name="connsiteY1" fmla="*/ 4368800 h 6936428"/>
                <a:gd name="connsiteX2" fmla="*/ 738495 w 17949208"/>
                <a:gd name="connsiteY2" fmla="*/ 885372 h 6936428"/>
                <a:gd name="connsiteX3" fmla="*/ 9403523 w 17949208"/>
                <a:gd name="connsiteY3" fmla="*/ 420915 h 6936428"/>
                <a:gd name="connsiteX4" fmla="*/ 17604091 w 17949208"/>
                <a:gd name="connsiteY4" fmla="*/ 624115 h 6936428"/>
                <a:gd name="connsiteX5" fmla="*/ 17937923 w 17949208"/>
                <a:gd name="connsiteY5" fmla="*/ 0 h 6936428"/>
                <a:gd name="connsiteX0" fmla="*/ 903099 w 17591299"/>
                <a:gd name="connsiteY0" fmla="*/ 6923315 h 6927591"/>
                <a:gd name="connsiteX1" fmla="*/ 133841 w 17591299"/>
                <a:gd name="connsiteY1" fmla="*/ 4368800 h 6927591"/>
                <a:gd name="connsiteX2" fmla="*/ 975672 w 17591299"/>
                <a:gd name="connsiteY2" fmla="*/ 653143 h 6927591"/>
                <a:gd name="connsiteX3" fmla="*/ 9045614 w 17591299"/>
                <a:gd name="connsiteY3" fmla="*/ 420915 h 6927591"/>
                <a:gd name="connsiteX4" fmla="*/ 17246182 w 17591299"/>
                <a:gd name="connsiteY4" fmla="*/ 624115 h 6927591"/>
                <a:gd name="connsiteX5" fmla="*/ 17580014 w 17591299"/>
                <a:gd name="connsiteY5" fmla="*/ 0 h 6927591"/>
                <a:gd name="connsiteX0" fmla="*/ 783292 w 17471492"/>
                <a:gd name="connsiteY0" fmla="*/ 6923315 h 6927591"/>
                <a:gd name="connsiteX1" fmla="*/ 14034 w 17471492"/>
                <a:gd name="connsiteY1" fmla="*/ 4368800 h 6927591"/>
                <a:gd name="connsiteX2" fmla="*/ 855865 w 17471492"/>
                <a:gd name="connsiteY2" fmla="*/ 653143 h 6927591"/>
                <a:gd name="connsiteX3" fmla="*/ 8925807 w 17471492"/>
                <a:gd name="connsiteY3" fmla="*/ 420915 h 6927591"/>
                <a:gd name="connsiteX4" fmla="*/ 17126375 w 17471492"/>
                <a:gd name="connsiteY4" fmla="*/ 624115 h 6927591"/>
                <a:gd name="connsiteX5" fmla="*/ 17460207 w 17471492"/>
                <a:gd name="connsiteY5" fmla="*/ 0 h 6927591"/>
                <a:gd name="connsiteX0" fmla="*/ 787491 w 17475691"/>
                <a:gd name="connsiteY0" fmla="*/ 6923315 h 6927597"/>
                <a:gd name="connsiteX1" fmla="*/ 18233 w 17475691"/>
                <a:gd name="connsiteY1" fmla="*/ 4368800 h 6927597"/>
                <a:gd name="connsiteX2" fmla="*/ 845550 w 17475691"/>
                <a:gd name="connsiteY2" fmla="*/ 638629 h 6927597"/>
                <a:gd name="connsiteX3" fmla="*/ 8930006 w 17475691"/>
                <a:gd name="connsiteY3" fmla="*/ 420915 h 6927597"/>
                <a:gd name="connsiteX4" fmla="*/ 17130574 w 17475691"/>
                <a:gd name="connsiteY4" fmla="*/ 624115 h 6927597"/>
                <a:gd name="connsiteX5" fmla="*/ 17464406 w 17475691"/>
                <a:gd name="connsiteY5" fmla="*/ 0 h 6927597"/>
                <a:gd name="connsiteX0" fmla="*/ 913198 w 18001909"/>
                <a:gd name="connsiteY0" fmla="*/ 6923315 h 6927597"/>
                <a:gd name="connsiteX1" fmla="*/ 143940 w 18001909"/>
                <a:gd name="connsiteY1" fmla="*/ 4368800 h 6927597"/>
                <a:gd name="connsiteX2" fmla="*/ 971257 w 18001909"/>
                <a:gd name="connsiteY2" fmla="*/ 638629 h 6927597"/>
                <a:gd name="connsiteX3" fmla="*/ 9099256 w 18001909"/>
                <a:gd name="connsiteY3" fmla="*/ 348344 h 6927597"/>
                <a:gd name="connsiteX4" fmla="*/ 17256281 w 18001909"/>
                <a:gd name="connsiteY4" fmla="*/ 624115 h 6927597"/>
                <a:gd name="connsiteX5" fmla="*/ 17590113 w 18001909"/>
                <a:gd name="connsiteY5" fmla="*/ 0 h 6927597"/>
                <a:gd name="connsiteX0" fmla="*/ 913198 w 18001909"/>
                <a:gd name="connsiteY0" fmla="*/ 6923315 h 6927597"/>
                <a:gd name="connsiteX1" fmla="*/ 143940 w 18001909"/>
                <a:gd name="connsiteY1" fmla="*/ 4368800 h 6927597"/>
                <a:gd name="connsiteX2" fmla="*/ 971257 w 18001909"/>
                <a:gd name="connsiteY2" fmla="*/ 638629 h 6927597"/>
                <a:gd name="connsiteX3" fmla="*/ 9099256 w 18001909"/>
                <a:gd name="connsiteY3" fmla="*/ 348344 h 6927597"/>
                <a:gd name="connsiteX4" fmla="*/ 17256281 w 18001909"/>
                <a:gd name="connsiteY4" fmla="*/ 624115 h 6927597"/>
                <a:gd name="connsiteX5" fmla="*/ 17590113 w 18001909"/>
                <a:gd name="connsiteY5" fmla="*/ 0 h 6927597"/>
                <a:gd name="connsiteX0" fmla="*/ 913198 w 18001909"/>
                <a:gd name="connsiteY0" fmla="*/ 6923315 h 6927597"/>
                <a:gd name="connsiteX1" fmla="*/ 143940 w 18001909"/>
                <a:gd name="connsiteY1" fmla="*/ 4368800 h 6927597"/>
                <a:gd name="connsiteX2" fmla="*/ 971257 w 18001909"/>
                <a:gd name="connsiteY2" fmla="*/ 638629 h 6927597"/>
                <a:gd name="connsiteX3" fmla="*/ 9099256 w 18001909"/>
                <a:gd name="connsiteY3" fmla="*/ 348344 h 6927597"/>
                <a:gd name="connsiteX4" fmla="*/ 17256281 w 18001909"/>
                <a:gd name="connsiteY4" fmla="*/ 624115 h 6927597"/>
                <a:gd name="connsiteX5" fmla="*/ 17590113 w 18001909"/>
                <a:gd name="connsiteY5" fmla="*/ 0 h 6927597"/>
                <a:gd name="connsiteX0" fmla="*/ 913198 w 17608582"/>
                <a:gd name="connsiteY0" fmla="*/ 6923315 h 6927597"/>
                <a:gd name="connsiteX1" fmla="*/ 143940 w 17608582"/>
                <a:gd name="connsiteY1" fmla="*/ 4368800 h 6927597"/>
                <a:gd name="connsiteX2" fmla="*/ 971257 w 17608582"/>
                <a:gd name="connsiteY2" fmla="*/ 638629 h 6927597"/>
                <a:gd name="connsiteX3" fmla="*/ 9099256 w 17608582"/>
                <a:gd name="connsiteY3" fmla="*/ 348344 h 6927597"/>
                <a:gd name="connsiteX4" fmla="*/ 16240280 w 17608582"/>
                <a:gd name="connsiteY4" fmla="*/ 391886 h 6927597"/>
                <a:gd name="connsiteX5" fmla="*/ 17590113 w 17608582"/>
                <a:gd name="connsiteY5" fmla="*/ 0 h 6927597"/>
                <a:gd name="connsiteX0" fmla="*/ 913198 w 17612118"/>
                <a:gd name="connsiteY0" fmla="*/ 6923315 h 6927597"/>
                <a:gd name="connsiteX1" fmla="*/ 143940 w 17612118"/>
                <a:gd name="connsiteY1" fmla="*/ 4368800 h 6927597"/>
                <a:gd name="connsiteX2" fmla="*/ 971257 w 17612118"/>
                <a:gd name="connsiteY2" fmla="*/ 638629 h 6927597"/>
                <a:gd name="connsiteX3" fmla="*/ 9099256 w 17612118"/>
                <a:gd name="connsiteY3" fmla="*/ 348344 h 6927597"/>
                <a:gd name="connsiteX4" fmla="*/ 16240280 w 17612118"/>
                <a:gd name="connsiteY4" fmla="*/ 391886 h 6927597"/>
                <a:gd name="connsiteX5" fmla="*/ 17590113 w 17612118"/>
                <a:gd name="connsiteY5" fmla="*/ 0 h 6927597"/>
                <a:gd name="connsiteX0" fmla="*/ 795493 w 17494413"/>
                <a:gd name="connsiteY0" fmla="*/ 6923315 h 6927561"/>
                <a:gd name="connsiteX1" fmla="*/ 26235 w 17494413"/>
                <a:gd name="connsiteY1" fmla="*/ 4368800 h 6927561"/>
                <a:gd name="connsiteX2" fmla="*/ 1114809 w 17494413"/>
                <a:gd name="connsiteY2" fmla="*/ 725715 h 6927561"/>
                <a:gd name="connsiteX3" fmla="*/ 8981551 w 17494413"/>
                <a:gd name="connsiteY3" fmla="*/ 348344 h 6927561"/>
                <a:gd name="connsiteX4" fmla="*/ 16122575 w 17494413"/>
                <a:gd name="connsiteY4" fmla="*/ 391886 h 6927561"/>
                <a:gd name="connsiteX5" fmla="*/ 17472408 w 17494413"/>
                <a:gd name="connsiteY5" fmla="*/ 0 h 6927561"/>
                <a:gd name="connsiteX0" fmla="*/ 795493 w 17494413"/>
                <a:gd name="connsiteY0" fmla="*/ 6923315 h 6934103"/>
                <a:gd name="connsiteX1" fmla="*/ 26235 w 17494413"/>
                <a:gd name="connsiteY1" fmla="*/ 5413828 h 6934103"/>
                <a:gd name="connsiteX2" fmla="*/ 1114809 w 17494413"/>
                <a:gd name="connsiteY2" fmla="*/ 725715 h 6934103"/>
                <a:gd name="connsiteX3" fmla="*/ 8981551 w 17494413"/>
                <a:gd name="connsiteY3" fmla="*/ 348344 h 6934103"/>
                <a:gd name="connsiteX4" fmla="*/ 16122575 w 17494413"/>
                <a:gd name="connsiteY4" fmla="*/ 391886 h 6934103"/>
                <a:gd name="connsiteX5" fmla="*/ 17472408 w 17494413"/>
                <a:gd name="connsiteY5" fmla="*/ 0 h 6934103"/>
                <a:gd name="connsiteX0" fmla="*/ 827671 w 17526591"/>
                <a:gd name="connsiteY0" fmla="*/ 6923315 h 6952616"/>
                <a:gd name="connsiteX1" fmla="*/ 58413 w 17526591"/>
                <a:gd name="connsiteY1" fmla="*/ 5413828 h 6952616"/>
                <a:gd name="connsiteX2" fmla="*/ 1146987 w 17526591"/>
                <a:gd name="connsiteY2" fmla="*/ 725715 h 6952616"/>
                <a:gd name="connsiteX3" fmla="*/ 9013729 w 17526591"/>
                <a:gd name="connsiteY3" fmla="*/ 348344 h 6952616"/>
                <a:gd name="connsiteX4" fmla="*/ 16154753 w 17526591"/>
                <a:gd name="connsiteY4" fmla="*/ 391886 h 6952616"/>
                <a:gd name="connsiteX5" fmla="*/ 17504586 w 17526591"/>
                <a:gd name="connsiteY5" fmla="*/ 0 h 6952616"/>
                <a:gd name="connsiteX0" fmla="*/ 827671 w 17526591"/>
                <a:gd name="connsiteY0" fmla="*/ 6923315 h 6946603"/>
                <a:gd name="connsiteX1" fmla="*/ 58413 w 17526591"/>
                <a:gd name="connsiteY1" fmla="*/ 5326743 h 6946603"/>
                <a:gd name="connsiteX2" fmla="*/ 1146987 w 17526591"/>
                <a:gd name="connsiteY2" fmla="*/ 725715 h 6946603"/>
                <a:gd name="connsiteX3" fmla="*/ 9013729 w 17526591"/>
                <a:gd name="connsiteY3" fmla="*/ 348344 h 6946603"/>
                <a:gd name="connsiteX4" fmla="*/ 16154753 w 17526591"/>
                <a:gd name="connsiteY4" fmla="*/ 391886 h 6946603"/>
                <a:gd name="connsiteX5" fmla="*/ 17504586 w 17526591"/>
                <a:gd name="connsiteY5" fmla="*/ 0 h 6946603"/>
                <a:gd name="connsiteX0" fmla="*/ 827671 w 17526591"/>
                <a:gd name="connsiteY0" fmla="*/ 6923315 h 6923315"/>
                <a:gd name="connsiteX1" fmla="*/ 58413 w 17526591"/>
                <a:gd name="connsiteY1" fmla="*/ 5326743 h 6923315"/>
                <a:gd name="connsiteX2" fmla="*/ 1146987 w 17526591"/>
                <a:gd name="connsiteY2" fmla="*/ 725715 h 6923315"/>
                <a:gd name="connsiteX3" fmla="*/ 9013729 w 17526591"/>
                <a:gd name="connsiteY3" fmla="*/ 348344 h 6923315"/>
                <a:gd name="connsiteX4" fmla="*/ 16154753 w 17526591"/>
                <a:gd name="connsiteY4" fmla="*/ 391886 h 6923315"/>
                <a:gd name="connsiteX5" fmla="*/ 17504586 w 17526591"/>
                <a:gd name="connsiteY5" fmla="*/ 0 h 6923315"/>
                <a:gd name="connsiteX0" fmla="*/ 842252 w 17497629"/>
                <a:gd name="connsiteY0" fmla="*/ 6923315 h 6923315"/>
                <a:gd name="connsiteX1" fmla="*/ 29451 w 17497629"/>
                <a:gd name="connsiteY1" fmla="*/ 5326743 h 6923315"/>
                <a:gd name="connsiteX2" fmla="*/ 1118025 w 17497629"/>
                <a:gd name="connsiteY2" fmla="*/ 725715 h 6923315"/>
                <a:gd name="connsiteX3" fmla="*/ 8984767 w 17497629"/>
                <a:gd name="connsiteY3" fmla="*/ 348344 h 6923315"/>
                <a:gd name="connsiteX4" fmla="*/ 16125791 w 17497629"/>
                <a:gd name="connsiteY4" fmla="*/ 391886 h 6923315"/>
                <a:gd name="connsiteX5" fmla="*/ 17475624 w 17497629"/>
                <a:gd name="connsiteY5" fmla="*/ 0 h 6923315"/>
                <a:gd name="connsiteX0" fmla="*/ 880872 w 17536249"/>
                <a:gd name="connsiteY0" fmla="*/ 6923315 h 6923315"/>
                <a:gd name="connsiteX1" fmla="*/ 68071 w 17536249"/>
                <a:gd name="connsiteY1" fmla="*/ 5326743 h 6923315"/>
                <a:gd name="connsiteX2" fmla="*/ 1156645 w 17536249"/>
                <a:gd name="connsiteY2" fmla="*/ 725715 h 6923315"/>
                <a:gd name="connsiteX3" fmla="*/ 9023387 w 17536249"/>
                <a:gd name="connsiteY3" fmla="*/ 348344 h 6923315"/>
                <a:gd name="connsiteX4" fmla="*/ 16164411 w 17536249"/>
                <a:gd name="connsiteY4" fmla="*/ 391886 h 6923315"/>
                <a:gd name="connsiteX5" fmla="*/ 17514244 w 17536249"/>
                <a:gd name="connsiteY5" fmla="*/ 0 h 6923315"/>
                <a:gd name="connsiteX0" fmla="*/ 867996 w 17523373"/>
                <a:gd name="connsiteY0" fmla="*/ 6923315 h 6923315"/>
                <a:gd name="connsiteX1" fmla="*/ 55195 w 17523373"/>
                <a:gd name="connsiteY1" fmla="*/ 5326743 h 6923315"/>
                <a:gd name="connsiteX2" fmla="*/ 1143769 w 17523373"/>
                <a:gd name="connsiteY2" fmla="*/ 725715 h 6923315"/>
                <a:gd name="connsiteX3" fmla="*/ 9010511 w 17523373"/>
                <a:gd name="connsiteY3" fmla="*/ 348344 h 6923315"/>
                <a:gd name="connsiteX4" fmla="*/ 16151535 w 17523373"/>
                <a:gd name="connsiteY4" fmla="*/ 391886 h 6923315"/>
                <a:gd name="connsiteX5" fmla="*/ 17501368 w 17523373"/>
                <a:gd name="connsiteY5" fmla="*/ 0 h 6923315"/>
                <a:gd name="connsiteX0" fmla="*/ 952059 w 17607436"/>
                <a:gd name="connsiteY0" fmla="*/ 6923315 h 6923315"/>
                <a:gd name="connsiteX1" fmla="*/ 139258 w 17607436"/>
                <a:gd name="connsiteY1" fmla="*/ 5326743 h 6923315"/>
                <a:gd name="connsiteX2" fmla="*/ 981089 w 17607436"/>
                <a:gd name="connsiteY2" fmla="*/ 827315 h 6923315"/>
                <a:gd name="connsiteX3" fmla="*/ 9094574 w 17607436"/>
                <a:gd name="connsiteY3" fmla="*/ 348344 h 6923315"/>
                <a:gd name="connsiteX4" fmla="*/ 16235598 w 17607436"/>
                <a:gd name="connsiteY4" fmla="*/ 391886 h 6923315"/>
                <a:gd name="connsiteX5" fmla="*/ 17585431 w 17607436"/>
                <a:gd name="connsiteY5" fmla="*/ 0 h 6923315"/>
                <a:gd name="connsiteX0" fmla="*/ 813052 w 17468429"/>
                <a:gd name="connsiteY0" fmla="*/ 6923315 h 6923315"/>
                <a:gd name="connsiteX1" fmla="*/ 251 w 17468429"/>
                <a:gd name="connsiteY1" fmla="*/ 5326743 h 6923315"/>
                <a:gd name="connsiteX2" fmla="*/ 842082 w 17468429"/>
                <a:gd name="connsiteY2" fmla="*/ 827315 h 6923315"/>
                <a:gd name="connsiteX3" fmla="*/ 8955567 w 17468429"/>
                <a:gd name="connsiteY3" fmla="*/ 348344 h 6923315"/>
                <a:gd name="connsiteX4" fmla="*/ 16096591 w 17468429"/>
                <a:gd name="connsiteY4" fmla="*/ 391886 h 6923315"/>
                <a:gd name="connsiteX5" fmla="*/ 17446424 w 17468429"/>
                <a:gd name="connsiteY5" fmla="*/ 0 h 6923315"/>
                <a:gd name="connsiteX0" fmla="*/ 878569 w 17533946"/>
                <a:gd name="connsiteY0" fmla="*/ 6923315 h 6923315"/>
                <a:gd name="connsiteX1" fmla="*/ 65768 w 17533946"/>
                <a:gd name="connsiteY1" fmla="*/ 5326743 h 6923315"/>
                <a:gd name="connsiteX2" fmla="*/ 254456 w 17533946"/>
                <a:gd name="connsiteY2" fmla="*/ 1785258 h 6923315"/>
                <a:gd name="connsiteX3" fmla="*/ 9021084 w 17533946"/>
                <a:gd name="connsiteY3" fmla="*/ 348344 h 6923315"/>
                <a:gd name="connsiteX4" fmla="*/ 16162108 w 17533946"/>
                <a:gd name="connsiteY4" fmla="*/ 391886 h 6923315"/>
                <a:gd name="connsiteX5" fmla="*/ 17511941 w 17533946"/>
                <a:gd name="connsiteY5" fmla="*/ 0 h 6923315"/>
                <a:gd name="connsiteX0" fmla="*/ 841287 w 17496664"/>
                <a:gd name="connsiteY0" fmla="*/ 6923315 h 6923315"/>
                <a:gd name="connsiteX1" fmla="*/ 28486 w 17496664"/>
                <a:gd name="connsiteY1" fmla="*/ 5326743 h 6923315"/>
                <a:gd name="connsiteX2" fmla="*/ 217174 w 17496664"/>
                <a:gd name="connsiteY2" fmla="*/ 1785258 h 6923315"/>
                <a:gd name="connsiteX3" fmla="*/ 8983802 w 17496664"/>
                <a:gd name="connsiteY3" fmla="*/ 348344 h 6923315"/>
                <a:gd name="connsiteX4" fmla="*/ 16124826 w 17496664"/>
                <a:gd name="connsiteY4" fmla="*/ 391886 h 6923315"/>
                <a:gd name="connsiteX5" fmla="*/ 17474659 w 17496664"/>
                <a:gd name="connsiteY5" fmla="*/ 0 h 6923315"/>
                <a:gd name="connsiteX0" fmla="*/ 812842 w 17468219"/>
                <a:gd name="connsiteY0" fmla="*/ 6923315 h 6923315"/>
                <a:gd name="connsiteX1" fmla="*/ 41 w 17468219"/>
                <a:gd name="connsiteY1" fmla="*/ 5326743 h 6923315"/>
                <a:gd name="connsiteX2" fmla="*/ 188729 w 17468219"/>
                <a:gd name="connsiteY2" fmla="*/ 1785258 h 6923315"/>
                <a:gd name="connsiteX3" fmla="*/ 8955357 w 17468219"/>
                <a:gd name="connsiteY3" fmla="*/ 348344 h 6923315"/>
                <a:gd name="connsiteX4" fmla="*/ 16096381 w 17468219"/>
                <a:gd name="connsiteY4" fmla="*/ 391886 h 6923315"/>
                <a:gd name="connsiteX5" fmla="*/ 17446214 w 17468219"/>
                <a:gd name="connsiteY5" fmla="*/ 0 h 6923315"/>
                <a:gd name="connsiteX0" fmla="*/ 817445 w 17472822"/>
                <a:gd name="connsiteY0" fmla="*/ 6923315 h 6923315"/>
                <a:gd name="connsiteX1" fmla="*/ 4644 w 17472822"/>
                <a:gd name="connsiteY1" fmla="*/ 5326743 h 6923315"/>
                <a:gd name="connsiteX2" fmla="*/ 193332 w 17472822"/>
                <a:gd name="connsiteY2" fmla="*/ 1785258 h 6923315"/>
                <a:gd name="connsiteX3" fmla="*/ 8959960 w 17472822"/>
                <a:gd name="connsiteY3" fmla="*/ 348344 h 6923315"/>
                <a:gd name="connsiteX4" fmla="*/ 16100984 w 17472822"/>
                <a:gd name="connsiteY4" fmla="*/ 391886 h 6923315"/>
                <a:gd name="connsiteX5" fmla="*/ 17450817 w 17472822"/>
                <a:gd name="connsiteY5" fmla="*/ 0 h 6923315"/>
                <a:gd name="connsiteX0" fmla="*/ 885375 w 17803506"/>
                <a:gd name="connsiteY0" fmla="*/ 6923315 h 6923315"/>
                <a:gd name="connsiteX1" fmla="*/ 72574 w 17803506"/>
                <a:gd name="connsiteY1" fmla="*/ 5326743 h 6923315"/>
                <a:gd name="connsiteX2" fmla="*/ 261262 w 17803506"/>
                <a:gd name="connsiteY2" fmla="*/ 1785258 h 6923315"/>
                <a:gd name="connsiteX3" fmla="*/ 2554519 w 17803506"/>
                <a:gd name="connsiteY3" fmla="*/ 203201 h 6923315"/>
                <a:gd name="connsiteX4" fmla="*/ 16168914 w 17803506"/>
                <a:gd name="connsiteY4" fmla="*/ 391886 h 6923315"/>
                <a:gd name="connsiteX5" fmla="*/ 17518747 w 17803506"/>
                <a:gd name="connsiteY5" fmla="*/ 0 h 6923315"/>
                <a:gd name="connsiteX0" fmla="*/ 818211 w 17736342"/>
                <a:gd name="connsiteY0" fmla="*/ 6923315 h 6923315"/>
                <a:gd name="connsiteX1" fmla="*/ 5410 w 17736342"/>
                <a:gd name="connsiteY1" fmla="*/ 5326743 h 6923315"/>
                <a:gd name="connsiteX2" fmla="*/ 194098 w 17736342"/>
                <a:gd name="connsiteY2" fmla="*/ 1785258 h 6923315"/>
                <a:gd name="connsiteX3" fmla="*/ 2487355 w 17736342"/>
                <a:gd name="connsiteY3" fmla="*/ 203201 h 6923315"/>
                <a:gd name="connsiteX4" fmla="*/ 16101750 w 17736342"/>
                <a:gd name="connsiteY4" fmla="*/ 391886 h 6923315"/>
                <a:gd name="connsiteX5" fmla="*/ 17451583 w 17736342"/>
                <a:gd name="connsiteY5" fmla="*/ 0 h 6923315"/>
                <a:gd name="connsiteX0" fmla="*/ 863713 w 17781844"/>
                <a:gd name="connsiteY0" fmla="*/ 6923315 h 6923315"/>
                <a:gd name="connsiteX1" fmla="*/ 50912 w 17781844"/>
                <a:gd name="connsiteY1" fmla="*/ 5326743 h 6923315"/>
                <a:gd name="connsiteX2" fmla="*/ 152514 w 17781844"/>
                <a:gd name="connsiteY2" fmla="*/ 1770744 h 6923315"/>
                <a:gd name="connsiteX3" fmla="*/ 2532857 w 17781844"/>
                <a:gd name="connsiteY3" fmla="*/ 203201 h 6923315"/>
                <a:gd name="connsiteX4" fmla="*/ 16147252 w 17781844"/>
                <a:gd name="connsiteY4" fmla="*/ 391886 h 6923315"/>
                <a:gd name="connsiteX5" fmla="*/ 17497085 w 17781844"/>
                <a:gd name="connsiteY5" fmla="*/ 0 h 6923315"/>
                <a:gd name="connsiteX0" fmla="*/ 910288 w 17828419"/>
                <a:gd name="connsiteY0" fmla="*/ 6923315 h 6923315"/>
                <a:gd name="connsiteX1" fmla="*/ 97487 w 17828419"/>
                <a:gd name="connsiteY1" fmla="*/ 5326743 h 6923315"/>
                <a:gd name="connsiteX2" fmla="*/ 2579432 w 17828419"/>
                <a:gd name="connsiteY2" fmla="*/ 203201 h 6923315"/>
                <a:gd name="connsiteX3" fmla="*/ 16193827 w 17828419"/>
                <a:gd name="connsiteY3" fmla="*/ 391886 h 6923315"/>
                <a:gd name="connsiteX4" fmla="*/ 17543660 w 17828419"/>
                <a:gd name="connsiteY4" fmla="*/ 0 h 6923315"/>
                <a:gd name="connsiteX0" fmla="*/ 778335 w 17696466"/>
                <a:gd name="connsiteY0" fmla="*/ 6923315 h 6923315"/>
                <a:gd name="connsiteX1" fmla="*/ 125191 w 17696466"/>
                <a:gd name="connsiteY1" fmla="*/ 3744685 h 6923315"/>
                <a:gd name="connsiteX2" fmla="*/ 2447479 w 17696466"/>
                <a:gd name="connsiteY2" fmla="*/ 203201 h 6923315"/>
                <a:gd name="connsiteX3" fmla="*/ 16061874 w 17696466"/>
                <a:gd name="connsiteY3" fmla="*/ 391886 h 6923315"/>
                <a:gd name="connsiteX4" fmla="*/ 17411707 w 17696466"/>
                <a:gd name="connsiteY4" fmla="*/ 0 h 6923315"/>
                <a:gd name="connsiteX0" fmla="*/ 671299 w 17589430"/>
                <a:gd name="connsiteY0" fmla="*/ 6923315 h 6923315"/>
                <a:gd name="connsiteX1" fmla="*/ 18155 w 17589430"/>
                <a:gd name="connsiteY1" fmla="*/ 3744685 h 6923315"/>
                <a:gd name="connsiteX2" fmla="*/ 2340443 w 17589430"/>
                <a:gd name="connsiteY2" fmla="*/ 203201 h 6923315"/>
                <a:gd name="connsiteX3" fmla="*/ 15954838 w 17589430"/>
                <a:gd name="connsiteY3" fmla="*/ 391886 h 6923315"/>
                <a:gd name="connsiteX4" fmla="*/ 17304671 w 17589430"/>
                <a:gd name="connsiteY4" fmla="*/ 0 h 6923315"/>
                <a:gd name="connsiteX0" fmla="*/ 724475 w 17642606"/>
                <a:gd name="connsiteY0" fmla="*/ 6923315 h 6923315"/>
                <a:gd name="connsiteX1" fmla="*/ 13274 w 17642606"/>
                <a:gd name="connsiteY1" fmla="*/ 3657599 h 6923315"/>
                <a:gd name="connsiteX2" fmla="*/ 2393619 w 17642606"/>
                <a:gd name="connsiteY2" fmla="*/ 203201 h 6923315"/>
                <a:gd name="connsiteX3" fmla="*/ 16008014 w 17642606"/>
                <a:gd name="connsiteY3" fmla="*/ 391886 h 6923315"/>
                <a:gd name="connsiteX4" fmla="*/ 17357847 w 17642606"/>
                <a:gd name="connsiteY4" fmla="*/ 0 h 6923315"/>
                <a:gd name="connsiteX0" fmla="*/ 1239487 w 17905048"/>
                <a:gd name="connsiteY0" fmla="*/ 6923315 h 6923315"/>
                <a:gd name="connsiteX1" fmla="*/ 528286 w 17905048"/>
                <a:gd name="connsiteY1" fmla="*/ 3657599 h 6923315"/>
                <a:gd name="connsiteX2" fmla="*/ 8554688 w 17905048"/>
                <a:gd name="connsiteY2" fmla="*/ 333830 h 6923315"/>
                <a:gd name="connsiteX3" fmla="*/ 16523026 w 17905048"/>
                <a:gd name="connsiteY3" fmla="*/ 391886 h 6923315"/>
                <a:gd name="connsiteX4" fmla="*/ 17872859 w 17905048"/>
                <a:gd name="connsiteY4" fmla="*/ 0 h 6923315"/>
                <a:gd name="connsiteX0" fmla="*/ 1239487 w 17905048"/>
                <a:gd name="connsiteY0" fmla="*/ 6923315 h 6923315"/>
                <a:gd name="connsiteX1" fmla="*/ 528286 w 17905048"/>
                <a:gd name="connsiteY1" fmla="*/ 3657599 h 6923315"/>
                <a:gd name="connsiteX2" fmla="*/ 8554688 w 17905048"/>
                <a:gd name="connsiteY2" fmla="*/ 333830 h 6923315"/>
                <a:gd name="connsiteX3" fmla="*/ 16523026 w 17905048"/>
                <a:gd name="connsiteY3" fmla="*/ 391886 h 6923315"/>
                <a:gd name="connsiteX4" fmla="*/ 17872859 w 17905048"/>
                <a:gd name="connsiteY4" fmla="*/ 0 h 6923315"/>
                <a:gd name="connsiteX0" fmla="*/ 1239487 w 17872859"/>
                <a:gd name="connsiteY0" fmla="*/ 6958942 h 6958942"/>
                <a:gd name="connsiteX1" fmla="*/ 528286 w 17872859"/>
                <a:gd name="connsiteY1" fmla="*/ 3693226 h 6958942"/>
                <a:gd name="connsiteX2" fmla="*/ 8554688 w 17872859"/>
                <a:gd name="connsiteY2" fmla="*/ 369457 h 6958942"/>
                <a:gd name="connsiteX3" fmla="*/ 17872859 w 17872859"/>
                <a:gd name="connsiteY3" fmla="*/ 35627 h 6958942"/>
                <a:gd name="connsiteX0" fmla="*/ 1239487 w 17872859"/>
                <a:gd name="connsiteY0" fmla="*/ 6923315 h 6923315"/>
                <a:gd name="connsiteX1" fmla="*/ 528286 w 17872859"/>
                <a:gd name="connsiteY1" fmla="*/ 3657599 h 6923315"/>
                <a:gd name="connsiteX2" fmla="*/ 8554688 w 17872859"/>
                <a:gd name="connsiteY2" fmla="*/ 333830 h 6923315"/>
                <a:gd name="connsiteX3" fmla="*/ 17872859 w 17872859"/>
                <a:gd name="connsiteY3" fmla="*/ 0 h 6923315"/>
                <a:gd name="connsiteX0" fmla="*/ 1314538 w 17947910"/>
                <a:gd name="connsiteY0" fmla="*/ 6923315 h 6923315"/>
                <a:gd name="connsiteX1" fmla="*/ 603337 w 17947910"/>
                <a:gd name="connsiteY1" fmla="*/ 3657599 h 6923315"/>
                <a:gd name="connsiteX2" fmla="*/ 9645739 w 17947910"/>
                <a:gd name="connsiteY2" fmla="*/ 290287 h 6923315"/>
                <a:gd name="connsiteX3" fmla="*/ 17947910 w 17947910"/>
                <a:gd name="connsiteY3" fmla="*/ 0 h 6923315"/>
                <a:gd name="connsiteX0" fmla="*/ 1314538 w 17947910"/>
                <a:gd name="connsiteY0" fmla="*/ 6923315 h 6923315"/>
                <a:gd name="connsiteX1" fmla="*/ 603337 w 17947910"/>
                <a:gd name="connsiteY1" fmla="*/ 3657599 h 6923315"/>
                <a:gd name="connsiteX2" fmla="*/ 9645739 w 17947910"/>
                <a:gd name="connsiteY2" fmla="*/ 290287 h 6923315"/>
                <a:gd name="connsiteX3" fmla="*/ 17947910 w 17947910"/>
                <a:gd name="connsiteY3" fmla="*/ 0 h 6923315"/>
                <a:gd name="connsiteX0" fmla="*/ 730609 w 17363981"/>
                <a:gd name="connsiteY0" fmla="*/ 6923315 h 6923315"/>
                <a:gd name="connsiteX1" fmla="*/ 19408 w 17363981"/>
                <a:gd name="connsiteY1" fmla="*/ 3657599 h 6923315"/>
                <a:gd name="connsiteX2" fmla="*/ 9061810 w 17363981"/>
                <a:gd name="connsiteY2" fmla="*/ 290287 h 6923315"/>
                <a:gd name="connsiteX3" fmla="*/ 17363981 w 17363981"/>
                <a:gd name="connsiteY3" fmla="*/ 0 h 6923315"/>
                <a:gd name="connsiteX0" fmla="*/ 730609 w 17363981"/>
                <a:gd name="connsiteY0" fmla="*/ 6923315 h 6923315"/>
                <a:gd name="connsiteX1" fmla="*/ 19408 w 17363981"/>
                <a:gd name="connsiteY1" fmla="*/ 3657599 h 6923315"/>
                <a:gd name="connsiteX2" fmla="*/ 9061810 w 17363981"/>
                <a:gd name="connsiteY2" fmla="*/ 290287 h 6923315"/>
                <a:gd name="connsiteX3" fmla="*/ 17363981 w 17363981"/>
                <a:gd name="connsiteY3" fmla="*/ 0 h 6923315"/>
                <a:gd name="connsiteX0" fmla="*/ 730609 w 17378144"/>
                <a:gd name="connsiteY0" fmla="*/ 6923315 h 6923315"/>
                <a:gd name="connsiteX1" fmla="*/ 19408 w 17378144"/>
                <a:gd name="connsiteY1" fmla="*/ 3657599 h 6923315"/>
                <a:gd name="connsiteX2" fmla="*/ 9061810 w 17378144"/>
                <a:gd name="connsiteY2" fmla="*/ 290287 h 6923315"/>
                <a:gd name="connsiteX3" fmla="*/ 17363981 w 17378144"/>
                <a:gd name="connsiteY3" fmla="*/ 0 h 6923315"/>
                <a:gd name="connsiteX0" fmla="*/ 730609 w 17363981"/>
                <a:gd name="connsiteY0" fmla="*/ 6923315 h 6923315"/>
                <a:gd name="connsiteX1" fmla="*/ 19408 w 17363981"/>
                <a:gd name="connsiteY1" fmla="*/ 3657599 h 6923315"/>
                <a:gd name="connsiteX2" fmla="*/ 9061810 w 17363981"/>
                <a:gd name="connsiteY2" fmla="*/ 290287 h 6923315"/>
                <a:gd name="connsiteX3" fmla="*/ 17363981 w 17363981"/>
                <a:gd name="connsiteY3" fmla="*/ 0 h 6923315"/>
                <a:gd name="connsiteX0" fmla="*/ 1249433 w 17978055"/>
                <a:gd name="connsiteY0" fmla="*/ 4799240 h 4799240"/>
                <a:gd name="connsiteX1" fmla="*/ 633482 w 17978055"/>
                <a:gd name="connsiteY1" fmla="*/ 3657599 h 4799240"/>
                <a:gd name="connsiteX2" fmla="*/ 9675884 w 17978055"/>
                <a:gd name="connsiteY2" fmla="*/ 290287 h 4799240"/>
                <a:gd name="connsiteX3" fmla="*/ 17978055 w 17978055"/>
                <a:gd name="connsiteY3" fmla="*/ 0 h 4799240"/>
                <a:gd name="connsiteX0" fmla="*/ 1301392 w 17953814"/>
                <a:gd name="connsiteY0" fmla="*/ 4294415 h 4294415"/>
                <a:gd name="connsiteX1" fmla="*/ 609241 w 17953814"/>
                <a:gd name="connsiteY1" fmla="*/ 3657599 h 4294415"/>
                <a:gd name="connsiteX2" fmla="*/ 9651643 w 17953814"/>
                <a:gd name="connsiteY2" fmla="*/ 290287 h 4294415"/>
                <a:gd name="connsiteX3" fmla="*/ 17953814 w 17953814"/>
                <a:gd name="connsiteY3" fmla="*/ 0 h 4294415"/>
                <a:gd name="connsiteX0" fmla="*/ 1024587 w 17677009"/>
                <a:gd name="connsiteY0" fmla="*/ 4294415 h 4294415"/>
                <a:gd name="connsiteX1" fmla="*/ 713436 w 17677009"/>
                <a:gd name="connsiteY1" fmla="*/ 2838449 h 4294415"/>
                <a:gd name="connsiteX2" fmla="*/ 9374838 w 17677009"/>
                <a:gd name="connsiteY2" fmla="*/ 290287 h 4294415"/>
                <a:gd name="connsiteX3" fmla="*/ 17677009 w 17677009"/>
                <a:gd name="connsiteY3" fmla="*/ 0 h 4294415"/>
                <a:gd name="connsiteX0" fmla="*/ 436510 w 17088932"/>
                <a:gd name="connsiteY0" fmla="*/ 4294415 h 4373426"/>
                <a:gd name="connsiteX1" fmla="*/ 125359 w 17088932"/>
                <a:gd name="connsiteY1" fmla="*/ 2838449 h 4373426"/>
                <a:gd name="connsiteX2" fmla="*/ 8786761 w 17088932"/>
                <a:gd name="connsiteY2" fmla="*/ 290287 h 4373426"/>
                <a:gd name="connsiteX3" fmla="*/ 17088932 w 17088932"/>
                <a:gd name="connsiteY3" fmla="*/ 0 h 4373426"/>
                <a:gd name="connsiteX0" fmla="*/ 524273 w 17176695"/>
                <a:gd name="connsiteY0" fmla="*/ 4294415 h 4294415"/>
                <a:gd name="connsiteX1" fmla="*/ 41672 w 17176695"/>
                <a:gd name="connsiteY1" fmla="*/ 2333624 h 4294415"/>
                <a:gd name="connsiteX2" fmla="*/ 8874524 w 17176695"/>
                <a:gd name="connsiteY2" fmla="*/ 290287 h 4294415"/>
                <a:gd name="connsiteX3" fmla="*/ 17176695 w 17176695"/>
                <a:gd name="connsiteY3" fmla="*/ 0 h 4294415"/>
                <a:gd name="connsiteX0" fmla="*/ 626973 w 17279395"/>
                <a:gd name="connsiteY0" fmla="*/ 4294415 h 4294415"/>
                <a:gd name="connsiteX1" fmla="*/ 1497 w 17279395"/>
                <a:gd name="connsiteY1" fmla="*/ 2333624 h 4294415"/>
                <a:gd name="connsiteX2" fmla="*/ 8977224 w 17279395"/>
                <a:gd name="connsiteY2" fmla="*/ 290287 h 4294415"/>
                <a:gd name="connsiteX3" fmla="*/ 17279395 w 17279395"/>
                <a:gd name="connsiteY3" fmla="*/ 0 h 4294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9395" h="4294415">
                  <a:moveTo>
                    <a:pt x="626973" y="4294415"/>
                  </a:moveTo>
                  <a:cubicBezTo>
                    <a:pt x="-132608" y="4276271"/>
                    <a:pt x="19489" y="4410679"/>
                    <a:pt x="1497" y="2333624"/>
                  </a:cubicBezTo>
                  <a:cubicBezTo>
                    <a:pt x="-16495" y="256569"/>
                    <a:pt x="164633" y="246745"/>
                    <a:pt x="8977224" y="290287"/>
                  </a:cubicBezTo>
                  <a:cubicBezTo>
                    <a:pt x="17789815" y="333829"/>
                    <a:pt x="17239483" y="403377"/>
                    <a:pt x="17279395" y="0"/>
                  </a:cubicBezTo>
                </a:path>
              </a:pathLst>
            </a:custGeom>
            <a:noFill/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842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9" name="Rectangle: Rounded Corners 38"/>
            <p:cNvSpPr/>
            <p:nvPr/>
          </p:nvSpPr>
          <p:spPr bwMode="auto">
            <a:xfrm>
              <a:off x="989130" y="25202922"/>
              <a:ext cx="401638" cy="211138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842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" name="Rectangle: Rounded Corners 5"/>
            <p:cNvSpPr/>
            <p:nvPr/>
          </p:nvSpPr>
          <p:spPr bwMode="auto">
            <a:xfrm>
              <a:off x="17506156" y="20392629"/>
              <a:ext cx="401638" cy="6858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842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4123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0368" y="20279990"/>
            <a:ext cx="5519965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37" y="21864340"/>
            <a:ext cx="223838" cy="10744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09600" y="26493787"/>
            <a:ext cx="9601200" cy="4976813"/>
            <a:chOff x="10674350" y="5680075"/>
            <a:chExt cx="9601200" cy="4976813"/>
          </a:xfrm>
        </p:grpSpPr>
        <p:pic>
          <p:nvPicPr>
            <p:cNvPr id="4106" name="Picture 13" descr="mage result for android transparent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47827" y="6653330"/>
              <a:ext cx="11430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7" name="Picture 17" descr="mage result for angular logo transparent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25" t="11755" r="9525" b="6955"/>
            <a:stretch>
              <a:fillRect/>
            </a:stretch>
          </p:blipFill>
          <p:spPr bwMode="auto">
            <a:xfrm>
              <a:off x="18160316" y="6653330"/>
              <a:ext cx="1137334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66403" y="8736014"/>
              <a:ext cx="1097540" cy="1143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6418" y="8736014"/>
              <a:ext cx="1045129" cy="11430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7827" y="8721101"/>
              <a:ext cx="1143000" cy="11430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04975" y="6653330"/>
              <a:ext cx="1020395" cy="1143000"/>
            </a:xfrm>
            <a:prstGeom prst="rect">
              <a:avLst/>
            </a:prstGeom>
          </p:spPr>
        </p:pic>
        <p:sp>
          <p:nvSpPr>
            <p:cNvPr id="40" name="Rectangle: Rounded Corners 27"/>
            <p:cNvSpPr>
              <a:spLocks noChangeArrowheads="1"/>
            </p:cNvSpPr>
            <p:nvPr/>
          </p:nvSpPr>
          <p:spPr bwMode="auto">
            <a:xfrm>
              <a:off x="10674350" y="5680075"/>
              <a:ext cx="9601200" cy="4976813"/>
            </a:xfrm>
            <a:prstGeom prst="roundRect">
              <a:avLst>
                <a:gd name="adj" fmla="val 16074"/>
              </a:avLst>
            </a:prstGeom>
            <a:noFill/>
            <a:ln w="9525" algn="ctr">
              <a:solidFill>
                <a:srgbClr val="FFFFFF">
                  <a:alpha val="3098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884238"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defTabSz="884238"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defTabSz="884238"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defTabSz="884238"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defTabSz="884238"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40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Technologies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149540" y="7859524"/>
              <a:ext cx="1939573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Android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4505163" y="7859524"/>
              <a:ext cx="1939573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SQLite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7803636" y="7875954"/>
              <a:ext cx="1939573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Angular 4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1149540" y="10013617"/>
              <a:ext cx="1939573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Spring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4545385" y="10034330"/>
              <a:ext cx="1939573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Hibernate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7746486" y="10013617"/>
              <a:ext cx="1939573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SQL Server</a:t>
              </a:r>
            </a:p>
          </p:txBody>
        </p:sp>
      </p:grpSp>
      <p:sp>
        <p:nvSpPr>
          <p:cNvPr id="48" name="Rectangle: Rounded Corners 27"/>
          <p:cNvSpPr>
            <a:spLocks noChangeArrowheads="1"/>
          </p:cNvSpPr>
          <p:nvPr/>
        </p:nvSpPr>
        <p:spPr bwMode="auto">
          <a:xfrm rot="21600000">
            <a:off x="741362" y="8915401"/>
            <a:ext cx="19548475" cy="8686800"/>
          </a:xfrm>
          <a:prstGeom prst="roundRect">
            <a:avLst>
              <a:gd name="adj" fmla="val 8491"/>
            </a:avLst>
          </a:prstGeom>
          <a:noFill/>
          <a:ln w="9525" algn="ctr">
            <a:solidFill>
              <a:srgbClr val="FFFFFF">
                <a:alpha val="3098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884238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884238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884238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884238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884238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chemeClr val="bg1"/>
                </a:solidFill>
                <a:latin typeface="Helvetica" panose="020B0604020202020204" pitchFamily="34" charset="0"/>
              </a:rPr>
              <a:t>Mobile Application</a:t>
            </a:r>
          </a:p>
          <a:p>
            <a:pPr algn="ctr" eaLnBrk="1" hangingPunct="1"/>
            <a:endParaRPr lang="en-US" altLang="en-US" sz="4000" b="1" dirty="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51" name="Rectangle: Rounded Corners 27"/>
          <p:cNvSpPr>
            <a:spLocks noChangeArrowheads="1"/>
          </p:cNvSpPr>
          <p:nvPr/>
        </p:nvSpPr>
        <p:spPr bwMode="auto">
          <a:xfrm rot="21600000">
            <a:off x="741361" y="18739810"/>
            <a:ext cx="13763979" cy="7448606"/>
          </a:xfrm>
          <a:prstGeom prst="roundRect">
            <a:avLst>
              <a:gd name="adj" fmla="val 8491"/>
            </a:avLst>
          </a:prstGeom>
          <a:noFill/>
          <a:ln w="9525" algn="ctr">
            <a:solidFill>
              <a:srgbClr val="FFFFFF">
                <a:alpha val="3098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884238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884238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884238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884238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884238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chemeClr val="bg1"/>
                </a:solidFill>
                <a:latin typeface="Helvetica" panose="020B0604020202020204" pitchFamily="34" charset="0"/>
              </a:rPr>
              <a:t>Web Application</a:t>
            </a:r>
          </a:p>
          <a:p>
            <a:pPr algn="ctr" eaLnBrk="1" hangingPunct="1"/>
            <a:endParaRPr lang="en-US" altLang="en-US" sz="4000" b="1" dirty="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59" name="Rectangle: Rounded Corners 27"/>
          <p:cNvSpPr>
            <a:spLocks noChangeArrowheads="1"/>
          </p:cNvSpPr>
          <p:nvPr/>
        </p:nvSpPr>
        <p:spPr bwMode="auto">
          <a:xfrm>
            <a:off x="10688636" y="26493787"/>
            <a:ext cx="9601200" cy="4976813"/>
          </a:xfrm>
          <a:prstGeom prst="roundRect">
            <a:avLst>
              <a:gd name="adj" fmla="val 16074"/>
            </a:avLst>
          </a:prstGeom>
          <a:noFill/>
          <a:ln w="9525" algn="ctr">
            <a:solidFill>
              <a:srgbClr val="FFFFFF">
                <a:alpha val="3098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884238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884238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884238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884238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884238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chemeClr val="bg1"/>
                </a:solidFill>
                <a:latin typeface="Helvetica" panose="020B0604020202020204" pitchFamily="34" charset="0"/>
              </a:rPr>
              <a:t>Future Plans</a:t>
            </a:r>
            <a:endParaRPr lang="en-US" altLang="en-US" sz="1200" b="1" dirty="0">
              <a:solidFill>
                <a:schemeClr val="bg1"/>
              </a:solidFill>
              <a:latin typeface="Helvetica" panose="020B0604020202020204" pitchFamily="34" charset="0"/>
            </a:endParaRPr>
          </a:p>
          <a:p>
            <a:pPr marL="571500" indent="-57150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1"/>
                </a:solidFill>
                <a:latin typeface="Helvetica" panose="020B0604020202020204" pitchFamily="34" charset="0"/>
              </a:rPr>
              <a:t>Add automated GPS location tracking to the mobile application.</a:t>
            </a:r>
          </a:p>
          <a:p>
            <a:pPr marL="571500" indent="-57150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1"/>
                </a:solidFill>
                <a:latin typeface="Helvetica" panose="020B0604020202020204" pitchFamily="34" charset="0"/>
              </a:rPr>
              <a:t>Add image tagging capabilities to data entry.</a:t>
            </a:r>
          </a:p>
          <a:p>
            <a:pPr marL="571500" indent="-57150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1"/>
                </a:solidFill>
                <a:latin typeface="Helvetica" panose="020B0604020202020204" pitchFamily="34" charset="0"/>
              </a:rPr>
              <a:t>Implement additional test forms.</a:t>
            </a:r>
          </a:p>
          <a:p>
            <a:pPr marL="571500" indent="-57150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1"/>
                </a:solidFill>
                <a:latin typeface="Helvetica" panose="020B0604020202020204" pitchFamily="34" charset="0"/>
              </a:rPr>
              <a:t>Automated two-way data sync between the mobile application and the web application.</a:t>
            </a:r>
          </a:p>
          <a:p>
            <a:pPr marL="571500" indent="-57150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1"/>
                </a:solidFill>
                <a:latin typeface="Helvetica" panose="020B0604020202020204" pitchFamily="34" charset="0"/>
              </a:rPr>
              <a:t>Enhance report formatting.</a:t>
            </a:r>
          </a:p>
          <a:p>
            <a:pPr marL="571500" indent="-57150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en-US" sz="3000" dirty="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483077" y="9932485"/>
            <a:ext cx="17968914" cy="7289405"/>
            <a:chOff x="1608136" y="10116834"/>
            <a:chExt cx="17968914" cy="7289405"/>
          </a:xfrm>
        </p:grpSpPr>
        <p:pic>
          <p:nvPicPr>
            <p:cNvPr id="4110" name="Picture 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8136" y="10566285"/>
              <a:ext cx="3422650" cy="683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1" name="Picture 7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5561" y="10566285"/>
              <a:ext cx="3422650" cy="683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2" name="Picture 9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6193" y="10563110"/>
              <a:ext cx="3422650" cy="683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4" name="Arrow: Right 14"/>
            <p:cNvSpPr>
              <a:spLocks noChangeArrowheads="1"/>
            </p:cNvSpPr>
            <p:nvPr/>
          </p:nvSpPr>
          <p:spPr bwMode="auto">
            <a:xfrm>
              <a:off x="5049836" y="13777798"/>
              <a:ext cx="1374775" cy="468312"/>
            </a:xfrm>
            <a:prstGeom prst="rightArrow">
              <a:avLst>
                <a:gd name="adj1" fmla="val 36704"/>
                <a:gd name="adj2" fmla="val 72969"/>
              </a:avLst>
            </a:prstGeom>
            <a:solidFill>
              <a:srgbClr val="FFFFFF">
                <a:alpha val="8705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884238"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defTabSz="884238"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defTabSz="884238"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defTabSz="884238"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defTabSz="884238"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15" name="Arrow: Right 43"/>
            <p:cNvSpPr>
              <a:spLocks noChangeArrowheads="1"/>
            </p:cNvSpPr>
            <p:nvPr/>
          </p:nvSpPr>
          <p:spPr bwMode="auto">
            <a:xfrm>
              <a:off x="9832974" y="13777798"/>
              <a:ext cx="1374775" cy="468312"/>
            </a:xfrm>
            <a:prstGeom prst="rightArrow">
              <a:avLst>
                <a:gd name="adj1" fmla="val 36704"/>
                <a:gd name="adj2" fmla="val 72969"/>
              </a:avLst>
            </a:prstGeom>
            <a:solidFill>
              <a:srgbClr val="FFFFFF">
                <a:alpha val="8705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884238"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defTabSz="884238"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defTabSz="884238"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defTabSz="884238"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defTabSz="884238"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16" name="Arrow: Right 46"/>
            <p:cNvSpPr>
              <a:spLocks noChangeArrowheads="1"/>
            </p:cNvSpPr>
            <p:nvPr/>
          </p:nvSpPr>
          <p:spPr bwMode="auto">
            <a:xfrm>
              <a:off x="14608174" y="12868160"/>
              <a:ext cx="1374775" cy="468313"/>
            </a:xfrm>
            <a:prstGeom prst="rightArrow">
              <a:avLst>
                <a:gd name="adj1" fmla="val 36704"/>
                <a:gd name="adj2" fmla="val 72968"/>
              </a:avLst>
            </a:prstGeom>
            <a:solidFill>
              <a:srgbClr val="FFFFFF">
                <a:alpha val="8705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884238"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defTabSz="884238"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defTabSz="884238"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defTabSz="884238"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defTabSz="884238"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17" name="Arrow: Right 47"/>
            <p:cNvSpPr>
              <a:spLocks noChangeArrowheads="1"/>
            </p:cNvSpPr>
            <p:nvPr/>
          </p:nvSpPr>
          <p:spPr bwMode="auto">
            <a:xfrm rot="10800000">
              <a:off x="14608174" y="14636635"/>
              <a:ext cx="1374775" cy="468313"/>
            </a:xfrm>
            <a:prstGeom prst="rightArrow">
              <a:avLst>
                <a:gd name="adj1" fmla="val 36704"/>
                <a:gd name="adj2" fmla="val 72968"/>
              </a:avLst>
            </a:prstGeom>
            <a:solidFill>
              <a:srgbClr val="FFFFFF">
                <a:alpha val="8705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884238"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defTabSz="884238"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defTabSz="884238"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defTabSz="884238"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defTabSz="884238"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4113" name="Picture 11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54400" y="10575226"/>
              <a:ext cx="3422650" cy="683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TextBox 65"/>
            <p:cNvSpPr txBox="1"/>
            <p:nvPr/>
          </p:nvSpPr>
          <p:spPr>
            <a:xfrm>
              <a:off x="1608136" y="10116834"/>
              <a:ext cx="3422650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Select Location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405561" y="10116834"/>
              <a:ext cx="3422650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Select Test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1207749" y="10116834"/>
              <a:ext cx="3422650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Add/Review Entries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5982949" y="10116834"/>
              <a:ext cx="3422650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Enter/Edit Data</a:t>
              </a: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1459251" y="24892816"/>
            <a:ext cx="522219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Transfer and Review Data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983368" y="24892816"/>
            <a:ext cx="522219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Generate Reports</a:t>
            </a:r>
          </a:p>
        </p:txBody>
      </p:sp>
      <p:pic>
        <p:nvPicPr>
          <p:cNvPr id="58" name="Picture 5">
            <a:extLst>
              <a:ext uri="{FF2B5EF4-FFF2-40B4-BE49-F238E27FC236}">
                <a16:creationId xmlns:a16="http://schemas.microsoft.com/office/drawing/2014/main" id="{F56B04AC-40FB-4447-B3EC-35795F09FC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5548" y="18569458"/>
            <a:ext cx="3422650" cy="683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D67FA6A-2FAE-406B-8825-CC49C05AE6B0}"/>
              </a:ext>
            </a:extLst>
          </p:cNvPr>
          <p:cNvPicPr/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57" t="25811" r="15427" b="17513"/>
          <a:stretch/>
        </p:blipFill>
        <p:spPr bwMode="auto">
          <a:xfrm>
            <a:off x="16174687" y="11186139"/>
            <a:ext cx="3111251" cy="5216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A38F4885-6675-4428-9DDC-6E083492405A}"/>
              </a:ext>
            </a:extLst>
          </p:cNvPr>
          <p:cNvPicPr/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6" t="25520" r="49407" b="21698"/>
          <a:stretch/>
        </p:blipFill>
        <p:spPr bwMode="auto">
          <a:xfrm>
            <a:off x="15815969" y="19320324"/>
            <a:ext cx="3212771" cy="49506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842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842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2118</TotalTime>
  <Words>141</Words>
  <Application>Microsoft Office PowerPoint</Application>
  <PresentationFormat>Custom</PresentationFormat>
  <Paragraphs>32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MS PGothic</vt:lpstr>
      <vt:lpstr>Arial</vt:lpstr>
      <vt:lpstr>Helvetica</vt:lpstr>
      <vt:lpstr>Times New Roman</vt:lpstr>
      <vt:lpstr>Verdana</vt:lpstr>
      <vt:lpstr>Default Design</vt:lpstr>
      <vt:lpstr>Team Members: Andres Adame, Teky Alvarado Faculty Advisors: Dr. Russell Abbott, Dr. Jungsoo (Sue) Lim LA Dept. of Sanitation: William Andrews, Francis Castillo, John Hamilton, George Yu </vt:lpstr>
    </vt:vector>
  </TitlesOfParts>
  <Company>UCI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Miniature Liquid Fuel-Film Combustor Trinh Pham Derek Dunn-Rankin and William A. Sirignano Department of Mechanical and Aerospace Engineering The Henry Samueli School of Engineering University of California, Irvine</dc:title>
  <dc:creator>lfa</dc:creator>
  <cp:lastModifiedBy>Teky Alvarado</cp:lastModifiedBy>
  <cp:revision>134</cp:revision>
  <dcterms:created xsi:type="dcterms:W3CDTF">2003-02-05T00:13:20Z</dcterms:created>
  <dcterms:modified xsi:type="dcterms:W3CDTF">2018-04-17T19:18:56Z</dcterms:modified>
</cp:coreProperties>
</file>