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Century Gothic"/>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CenturyGothic-bold.fntdata"/><Relationship Id="rId10" Type="http://schemas.openxmlformats.org/officeDocument/2006/relationships/slide" Target="slides/slide6.xml"/><Relationship Id="rId21" Type="http://schemas.openxmlformats.org/officeDocument/2006/relationships/font" Target="fonts/CenturyGothic-regular.fntdata"/><Relationship Id="rId13" Type="http://schemas.openxmlformats.org/officeDocument/2006/relationships/slide" Target="slides/slide9.xml"/><Relationship Id="rId24" Type="http://schemas.openxmlformats.org/officeDocument/2006/relationships/font" Target="fonts/CenturyGothic-boldItalic.fntdata"/><Relationship Id="rId12" Type="http://schemas.openxmlformats.org/officeDocument/2006/relationships/slide" Target="slides/slide8.xml"/><Relationship Id="rId23" Type="http://schemas.openxmlformats.org/officeDocument/2006/relationships/font" Target="fonts/CenturyGothic-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Shape 166"/>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7" name="Shape 167"/>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7" name="Shape 247"/>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Shape 253"/>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54" name="Shape 254"/>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Shape 261"/>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62" name="Shape 262"/>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5" name="Shape 275"/>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Shape 281"/>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82" name="Shape 282"/>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 name="Shape 2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To begin, </a:t>
            </a:r>
            <a:r>
              <a:rPr lang="en-US"/>
              <a:t>i'm</a:t>
            </a:r>
            <a:r>
              <a:rPr lang="en-US"/>
              <a:t> gonna start by explaining some of the day to day tasks that the </a:t>
            </a:r>
            <a:r>
              <a:rPr lang="en-US"/>
              <a:t>department</a:t>
            </a:r>
            <a:r>
              <a:rPr lang="en-US"/>
              <a:t> of </a:t>
            </a:r>
            <a:r>
              <a:rPr lang="en-US"/>
              <a:t>sanitation</a:t>
            </a:r>
            <a:r>
              <a:rPr lang="en-US"/>
              <a:t> field technicians (ECI’s) do out in the field on a day to day basis, and explain some of the tests they </a:t>
            </a:r>
            <a:r>
              <a:rPr lang="en-US"/>
              <a:t>perform</a:t>
            </a:r>
            <a:r>
              <a:rPr lang="en-US"/>
              <a:t> so you guys can get a better understanding on the functionality and purpose of the app. The goal of a field technician is to monitor methane gas and water pressure levels in the landfills. </a:t>
            </a:r>
            <a:endParaRPr/>
          </a:p>
        </p:txBody>
      </p:sp>
      <p:sp>
        <p:nvSpPr>
          <p:cNvPr id="185" name="Shape 185"/>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sz="1200">
                <a:solidFill>
                  <a:schemeClr val="dk1"/>
                </a:solidFill>
                <a:latin typeface="Calibri"/>
                <a:ea typeface="Calibri"/>
                <a:cs typeface="Calibri"/>
                <a:sym typeface="Calibri"/>
              </a:rPr>
              <a:t>T</a:t>
            </a:r>
            <a:r>
              <a:rPr lang="en-US" sz="1200">
                <a:solidFill>
                  <a:schemeClr val="dk1"/>
                </a:solidFill>
                <a:latin typeface="Calibri"/>
                <a:ea typeface="Calibri"/>
                <a:cs typeface="Calibri"/>
                <a:sym typeface="Calibri"/>
              </a:rPr>
              <a:t>here are three types of tests. Instantaneous which focuses on a certain point on a grid, Integrated which is the average readings throughout a grid, and Probe % which measure different depths. </a:t>
            </a:r>
            <a:endParaRPr sz="1200">
              <a:solidFill>
                <a:schemeClr val="dk1"/>
              </a:solidFill>
              <a:latin typeface="Calibri"/>
              <a:ea typeface="Calibri"/>
              <a:cs typeface="Calibri"/>
              <a:sym typeface="Calibri"/>
            </a:endParaRPr>
          </a:p>
          <a:p>
            <a:pPr indent="0" lvl="0" marL="0" rtl="0">
              <a:spcBef>
                <a:spcPts val="0"/>
              </a:spcBef>
              <a:spcAft>
                <a:spcPts val="0"/>
              </a:spcAft>
              <a:buNone/>
            </a:pPr>
            <a:r>
              <a:t/>
            </a:r>
            <a:endParaRPr sz="1200">
              <a:solidFill>
                <a:schemeClr val="dk1"/>
              </a:solidFill>
              <a:latin typeface="Calibri"/>
              <a:ea typeface="Calibri"/>
              <a:cs typeface="Calibri"/>
              <a:sym typeface="Calibri"/>
            </a:endParaRPr>
          </a:p>
          <a:p>
            <a:pPr indent="0" lvl="0" marL="0" rtl="0">
              <a:spcBef>
                <a:spcPts val="0"/>
              </a:spcBef>
              <a:spcAft>
                <a:spcPts val="0"/>
              </a:spcAft>
              <a:buNone/>
            </a:pPr>
            <a:r>
              <a:t/>
            </a:r>
            <a:endParaRPr sz="1200">
              <a:solidFill>
                <a:schemeClr val="dk1"/>
              </a:solidFill>
              <a:latin typeface="Calibri"/>
              <a:ea typeface="Calibri"/>
              <a:cs typeface="Calibri"/>
              <a:sym typeface="Calibri"/>
            </a:endParaRPr>
          </a:p>
          <a:p>
            <a:pPr indent="0" lvl="0" marL="0" rtl="0">
              <a:spcBef>
                <a:spcPts val="0"/>
              </a:spcBef>
              <a:spcAft>
                <a:spcPts val="0"/>
              </a:spcAft>
              <a:buNone/>
            </a:pPr>
            <a:r>
              <a:t/>
            </a:r>
            <a:endParaRPr sz="1200">
              <a:solidFill>
                <a:schemeClr val="dk1"/>
              </a:solidFill>
              <a:latin typeface="Calibri"/>
              <a:ea typeface="Calibri"/>
              <a:cs typeface="Calibri"/>
              <a:sym typeface="Calibri"/>
            </a:endParaRPr>
          </a:p>
          <a:p>
            <a:pPr indent="0" lvl="0" marL="0" rtl="0">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p:txBody>
      </p:sp>
      <p:sp>
        <p:nvSpPr>
          <p:cNvPr id="192" name="Shape 19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Shape 207"/>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This is a picture of a landfill mapping, as you can see it is one large location divided into many different grids. When an technician arrives to the landfill they may choose to monitor a single grid or work on multiple grids together. The technicians will write down all the readings within the area they are working with. </a:t>
            </a:r>
            <a:endParaRPr/>
          </a:p>
          <a:p>
            <a:pPr indent="0" lvl="0" marL="0" marR="0" rtl="0" algn="l">
              <a:spcBef>
                <a:spcPts val="0"/>
              </a:spcBef>
              <a:spcAft>
                <a:spcPts val="0"/>
              </a:spcAft>
              <a:buClr>
                <a:schemeClr val="dk1"/>
              </a:buClr>
              <a:buSzPts val="1100"/>
              <a:buFont typeface="Arial"/>
              <a:buNone/>
            </a:pPr>
            <a:r>
              <a:rPr lang="en-US"/>
              <a:t>If during the course of monitoring, higher than normal readings are encountered [or if odors are noted] the ECI will begin to investigate the higher value. If the value</a:t>
            </a:r>
            <a:endParaRPr/>
          </a:p>
          <a:p>
            <a:pPr indent="0" lvl="0" marL="0" marR="0" rtl="0" algn="l">
              <a:spcBef>
                <a:spcPts val="0"/>
              </a:spcBef>
              <a:spcAft>
                <a:spcPts val="0"/>
              </a:spcAft>
              <a:buClr>
                <a:schemeClr val="dk1"/>
              </a:buClr>
              <a:buSzPts val="1100"/>
              <a:buFont typeface="Arial"/>
              <a:buNone/>
            </a:pPr>
            <a:r>
              <a:rPr lang="en-US"/>
              <a:t>stays relatively low and/or the extent of the high reading is confined, the ECI resumes their general monitoring of the</a:t>
            </a:r>
            <a:endParaRPr/>
          </a:p>
          <a:p>
            <a:pPr indent="0" lvl="0" marL="0" marR="0" rtl="0" algn="l">
              <a:spcBef>
                <a:spcPts val="0"/>
              </a:spcBef>
              <a:spcAft>
                <a:spcPts val="0"/>
              </a:spcAft>
              <a:buClr>
                <a:schemeClr val="dk1"/>
              </a:buClr>
              <a:buSzPts val="1100"/>
              <a:buFont typeface="Arial"/>
              <a:buNone/>
            </a:pPr>
            <a:r>
              <a:rPr lang="en-US"/>
              <a:t>grid. While investigating, the ECI will try to track down the highest reading and determine the source of the increased</a:t>
            </a:r>
            <a:endParaRPr/>
          </a:p>
          <a:p>
            <a:pPr indent="0" lvl="0" marL="0" marR="0" rtl="0" algn="l">
              <a:spcBef>
                <a:spcPts val="0"/>
              </a:spcBef>
              <a:spcAft>
                <a:spcPts val="0"/>
              </a:spcAft>
              <a:buClr>
                <a:schemeClr val="dk1"/>
              </a:buClr>
              <a:buSzPts val="1100"/>
              <a:buFont typeface="Arial"/>
              <a:buNone/>
            </a:pPr>
            <a:r>
              <a:rPr lang="en-US"/>
              <a:t>emissions. </a:t>
            </a:r>
            <a:endParaRPr/>
          </a:p>
          <a:p>
            <a:pPr indent="0" lvl="0" marL="0" marR="0" rtl="0" algn="l">
              <a:spcBef>
                <a:spcPts val="0"/>
              </a:spcBef>
              <a:spcAft>
                <a:spcPts val="0"/>
              </a:spcAft>
              <a:buClr>
                <a:schemeClr val="dk1"/>
              </a:buClr>
              <a:buSzPts val="1100"/>
              <a:buFont typeface="Arial"/>
              <a:buNone/>
            </a:pPr>
            <a:r>
              <a:rPr lang="en-US"/>
              <a:t>If areas with values above 200 and below 500 are discovered, each discrete area will be documented as a warmspot</a:t>
            </a:r>
            <a:endParaRPr/>
          </a:p>
          <a:p>
            <a:pPr indent="0" lvl="0" marL="0" marR="0" rtl="0" algn="l">
              <a:spcBef>
                <a:spcPts val="0"/>
              </a:spcBef>
              <a:spcAft>
                <a:spcPts val="0"/>
              </a:spcAft>
              <a:buSzPts val="1100"/>
              <a:buNone/>
            </a:pPr>
            <a:r>
              <a:rPr lang="en-US"/>
              <a:t>If areas with values above 500 ppm are discovered, each discrete area will be reported as a</a:t>
            </a:r>
            <a:r>
              <a:rPr lang="en-US"/>
              <a:t> hotspot. </a:t>
            </a:r>
            <a:endParaRPr/>
          </a:p>
          <a:p>
            <a:pPr indent="0" lvl="0" marL="0" marR="0" rtl="0" algn="l">
              <a:spcBef>
                <a:spcPts val="0"/>
              </a:spcBef>
              <a:spcAft>
                <a:spcPts val="0"/>
              </a:spcAft>
              <a:buSzPts val="1100"/>
              <a:buNone/>
            </a:pPr>
            <a:r>
              <a:rPr lang="en-US"/>
              <a:t>technicians will later then treat the affected areas. checup</a:t>
            </a:r>
            <a:endParaRPr/>
          </a:p>
          <a:p>
            <a:pPr indent="0" lvl="0" marL="0" marR="0" rtl="0" algn="l">
              <a:spcBef>
                <a:spcPts val="0"/>
              </a:spcBef>
              <a:spcAft>
                <a:spcPts val="0"/>
              </a:spcAft>
              <a:buSzPts val="1100"/>
              <a:buNone/>
            </a:pPr>
            <a:r>
              <a:t/>
            </a:r>
            <a:endParaRPr/>
          </a:p>
          <a:p>
            <a:pPr indent="0" lvl="0" marL="0" rtl="0">
              <a:spcBef>
                <a:spcPts val="0"/>
              </a:spcBef>
              <a:spcAft>
                <a:spcPts val="0"/>
              </a:spcAft>
              <a:buSzPts val="1100"/>
              <a:buNone/>
            </a:pPr>
            <a:r>
              <a:rPr lang="en-US"/>
              <a:t>Before CSULA picked up this project, the dept of sanitation was still using pen and paper to record all the data from the landfills, which was not only inefficient but also not a safe way to store delicate information. </a:t>
            </a:r>
            <a:endParaRPr/>
          </a:p>
          <a:p>
            <a:pPr indent="0" lvl="0" marL="0" marR="0" rtl="0" algn="l">
              <a:spcBef>
                <a:spcPts val="0"/>
              </a:spcBef>
              <a:spcAft>
                <a:spcPts val="0"/>
              </a:spcAft>
              <a:buClr>
                <a:schemeClr val="dk1"/>
              </a:buClr>
              <a:buSzPts val="1100"/>
              <a:buFont typeface="Arial"/>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 name="Shape 20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For this project our team built both an Android and web application so that the dept of sanitation can record and store </a:t>
            </a:r>
            <a:r>
              <a:rPr lang="en-US"/>
              <a:t>their</a:t>
            </a:r>
            <a:r>
              <a:rPr lang="en-US"/>
              <a:t> data. The Android app was built using Android studios and programmed in Java and XML. The web app was built on AngularJS and Spring. All the data collected from the android device is passed onto the web app using a .json file.</a:t>
            </a:r>
            <a:endParaRPr/>
          </a:p>
        </p:txBody>
      </p:sp>
      <p:sp>
        <p:nvSpPr>
          <p:cNvPr id="214" name="Shape 214"/>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Shape 222"/>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spcBef>
                <a:spcPts val="0"/>
              </a:spcBef>
              <a:spcAft>
                <a:spcPts val="0"/>
              </a:spcAft>
              <a:buClr>
                <a:schemeClr val="dk1"/>
              </a:buClr>
              <a:buFont typeface="Arial"/>
              <a:buNone/>
            </a:pPr>
            <a:r>
              <a:t/>
            </a:r>
            <a:endParaRPr/>
          </a:p>
          <a:p>
            <a:pPr indent="0" lvl="0" marL="0" marR="0" rtl="0" algn="l">
              <a:spcBef>
                <a:spcPts val="0"/>
              </a:spcBef>
              <a:spcAft>
                <a:spcPts val="0"/>
              </a:spcAft>
              <a:buNone/>
            </a:pPr>
            <a:r>
              <a:t/>
            </a:r>
            <a:endParaRPr/>
          </a:p>
        </p:txBody>
      </p:sp>
      <p:sp>
        <p:nvSpPr>
          <p:cNvPr id="223" name="Shape 223"/>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Shape 229"/>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spcBef>
                <a:spcPts val="0"/>
              </a:spcBef>
              <a:spcAft>
                <a:spcPts val="0"/>
              </a:spcAft>
              <a:buClr>
                <a:schemeClr val="dk1"/>
              </a:buClr>
              <a:buFont typeface="Arial"/>
              <a:buNone/>
            </a:pPr>
            <a:r>
              <a:t/>
            </a:r>
            <a:endParaRPr/>
          </a:p>
          <a:p>
            <a:pPr indent="0" lvl="0" marL="0" marR="0" rtl="0" algn="l">
              <a:spcBef>
                <a:spcPts val="0"/>
              </a:spcBef>
              <a:spcAft>
                <a:spcPts val="0"/>
              </a:spcAft>
              <a:buNone/>
            </a:pPr>
            <a:r>
              <a:t/>
            </a:r>
            <a:endParaRPr/>
          </a:p>
        </p:txBody>
      </p:sp>
      <p:sp>
        <p:nvSpPr>
          <p:cNvPr id="230" name="Shape 230"/>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Shape 237"/>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spcBef>
                <a:spcPts val="0"/>
              </a:spcBef>
              <a:spcAft>
                <a:spcPts val="0"/>
              </a:spcAft>
              <a:buClr>
                <a:schemeClr val="dk1"/>
              </a:buClr>
              <a:buFont typeface="Arial"/>
              <a:buNone/>
            </a:pPr>
            <a:r>
              <a:rPr lang="en-US"/>
              <a:t>change to screenshots</a:t>
            </a:r>
            <a:endParaRPr/>
          </a:p>
          <a:p>
            <a:pPr indent="0" lvl="0" marL="0" marR="0" rtl="0" algn="l">
              <a:spcBef>
                <a:spcPts val="0"/>
              </a:spcBef>
              <a:spcAft>
                <a:spcPts val="0"/>
              </a:spcAft>
              <a:buNone/>
            </a:pPr>
            <a:r>
              <a:t/>
            </a:r>
            <a:endParaRPr/>
          </a:p>
        </p:txBody>
      </p:sp>
      <p:sp>
        <p:nvSpPr>
          <p:cNvPr id="238" name="Shape 238"/>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 name="Shape 42"/>
        <p:cNvGrpSpPr/>
        <p:nvPr/>
      </p:nvGrpSpPr>
      <p:grpSpPr>
        <a:xfrm>
          <a:off x="0" y="0"/>
          <a:ext cx="0" cy="0"/>
          <a:chOff x="0" y="0"/>
          <a:chExt cx="0" cy="0"/>
        </a:xfrm>
      </p:grpSpPr>
      <p:sp>
        <p:nvSpPr>
          <p:cNvPr id="43" name="Shape 43"/>
          <p:cNvSpPr txBox="1"/>
          <p:nvPr>
            <p:ph type="ctrTitle"/>
          </p:nvPr>
        </p:nvSpPr>
        <p:spPr>
          <a:xfrm>
            <a:off x="2589213" y="2514600"/>
            <a:ext cx="8915399" cy="2262781"/>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262626"/>
              </a:buClr>
              <a:buSzPts val="5400"/>
              <a:buFont typeface="Century Gothic"/>
              <a:buNone/>
              <a:defRPr b="0" i="0" sz="54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4" name="Shape 44"/>
          <p:cNvSpPr txBox="1"/>
          <p:nvPr>
            <p:ph idx="1" type="subTitle"/>
          </p:nvPr>
        </p:nvSpPr>
        <p:spPr>
          <a:xfrm>
            <a:off x="2589213" y="4777379"/>
            <a:ext cx="8915399" cy="1126283"/>
          </a:xfrm>
          <a:prstGeom prst="rect">
            <a:avLst/>
          </a:prstGeom>
          <a:noFill/>
          <a:ln>
            <a:noFill/>
          </a:ln>
        </p:spPr>
        <p:txBody>
          <a:bodyPr anchorCtr="0" anchor="t" bIns="91425" lIns="91425" spcFirstLastPara="1" rIns="91425" wrap="square" tIns="91425"/>
          <a:lstStyle>
            <a:lvl1pPr lvl="0" marR="0" rtl="0" algn="l">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lvl="1" marR="0" rtl="0" algn="ctr">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2pPr>
            <a:lvl3pPr lvl="2" marR="0" rtl="0" algn="ctr">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3pPr>
            <a:lvl4pPr lvl="3" marR="0" rtl="0" algn="ctr">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4pPr>
            <a:lvl5pPr lvl="4" marR="0" rtl="0" algn="ctr">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5pPr>
            <a:lvl6pPr lvl="5" marR="0" rtl="0" algn="ctr">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6pPr>
            <a:lvl7pPr lvl="6" marR="0" rtl="0" algn="ctr">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7pPr>
            <a:lvl8pPr lvl="7" marR="0" rtl="0" algn="ctr">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8pPr>
            <a:lvl9pPr lvl="8" marR="0" rtl="0" algn="ctr">
              <a:spcBef>
                <a:spcPts val="1000"/>
              </a:spcBef>
              <a:spcAft>
                <a:spcPts val="0"/>
              </a:spcAft>
              <a:buClr>
                <a:schemeClr val="accent1"/>
              </a:buClr>
              <a:buSzPts val="1200"/>
              <a:buFont typeface="Noto Sans Symbols"/>
              <a:buNone/>
              <a:defRPr b="0" i="0" sz="1200" u="none" cap="none" strike="noStrike">
                <a:solidFill>
                  <a:srgbClr val="888888"/>
                </a:solidFill>
                <a:latin typeface="Century Gothic"/>
                <a:ea typeface="Century Gothic"/>
                <a:cs typeface="Century Gothic"/>
                <a:sym typeface="Century Gothic"/>
              </a:defRPr>
            </a:lvl9pPr>
          </a:lstStyle>
          <a:p/>
        </p:txBody>
      </p:sp>
      <p:sp>
        <p:nvSpPr>
          <p:cNvPr id="45" name="Shape 45"/>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6" name="Shape 46"/>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7" name="Shape 47"/>
          <p:cNvSpPr/>
          <p:nvPr/>
        </p:nvSpPr>
        <p:spPr>
          <a:xfrm>
            <a:off x="0" y="4323810"/>
            <a:ext cx="1744652" cy="778589"/>
          </a:xfrm>
          <a:custGeom>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8" name="Shape 48"/>
          <p:cNvSpPr txBox="1"/>
          <p:nvPr>
            <p:ph idx="12" type="sldNum"/>
          </p:nvPr>
        </p:nvSpPr>
        <p:spPr>
          <a:xfrm>
            <a:off x="531812" y="4529540"/>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7" name="Shape 107"/>
        <p:cNvGrpSpPr/>
        <p:nvPr/>
      </p:nvGrpSpPr>
      <p:grpSpPr>
        <a:xfrm>
          <a:off x="0" y="0"/>
          <a:ext cx="0" cy="0"/>
          <a:chOff x="0" y="0"/>
          <a:chExt cx="0" cy="0"/>
        </a:xfrm>
      </p:grpSpPr>
      <p:sp>
        <p:nvSpPr>
          <p:cNvPr id="108" name="Shape 108"/>
          <p:cNvSpPr txBox="1"/>
          <p:nvPr>
            <p:ph type="title"/>
          </p:nvPr>
        </p:nvSpPr>
        <p:spPr>
          <a:xfrm>
            <a:off x="2589213" y="4800600"/>
            <a:ext cx="8915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262626"/>
              </a:buClr>
              <a:buSzPts val="2400"/>
              <a:buFont typeface="Century Gothic"/>
              <a:buNone/>
              <a:defRPr b="0" i="0" sz="24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9" name="Shape 109"/>
          <p:cNvSpPr/>
          <p:nvPr>
            <p:ph idx="2" type="pic"/>
          </p:nvPr>
        </p:nvSpPr>
        <p:spPr>
          <a:xfrm>
            <a:off x="2589212" y="634965"/>
            <a:ext cx="8915400" cy="3854970"/>
          </a:xfrm>
          <a:prstGeom prst="rect">
            <a:avLst/>
          </a:prstGeom>
          <a:noFill/>
          <a:ln>
            <a:noFill/>
          </a:ln>
        </p:spPr>
        <p:txBody>
          <a:bodyPr anchorCtr="0" anchor="t" bIns="91425" lIns="91425" spcFirstLastPara="1" rIns="91425" wrap="square" tIns="91425"/>
          <a:lstStyle>
            <a:lvl1pPr lvl="0" marR="0" rtl="0" algn="ctr">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1pPr>
            <a:lvl2pPr lvl="1"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lvl="2"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3pPr>
            <a:lvl4pPr lvl="3"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4pPr>
            <a:lvl5pPr lvl="4"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5pPr>
            <a:lvl6pPr lvl="5"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6pPr>
            <a:lvl7pPr lvl="6"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7pPr>
            <a:lvl8pPr lvl="7"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8pPr>
            <a:lvl9pPr lvl="8"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9pPr>
          </a:lstStyle>
          <a:p/>
        </p:txBody>
      </p:sp>
      <p:sp>
        <p:nvSpPr>
          <p:cNvPr id="110" name="Shape 110"/>
          <p:cNvSpPr txBox="1"/>
          <p:nvPr>
            <p:ph idx="1" type="body"/>
          </p:nvPr>
        </p:nvSpPr>
        <p:spPr>
          <a:xfrm>
            <a:off x="2589213" y="5367338"/>
            <a:ext cx="8915400" cy="493712"/>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000"/>
              <a:buFont typeface="Noto Sans Symbols"/>
              <a:buNone/>
              <a:defRPr b="0" i="0" sz="10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9pPr>
          </a:lstStyle>
          <a:p/>
        </p:txBody>
      </p:sp>
      <p:sp>
        <p:nvSpPr>
          <p:cNvPr id="111" name="Shape 111"/>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2" name="Shape 112"/>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3" name="Shape 113"/>
          <p:cNvSpPr/>
          <p:nvPr/>
        </p:nvSpPr>
        <p:spPr>
          <a:xfrm flipH="1" rot="10800000">
            <a:off x="-4189" y="491172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14" name="Shape 114"/>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15" name="Shape 115"/>
        <p:cNvGrpSpPr/>
        <p:nvPr/>
      </p:nvGrpSpPr>
      <p:grpSpPr>
        <a:xfrm>
          <a:off x="0" y="0"/>
          <a:ext cx="0" cy="0"/>
          <a:chOff x="0" y="0"/>
          <a:chExt cx="0" cy="0"/>
        </a:xfrm>
      </p:grpSpPr>
      <p:sp>
        <p:nvSpPr>
          <p:cNvPr id="116" name="Shape 116"/>
          <p:cNvSpPr txBox="1"/>
          <p:nvPr>
            <p:ph type="title"/>
          </p:nvPr>
        </p:nvSpPr>
        <p:spPr>
          <a:xfrm>
            <a:off x="2849949" y="609600"/>
            <a:ext cx="8393926" cy="28956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7" name="Shape 117"/>
          <p:cNvSpPr txBox="1"/>
          <p:nvPr>
            <p:ph idx="1" type="body"/>
          </p:nvPr>
        </p:nvSpPr>
        <p:spPr>
          <a:xfrm>
            <a:off x="3275012" y="3505200"/>
            <a:ext cx="7536554" cy="381000"/>
          </a:xfrm>
          <a:prstGeom prst="rect">
            <a:avLst/>
          </a:prstGeom>
          <a:noFill/>
          <a:ln>
            <a:noFill/>
          </a:ln>
        </p:spPr>
        <p:txBody>
          <a:bodyPr anchorCtr="0" anchor="ctr" bIns="91425" lIns="91425" spcFirstLastPara="1" rIns="91425" wrap="square" tIns="91425"/>
          <a:lstStyle>
            <a:lvl1pPr indent="-228600" lvl="0" marL="457200" marR="0" rtl="0" algn="l">
              <a:spcBef>
                <a:spcPts val="1000"/>
              </a:spcBef>
              <a:spcAft>
                <a:spcPts val="0"/>
              </a:spcAft>
              <a:buClr>
                <a:schemeClr val="accent1"/>
              </a:buClr>
              <a:buSzPts val="1600"/>
              <a:buFont typeface="Noto Sans Symbols"/>
              <a:buNone/>
              <a:defRPr b="0" i="0" sz="1600" u="none" cap="none" strike="noStrike">
                <a:solidFill>
                  <a:srgbClr val="7F7F7F"/>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18" name="Shape 118"/>
          <p:cNvSpPr txBox="1"/>
          <p:nvPr>
            <p:ph idx="2" type="body"/>
          </p:nvPr>
        </p:nvSpPr>
        <p:spPr>
          <a:xfrm>
            <a:off x="2589212" y="4354046"/>
            <a:ext cx="8915399" cy="1555864"/>
          </a:xfrm>
          <a:prstGeom prst="rect">
            <a:avLst/>
          </a:prstGeom>
          <a:noFill/>
          <a:ln>
            <a:noFill/>
          </a:ln>
        </p:spPr>
        <p:txBody>
          <a:bodyPr anchorCtr="0" anchor="ctr" bIns="91425" lIns="91425" spcFirstLastPara="1" rIns="91425" wrap="square" tIns="91425"/>
          <a:lstStyle>
            <a:lvl1pPr indent="-228600" lvl="0" marL="457200" marR="0" rtl="0" algn="l">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800"/>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119" name="Shape 119"/>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0" name="Shape 120"/>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1" name="Shape 121"/>
          <p:cNvSpPr/>
          <p:nvPr/>
        </p:nvSpPr>
        <p:spPr>
          <a:xfrm flipH="1" rot="10800000">
            <a:off x="-4189" y="31781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2" name="Shape 122"/>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
        <p:nvSpPr>
          <p:cNvPr id="123" name="Shape 123"/>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24" name="Shape 124"/>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25" name="Shape 125"/>
        <p:cNvGrpSpPr/>
        <p:nvPr/>
      </p:nvGrpSpPr>
      <p:grpSpPr>
        <a:xfrm>
          <a:off x="0" y="0"/>
          <a:ext cx="0" cy="0"/>
          <a:chOff x="0" y="0"/>
          <a:chExt cx="0" cy="0"/>
        </a:xfrm>
      </p:grpSpPr>
      <p:sp>
        <p:nvSpPr>
          <p:cNvPr id="126" name="Shape 126"/>
          <p:cNvSpPr txBox="1"/>
          <p:nvPr>
            <p:ph type="title"/>
          </p:nvPr>
        </p:nvSpPr>
        <p:spPr>
          <a:xfrm>
            <a:off x="2589213" y="2438400"/>
            <a:ext cx="8915400" cy="2724845"/>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7" name="Shape 127"/>
          <p:cNvSpPr txBox="1"/>
          <p:nvPr>
            <p:ph idx="1" type="body"/>
          </p:nvPr>
        </p:nvSpPr>
        <p:spPr>
          <a:xfrm>
            <a:off x="2589213" y="5181600"/>
            <a:ext cx="8915400" cy="729622"/>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28" name="Shape 128"/>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9" name="Shape 129"/>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0" name="Shape 130"/>
          <p:cNvSpPr/>
          <p:nvPr/>
        </p:nvSpPr>
        <p:spPr>
          <a:xfrm flipH="1" rot="10800000">
            <a:off x="-4189" y="491172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32" name="Shape 132"/>
        <p:cNvGrpSpPr/>
        <p:nvPr/>
      </p:nvGrpSpPr>
      <p:grpSpPr>
        <a:xfrm>
          <a:off x="0" y="0"/>
          <a:ext cx="0" cy="0"/>
          <a:chOff x="0" y="0"/>
          <a:chExt cx="0" cy="0"/>
        </a:xfrm>
      </p:grpSpPr>
      <p:sp>
        <p:nvSpPr>
          <p:cNvPr id="133" name="Shape 133"/>
          <p:cNvSpPr txBox="1"/>
          <p:nvPr>
            <p:ph type="title"/>
          </p:nvPr>
        </p:nvSpPr>
        <p:spPr>
          <a:xfrm>
            <a:off x="2849949" y="609600"/>
            <a:ext cx="8393926" cy="28956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4" name="Shape 134"/>
          <p:cNvSpPr txBox="1"/>
          <p:nvPr>
            <p:ph idx="1" type="body"/>
          </p:nvPr>
        </p:nvSpPr>
        <p:spPr>
          <a:xfrm>
            <a:off x="2589212" y="4343400"/>
            <a:ext cx="8915400" cy="838200"/>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2400"/>
              <a:buFont typeface="Noto Sans Symbols"/>
              <a:buNone/>
              <a:defRPr b="0" i="0" sz="2400" u="none" cap="none" strike="noStrike">
                <a:solidFill>
                  <a:schemeClr val="accent1"/>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35" name="Shape 135"/>
          <p:cNvSpPr txBox="1"/>
          <p:nvPr>
            <p:ph idx="2" type="body"/>
          </p:nvPr>
        </p:nvSpPr>
        <p:spPr>
          <a:xfrm>
            <a:off x="2589213" y="5181600"/>
            <a:ext cx="8915400" cy="729622"/>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36" name="Shape 136"/>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7" name="Shape 137"/>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8" name="Shape 138"/>
          <p:cNvSpPr/>
          <p:nvPr/>
        </p:nvSpPr>
        <p:spPr>
          <a:xfrm flipH="1" rot="10800000">
            <a:off x="-4189" y="491172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9" name="Shape 139"/>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
        <p:nvSpPr>
          <p:cNvPr id="140" name="Shape 140"/>
          <p:cNvSpPr txBox="1"/>
          <p:nvPr/>
        </p:nvSpPr>
        <p:spPr>
          <a:xfrm>
            <a:off x="2467652" y="648005"/>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41" name="Shape 141"/>
          <p:cNvSpPr txBox="1"/>
          <p:nvPr/>
        </p:nvSpPr>
        <p:spPr>
          <a:xfrm>
            <a:off x="11114852" y="290530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42" name="Shape 142"/>
        <p:cNvGrpSpPr/>
        <p:nvPr/>
      </p:nvGrpSpPr>
      <p:grpSpPr>
        <a:xfrm>
          <a:off x="0" y="0"/>
          <a:ext cx="0" cy="0"/>
          <a:chOff x="0" y="0"/>
          <a:chExt cx="0" cy="0"/>
        </a:xfrm>
      </p:grpSpPr>
      <p:sp>
        <p:nvSpPr>
          <p:cNvPr id="143" name="Shape 143"/>
          <p:cNvSpPr txBox="1"/>
          <p:nvPr>
            <p:ph type="title"/>
          </p:nvPr>
        </p:nvSpPr>
        <p:spPr>
          <a:xfrm>
            <a:off x="2589212" y="627407"/>
            <a:ext cx="8915399" cy="288002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44" name="Shape 144"/>
          <p:cNvSpPr txBox="1"/>
          <p:nvPr>
            <p:ph idx="1" type="body"/>
          </p:nvPr>
        </p:nvSpPr>
        <p:spPr>
          <a:xfrm>
            <a:off x="2589212" y="4343400"/>
            <a:ext cx="8915400" cy="838200"/>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2400"/>
              <a:buFont typeface="Noto Sans Symbols"/>
              <a:buNone/>
              <a:defRPr b="0" i="0" sz="2400" u="none" cap="none" strike="noStrike">
                <a:solidFill>
                  <a:schemeClr val="accent1"/>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45" name="Shape 145"/>
          <p:cNvSpPr txBox="1"/>
          <p:nvPr>
            <p:ph idx="2" type="body"/>
          </p:nvPr>
        </p:nvSpPr>
        <p:spPr>
          <a:xfrm>
            <a:off x="2589213" y="5181600"/>
            <a:ext cx="8915400" cy="729622"/>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46" name="Shape 146"/>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7" name="Shape 147"/>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8" name="Shape 148"/>
          <p:cNvSpPr/>
          <p:nvPr/>
        </p:nvSpPr>
        <p:spPr>
          <a:xfrm flipH="1" rot="10800000">
            <a:off x="-4189" y="491172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9" name="Shape 149"/>
          <p:cNvSpPr txBox="1"/>
          <p:nvPr>
            <p:ph idx="12" type="sldNum"/>
          </p:nvPr>
        </p:nvSpPr>
        <p:spPr>
          <a:xfrm>
            <a:off x="531812" y="4983087"/>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0" name="Shape 150"/>
        <p:cNvGrpSpPr/>
        <p:nvPr/>
      </p:nvGrpSpPr>
      <p:grpSpPr>
        <a:xfrm>
          <a:off x="0" y="0"/>
          <a:ext cx="0" cy="0"/>
          <a:chOff x="0" y="0"/>
          <a:chExt cx="0" cy="0"/>
        </a:xfrm>
      </p:grpSpPr>
      <p:sp>
        <p:nvSpPr>
          <p:cNvPr id="151" name="Shape 151"/>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52" name="Shape 152"/>
          <p:cNvSpPr txBox="1"/>
          <p:nvPr>
            <p:ph idx="1" type="body"/>
          </p:nvPr>
        </p:nvSpPr>
        <p:spPr>
          <a:xfrm rot="5400000">
            <a:off x="5103812" y="-381000"/>
            <a:ext cx="3886200" cy="8915400"/>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53" name="Shape 153"/>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4" name="Shape 154"/>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5" name="Shape 155"/>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6" name="Shape 15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7" name="Shape 157"/>
        <p:cNvGrpSpPr/>
        <p:nvPr/>
      </p:nvGrpSpPr>
      <p:grpSpPr>
        <a:xfrm>
          <a:off x="0" y="0"/>
          <a:ext cx="0" cy="0"/>
          <a:chOff x="0" y="0"/>
          <a:chExt cx="0" cy="0"/>
        </a:xfrm>
      </p:grpSpPr>
      <p:sp>
        <p:nvSpPr>
          <p:cNvPr id="158" name="Shape 158"/>
          <p:cNvSpPr txBox="1"/>
          <p:nvPr>
            <p:ph type="title"/>
          </p:nvPr>
        </p:nvSpPr>
        <p:spPr>
          <a:xfrm rot="5400000">
            <a:off x="7756704" y="2165513"/>
            <a:ext cx="5283817" cy="2207601"/>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59" name="Shape 159"/>
          <p:cNvSpPr txBox="1"/>
          <p:nvPr>
            <p:ph idx="1" type="body"/>
          </p:nvPr>
        </p:nvSpPr>
        <p:spPr>
          <a:xfrm rot="5400000">
            <a:off x="3185803" y="30814"/>
            <a:ext cx="5283817" cy="6477000"/>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60" name="Shape 160"/>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1" name="Shape 161"/>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2" name="Shape 162"/>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3" name="Shape 16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9" name="Shape 49"/>
        <p:cNvGrpSpPr/>
        <p:nvPr/>
      </p:nvGrpSpPr>
      <p:grpSpPr>
        <a:xfrm>
          <a:off x="0" y="0"/>
          <a:ext cx="0" cy="0"/>
          <a:chOff x="0" y="0"/>
          <a:chExt cx="0" cy="0"/>
        </a:xfrm>
      </p:grpSpPr>
      <p:sp>
        <p:nvSpPr>
          <p:cNvPr id="50" name="Shape 50"/>
          <p:cNvSpPr txBox="1"/>
          <p:nvPr>
            <p:ph type="title"/>
          </p:nvPr>
        </p:nvSpPr>
        <p:spPr>
          <a:xfrm>
            <a:off x="2592925" y="624110"/>
            <a:ext cx="8911687" cy="128089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1" name="Shape 51"/>
          <p:cNvSpPr txBox="1"/>
          <p:nvPr>
            <p:ph idx="1" type="body"/>
          </p:nvPr>
        </p:nvSpPr>
        <p:spPr>
          <a:xfrm>
            <a:off x="2589212" y="2133600"/>
            <a:ext cx="8915400" cy="3777622"/>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52" name="Shape 52"/>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3" name="Shape 53"/>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4" name="Shape 54"/>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 name="Shape 55"/>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6" name="Shape 56"/>
        <p:cNvGrpSpPr/>
        <p:nvPr/>
      </p:nvGrpSpPr>
      <p:grpSpPr>
        <a:xfrm>
          <a:off x="0" y="0"/>
          <a:ext cx="0" cy="0"/>
          <a:chOff x="0" y="0"/>
          <a:chExt cx="0" cy="0"/>
        </a:xfrm>
      </p:grpSpPr>
      <p:sp>
        <p:nvSpPr>
          <p:cNvPr id="57" name="Shape 57"/>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8" name="Shape 58"/>
          <p:cNvSpPr txBox="1"/>
          <p:nvPr>
            <p:ph idx="1" type="body"/>
          </p:nvPr>
        </p:nvSpPr>
        <p:spPr>
          <a:xfrm>
            <a:off x="2939373" y="1972703"/>
            <a:ext cx="3992732" cy="576262"/>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2400"/>
              <a:buFont typeface="Noto Sans Symbols"/>
              <a:buNone/>
              <a:defRPr b="0" i="0" sz="2400" u="none" cap="none" strike="noStrike">
                <a:solidFill>
                  <a:srgbClr val="3F3F3F"/>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2000"/>
              <a:buFont typeface="Noto Sans Symbols"/>
              <a:buNone/>
              <a:defRPr b="1" i="0" sz="20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800"/>
              <a:buFont typeface="Noto Sans Symbols"/>
              <a:buNone/>
              <a:defRPr b="1" i="0" sz="18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9pPr>
          </a:lstStyle>
          <a:p/>
        </p:txBody>
      </p:sp>
      <p:sp>
        <p:nvSpPr>
          <p:cNvPr id="59" name="Shape 59"/>
          <p:cNvSpPr txBox="1"/>
          <p:nvPr>
            <p:ph idx="2" type="body"/>
          </p:nvPr>
        </p:nvSpPr>
        <p:spPr>
          <a:xfrm>
            <a:off x="2589212" y="2548966"/>
            <a:ext cx="4342893" cy="3354060"/>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60" name="Shape 60"/>
          <p:cNvSpPr txBox="1"/>
          <p:nvPr>
            <p:ph idx="3" type="body"/>
          </p:nvPr>
        </p:nvSpPr>
        <p:spPr>
          <a:xfrm>
            <a:off x="7506629" y="1969475"/>
            <a:ext cx="3999001" cy="576262"/>
          </a:xfrm>
          <a:prstGeom prst="rect">
            <a:avLst/>
          </a:prstGeom>
          <a:noFill/>
          <a:ln>
            <a:noFill/>
          </a:ln>
        </p:spPr>
        <p:txBody>
          <a:bodyPr anchorCtr="0" anchor="b" bIns="91425" lIns="91425" spcFirstLastPara="1" rIns="91425" wrap="square" tIns="91425"/>
          <a:lstStyle>
            <a:lvl1pPr indent="-228600" lvl="0" marL="457200" marR="0" rtl="0" algn="l">
              <a:spcBef>
                <a:spcPts val="1000"/>
              </a:spcBef>
              <a:spcAft>
                <a:spcPts val="0"/>
              </a:spcAft>
              <a:buClr>
                <a:schemeClr val="accent1"/>
              </a:buClr>
              <a:buSzPts val="2400"/>
              <a:buFont typeface="Noto Sans Symbols"/>
              <a:buNone/>
              <a:defRPr b="0" i="0" sz="2400" u="none" cap="none" strike="noStrike">
                <a:solidFill>
                  <a:srgbClr val="3F3F3F"/>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2000"/>
              <a:buFont typeface="Noto Sans Symbols"/>
              <a:buNone/>
              <a:defRPr b="1" i="0" sz="20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800"/>
              <a:buFont typeface="Noto Sans Symbols"/>
              <a:buNone/>
              <a:defRPr b="1" i="0" sz="18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1600"/>
              <a:buFont typeface="Noto Sans Symbols"/>
              <a:buNone/>
              <a:defRPr b="1" i="0" sz="1600" u="none" cap="none" strike="noStrike">
                <a:solidFill>
                  <a:srgbClr val="3F3F3F"/>
                </a:solidFill>
                <a:latin typeface="Century Gothic"/>
                <a:ea typeface="Century Gothic"/>
                <a:cs typeface="Century Gothic"/>
                <a:sym typeface="Century Gothic"/>
              </a:defRPr>
            </a:lvl9pPr>
          </a:lstStyle>
          <a:p/>
        </p:txBody>
      </p:sp>
      <p:sp>
        <p:nvSpPr>
          <p:cNvPr id="61" name="Shape 61"/>
          <p:cNvSpPr txBox="1"/>
          <p:nvPr>
            <p:ph idx="4" type="body"/>
          </p:nvPr>
        </p:nvSpPr>
        <p:spPr>
          <a:xfrm>
            <a:off x="7166957" y="2545738"/>
            <a:ext cx="4338674" cy="3354060"/>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62" name="Shape 62"/>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3" name="Shape 63"/>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4" name="Shape 64"/>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 name="Shape 65"/>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66" name="Shape 66"/>
        <p:cNvGrpSpPr/>
        <p:nvPr/>
      </p:nvGrpSpPr>
      <p:grpSpPr>
        <a:xfrm>
          <a:off x="0" y="0"/>
          <a:ext cx="0" cy="0"/>
          <a:chOff x="0" y="0"/>
          <a:chExt cx="0" cy="0"/>
        </a:xfrm>
      </p:grpSpPr>
      <p:sp>
        <p:nvSpPr>
          <p:cNvPr id="67" name="Shape 67"/>
          <p:cNvSpPr txBox="1"/>
          <p:nvPr>
            <p:ph type="title"/>
          </p:nvPr>
        </p:nvSpPr>
        <p:spPr>
          <a:xfrm>
            <a:off x="2589212" y="609600"/>
            <a:ext cx="8915399" cy="311704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rgbClr val="262626"/>
              </a:buClr>
              <a:buSzPts val="4800"/>
              <a:buFont typeface="Century Gothic"/>
              <a:buNone/>
              <a:defRPr b="0" i="0" sz="48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8" name="Shape 68"/>
          <p:cNvSpPr txBox="1"/>
          <p:nvPr>
            <p:ph idx="1" type="body"/>
          </p:nvPr>
        </p:nvSpPr>
        <p:spPr>
          <a:xfrm>
            <a:off x="2589212" y="4354046"/>
            <a:ext cx="8915399" cy="1555864"/>
          </a:xfrm>
          <a:prstGeom prst="rect">
            <a:avLst/>
          </a:prstGeom>
          <a:noFill/>
          <a:ln>
            <a:noFill/>
          </a:ln>
        </p:spPr>
        <p:txBody>
          <a:bodyPr anchorCtr="0" anchor="ctr" bIns="91425" lIns="91425" spcFirstLastPara="1" rIns="91425" wrap="square" tIns="91425"/>
          <a:lstStyle>
            <a:lvl1pPr indent="-228600" lvl="0" marL="457200" marR="0" rtl="0" algn="l">
              <a:spcBef>
                <a:spcPts val="1000"/>
              </a:spcBef>
              <a:spcAft>
                <a:spcPts val="0"/>
              </a:spcAft>
              <a:buClr>
                <a:schemeClr val="accent1"/>
              </a:buClr>
              <a:buSzPts val="1800"/>
              <a:buFont typeface="Noto Sans Symbols"/>
              <a:buNone/>
              <a:defRPr b="0" i="0" sz="1800" u="none" cap="none" strike="noStrike">
                <a:solidFill>
                  <a:srgbClr val="595959"/>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800"/>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69" name="Shape 69"/>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0" name="Shape 70"/>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1" name="Shape 71"/>
          <p:cNvSpPr/>
          <p:nvPr/>
        </p:nvSpPr>
        <p:spPr>
          <a:xfrm flipH="1" rot="10800000">
            <a:off x="-4189" y="31781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2" name="Shape 72"/>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3" name="Shape 73"/>
        <p:cNvGrpSpPr/>
        <p:nvPr/>
      </p:nvGrpSpPr>
      <p:grpSpPr>
        <a:xfrm>
          <a:off x="0" y="0"/>
          <a:ext cx="0" cy="0"/>
          <a:chOff x="0" y="0"/>
          <a:chExt cx="0" cy="0"/>
        </a:xfrm>
      </p:grpSpPr>
      <p:sp>
        <p:nvSpPr>
          <p:cNvPr id="74" name="Shape 74"/>
          <p:cNvSpPr txBox="1"/>
          <p:nvPr>
            <p:ph type="title"/>
          </p:nvPr>
        </p:nvSpPr>
        <p:spPr>
          <a:xfrm>
            <a:off x="2589212" y="2058750"/>
            <a:ext cx="8915399" cy="14688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262626"/>
              </a:buClr>
              <a:buSzPts val="4000"/>
              <a:buFont typeface="Century Gothic"/>
              <a:buNone/>
              <a:defRPr b="0" i="0" sz="40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5" name="Shape 75"/>
          <p:cNvSpPr txBox="1"/>
          <p:nvPr>
            <p:ph idx="1" type="body"/>
          </p:nvPr>
        </p:nvSpPr>
        <p:spPr>
          <a:xfrm>
            <a:off x="2589212" y="3530129"/>
            <a:ext cx="8915399" cy="860400"/>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2000"/>
              <a:buFont typeface="Noto Sans Symbols"/>
              <a:buNone/>
              <a:defRPr b="0" i="0" sz="2000" u="none" cap="none" strike="noStrike">
                <a:solidFill>
                  <a:srgbClr val="595959"/>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800"/>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600"/>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1400"/>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76" name="Shape 76"/>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7" name="Shape 77"/>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8" name="Shape 78"/>
          <p:cNvSpPr/>
          <p:nvPr/>
        </p:nvSpPr>
        <p:spPr>
          <a:xfrm flipH="1" rot="10800000">
            <a:off x="-4189" y="31781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9" name="Shape 79"/>
          <p:cNvSpPr txBox="1"/>
          <p:nvPr>
            <p:ph idx="12" type="sldNum"/>
          </p:nvPr>
        </p:nvSpPr>
        <p:spPr>
          <a:xfrm>
            <a:off x="531812" y="3244139"/>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0" name="Shape 80"/>
        <p:cNvGrpSpPr/>
        <p:nvPr/>
      </p:nvGrpSpPr>
      <p:grpSpPr>
        <a:xfrm>
          <a:off x="0" y="0"/>
          <a:ext cx="0" cy="0"/>
          <a:chOff x="0" y="0"/>
          <a:chExt cx="0" cy="0"/>
        </a:xfrm>
      </p:grpSpPr>
      <p:sp>
        <p:nvSpPr>
          <p:cNvPr id="81" name="Shape 81"/>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2" name="Shape 82"/>
          <p:cNvSpPr txBox="1"/>
          <p:nvPr>
            <p:ph idx="1" type="body"/>
          </p:nvPr>
        </p:nvSpPr>
        <p:spPr>
          <a:xfrm>
            <a:off x="2589212" y="2133600"/>
            <a:ext cx="4313864" cy="3777622"/>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83" name="Shape 83"/>
          <p:cNvSpPr txBox="1"/>
          <p:nvPr>
            <p:ph idx="2" type="body"/>
          </p:nvPr>
        </p:nvSpPr>
        <p:spPr>
          <a:xfrm>
            <a:off x="7190747" y="2126222"/>
            <a:ext cx="4313864" cy="3777622"/>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84" name="Shape 84"/>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5" name="Shape 85"/>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6" name="Shape 86"/>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7" name="Shape 87"/>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8" name="Shape 88"/>
        <p:cNvGrpSpPr/>
        <p:nvPr/>
      </p:nvGrpSpPr>
      <p:grpSpPr>
        <a:xfrm>
          <a:off x="0" y="0"/>
          <a:ext cx="0" cy="0"/>
          <a:chOff x="0" y="0"/>
          <a:chExt cx="0" cy="0"/>
        </a:xfrm>
      </p:grpSpPr>
      <p:sp>
        <p:nvSpPr>
          <p:cNvPr id="89" name="Shape 89"/>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0" name="Shape 90"/>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1" name="Shape 91"/>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2" name="Shape 92"/>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3" name="Shape 93"/>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4" name="Shape 94"/>
        <p:cNvGrpSpPr/>
        <p:nvPr/>
      </p:nvGrpSpPr>
      <p:grpSpPr>
        <a:xfrm>
          <a:off x="0" y="0"/>
          <a:ext cx="0" cy="0"/>
          <a:chOff x="0" y="0"/>
          <a:chExt cx="0" cy="0"/>
        </a:xfrm>
      </p:grpSpPr>
      <p:sp>
        <p:nvSpPr>
          <p:cNvPr id="95" name="Shape 95"/>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6" name="Shape 96"/>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97" name="Shape 97"/>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8" name="Shape 98"/>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Shape 100"/>
          <p:cNvSpPr txBox="1"/>
          <p:nvPr>
            <p:ph type="title"/>
          </p:nvPr>
        </p:nvSpPr>
        <p:spPr>
          <a:xfrm>
            <a:off x="2589212" y="446088"/>
            <a:ext cx="3505199" cy="976312"/>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262626"/>
              </a:buClr>
              <a:buSzPts val="2000"/>
              <a:buFont typeface="Century Gothic"/>
              <a:buNone/>
              <a:defRPr b="0" i="0" sz="20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1" name="Shape 101"/>
          <p:cNvSpPr txBox="1"/>
          <p:nvPr>
            <p:ph idx="1" type="body"/>
          </p:nvPr>
        </p:nvSpPr>
        <p:spPr>
          <a:xfrm>
            <a:off x="6323012" y="446088"/>
            <a:ext cx="5181600" cy="5414963"/>
          </a:xfrm>
          <a:prstGeom prst="rect">
            <a:avLst/>
          </a:prstGeom>
          <a:noFill/>
          <a:ln>
            <a:noFill/>
          </a:ln>
        </p:spPr>
        <p:txBody>
          <a:bodyPr anchorCtr="0" anchor="ctr"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02" name="Shape 102"/>
          <p:cNvSpPr txBox="1"/>
          <p:nvPr>
            <p:ph idx="2" type="body"/>
          </p:nvPr>
        </p:nvSpPr>
        <p:spPr>
          <a:xfrm>
            <a:off x="2589212" y="1598613"/>
            <a:ext cx="3505199" cy="4262436"/>
          </a:xfrm>
          <a:prstGeom prst="rect">
            <a:avLst/>
          </a:prstGeom>
          <a:noFill/>
          <a:ln>
            <a:noFill/>
          </a:ln>
        </p:spPr>
        <p:txBody>
          <a:bodyPr anchorCtr="0" anchor="t" bIns="91425" lIns="91425" spcFirstLastPara="1" rIns="91425" wrap="square" tIns="91425"/>
          <a:lstStyle>
            <a:lvl1pPr indent="-228600" lvl="0" marL="457200" marR="0" rtl="0" algn="l">
              <a:spcBef>
                <a:spcPts val="1000"/>
              </a:spcBef>
              <a:spcAft>
                <a:spcPts val="0"/>
              </a:spcAft>
              <a:buClr>
                <a:schemeClr val="accent1"/>
              </a:buClr>
              <a:buSzPts val="1400"/>
              <a:buFont typeface="Noto Sans Symbols"/>
              <a:buNone/>
              <a:defRPr b="0" i="0" sz="1400" u="none" cap="none" strike="noStrike">
                <a:solidFill>
                  <a:srgbClr val="3F3F3F"/>
                </a:solidFill>
                <a:latin typeface="Century Gothic"/>
                <a:ea typeface="Century Gothic"/>
                <a:cs typeface="Century Gothic"/>
                <a:sym typeface="Century Gothic"/>
              </a:defRPr>
            </a:lvl1pPr>
            <a:lvl2pPr indent="-228600" lvl="1" marL="914400" marR="0" rtl="0" algn="l">
              <a:spcBef>
                <a:spcPts val="1000"/>
              </a:spcBef>
              <a:spcAft>
                <a:spcPts val="0"/>
              </a:spcAft>
              <a:buClr>
                <a:schemeClr val="accent1"/>
              </a:buClr>
              <a:buSzPts val="1200"/>
              <a:buFont typeface="Noto Sans Symbols"/>
              <a:buNone/>
              <a:defRPr b="0" i="0" sz="1200" u="none" cap="none" strike="noStrike">
                <a:solidFill>
                  <a:srgbClr val="3F3F3F"/>
                </a:solidFill>
                <a:latin typeface="Century Gothic"/>
                <a:ea typeface="Century Gothic"/>
                <a:cs typeface="Century Gothic"/>
                <a:sym typeface="Century Gothic"/>
              </a:defRPr>
            </a:lvl2pPr>
            <a:lvl3pPr indent="-228600" lvl="2" marL="1371600" marR="0" rtl="0" algn="l">
              <a:spcBef>
                <a:spcPts val="1000"/>
              </a:spcBef>
              <a:spcAft>
                <a:spcPts val="0"/>
              </a:spcAft>
              <a:buClr>
                <a:schemeClr val="accent1"/>
              </a:buClr>
              <a:buSzPts val="1000"/>
              <a:buFont typeface="Noto Sans Symbols"/>
              <a:buNone/>
              <a:defRPr b="0" i="0" sz="1000" u="none" cap="none" strike="noStrike">
                <a:solidFill>
                  <a:srgbClr val="3F3F3F"/>
                </a:solidFill>
                <a:latin typeface="Century Gothic"/>
                <a:ea typeface="Century Gothic"/>
                <a:cs typeface="Century Gothic"/>
                <a:sym typeface="Century Gothic"/>
              </a:defRPr>
            </a:lvl3pPr>
            <a:lvl4pPr indent="-228600" lvl="3" marL="18288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4pPr>
            <a:lvl5pPr indent="-228600" lvl="4" marL="22860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5pPr>
            <a:lvl6pPr indent="-228600" lvl="5" marL="27432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6pPr>
            <a:lvl7pPr indent="-228600" lvl="6" marL="32004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7pPr>
            <a:lvl8pPr indent="-228600" lvl="7" marL="36576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8pPr>
            <a:lvl9pPr indent="-228600" lvl="8" marL="4114800" marR="0" rtl="0" algn="l">
              <a:spcBef>
                <a:spcPts val="1000"/>
              </a:spcBef>
              <a:spcAft>
                <a:spcPts val="0"/>
              </a:spcAft>
              <a:buClr>
                <a:schemeClr val="accent1"/>
              </a:buClr>
              <a:buSzPts val="900"/>
              <a:buFont typeface="Noto Sans Symbols"/>
              <a:buNone/>
              <a:defRPr b="0" i="0" sz="900" u="none" cap="none" strike="noStrike">
                <a:solidFill>
                  <a:srgbClr val="3F3F3F"/>
                </a:solidFill>
                <a:latin typeface="Century Gothic"/>
                <a:ea typeface="Century Gothic"/>
                <a:cs typeface="Century Gothic"/>
                <a:sym typeface="Century Gothic"/>
              </a:defRPr>
            </a:lvl9pPr>
          </a:lstStyle>
          <a:p/>
        </p:txBody>
      </p:sp>
      <p:sp>
        <p:nvSpPr>
          <p:cNvPr id="103" name="Shape 103"/>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4" name="Shape 104"/>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9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5" name="Shape 105"/>
          <p:cNvSpPr/>
          <p:nvPr/>
        </p:nvSpPr>
        <p:spPr>
          <a:xfrm flipH="1" rot="10800000">
            <a:off x="-4189" y="714375"/>
            <a:ext cx="1588527" cy="507297"/>
          </a:xfrm>
          <a:custGeom>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6" name="Shape 106"/>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2000">
                <a:solidFill>
                  <a:srgbClr val="FEFFFF"/>
                </a:solidFill>
                <a:latin typeface="Century Gothic"/>
                <a:ea typeface="Century Gothic"/>
                <a:cs typeface="Century Gothic"/>
                <a:sym typeface="Century Gothic"/>
              </a:defRPr>
            </a:lvl1pPr>
            <a:lvl2pPr indent="0" lvl="1" marL="0" marR="0" rtl="0" algn="r">
              <a:spcBef>
                <a:spcPts val="0"/>
              </a:spcBef>
              <a:buNone/>
              <a:defRPr sz="2000">
                <a:solidFill>
                  <a:srgbClr val="FEFFFF"/>
                </a:solidFill>
                <a:latin typeface="Century Gothic"/>
                <a:ea typeface="Century Gothic"/>
                <a:cs typeface="Century Gothic"/>
                <a:sym typeface="Century Gothic"/>
              </a:defRPr>
            </a:lvl2pPr>
            <a:lvl3pPr indent="0" lvl="2" marL="0" marR="0" rtl="0" algn="r">
              <a:spcBef>
                <a:spcPts val="0"/>
              </a:spcBef>
              <a:buNone/>
              <a:defRPr sz="2000">
                <a:solidFill>
                  <a:srgbClr val="FEFFFF"/>
                </a:solidFill>
                <a:latin typeface="Century Gothic"/>
                <a:ea typeface="Century Gothic"/>
                <a:cs typeface="Century Gothic"/>
                <a:sym typeface="Century Gothic"/>
              </a:defRPr>
            </a:lvl3pPr>
            <a:lvl4pPr indent="0" lvl="3" marL="0" marR="0" rtl="0" algn="r">
              <a:spcBef>
                <a:spcPts val="0"/>
              </a:spcBef>
              <a:buNone/>
              <a:defRPr sz="2000">
                <a:solidFill>
                  <a:srgbClr val="FEFFFF"/>
                </a:solidFill>
                <a:latin typeface="Century Gothic"/>
                <a:ea typeface="Century Gothic"/>
                <a:cs typeface="Century Gothic"/>
                <a:sym typeface="Century Gothic"/>
              </a:defRPr>
            </a:lvl4pPr>
            <a:lvl5pPr indent="0" lvl="4" marL="0" marR="0" rtl="0" algn="r">
              <a:spcBef>
                <a:spcPts val="0"/>
              </a:spcBef>
              <a:buNone/>
              <a:defRPr sz="2000">
                <a:solidFill>
                  <a:srgbClr val="FEFFFF"/>
                </a:solidFill>
                <a:latin typeface="Century Gothic"/>
                <a:ea typeface="Century Gothic"/>
                <a:cs typeface="Century Gothic"/>
                <a:sym typeface="Century Gothic"/>
              </a:defRPr>
            </a:lvl5pPr>
            <a:lvl6pPr indent="0" lvl="5" marL="0" marR="0" rtl="0" algn="r">
              <a:spcBef>
                <a:spcPts val="0"/>
              </a:spcBef>
              <a:buNone/>
              <a:defRPr sz="2000">
                <a:solidFill>
                  <a:srgbClr val="FEFFFF"/>
                </a:solidFill>
                <a:latin typeface="Century Gothic"/>
                <a:ea typeface="Century Gothic"/>
                <a:cs typeface="Century Gothic"/>
                <a:sym typeface="Century Gothic"/>
              </a:defRPr>
            </a:lvl6pPr>
            <a:lvl7pPr indent="0" lvl="6" marL="0" marR="0" rtl="0" algn="r">
              <a:spcBef>
                <a:spcPts val="0"/>
              </a:spcBef>
              <a:buNone/>
              <a:defRPr sz="2000">
                <a:solidFill>
                  <a:srgbClr val="FEFFFF"/>
                </a:solidFill>
                <a:latin typeface="Century Gothic"/>
                <a:ea typeface="Century Gothic"/>
                <a:cs typeface="Century Gothic"/>
                <a:sym typeface="Century Gothic"/>
              </a:defRPr>
            </a:lvl7pPr>
            <a:lvl8pPr indent="0" lvl="7" marL="0" marR="0" rtl="0" algn="r">
              <a:spcBef>
                <a:spcPts val="0"/>
              </a:spcBef>
              <a:buNone/>
              <a:defRPr sz="2000">
                <a:solidFill>
                  <a:srgbClr val="FEFFFF"/>
                </a:solidFill>
                <a:latin typeface="Century Gothic"/>
                <a:ea typeface="Century Gothic"/>
                <a:cs typeface="Century Gothic"/>
                <a:sym typeface="Century Gothic"/>
              </a:defRPr>
            </a:lvl8pPr>
            <a:lvl9pPr indent="0" lvl="8" marL="0" marR="0" rtl="0" algn="r">
              <a:spcBef>
                <a:spcPts val="0"/>
              </a:spcBef>
              <a:buNone/>
              <a:defRPr sz="2000">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DDE6C3"/>
            </a:gs>
          </a:gsLst>
          <a:path path="circle">
            <a:fillToRect b="100%" r="100%"/>
          </a:path>
          <a:tileRect l="-100%" t="-100%"/>
        </a:gradFill>
      </p:bgPr>
    </p:bg>
    <p:spTree>
      <p:nvGrpSpPr>
        <p:cNvPr id="9" name="Shape 9"/>
        <p:cNvGrpSpPr/>
        <p:nvPr/>
      </p:nvGrpSpPr>
      <p:grpSpPr>
        <a:xfrm>
          <a:off x="0" y="0"/>
          <a:ext cx="0" cy="0"/>
          <a:chOff x="0" y="0"/>
          <a:chExt cx="0" cy="0"/>
        </a:xfrm>
      </p:grpSpPr>
      <p:grpSp>
        <p:nvGrpSpPr>
          <p:cNvPr id="10" name="Shape 10"/>
          <p:cNvGrpSpPr/>
          <p:nvPr/>
        </p:nvGrpSpPr>
        <p:grpSpPr>
          <a:xfrm>
            <a:off x="1" y="228600"/>
            <a:ext cx="2851516" cy="6638628"/>
            <a:chOff x="2487613" y="285750"/>
            <a:chExt cx="2428875" cy="5654676"/>
          </a:xfrm>
        </p:grpSpPr>
        <p:sp>
          <p:nvSpPr>
            <p:cNvPr id="11" name="Shape 11"/>
            <p:cNvSpPr/>
            <p:nvPr/>
          </p:nvSpPr>
          <p:spPr>
            <a:xfrm>
              <a:off x="2487613" y="2284413"/>
              <a:ext cx="85725" cy="533400"/>
            </a:xfrm>
            <a:custGeom>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 name="Shape 12"/>
            <p:cNvSpPr/>
            <p:nvPr/>
          </p:nvSpPr>
          <p:spPr>
            <a:xfrm>
              <a:off x="2597151" y="2779713"/>
              <a:ext cx="550863" cy="1978025"/>
            </a:xfrm>
            <a:custGeom>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 name="Shape 13"/>
            <p:cNvSpPr/>
            <p:nvPr/>
          </p:nvSpPr>
          <p:spPr>
            <a:xfrm>
              <a:off x="3175001" y="4730750"/>
              <a:ext cx="519113" cy="1209675"/>
            </a:xfrm>
            <a:custGeom>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a:off x="3305176" y="5630863"/>
              <a:ext cx="146050" cy="309563"/>
            </a:xfrm>
            <a:custGeom>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p:nvPr/>
          </p:nvSpPr>
          <p:spPr>
            <a:xfrm>
              <a:off x="2573338" y="2817813"/>
              <a:ext cx="700088" cy="2835275"/>
            </a:xfrm>
            <a:custGeom>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2506663" y="285750"/>
              <a:ext cx="90488" cy="2493963"/>
            </a:xfrm>
            <a:custGeom>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 name="Shape 17"/>
            <p:cNvSpPr/>
            <p:nvPr/>
          </p:nvSpPr>
          <p:spPr>
            <a:xfrm>
              <a:off x="2554288" y="2598738"/>
              <a:ext cx="66675" cy="420688"/>
            </a:xfrm>
            <a:custGeom>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 name="Shape 18"/>
            <p:cNvSpPr/>
            <p:nvPr/>
          </p:nvSpPr>
          <p:spPr>
            <a:xfrm>
              <a:off x="3143251" y="4757738"/>
              <a:ext cx="161925" cy="873125"/>
            </a:xfrm>
            <a:custGeom>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 name="Shape 19"/>
            <p:cNvSpPr/>
            <p:nvPr/>
          </p:nvSpPr>
          <p:spPr>
            <a:xfrm>
              <a:off x="3148013" y="1282700"/>
              <a:ext cx="1768475" cy="3448050"/>
            </a:xfrm>
            <a:custGeom>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 name="Shape 20"/>
            <p:cNvSpPr/>
            <p:nvPr/>
          </p:nvSpPr>
          <p:spPr>
            <a:xfrm>
              <a:off x="3273426" y="5653088"/>
              <a:ext cx="138113" cy="287338"/>
            </a:xfrm>
            <a:custGeom>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p:nvPr/>
          </p:nvSpPr>
          <p:spPr>
            <a:xfrm>
              <a:off x="3143251" y="4656138"/>
              <a:ext cx="31750" cy="188913"/>
            </a:xfrm>
            <a:custGeom>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 name="Shape 22"/>
            <p:cNvSpPr/>
            <p:nvPr/>
          </p:nvSpPr>
          <p:spPr>
            <a:xfrm>
              <a:off x="3211513" y="5410200"/>
              <a:ext cx="203200" cy="530225"/>
            </a:xfrm>
            <a:custGeom>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23" name="Shape 23"/>
          <p:cNvGrpSpPr/>
          <p:nvPr/>
        </p:nvGrpSpPr>
        <p:grpSpPr>
          <a:xfrm>
            <a:off x="27222" y="-786"/>
            <a:ext cx="2356674" cy="6854039"/>
            <a:chOff x="6627813" y="194833"/>
            <a:chExt cx="1952625" cy="5678918"/>
          </a:xfrm>
        </p:grpSpPr>
        <p:sp>
          <p:nvSpPr>
            <p:cNvPr id="24" name="Shape 24"/>
            <p:cNvSpPr/>
            <p:nvPr/>
          </p:nvSpPr>
          <p:spPr>
            <a:xfrm>
              <a:off x="6627813" y="194833"/>
              <a:ext cx="409575" cy="3646488"/>
            </a:xfrm>
            <a:custGeom>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5" name="Shape 25"/>
            <p:cNvSpPr/>
            <p:nvPr/>
          </p:nvSpPr>
          <p:spPr>
            <a:xfrm>
              <a:off x="7061201" y="3771900"/>
              <a:ext cx="350838" cy="1309688"/>
            </a:xfrm>
            <a:custGeom>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 name="Shape 26"/>
            <p:cNvSpPr/>
            <p:nvPr/>
          </p:nvSpPr>
          <p:spPr>
            <a:xfrm>
              <a:off x="7439026" y="5053013"/>
              <a:ext cx="357188" cy="820738"/>
            </a:xfrm>
            <a:custGeom>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 name="Shape 27"/>
            <p:cNvSpPr/>
            <p:nvPr/>
          </p:nvSpPr>
          <p:spPr>
            <a:xfrm>
              <a:off x="7037388" y="3811588"/>
              <a:ext cx="457200" cy="1852613"/>
            </a:xfrm>
            <a:custGeom>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Shape 28"/>
            <p:cNvSpPr/>
            <p:nvPr/>
          </p:nvSpPr>
          <p:spPr>
            <a:xfrm>
              <a:off x="6992938" y="1263650"/>
              <a:ext cx="144463" cy="2508250"/>
            </a:xfrm>
            <a:custGeom>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 name="Shape 29"/>
            <p:cNvSpPr/>
            <p:nvPr/>
          </p:nvSpPr>
          <p:spPr>
            <a:xfrm>
              <a:off x="7526338" y="5640388"/>
              <a:ext cx="111125" cy="233363"/>
            </a:xfrm>
            <a:custGeom>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 name="Shape 30"/>
            <p:cNvSpPr/>
            <p:nvPr/>
          </p:nvSpPr>
          <p:spPr>
            <a:xfrm>
              <a:off x="7021513" y="3598863"/>
              <a:ext cx="68263" cy="423863"/>
            </a:xfrm>
            <a:custGeom>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1" name="Shape 31"/>
            <p:cNvSpPr/>
            <p:nvPr/>
          </p:nvSpPr>
          <p:spPr>
            <a:xfrm>
              <a:off x="7412038" y="2801938"/>
              <a:ext cx="1168400" cy="2251075"/>
            </a:xfrm>
            <a:custGeom>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 name="Shape 32"/>
            <p:cNvSpPr/>
            <p:nvPr/>
          </p:nvSpPr>
          <p:spPr>
            <a:xfrm>
              <a:off x="7494588" y="5664200"/>
              <a:ext cx="100013" cy="209550"/>
            </a:xfrm>
            <a:custGeom>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 name="Shape 33"/>
            <p:cNvSpPr/>
            <p:nvPr/>
          </p:nvSpPr>
          <p:spPr>
            <a:xfrm>
              <a:off x="7412038" y="5081588"/>
              <a:ext cx="114300" cy="558800"/>
            </a:xfrm>
            <a:custGeom>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 name="Shape 34"/>
            <p:cNvSpPr/>
            <p:nvPr/>
          </p:nvSpPr>
          <p:spPr>
            <a:xfrm>
              <a:off x="7412038" y="4978400"/>
              <a:ext cx="31750" cy="188913"/>
            </a:xfrm>
            <a:custGeom>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 name="Shape 35"/>
            <p:cNvSpPr/>
            <p:nvPr/>
          </p:nvSpPr>
          <p:spPr>
            <a:xfrm>
              <a:off x="7439026" y="5434013"/>
              <a:ext cx="174625" cy="439738"/>
            </a:xfrm>
            <a:custGeom>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6" name="Shape 36"/>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592924" y="624110"/>
            <a:ext cx="8911687" cy="128089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8" name="Shape 38"/>
          <p:cNvSpPr txBox="1"/>
          <p:nvPr>
            <p:ph idx="1" type="body"/>
          </p:nvPr>
        </p:nvSpPr>
        <p:spPr>
          <a:xfrm>
            <a:off x="2589212" y="2133600"/>
            <a:ext cx="8915400" cy="3886200"/>
          </a:xfrm>
          <a:prstGeom prst="rect">
            <a:avLst/>
          </a:prstGeom>
          <a:noFill/>
          <a:ln>
            <a:noFill/>
          </a:ln>
        </p:spPr>
        <p:txBody>
          <a:bodyPr anchorCtr="0" anchor="t" bIns="91425" lIns="91425" spcFirstLastPara="1" rIns="91425" wrap="square" tIns="91425"/>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9" name="Shape 39"/>
          <p:cNvSpPr txBox="1"/>
          <p:nvPr>
            <p:ph idx="10" type="dt"/>
          </p:nvPr>
        </p:nvSpPr>
        <p:spPr>
          <a:xfrm>
            <a:off x="10361612" y="6130437"/>
            <a:ext cx="1146283" cy="370396"/>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0" name="Shape 40"/>
          <p:cNvSpPr txBox="1"/>
          <p:nvPr>
            <p:ph idx="11" type="ftr"/>
          </p:nvPr>
        </p:nvSpPr>
        <p:spPr>
          <a:xfrm>
            <a:off x="2589212" y="6135808"/>
            <a:ext cx="7619999"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1" name="Shape 41"/>
          <p:cNvSpPr txBox="1"/>
          <p:nvPr>
            <p:ph idx="12" type="sldNum"/>
          </p:nvPr>
        </p:nvSpPr>
        <p:spPr>
          <a:xfrm>
            <a:off x="531812" y="787782"/>
            <a:ext cx="7797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s://drive.google.com/file/d/1NOtesW4BZe2UQfViUKuXSA_epyBBr70J/view" TargetMode="Externa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ctrTitle"/>
          </p:nvPr>
        </p:nvSpPr>
        <p:spPr>
          <a:xfrm>
            <a:off x="677333" y="2404535"/>
            <a:ext cx="8596670" cy="1646302"/>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729C53"/>
              </a:buClr>
              <a:buSzPts val="5400"/>
              <a:buFont typeface="Century Gothic"/>
              <a:buNone/>
            </a:pPr>
            <a:r>
              <a:rPr b="0" i="0" lang="en-US" sz="5400" u="none" cap="none" strike="noStrike">
                <a:solidFill>
                  <a:srgbClr val="729C53"/>
                </a:solidFill>
                <a:latin typeface="Century Gothic"/>
                <a:ea typeface="Century Gothic"/>
                <a:cs typeface="Century Gothic"/>
                <a:sym typeface="Century Gothic"/>
              </a:rPr>
              <a:t>Landfill e-Forms Application</a:t>
            </a:r>
            <a:endParaRPr/>
          </a:p>
        </p:txBody>
      </p:sp>
      <p:sp>
        <p:nvSpPr>
          <p:cNvPr id="170" name="Shape 170"/>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2400"/>
              <a:buFont typeface="Noto Sans Symbols"/>
              <a:buNone/>
            </a:pPr>
            <a:r>
              <a:rPr b="0" i="0" lang="en-US" sz="2400" u="none" cap="none" strike="noStrike">
                <a:solidFill>
                  <a:srgbClr val="595959"/>
                </a:solidFill>
                <a:latin typeface="Century Gothic"/>
                <a:ea typeface="Century Gothic"/>
                <a:cs typeface="Century Gothic"/>
                <a:sym typeface="Century Gothic"/>
              </a:rPr>
              <a:t>City of Los Angeles, Department of Sanitation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Shape 249"/>
          <p:cNvSpPr txBox="1"/>
          <p:nvPr>
            <p:ph type="title"/>
          </p:nvPr>
        </p:nvSpPr>
        <p:spPr>
          <a:xfrm>
            <a:off x="333200" y="81060"/>
            <a:ext cx="8911800" cy="128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solidFill>
                  <a:srgbClr val="729C53"/>
                </a:solidFill>
              </a:rPr>
              <a:t>Probe Entry Form</a:t>
            </a:r>
            <a:endParaRPr>
              <a:solidFill>
                <a:srgbClr val="729C53"/>
              </a:solidFill>
            </a:endParaRPr>
          </a:p>
        </p:txBody>
      </p:sp>
      <p:pic>
        <p:nvPicPr>
          <p:cNvPr id="250" name="Shape 250"/>
          <p:cNvPicPr preferRelativeResize="0"/>
          <p:nvPr/>
        </p:nvPicPr>
        <p:blipFill>
          <a:blip r:embed="rId3">
            <a:alphaModFix/>
          </a:blip>
          <a:stretch>
            <a:fillRect/>
          </a:stretch>
        </p:blipFill>
        <p:spPr>
          <a:xfrm>
            <a:off x="4374050" y="1444410"/>
            <a:ext cx="2920015" cy="51911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ph type="title"/>
          </p:nvPr>
        </p:nvSpPr>
        <p:spPr>
          <a:xfrm>
            <a:off x="411480" y="14224"/>
            <a:ext cx="8596800" cy="132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29C53"/>
              </a:buClr>
              <a:buSzPts val="3600"/>
              <a:buFont typeface="Century Gothic"/>
              <a:buNone/>
            </a:pPr>
            <a:r>
              <a:rPr lang="en-US">
                <a:solidFill>
                  <a:srgbClr val="729C53"/>
                </a:solidFill>
              </a:rPr>
              <a:t>Integrated Entry </a:t>
            </a:r>
            <a:r>
              <a:rPr b="0" i="0" lang="en-US" sz="3600" u="none" cap="none" strike="noStrike">
                <a:solidFill>
                  <a:srgbClr val="729C53"/>
                </a:solidFill>
                <a:latin typeface="Century Gothic"/>
                <a:ea typeface="Century Gothic"/>
                <a:cs typeface="Century Gothic"/>
                <a:sym typeface="Century Gothic"/>
              </a:rPr>
              <a:t>Form</a:t>
            </a:r>
            <a:br>
              <a:rPr b="0" i="0" lang="en-US" sz="3600" u="none" cap="none" strike="noStrike">
                <a:solidFill>
                  <a:srgbClr val="729C53"/>
                </a:solidFill>
                <a:latin typeface="Century Gothic"/>
                <a:ea typeface="Century Gothic"/>
                <a:cs typeface="Century Gothic"/>
                <a:sym typeface="Century Gothic"/>
              </a:rPr>
            </a:br>
            <a:endParaRPr/>
          </a:p>
        </p:txBody>
      </p:sp>
      <p:pic>
        <p:nvPicPr>
          <p:cNvPr id="257" name="Shape 257"/>
          <p:cNvPicPr preferRelativeResize="0"/>
          <p:nvPr/>
        </p:nvPicPr>
        <p:blipFill>
          <a:blip r:embed="rId3">
            <a:alphaModFix/>
          </a:blip>
          <a:stretch>
            <a:fillRect/>
          </a:stretch>
        </p:blipFill>
        <p:spPr>
          <a:xfrm>
            <a:off x="3270348" y="1335025"/>
            <a:ext cx="2879053" cy="5118317"/>
          </a:xfrm>
          <a:prstGeom prst="rect">
            <a:avLst/>
          </a:prstGeom>
          <a:noFill/>
          <a:ln>
            <a:noFill/>
          </a:ln>
        </p:spPr>
      </p:pic>
      <p:pic>
        <p:nvPicPr>
          <p:cNvPr id="258" name="Shape 258"/>
          <p:cNvPicPr preferRelativeResize="0"/>
          <p:nvPr/>
        </p:nvPicPr>
        <p:blipFill>
          <a:blip r:embed="rId4">
            <a:alphaModFix/>
          </a:blip>
          <a:stretch>
            <a:fillRect/>
          </a:stretch>
        </p:blipFill>
        <p:spPr>
          <a:xfrm>
            <a:off x="6813223" y="1335025"/>
            <a:ext cx="2879053" cy="51183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ctrTitle"/>
          </p:nvPr>
        </p:nvSpPr>
        <p:spPr>
          <a:xfrm>
            <a:off x="2589213" y="2514600"/>
            <a:ext cx="8915399" cy="2262781"/>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729C53"/>
              </a:buClr>
              <a:buSzPts val="6000"/>
              <a:buFont typeface="Century Gothic"/>
              <a:buNone/>
            </a:pPr>
            <a:r>
              <a:rPr b="0" i="0" lang="en-US" sz="6000" u="none" cap="none" strike="noStrike">
                <a:solidFill>
                  <a:srgbClr val="729C53"/>
                </a:solidFill>
                <a:latin typeface="Century Gothic"/>
                <a:ea typeface="Century Gothic"/>
                <a:cs typeface="Century Gothic"/>
                <a:sym typeface="Century Gothic"/>
              </a:rPr>
              <a:t>End-to-end Demo</a:t>
            </a:r>
            <a:endParaRPr/>
          </a:p>
        </p:txBody>
      </p:sp>
      <p:sp>
        <p:nvSpPr>
          <p:cNvPr id="265" name="Shape 265"/>
          <p:cNvSpPr txBox="1"/>
          <p:nvPr>
            <p:ph idx="1" type="subTitle"/>
          </p:nvPr>
        </p:nvSpPr>
        <p:spPr>
          <a:xfrm>
            <a:off x="2589213" y="4777379"/>
            <a:ext cx="8915399" cy="11262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2400"/>
              <a:buFont typeface="Noto Sans Symbols"/>
              <a:buNone/>
            </a:pPr>
            <a:r>
              <a:rPr b="0" i="0" lang="en-US" sz="2400" u="none" cap="none" strike="noStrike">
                <a:solidFill>
                  <a:srgbClr val="595959"/>
                </a:solidFill>
                <a:latin typeface="Century Gothic"/>
                <a:ea typeface="Century Gothic"/>
                <a:cs typeface="Century Gothic"/>
                <a:sym typeface="Century Gothic"/>
              </a:rPr>
              <a:t>Android Application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title="Recut2.mp4">
            <a:hlinkClick r:id="rId3"/>
          </p:cNvPr>
          <p:cNvSpPr/>
          <p:nvPr/>
        </p:nvSpPr>
        <p:spPr>
          <a:xfrm>
            <a:off x="2473398" y="712048"/>
            <a:ext cx="7245226" cy="5433925"/>
          </a:xfrm>
          <a:prstGeom prst="rect">
            <a:avLst/>
          </a:prstGeom>
          <a:blipFill>
            <a:blip r:embed="rId4">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type="title"/>
          </p:nvPr>
        </p:nvSpPr>
        <p:spPr>
          <a:xfrm>
            <a:off x="472974" y="10"/>
            <a:ext cx="8911800" cy="1281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solidFill>
                  <a:srgbClr val="729C53"/>
                </a:solidFill>
              </a:rPr>
              <a:t>Destination</a:t>
            </a:r>
            <a:endParaRPr>
              <a:solidFill>
                <a:srgbClr val="729C53"/>
              </a:solidFill>
            </a:endParaRPr>
          </a:p>
        </p:txBody>
      </p:sp>
      <p:pic>
        <p:nvPicPr>
          <p:cNvPr id="278" name="Shape 278"/>
          <p:cNvPicPr preferRelativeResize="0"/>
          <p:nvPr/>
        </p:nvPicPr>
        <p:blipFill rotWithShape="1">
          <a:blip r:embed="rId3">
            <a:alphaModFix/>
          </a:blip>
          <a:srcRect b="4395" l="1074" r="52014" t="9929"/>
          <a:stretch/>
        </p:blipFill>
        <p:spPr>
          <a:xfrm>
            <a:off x="3573525" y="1281000"/>
            <a:ext cx="5044949" cy="5183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2591063" y="624110"/>
            <a:ext cx="8911800" cy="128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29C53"/>
              </a:buClr>
              <a:buSzPts val="3600"/>
              <a:buFont typeface="Century Gothic"/>
              <a:buNone/>
            </a:pPr>
            <a:r>
              <a:rPr b="0" i="0" lang="en-US" sz="3600" u="none" cap="none" strike="noStrike">
                <a:solidFill>
                  <a:srgbClr val="729C53"/>
                </a:solidFill>
                <a:latin typeface="Century Gothic"/>
                <a:ea typeface="Century Gothic"/>
                <a:cs typeface="Century Gothic"/>
                <a:sym typeface="Century Gothic"/>
              </a:rPr>
              <a:t>Future Plans for A</a:t>
            </a:r>
            <a:r>
              <a:rPr lang="en-US">
                <a:solidFill>
                  <a:srgbClr val="729C53"/>
                </a:solidFill>
              </a:rPr>
              <a:t>ndroid App</a:t>
            </a:r>
            <a:endParaRPr/>
          </a:p>
        </p:txBody>
      </p:sp>
      <p:sp>
        <p:nvSpPr>
          <p:cNvPr id="285" name="Shape 285"/>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p>
            <a:pPr indent="-406400" lvl="0" marL="342900" marR="0" rtl="0" algn="l">
              <a:spcBef>
                <a:spcPts val="0"/>
              </a:spcBef>
              <a:spcAft>
                <a:spcPts val="0"/>
              </a:spcAft>
              <a:buClr>
                <a:schemeClr val="accent1"/>
              </a:buClr>
              <a:buSzPts val="3000"/>
              <a:buFont typeface="Noto Sans Symbols"/>
              <a:buChar char="•"/>
            </a:pPr>
            <a:r>
              <a:rPr lang="en-US" sz="3000"/>
              <a:t>Collect </a:t>
            </a:r>
            <a:r>
              <a:rPr b="0" i="0" lang="en-US" sz="3000" u="none" cap="none" strike="noStrike">
                <a:solidFill>
                  <a:srgbClr val="3F3F3F"/>
                </a:solidFill>
                <a:latin typeface="Century Gothic"/>
                <a:ea typeface="Century Gothic"/>
                <a:cs typeface="Century Gothic"/>
                <a:sym typeface="Century Gothic"/>
              </a:rPr>
              <a:t>GPS </a:t>
            </a:r>
            <a:r>
              <a:rPr lang="en-US" sz="3000"/>
              <a:t>d</a:t>
            </a:r>
            <a:r>
              <a:rPr b="0" i="0" lang="en-US" sz="3000" u="none" cap="none" strike="noStrike">
                <a:solidFill>
                  <a:srgbClr val="3F3F3F"/>
                </a:solidFill>
                <a:latin typeface="Century Gothic"/>
                <a:ea typeface="Century Gothic"/>
                <a:cs typeface="Century Gothic"/>
                <a:sym typeface="Century Gothic"/>
              </a:rPr>
              <a:t>ata</a:t>
            </a:r>
            <a:endParaRPr sz="3000"/>
          </a:p>
          <a:p>
            <a:pPr indent="-406400" lvl="0" marL="342900" marR="0" rtl="0" algn="l">
              <a:spcBef>
                <a:spcPts val="0"/>
              </a:spcBef>
              <a:spcAft>
                <a:spcPts val="0"/>
              </a:spcAft>
              <a:buClr>
                <a:schemeClr val="accent1"/>
              </a:buClr>
              <a:buSzPts val="3000"/>
              <a:buFont typeface="Noto Sans Symbols"/>
              <a:buChar char="•"/>
            </a:pPr>
            <a:r>
              <a:rPr lang="en-US" sz="3000"/>
              <a:t>Store hotspot/warmspot p</a:t>
            </a:r>
            <a:r>
              <a:rPr b="0" i="0" lang="en-US" sz="3000" u="none" cap="none" strike="noStrike">
                <a:solidFill>
                  <a:srgbClr val="3F3F3F"/>
                </a:solidFill>
                <a:latin typeface="Century Gothic"/>
                <a:ea typeface="Century Gothic"/>
                <a:cs typeface="Century Gothic"/>
                <a:sym typeface="Century Gothic"/>
              </a:rPr>
              <a:t>hotos</a:t>
            </a:r>
            <a:endParaRPr sz="3000"/>
          </a:p>
          <a:p>
            <a:pPr indent="-406400" lvl="0" marL="342900" marR="0" rtl="0" algn="l">
              <a:spcBef>
                <a:spcPts val="1000"/>
              </a:spcBef>
              <a:spcAft>
                <a:spcPts val="0"/>
              </a:spcAft>
              <a:buClr>
                <a:schemeClr val="accent1"/>
              </a:buClr>
              <a:buSzPts val="3000"/>
              <a:buFont typeface="Noto Sans Symbols"/>
              <a:buChar char="•"/>
            </a:pPr>
            <a:r>
              <a:rPr b="0" i="0" lang="en-US" sz="3000" u="none" cap="none" strike="noStrike">
                <a:solidFill>
                  <a:srgbClr val="3F3F3F"/>
                </a:solidFill>
                <a:latin typeface="Century Gothic"/>
                <a:ea typeface="Century Gothic"/>
                <a:cs typeface="Century Gothic"/>
                <a:sym typeface="Century Gothic"/>
              </a:rPr>
              <a:t>Complete two-way data sync</a:t>
            </a:r>
            <a:endParaRPr sz="3000"/>
          </a:p>
          <a:p>
            <a:pPr indent="-406400" lvl="0" marL="342900" marR="0" rtl="0" algn="l">
              <a:spcBef>
                <a:spcPts val="1000"/>
              </a:spcBef>
              <a:spcAft>
                <a:spcPts val="0"/>
              </a:spcAft>
              <a:buClr>
                <a:schemeClr val="accent1"/>
              </a:buClr>
              <a:buSzPts val="3000"/>
              <a:buFont typeface="Noto Sans Symbols"/>
              <a:buChar char="•"/>
            </a:pPr>
            <a:r>
              <a:rPr lang="en-US" sz="3000"/>
              <a:t>Send email</a:t>
            </a:r>
            <a:r>
              <a:rPr b="0" i="0" lang="en-US" sz="3000" u="none" cap="none" strike="noStrike">
                <a:solidFill>
                  <a:srgbClr val="3F3F3F"/>
                </a:solidFill>
                <a:latin typeface="Century Gothic"/>
                <a:ea typeface="Century Gothic"/>
                <a:cs typeface="Century Gothic"/>
                <a:sym typeface="Century Gothic"/>
              </a:rPr>
              <a:t> notifications</a:t>
            </a:r>
            <a:endParaRPr sz="3000"/>
          </a:p>
          <a:p>
            <a:pPr indent="-406400" lvl="0" marL="342900" marR="0" rtl="0" algn="l">
              <a:spcBef>
                <a:spcPts val="1000"/>
              </a:spcBef>
              <a:spcAft>
                <a:spcPts val="0"/>
              </a:spcAft>
              <a:buClr>
                <a:schemeClr val="accent1"/>
              </a:buClr>
              <a:buSzPts val="3000"/>
              <a:buFont typeface="Noto Sans Symbols"/>
              <a:buChar char="•"/>
            </a:pPr>
            <a:r>
              <a:rPr lang="en-US" sz="3000"/>
              <a:t>Implement more forms</a:t>
            </a:r>
            <a:endParaRPr sz="3000"/>
          </a:p>
          <a:p>
            <a:pPr indent="-228600" lvl="0" marL="342900" marR="0" rtl="0" algn="l">
              <a:spcBef>
                <a:spcPts val="1000"/>
              </a:spcBef>
              <a:spcAft>
                <a:spcPts val="0"/>
              </a:spcAft>
              <a:buClr>
                <a:schemeClr val="accent1"/>
              </a:buClr>
              <a:buSzPts val="1800"/>
              <a:buFont typeface="Noto Sans Symbols"/>
              <a:buNone/>
            </a:pPr>
            <a:r>
              <a:t/>
            </a:r>
            <a:endParaRPr b="0" i="0" sz="1800" u="none" cap="none" strike="noStrike">
              <a:solidFill>
                <a:srgbClr val="3F3F3F"/>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2589212" y="609600"/>
            <a:ext cx="8915399" cy="31170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729C53"/>
              </a:buClr>
              <a:buSzPts val="4800"/>
              <a:buFont typeface="Century Gothic"/>
              <a:buNone/>
            </a:pPr>
            <a:r>
              <a:rPr b="0" i="0" lang="en-US" sz="4800" u="none" cap="none" strike="noStrike">
                <a:solidFill>
                  <a:srgbClr val="729C53"/>
                </a:solidFill>
                <a:latin typeface="Century Gothic"/>
                <a:ea typeface="Century Gothic"/>
                <a:cs typeface="Century Gothic"/>
                <a:sym typeface="Century Gothic"/>
              </a:rPr>
              <a:t>Thank you for your time!</a:t>
            </a:r>
            <a:br>
              <a:rPr b="0" i="0" lang="en-US" sz="4800" u="none" cap="none" strike="noStrike">
                <a:solidFill>
                  <a:srgbClr val="729C53"/>
                </a:solidFill>
                <a:latin typeface="Century Gothic"/>
                <a:ea typeface="Century Gothic"/>
                <a:cs typeface="Century Gothic"/>
                <a:sym typeface="Century Gothic"/>
              </a:rPr>
            </a:br>
            <a:br>
              <a:rPr b="0" i="0" lang="en-US" sz="4800" u="none" cap="none" strike="noStrike">
                <a:solidFill>
                  <a:srgbClr val="729C53"/>
                </a:solidFill>
                <a:latin typeface="Century Gothic"/>
                <a:ea typeface="Century Gothic"/>
                <a:cs typeface="Century Gothic"/>
                <a:sym typeface="Century Gothic"/>
              </a:rPr>
            </a:br>
            <a:r>
              <a:rPr b="0" i="0" lang="en-US" sz="4800" u="none" cap="none" strike="noStrike">
                <a:solidFill>
                  <a:srgbClr val="729C53"/>
                </a:solidFill>
                <a:latin typeface="Century Gothic"/>
                <a:ea typeface="Century Gothic"/>
                <a:cs typeface="Century Gothic"/>
                <a:sym typeface="Century Gothic"/>
              </a:rPr>
              <a:t>Questions?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29C53"/>
              </a:buClr>
              <a:buSzPts val="3600"/>
              <a:buFont typeface="Century Gothic"/>
              <a:buNone/>
            </a:pPr>
            <a:r>
              <a:rPr b="0" i="0" lang="en-US" sz="3600" u="none" cap="none" strike="noStrike">
                <a:solidFill>
                  <a:srgbClr val="729C53"/>
                </a:solidFill>
                <a:latin typeface="Century Gothic"/>
                <a:ea typeface="Century Gothic"/>
                <a:cs typeface="Century Gothic"/>
                <a:sym typeface="Century Gothic"/>
              </a:rPr>
              <a:t>Project Team</a:t>
            </a:r>
            <a:endParaRPr/>
          </a:p>
        </p:txBody>
      </p:sp>
      <p:sp>
        <p:nvSpPr>
          <p:cNvPr id="176" name="Shape 176"/>
          <p:cNvSpPr txBox="1"/>
          <p:nvPr>
            <p:ph idx="1" type="body"/>
          </p:nvPr>
        </p:nvSpPr>
        <p:spPr>
          <a:xfrm>
            <a:off x="677334" y="1696279"/>
            <a:ext cx="4093449" cy="4345084"/>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accent1"/>
              </a:buClr>
              <a:buSzPts val="2000"/>
              <a:buFont typeface="Noto Sans Symbols"/>
              <a:buChar char="•"/>
            </a:pPr>
            <a:r>
              <a:rPr b="0" i="0" lang="en-US" sz="2000" u="none" cap="none" strike="noStrike">
                <a:solidFill>
                  <a:srgbClr val="3F3F3F"/>
                </a:solidFill>
                <a:latin typeface="Century Gothic"/>
                <a:ea typeface="Century Gothic"/>
                <a:cs typeface="Century Gothic"/>
                <a:sym typeface="Century Gothic"/>
              </a:rPr>
              <a:t>Cal State LA</a:t>
            </a:r>
            <a:endParaRPr/>
          </a:p>
          <a:p>
            <a:pPr indent="-285750" lvl="1" marL="742950" marR="0" rtl="0" algn="l">
              <a:spcBef>
                <a:spcPts val="1000"/>
              </a:spcBef>
              <a:spcAft>
                <a:spcPts val="0"/>
              </a:spcAft>
              <a:buClr>
                <a:schemeClr val="accent1"/>
              </a:buClr>
              <a:buSzPts val="1800"/>
              <a:buFont typeface="Noto Sans Symbols"/>
              <a:buChar char="•"/>
            </a:pPr>
            <a:r>
              <a:rPr b="0" i="0" lang="en-US" sz="1800" u="none" cap="none" strike="noStrike">
                <a:solidFill>
                  <a:srgbClr val="3F3F3F"/>
                </a:solidFill>
                <a:latin typeface="Century Gothic"/>
                <a:ea typeface="Century Gothic"/>
                <a:cs typeface="Century Gothic"/>
                <a:sym typeface="Century Gothic"/>
              </a:rPr>
              <a:t>Faculty Advisors:</a:t>
            </a:r>
            <a:endParaRPr/>
          </a:p>
          <a:p>
            <a:pPr indent="-228600" lvl="2" marL="1143000" marR="0" rtl="0" algn="l">
              <a:spcBef>
                <a:spcPts val="1000"/>
              </a:spcBef>
              <a:spcAft>
                <a:spcPts val="0"/>
              </a:spcAft>
              <a:buClr>
                <a:schemeClr val="accent1"/>
              </a:buClr>
              <a:buSzPts val="1600"/>
              <a:buFont typeface="Noto Sans Symbols"/>
              <a:buChar char="•"/>
            </a:pPr>
            <a:r>
              <a:rPr b="0" i="0" lang="en-US" sz="1600" u="none" cap="none" strike="noStrike">
                <a:solidFill>
                  <a:srgbClr val="3F3F3F"/>
                </a:solidFill>
                <a:latin typeface="Century Gothic"/>
                <a:ea typeface="Century Gothic"/>
                <a:cs typeface="Century Gothic"/>
                <a:sym typeface="Century Gothic"/>
              </a:rPr>
              <a:t>Dr. Russell Abbott</a:t>
            </a:r>
            <a:endParaRPr/>
          </a:p>
          <a:p>
            <a:pPr indent="-228600" lvl="2" marL="1143000" marR="0" rtl="0" algn="l">
              <a:spcBef>
                <a:spcPts val="1000"/>
              </a:spcBef>
              <a:spcAft>
                <a:spcPts val="0"/>
              </a:spcAft>
              <a:buClr>
                <a:schemeClr val="accent1"/>
              </a:buClr>
              <a:buSzPts val="1600"/>
              <a:buFont typeface="Noto Sans Symbols"/>
              <a:buChar char="•"/>
            </a:pPr>
            <a:r>
              <a:rPr b="0" i="0" lang="en-US" sz="1600" u="none" cap="none" strike="noStrike">
                <a:solidFill>
                  <a:srgbClr val="3F3F3F"/>
                </a:solidFill>
                <a:latin typeface="Century Gothic"/>
                <a:ea typeface="Century Gothic"/>
                <a:cs typeface="Century Gothic"/>
                <a:sym typeface="Century Gothic"/>
              </a:rPr>
              <a:t>Dr. Jungsoo(Sue) Lim</a:t>
            </a:r>
            <a:endParaRPr/>
          </a:p>
          <a:p>
            <a:pPr indent="-184150" lvl="1" marL="742950" marR="0" rtl="0" algn="l">
              <a:spcBef>
                <a:spcPts val="1000"/>
              </a:spcBef>
              <a:spcAft>
                <a:spcPts val="0"/>
              </a:spcAft>
              <a:buClr>
                <a:schemeClr val="accent1"/>
              </a:buClr>
              <a:buSzPts val="1600"/>
              <a:buFont typeface="Noto Sans Symbols"/>
              <a:buNone/>
            </a:pPr>
            <a:r>
              <a:t/>
            </a:r>
            <a:endParaRPr b="0" i="0" sz="1600" u="none" cap="none" strike="noStrike">
              <a:solidFill>
                <a:srgbClr val="3F3F3F"/>
              </a:solidFill>
              <a:latin typeface="Century Gothic"/>
              <a:ea typeface="Century Gothic"/>
              <a:cs typeface="Century Gothic"/>
              <a:sym typeface="Century Gothic"/>
            </a:endParaRPr>
          </a:p>
          <a:p>
            <a:pPr indent="-285750" lvl="1" marL="742950" marR="0" rtl="0" algn="l">
              <a:spcBef>
                <a:spcPts val="1000"/>
              </a:spcBef>
              <a:spcAft>
                <a:spcPts val="0"/>
              </a:spcAft>
              <a:buClr>
                <a:schemeClr val="accent1"/>
              </a:buClr>
              <a:buSzPts val="1800"/>
              <a:buFont typeface="Noto Sans Symbols"/>
              <a:buChar char="•"/>
            </a:pPr>
            <a:r>
              <a:rPr b="0" i="0" lang="en-US" sz="1800" u="none" cap="none" strike="noStrike">
                <a:solidFill>
                  <a:srgbClr val="3F3F3F"/>
                </a:solidFill>
                <a:latin typeface="Century Gothic"/>
                <a:ea typeface="Century Gothic"/>
                <a:cs typeface="Century Gothic"/>
                <a:sym typeface="Century Gothic"/>
              </a:rPr>
              <a:t>Team Members:</a:t>
            </a:r>
            <a:endParaRPr/>
          </a:p>
          <a:p>
            <a:pPr indent="-228600" lvl="2" marL="1143000" marR="0" rtl="0" algn="l">
              <a:spcBef>
                <a:spcPts val="1000"/>
              </a:spcBef>
              <a:spcAft>
                <a:spcPts val="0"/>
              </a:spcAft>
              <a:buClr>
                <a:schemeClr val="accent1"/>
              </a:buClr>
              <a:buSzPts val="1600"/>
              <a:buFont typeface="Noto Sans Symbols"/>
              <a:buChar char="•"/>
            </a:pPr>
            <a:r>
              <a:rPr b="0" i="0" lang="en-US" sz="1600" u="none" cap="none" strike="noStrike">
                <a:solidFill>
                  <a:srgbClr val="3F3F3F"/>
                </a:solidFill>
                <a:latin typeface="Century Gothic"/>
                <a:ea typeface="Century Gothic"/>
                <a:cs typeface="Century Gothic"/>
                <a:sym typeface="Century Gothic"/>
              </a:rPr>
              <a:t>Andres Adame</a:t>
            </a:r>
            <a:endParaRPr b="0" i="0" sz="1600" u="none" cap="none" strike="noStrike">
              <a:solidFill>
                <a:srgbClr val="3F3F3F"/>
              </a:solidFill>
              <a:latin typeface="Century Gothic"/>
              <a:ea typeface="Century Gothic"/>
              <a:cs typeface="Century Gothic"/>
              <a:sym typeface="Century Gothic"/>
            </a:endParaRPr>
          </a:p>
          <a:p>
            <a:pPr indent="-228600" lvl="2" marL="1143000" marR="0" rtl="0" algn="l">
              <a:spcBef>
                <a:spcPts val="1000"/>
              </a:spcBef>
              <a:spcAft>
                <a:spcPts val="0"/>
              </a:spcAft>
              <a:buClr>
                <a:schemeClr val="accent1"/>
              </a:buClr>
              <a:buSzPts val="1600"/>
              <a:buFont typeface="Noto Sans Symbols"/>
              <a:buChar char="•"/>
            </a:pPr>
            <a:r>
              <a:rPr b="0" i="0" lang="en-US" sz="1600" u="none" cap="none" strike="noStrike">
                <a:solidFill>
                  <a:srgbClr val="3F3F3F"/>
                </a:solidFill>
                <a:latin typeface="Century Gothic"/>
                <a:ea typeface="Century Gothic"/>
                <a:cs typeface="Century Gothic"/>
                <a:sym typeface="Century Gothic"/>
              </a:rPr>
              <a:t>Teky Alvarado</a:t>
            </a:r>
            <a:endParaRPr/>
          </a:p>
        </p:txBody>
      </p:sp>
      <p:sp>
        <p:nvSpPr>
          <p:cNvPr id="177" name="Shape 177"/>
          <p:cNvSpPr txBox="1"/>
          <p:nvPr/>
        </p:nvSpPr>
        <p:spPr>
          <a:xfrm>
            <a:off x="5594533" y="1696279"/>
            <a:ext cx="4093449" cy="4345084"/>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accent1"/>
              </a:buClr>
              <a:buSzPts val="1600"/>
              <a:buFont typeface="Noto Sans Symbols"/>
              <a:buChar char="▶"/>
            </a:pPr>
            <a:r>
              <a:rPr b="0" i="0" lang="en-US" sz="2000" u="none" cap="none" strike="noStrike">
                <a:solidFill>
                  <a:srgbClr val="3F3F3F"/>
                </a:solidFill>
                <a:latin typeface="Century Gothic"/>
                <a:ea typeface="Century Gothic"/>
                <a:cs typeface="Century Gothic"/>
                <a:sym typeface="Century Gothic"/>
              </a:rPr>
              <a:t>City of Los Angeles, Department of Sanitation</a:t>
            </a:r>
            <a:endParaRPr/>
          </a:p>
          <a:p>
            <a:pPr indent="-285750" lvl="1" marL="742950" marR="0" rtl="0" algn="l">
              <a:spcBef>
                <a:spcPts val="1000"/>
              </a:spcBef>
              <a:spcAft>
                <a:spcPts val="0"/>
              </a:spcAft>
              <a:buClr>
                <a:schemeClr val="accent1"/>
              </a:buClr>
              <a:buSzPts val="1440"/>
              <a:buFont typeface="Noto Sans Symbols"/>
              <a:buChar char="▶"/>
            </a:pPr>
            <a:r>
              <a:rPr b="0" i="0" lang="en-US" sz="1800" u="none" cap="none" strike="noStrike">
                <a:solidFill>
                  <a:srgbClr val="3F3F3F"/>
                </a:solidFill>
                <a:latin typeface="Century Gothic"/>
                <a:ea typeface="Century Gothic"/>
                <a:cs typeface="Century Gothic"/>
                <a:sym typeface="Century Gothic"/>
              </a:rPr>
              <a:t>William Andrews</a:t>
            </a:r>
            <a:endParaRPr/>
          </a:p>
          <a:p>
            <a:pPr indent="-285750" lvl="1" marL="742950" marR="0" rtl="0" algn="l">
              <a:spcBef>
                <a:spcPts val="1000"/>
              </a:spcBef>
              <a:spcAft>
                <a:spcPts val="0"/>
              </a:spcAft>
              <a:buClr>
                <a:schemeClr val="accent1"/>
              </a:buClr>
              <a:buSzPts val="1440"/>
              <a:buFont typeface="Noto Sans Symbols"/>
              <a:buChar char="▶"/>
            </a:pPr>
            <a:r>
              <a:rPr b="0" i="0" lang="en-US" sz="1800" u="none" cap="none" strike="noStrike">
                <a:solidFill>
                  <a:srgbClr val="3F3F3F"/>
                </a:solidFill>
                <a:latin typeface="Century Gothic"/>
                <a:ea typeface="Century Gothic"/>
                <a:cs typeface="Century Gothic"/>
                <a:sym typeface="Century Gothic"/>
              </a:rPr>
              <a:t>Francis Castillo</a:t>
            </a:r>
            <a:endParaRPr/>
          </a:p>
          <a:p>
            <a:pPr indent="-285750" lvl="1" marL="742950" marR="0" rtl="0" algn="l">
              <a:spcBef>
                <a:spcPts val="1000"/>
              </a:spcBef>
              <a:spcAft>
                <a:spcPts val="0"/>
              </a:spcAft>
              <a:buClr>
                <a:schemeClr val="accent1"/>
              </a:buClr>
              <a:buSzPts val="1440"/>
              <a:buFont typeface="Noto Sans Symbols"/>
              <a:buChar char="▶"/>
            </a:pPr>
            <a:r>
              <a:rPr b="0" i="0" lang="en-US" sz="1800" u="none" cap="none" strike="noStrike">
                <a:solidFill>
                  <a:srgbClr val="3F3F3F"/>
                </a:solidFill>
                <a:latin typeface="Century Gothic"/>
                <a:ea typeface="Century Gothic"/>
                <a:cs typeface="Century Gothic"/>
                <a:sym typeface="Century Gothic"/>
              </a:rPr>
              <a:t>John Hamilton</a:t>
            </a:r>
            <a:endParaRPr/>
          </a:p>
          <a:p>
            <a:pPr indent="-285750" lvl="1" marL="742950" marR="0" rtl="0" algn="l">
              <a:spcBef>
                <a:spcPts val="1000"/>
              </a:spcBef>
              <a:spcAft>
                <a:spcPts val="0"/>
              </a:spcAft>
              <a:buClr>
                <a:schemeClr val="accent1"/>
              </a:buClr>
              <a:buSzPts val="1440"/>
              <a:buFont typeface="Noto Sans Symbols"/>
              <a:buChar char="▶"/>
            </a:pPr>
            <a:r>
              <a:rPr b="0" i="0" lang="en-US" sz="1800" u="none" cap="none" strike="noStrike">
                <a:solidFill>
                  <a:srgbClr val="3F3F3F"/>
                </a:solidFill>
                <a:latin typeface="Century Gothic"/>
                <a:ea typeface="Century Gothic"/>
                <a:cs typeface="Century Gothic"/>
                <a:sym typeface="Century Gothic"/>
              </a:rPr>
              <a:t>George Yu</a:t>
            </a:r>
            <a:endParaRPr/>
          </a:p>
        </p:txBody>
      </p:sp>
      <p:pic>
        <p:nvPicPr>
          <p:cNvPr descr="mage result for los angeles department of sanitation transparent" id="178" name="Shape 178"/>
          <p:cNvPicPr preferRelativeResize="0"/>
          <p:nvPr/>
        </p:nvPicPr>
        <p:blipFill rotWithShape="1">
          <a:blip r:embed="rId3">
            <a:alphaModFix/>
          </a:blip>
          <a:srcRect b="0" l="0" r="0" t="0"/>
          <a:stretch/>
        </p:blipFill>
        <p:spPr>
          <a:xfrm>
            <a:off x="5943603" y="4907691"/>
            <a:ext cx="2757852" cy="1465224"/>
          </a:xfrm>
          <a:prstGeom prst="rect">
            <a:avLst/>
          </a:prstGeom>
          <a:noFill/>
          <a:ln>
            <a:noFill/>
          </a:ln>
        </p:spPr>
      </p:pic>
      <p:sp>
        <p:nvSpPr>
          <p:cNvPr descr="mage result for cal state los angeles transparent" id="179" name="Shape 179"/>
          <p:cNvSpPr/>
          <p:nvPr/>
        </p:nvSpPr>
        <p:spPr>
          <a:xfrm>
            <a:off x="0" y="0"/>
            <a:ext cx="2000250" cy="228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descr="mage result for cal state los angeles transparent" id="180" name="Shape 180"/>
          <p:cNvSpPr/>
          <p:nvPr/>
        </p:nvSpPr>
        <p:spPr>
          <a:xfrm>
            <a:off x="152400" y="152400"/>
            <a:ext cx="2000250" cy="228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mage result for cal state los angeles transparent" id="181" name="Shape 181"/>
          <p:cNvPicPr preferRelativeResize="0"/>
          <p:nvPr/>
        </p:nvPicPr>
        <p:blipFill rotWithShape="1">
          <a:blip r:embed="rId4">
            <a:alphaModFix/>
          </a:blip>
          <a:srcRect b="0" l="0" r="0" t="0"/>
          <a:stretch/>
        </p:blipFill>
        <p:spPr>
          <a:xfrm>
            <a:off x="826760" y="5032149"/>
            <a:ext cx="3532330" cy="13631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2592925" y="624110"/>
            <a:ext cx="8911800" cy="1281000"/>
          </a:xfrm>
          <a:prstGeom prst="rect">
            <a:avLst/>
          </a:prstGeom>
        </p:spPr>
        <p:txBody>
          <a:bodyPr anchorCtr="0" anchor="t" bIns="91425" lIns="91425" spcFirstLastPara="1" rIns="91425" wrap="square" tIns="91425">
            <a:noAutofit/>
          </a:bodyPr>
          <a:lstStyle/>
          <a:p>
            <a:pPr indent="0" lvl="0" marL="0">
              <a:spcBef>
                <a:spcPts val="0"/>
              </a:spcBef>
              <a:spcAft>
                <a:spcPts val="0"/>
              </a:spcAft>
              <a:buClr>
                <a:srgbClr val="729C53"/>
              </a:buClr>
              <a:buSzPts val="3600"/>
              <a:buFont typeface="Century Gothic"/>
              <a:buNone/>
            </a:pPr>
            <a:r>
              <a:rPr lang="en-US">
                <a:solidFill>
                  <a:srgbClr val="729C53"/>
                </a:solidFill>
              </a:rPr>
              <a:t>What is the Landfill e-forms Application?</a:t>
            </a:r>
            <a:endParaRPr/>
          </a:p>
          <a:p>
            <a:pPr indent="0" lvl="0" marL="0">
              <a:spcBef>
                <a:spcPts val="0"/>
              </a:spcBef>
              <a:spcAft>
                <a:spcPts val="0"/>
              </a:spcAft>
              <a:buNone/>
            </a:pPr>
            <a:r>
              <a:t/>
            </a:r>
            <a:endParaRPr/>
          </a:p>
        </p:txBody>
      </p:sp>
      <p:pic>
        <p:nvPicPr>
          <p:cNvPr id="188" name="Shape 188"/>
          <p:cNvPicPr preferRelativeResize="0"/>
          <p:nvPr/>
        </p:nvPicPr>
        <p:blipFill>
          <a:blip r:embed="rId3">
            <a:alphaModFix/>
          </a:blip>
          <a:stretch>
            <a:fillRect/>
          </a:stretch>
        </p:blipFill>
        <p:spPr>
          <a:xfrm>
            <a:off x="1186650" y="2163925"/>
            <a:ext cx="5002224" cy="4389874"/>
          </a:xfrm>
          <a:prstGeom prst="rect">
            <a:avLst/>
          </a:prstGeom>
          <a:noFill/>
          <a:ln>
            <a:noFill/>
          </a:ln>
        </p:spPr>
      </p:pic>
      <p:pic>
        <p:nvPicPr>
          <p:cNvPr id="189" name="Shape 189"/>
          <p:cNvPicPr preferRelativeResize="0"/>
          <p:nvPr/>
        </p:nvPicPr>
        <p:blipFill>
          <a:blip r:embed="rId4">
            <a:alphaModFix/>
          </a:blip>
          <a:stretch>
            <a:fillRect/>
          </a:stretch>
        </p:blipFill>
        <p:spPr>
          <a:xfrm>
            <a:off x="6426175" y="2163925"/>
            <a:ext cx="5537225" cy="43898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type="title"/>
          </p:nvPr>
        </p:nvSpPr>
        <p:spPr>
          <a:xfrm>
            <a:off x="1727309" y="568403"/>
            <a:ext cx="8596800" cy="132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29C53"/>
              </a:buClr>
              <a:buSzPts val="3600"/>
              <a:buFont typeface="Century Gothic"/>
              <a:buNone/>
            </a:pPr>
            <a:r>
              <a:rPr b="0" i="0" lang="en-US" sz="3600" u="none" cap="none" strike="noStrike">
                <a:solidFill>
                  <a:srgbClr val="729C53"/>
                </a:solidFill>
                <a:latin typeface="Century Gothic"/>
                <a:ea typeface="Century Gothic"/>
                <a:cs typeface="Century Gothic"/>
                <a:sym typeface="Century Gothic"/>
              </a:rPr>
              <a:t>Types of Tests</a:t>
            </a:r>
            <a:endParaRPr/>
          </a:p>
        </p:txBody>
      </p:sp>
      <p:sp>
        <p:nvSpPr>
          <p:cNvPr id="195" name="Shape 195"/>
          <p:cNvSpPr txBox="1"/>
          <p:nvPr>
            <p:ph idx="1" type="body"/>
          </p:nvPr>
        </p:nvSpPr>
        <p:spPr>
          <a:xfrm>
            <a:off x="404565" y="1246589"/>
            <a:ext cx="2977264" cy="576262"/>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2000"/>
              <a:buFont typeface="Noto Sans Symbols"/>
              <a:buNone/>
            </a:pPr>
            <a:r>
              <a:rPr b="0" i="0" lang="en-US" sz="2000" u="none" cap="none" strike="noStrike">
                <a:solidFill>
                  <a:srgbClr val="3F3F3F"/>
                </a:solidFill>
                <a:latin typeface="Century Gothic"/>
                <a:ea typeface="Century Gothic"/>
                <a:cs typeface="Century Gothic"/>
                <a:sym typeface="Century Gothic"/>
              </a:rPr>
              <a:t>Instantaneous (ppm)</a:t>
            </a:r>
            <a:endParaRPr/>
          </a:p>
        </p:txBody>
      </p:sp>
      <p:sp>
        <p:nvSpPr>
          <p:cNvPr id="196" name="Shape 196"/>
          <p:cNvSpPr txBox="1"/>
          <p:nvPr>
            <p:ph idx="3" type="body"/>
          </p:nvPr>
        </p:nvSpPr>
        <p:spPr>
          <a:xfrm>
            <a:off x="3889828" y="1246589"/>
            <a:ext cx="2981560" cy="576262"/>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2000"/>
              <a:buFont typeface="Noto Sans Symbols"/>
              <a:buNone/>
            </a:pPr>
            <a:r>
              <a:rPr b="0" i="0" lang="en-US" sz="2000" u="none" cap="none" strike="noStrike">
                <a:solidFill>
                  <a:srgbClr val="3F3F3F"/>
                </a:solidFill>
                <a:latin typeface="Century Gothic"/>
                <a:ea typeface="Century Gothic"/>
                <a:cs typeface="Century Gothic"/>
                <a:sym typeface="Century Gothic"/>
              </a:rPr>
              <a:t>Integrated (ppm)</a:t>
            </a:r>
            <a:endParaRPr/>
          </a:p>
        </p:txBody>
      </p:sp>
      <p:sp>
        <p:nvSpPr>
          <p:cNvPr id="197" name="Shape 197"/>
          <p:cNvSpPr txBox="1"/>
          <p:nvPr/>
        </p:nvSpPr>
        <p:spPr>
          <a:xfrm>
            <a:off x="404565" y="4958728"/>
            <a:ext cx="2977264" cy="576262"/>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1600"/>
              <a:buFont typeface="Noto Sans Symbols"/>
              <a:buNone/>
            </a:pPr>
            <a:r>
              <a:rPr b="0" lang="en-US" sz="2000">
                <a:solidFill>
                  <a:srgbClr val="3F3F3F"/>
                </a:solidFill>
                <a:latin typeface="Century Gothic"/>
                <a:ea typeface="Century Gothic"/>
                <a:cs typeface="Century Gothic"/>
                <a:sym typeface="Century Gothic"/>
              </a:rPr>
              <a:t>Point(s) in a grid</a:t>
            </a:r>
            <a:endParaRPr/>
          </a:p>
        </p:txBody>
      </p:sp>
      <p:sp>
        <p:nvSpPr>
          <p:cNvPr id="198" name="Shape 198"/>
          <p:cNvSpPr txBox="1"/>
          <p:nvPr/>
        </p:nvSpPr>
        <p:spPr>
          <a:xfrm>
            <a:off x="3752055" y="4958728"/>
            <a:ext cx="2977264" cy="576262"/>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1600"/>
              <a:buFont typeface="Noto Sans Symbols"/>
              <a:buNone/>
            </a:pPr>
            <a:r>
              <a:rPr b="0" lang="en-US" sz="2000">
                <a:solidFill>
                  <a:srgbClr val="3F3F3F"/>
                </a:solidFill>
                <a:latin typeface="Century Gothic"/>
                <a:ea typeface="Century Gothic"/>
                <a:cs typeface="Century Gothic"/>
                <a:sym typeface="Century Gothic"/>
              </a:rPr>
              <a:t>Avg. readings across a grid</a:t>
            </a:r>
            <a:endParaRPr/>
          </a:p>
        </p:txBody>
      </p:sp>
      <p:pic>
        <p:nvPicPr>
          <p:cNvPr id="199" name="Shape 199"/>
          <p:cNvPicPr preferRelativeResize="0"/>
          <p:nvPr/>
        </p:nvPicPr>
        <p:blipFill rotWithShape="1">
          <a:blip r:embed="rId3">
            <a:alphaModFix/>
          </a:blip>
          <a:srcRect b="0" l="0" r="0" t="0"/>
          <a:stretch/>
        </p:blipFill>
        <p:spPr>
          <a:xfrm>
            <a:off x="7375031" y="2053434"/>
            <a:ext cx="4476433" cy="2674711"/>
          </a:xfrm>
          <a:prstGeom prst="rect">
            <a:avLst/>
          </a:prstGeom>
          <a:noFill/>
          <a:ln>
            <a:noFill/>
          </a:ln>
        </p:spPr>
      </p:pic>
      <p:sp>
        <p:nvSpPr>
          <p:cNvPr id="200" name="Shape 200"/>
          <p:cNvSpPr txBox="1"/>
          <p:nvPr/>
        </p:nvSpPr>
        <p:spPr>
          <a:xfrm>
            <a:off x="8122467" y="1191509"/>
            <a:ext cx="2981560" cy="576262"/>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1600"/>
              <a:buFont typeface="Noto Sans Symbols"/>
              <a:buNone/>
            </a:pPr>
            <a:r>
              <a:rPr b="0" lang="en-US" sz="2000">
                <a:solidFill>
                  <a:srgbClr val="3F3F3F"/>
                </a:solidFill>
                <a:latin typeface="Century Gothic"/>
                <a:ea typeface="Century Gothic"/>
                <a:cs typeface="Century Gothic"/>
                <a:sym typeface="Century Gothic"/>
              </a:rPr>
              <a:t>Probe (%)</a:t>
            </a:r>
            <a:endParaRPr/>
          </a:p>
        </p:txBody>
      </p:sp>
      <p:sp>
        <p:nvSpPr>
          <p:cNvPr id="201" name="Shape 201"/>
          <p:cNvSpPr txBox="1"/>
          <p:nvPr/>
        </p:nvSpPr>
        <p:spPr>
          <a:xfrm>
            <a:off x="8122467" y="4958728"/>
            <a:ext cx="2981560" cy="576262"/>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1600"/>
              <a:buFont typeface="Noto Sans Symbols"/>
              <a:buNone/>
            </a:pPr>
            <a:r>
              <a:rPr b="0" lang="en-US" sz="2000">
                <a:solidFill>
                  <a:srgbClr val="3F3F3F"/>
                </a:solidFill>
                <a:latin typeface="Century Gothic"/>
                <a:ea typeface="Century Gothic"/>
                <a:cs typeface="Century Gothic"/>
                <a:sym typeface="Century Gothic"/>
              </a:rPr>
              <a:t>Different depths</a:t>
            </a:r>
            <a:endParaRPr/>
          </a:p>
        </p:txBody>
      </p:sp>
      <p:sp>
        <p:nvSpPr>
          <p:cNvPr id="202" name="Shape 202"/>
          <p:cNvSpPr txBox="1"/>
          <p:nvPr/>
        </p:nvSpPr>
        <p:spPr>
          <a:xfrm>
            <a:off x="404564" y="5941389"/>
            <a:ext cx="11446900" cy="576262"/>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accent1"/>
              </a:buClr>
              <a:buSzPts val="1920"/>
              <a:buFont typeface="Noto Sans Symbols"/>
              <a:buNone/>
            </a:pPr>
            <a:r>
              <a:rPr b="1" lang="en-US" sz="2400">
                <a:solidFill>
                  <a:srgbClr val="3F3F3F"/>
                </a:solidFill>
                <a:latin typeface="Century Gothic"/>
                <a:ea typeface="Century Gothic"/>
                <a:cs typeface="Century Gothic"/>
                <a:sym typeface="Century Gothic"/>
              </a:rPr>
              <a:t>NOTE: Exceedance = </a:t>
            </a:r>
            <a:r>
              <a:rPr b="1" lang="en-US" sz="2400">
                <a:solidFill>
                  <a:srgbClr val="FF0000"/>
                </a:solidFill>
                <a:latin typeface="Century Gothic"/>
                <a:ea typeface="Century Gothic"/>
                <a:cs typeface="Century Gothic"/>
                <a:sym typeface="Century Gothic"/>
              </a:rPr>
              <a:t>dangerous</a:t>
            </a:r>
            <a:r>
              <a:rPr b="1" lang="en-US" sz="2400">
                <a:solidFill>
                  <a:srgbClr val="3F3F3F"/>
                </a:solidFill>
                <a:latin typeface="Century Gothic"/>
                <a:ea typeface="Century Gothic"/>
                <a:cs typeface="Century Gothic"/>
                <a:sym typeface="Century Gothic"/>
              </a:rPr>
              <a:t> methane levels</a:t>
            </a:r>
            <a:endParaRPr/>
          </a:p>
        </p:txBody>
      </p:sp>
      <p:pic>
        <p:nvPicPr>
          <p:cNvPr id="203" name="Shape 203"/>
          <p:cNvPicPr preferRelativeResize="0"/>
          <p:nvPr/>
        </p:nvPicPr>
        <p:blipFill rotWithShape="1">
          <a:blip r:embed="rId4">
            <a:alphaModFix/>
          </a:blip>
          <a:srcRect b="0" l="0" r="0" t="0"/>
          <a:stretch/>
        </p:blipFill>
        <p:spPr>
          <a:xfrm>
            <a:off x="3889828" y="2053434"/>
            <a:ext cx="2839491" cy="2674654"/>
          </a:xfrm>
          <a:prstGeom prst="rect">
            <a:avLst/>
          </a:prstGeom>
          <a:noFill/>
          <a:ln>
            <a:noFill/>
          </a:ln>
        </p:spPr>
      </p:pic>
      <p:pic>
        <p:nvPicPr>
          <p:cNvPr id="204" name="Shape 204"/>
          <p:cNvPicPr preferRelativeResize="0"/>
          <p:nvPr/>
        </p:nvPicPr>
        <p:blipFill rotWithShape="1">
          <a:blip r:embed="rId5">
            <a:alphaModFix/>
          </a:blip>
          <a:srcRect b="0" l="0" r="0" t="0"/>
          <a:stretch/>
        </p:blipFill>
        <p:spPr>
          <a:xfrm>
            <a:off x="404564" y="2053377"/>
            <a:ext cx="2839552" cy="26747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b="0" l="0" r="0" t="0"/>
          <a:stretch/>
        </p:blipFill>
        <p:spPr>
          <a:xfrm>
            <a:off x="2136150" y="480000"/>
            <a:ext cx="9616000" cy="6063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1821874" y="624110"/>
            <a:ext cx="8911800" cy="1281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solidFill>
                  <a:srgbClr val="729C53"/>
                </a:solidFill>
              </a:rPr>
              <a:t>Project </a:t>
            </a:r>
            <a:r>
              <a:rPr lang="en-US">
                <a:solidFill>
                  <a:srgbClr val="729C53"/>
                </a:solidFill>
              </a:rPr>
              <a:t>Technologies </a:t>
            </a:r>
            <a:endParaRPr/>
          </a:p>
          <a:p>
            <a:pPr indent="0" lvl="0" marL="0" rtl="0">
              <a:spcBef>
                <a:spcPts val="0"/>
              </a:spcBef>
              <a:spcAft>
                <a:spcPts val="0"/>
              </a:spcAft>
              <a:buNone/>
            </a:pPr>
            <a:r>
              <a:t/>
            </a:r>
            <a:endParaRPr/>
          </a:p>
        </p:txBody>
      </p:sp>
      <p:pic>
        <p:nvPicPr>
          <p:cNvPr descr="mage result for angularjs logo transparent" id="217" name="Shape 217"/>
          <p:cNvPicPr preferRelativeResize="0"/>
          <p:nvPr/>
        </p:nvPicPr>
        <p:blipFill>
          <a:blip r:embed="rId3">
            <a:alphaModFix/>
          </a:blip>
          <a:stretch>
            <a:fillRect/>
          </a:stretch>
        </p:blipFill>
        <p:spPr>
          <a:xfrm>
            <a:off x="8749925" y="716550"/>
            <a:ext cx="2790799" cy="3026925"/>
          </a:xfrm>
          <a:prstGeom prst="rect">
            <a:avLst/>
          </a:prstGeom>
          <a:noFill/>
          <a:ln>
            <a:noFill/>
          </a:ln>
        </p:spPr>
      </p:pic>
      <p:pic>
        <p:nvPicPr>
          <p:cNvPr descr="mage result for android transparent" id="218" name="Shape 218"/>
          <p:cNvPicPr preferRelativeResize="0"/>
          <p:nvPr/>
        </p:nvPicPr>
        <p:blipFill>
          <a:blip r:embed="rId4">
            <a:alphaModFix/>
          </a:blip>
          <a:stretch>
            <a:fillRect/>
          </a:stretch>
        </p:blipFill>
        <p:spPr>
          <a:xfrm>
            <a:off x="8914100" y="3743475"/>
            <a:ext cx="2234325" cy="1828350"/>
          </a:xfrm>
          <a:prstGeom prst="rect">
            <a:avLst/>
          </a:prstGeom>
          <a:noFill/>
          <a:ln>
            <a:noFill/>
          </a:ln>
        </p:spPr>
      </p:pic>
      <p:pic>
        <p:nvPicPr>
          <p:cNvPr descr="https://lh3.googleusercontent.com/nuKB-KxNHOw0ZWZlbrCDngfvQwze7PkZVX6dujPv2xdff1x9Dfd2u9GjfH-WLqxlHqICe3ZjBAAQxX8CcWGK76F03iuPXLeia4sxHPaLE2s1EuNBZ2YdJ_uy7OOM0ewirtEsdoeYFsA" id="219" name="Shape 219"/>
          <p:cNvPicPr preferRelativeResize="0"/>
          <p:nvPr/>
        </p:nvPicPr>
        <p:blipFill rotWithShape="1">
          <a:blip r:embed="rId5">
            <a:alphaModFix/>
          </a:blip>
          <a:srcRect b="0" l="54439" r="0" t="0"/>
          <a:stretch/>
        </p:blipFill>
        <p:spPr>
          <a:xfrm>
            <a:off x="1821875" y="1905100"/>
            <a:ext cx="5959800" cy="43179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455450" y="1222187"/>
            <a:ext cx="5711752" cy="4413627"/>
          </a:xfrm>
          <a:prstGeom prst="rect">
            <a:avLst/>
          </a:prstGeom>
          <a:noFill/>
          <a:ln>
            <a:noFill/>
          </a:ln>
        </p:spPr>
      </p:pic>
      <p:pic>
        <p:nvPicPr>
          <p:cNvPr id="226" name="Shape 226"/>
          <p:cNvPicPr preferRelativeResize="0"/>
          <p:nvPr/>
        </p:nvPicPr>
        <p:blipFill>
          <a:blip r:embed="rId4">
            <a:alphaModFix/>
          </a:blip>
          <a:stretch>
            <a:fillRect/>
          </a:stretch>
        </p:blipFill>
        <p:spPr>
          <a:xfrm>
            <a:off x="6337127" y="152400"/>
            <a:ext cx="5063841" cy="65532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title"/>
          </p:nvPr>
        </p:nvSpPr>
        <p:spPr>
          <a:xfrm>
            <a:off x="307570" y="135525"/>
            <a:ext cx="8596800" cy="132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29C53"/>
              </a:buClr>
              <a:buSzPts val="3600"/>
              <a:buFont typeface="Century Gothic"/>
              <a:buNone/>
            </a:pPr>
            <a:r>
              <a:rPr b="0" i="0" lang="en-US" sz="3600" u="none" cap="none" strike="noStrike">
                <a:solidFill>
                  <a:srgbClr val="729C53"/>
                </a:solidFill>
                <a:latin typeface="Century Gothic"/>
                <a:ea typeface="Century Gothic"/>
                <a:cs typeface="Century Gothic"/>
                <a:sym typeface="Century Gothic"/>
              </a:rPr>
              <a:t>Location/Form Selection</a:t>
            </a:r>
            <a:endParaRPr b="0" i="0" sz="2000" u="none" cap="none" strike="noStrike">
              <a:solidFill>
                <a:srgbClr val="729C53"/>
              </a:solidFill>
              <a:latin typeface="Century Gothic"/>
              <a:ea typeface="Century Gothic"/>
              <a:cs typeface="Century Gothic"/>
              <a:sym typeface="Century Gothic"/>
            </a:endParaRPr>
          </a:p>
        </p:txBody>
      </p:sp>
      <p:pic>
        <p:nvPicPr>
          <p:cNvPr id="233" name="Shape 233"/>
          <p:cNvPicPr preferRelativeResize="0"/>
          <p:nvPr/>
        </p:nvPicPr>
        <p:blipFill>
          <a:blip r:embed="rId3">
            <a:alphaModFix/>
          </a:blip>
          <a:stretch>
            <a:fillRect/>
          </a:stretch>
        </p:blipFill>
        <p:spPr>
          <a:xfrm>
            <a:off x="7493413" y="777475"/>
            <a:ext cx="2982963" cy="5303045"/>
          </a:xfrm>
          <a:prstGeom prst="rect">
            <a:avLst/>
          </a:prstGeom>
          <a:noFill/>
          <a:ln>
            <a:noFill/>
          </a:ln>
        </p:spPr>
      </p:pic>
      <p:pic>
        <p:nvPicPr>
          <p:cNvPr id="234" name="Shape 234"/>
          <p:cNvPicPr preferRelativeResize="0"/>
          <p:nvPr/>
        </p:nvPicPr>
        <p:blipFill rotWithShape="1">
          <a:blip r:embed="rId4">
            <a:alphaModFix/>
          </a:blip>
          <a:srcRect b="82428" l="30760" r="31822" t="12869"/>
          <a:stretch/>
        </p:blipFill>
        <p:spPr>
          <a:xfrm>
            <a:off x="490475" y="1666524"/>
            <a:ext cx="6674072" cy="6481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Shape 240"/>
          <p:cNvSpPr txBox="1"/>
          <p:nvPr>
            <p:ph type="title"/>
          </p:nvPr>
        </p:nvSpPr>
        <p:spPr>
          <a:xfrm>
            <a:off x="306380" y="9"/>
            <a:ext cx="8596800" cy="132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29C53"/>
              </a:buClr>
              <a:buSzPts val="3600"/>
              <a:buFont typeface="Century Gothic"/>
              <a:buNone/>
            </a:pPr>
            <a:r>
              <a:rPr lang="en-US">
                <a:solidFill>
                  <a:srgbClr val="729C53"/>
                </a:solidFill>
              </a:rPr>
              <a:t>Instantaneous </a:t>
            </a:r>
            <a:r>
              <a:rPr b="0" i="0" lang="en-US" sz="3600" u="none" cap="none" strike="noStrike">
                <a:solidFill>
                  <a:srgbClr val="729C53"/>
                </a:solidFill>
                <a:latin typeface="Century Gothic"/>
                <a:ea typeface="Century Gothic"/>
                <a:cs typeface="Century Gothic"/>
                <a:sym typeface="Century Gothic"/>
              </a:rPr>
              <a:t>Entry Form</a:t>
            </a:r>
            <a:br>
              <a:rPr b="0" i="0" lang="en-US" sz="3600" u="none" cap="none" strike="noStrike">
                <a:solidFill>
                  <a:srgbClr val="729C53"/>
                </a:solidFill>
                <a:latin typeface="Century Gothic"/>
                <a:ea typeface="Century Gothic"/>
                <a:cs typeface="Century Gothic"/>
                <a:sym typeface="Century Gothic"/>
              </a:rPr>
            </a:br>
            <a:endParaRPr/>
          </a:p>
        </p:txBody>
      </p:sp>
      <p:pic>
        <p:nvPicPr>
          <p:cNvPr id="241" name="Shape 241"/>
          <p:cNvPicPr preferRelativeResize="0"/>
          <p:nvPr/>
        </p:nvPicPr>
        <p:blipFill>
          <a:blip r:embed="rId3">
            <a:alphaModFix/>
          </a:blip>
          <a:stretch>
            <a:fillRect/>
          </a:stretch>
        </p:blipFill>
        <p:spPr>
          <a:xfrm>
            <a:off x="8700825" y="1320934"/>
            <a:ext cx="2943165" cy="5232293"/>
          </a:xfrm>
          <a:prstGeom prst="rect">
            <a:avLst/>
          </a:prstGeom>
          <a:noFill/>
          <a:ln>
            <a:noFill/>
          </a:ln>
        </p:spPr>
      </p:pic>
      <p:pic>
        <p:nvPicPr>
          <p:cNvPr id="242" name="Shape 242"/>
          <p:cNvPicPr preferRelativeResize="0"/>
          <p:nvPr/>
        </p:nvPicPr>
        <p:blipFill>
          <a:blip r:embed="rId4">
            <a:alphaModFix/>
          </a:blip>
          <a:stretch>
            <a:fillRect/>
          </a:stretch>
        </p:blipFill>
        <p:spPr>
          <a:xfrm>
            <a:off x="4992290" y="1320934"/>
            <a:ext cx="2943165" cy="5232293"/>
          </a:xfrm>
          <a:prstGeom prst="rect">
            <a:avLst/>
          </a:prstGeom>
          <a:noFill/>
          <a:ln>
            <a:noFill/>
          </a:ln>
        </p:spPr>
      </p:pic>
      <p:pic>
        <p:nvPicPr>
          <p:cNvPr id="243" name="Shape 243"/>
          <p:cNvPicPr preferRelativeResize="0"/>
          <p:nvPr/>
        </p:nvPicPr>
        <p:blipFill>
          <a:blip r:embed="rId5">
            <a:alphaModFix/>
          </a:blip>
          <a:stretch>
            <a:fillRect/>
          </a:stretch>
        </p:blipFill>
        <p:spPr>
          <a:xfrm>
            <a:off x="1283750" y="1320913"/>
            <a:ext cx="2943176" cy="52323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