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5143500" type="screen16x9"/>
  <p:notesSz cx="6858000" cy="9144000"/>
  <p:embeddedFontLst>
    <p:embeddedFont>
      <p:font typeface="Raleway" panose="020B0604020202020204" charset="0"/>
      <p:regular r:id="rId33"/>
      <p:bold r:id="rId34"/>
      <p:italic r:id="rId35"/>
      <p:boldItalic r:id="rId36"/>
    </p:embeddedFont>
    <p:embeddedFont>
      <p:font typeface="Lato" panose="020B060402020202020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830" y="3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ts val="1100"/>
              <a:buChar char="●"/>
              <a:defRPr sz="1100"/>
            </a:lvl1pPr>
            <a:lvl2pPr lvl="1">
              <a:spcBef>
                <a:spcPts val="0"/>
              </a:spcBef>
              <a:buSzPts val="1100"/>
              <a:buChar char="○"/>
              <a:defRPr sz="1100"/>
            </a:lvl2pPr>
            <a:lvl3pPr lvl="2">
              <a:spcBef>
                <a:spcPts val="0"/>
              </a:spcBef>
              <a:buSzPts val="1100"/>
              <a:buChar char="■"/>
              <a:defRPr sz="1100"/>
            </a:lvl3pPr>
            <a:lvl4pPr lvl="3">
              <a:spcBef>
                <a:spcPts val="0"/>
              </a:spcBef>
              <a:buSzPts val="1100"/>
              <a:buChar char="●"/>
              <a:defRPr sz="1100"/>
            </a:lvl4pPr>
            <a:lvl5pPr lvl="4">
              <a:spcBef>
                <a:spcPts val="0"/>
              </a:spcBef>
              <a:buSzPts val="1100"/>
              <a:buChar char="○"/>
              <a:defRPr sz="1100"/>
            </a:lvl5pPr>
            <a:lvl6pPr lvl="5">
              <a:spcBef>
                <a:spcPts val="0"/>
              </a:spcBef>
              <a:buSzPts val="1100"/>
              <a:buChar char="■"/>
              <a:defRPr sz="1100"/>
            </a:lvl6pPr>
            <a:lvl7pPr lvl="6">
              <a:spcBef>
                <a:spcPts val="0"/>
              </a:spcBef>
              <a:buSzPts val="1100"/>
              <a:buChar char="●"/>
              <a:defRPr sz="1100"/>
            </a:lvl7pPr>
            <a:lvl8pPr lvl="7">
              <a:spcBef>
                <a:spcPts val="0"/>
              </a:spcBef>
              <a:buSzPts val="1100"/>
              <a:buChar char="○"/>
              <a:defRPr sz="1100"/>
            </a:lvl8pPr>
            <a:lvl9pPr lvl="8">
              <a:spcBef>
                <a:spcPts val="0"/>
              </a:spcBef>
              <a:buSzPts val="11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 name="Shape 19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7" name="Shape 20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So the next pieces of hardware that are very vital to the AUV that Jon has not mentioned yet are the microcontrollers, which will be Arduinos</a:t>
            </a:r>
          </a:p>
          <a:p>
            <a:pPr marL="457200" marR="0" lvl="0" indent="-298450" algn="l" rtl="0">
              <a:lnSpc>
                <a:spcPct val="100000"/>
              </a:lnSpc>
              <a:spcBef>
                <a:spcPts val="0"/>
              </a:spcBef>
              <a:spcAft>
                <a:spcPts val="0"/>
              </a:spcAft>
              <a:buClr>
                <a:srgbClr val="000000"/>
              </a:buClr>
              <a:buSzPts val="1100"/>
              <a:buFont typeface="Arial"/>
              <a:buChar char="●"/>
            </a:pPr>
            <a:r>
              <a:rPr lang="en"/>
              <a:t>The arduinos will be used to connect most of the hardware Jon had previously mentioned to the main computer</a:t>
            </a:r>
          </a:p>
          <a:p>
            <a:pPr marL="457200" marR="0" lvl="0" indent="-298450" algn="l" rtl="0">
              <a:lnSpc>
                <a:spcPct val="100000"/>
              </a:lnSpc>
              <a:spcBef>
                <a:spcPts val="0"/>
              </a:spcBef>
              <a:spcAft>
                <a:spcPts val="0"/>
              </a:spcAft>
              <a:buSzPts val="1100"/>
              <a:buChar char="●"/>
            </a:pPr>
            <a:r>
              <a:rPr lang="en"/>
              <a:t>All of the instructions will come from the main computer, sent to the arduino, then finally sent to each piece of hardware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a:t>So there will be two different types of arduinos that we are going to be using</a:t>
            </a:r>
          </a:p>
          <a:p>
            <a:pPr lvl="0">
              <a:spcBef>
                <a:spcPts val="0"/>
              </a:spcBef>
              <a:buNone/>
            </a:pPr>
            <a:r>
              <a:rPr lang="en"/>
              <a:t>Here i have listed both arduinos with their respective specifications</a:t>
            </a:r>
          </a:p>
          <a:p>
            <a:pPr lvl="0">
              <a:spcBef>
                <a:spcPts val="0"/>
              </a:spcBef>
              <a:buNone/>
            </a:pPr>
            <a:r>
              <a:rPr lang="en"/>
              <a:t>One of the reasons we are using the Arduino mega with the uno is because the mega has more input pins than the Uno</a:t>
            </a:r>
          </a:p>
          <a:p>
            <a:pPr lvl="0">
              <a:spcBef>
                <a:spcPts val="0"/>
              </a:spcBef>
              <a:buNone/>
            </a:pPr>
            <a:r>
              <a:rPr lang="en"/>
              <a:t>This will help us if we wanted to add any other piece of hardware or additional arduinos to the setup</a:t>
            </a:r>
          </a:p>
          <a:p>
            <a:pPr lvl="0">
              <a:spcBef>
                <a:spcPts val="0"/>
              </a:spcBef>
              <a:buNone/>
            </a:pPr>
            <a:r>
              <a:rPr lang="en"/>
              <a:t>The 2nd reason why we are using the mega with the uno is because the mega much more flash memory than the uno</a:t>
            </a:r>
          </a:p>
          <a:p>
            <a:pPr lvl="0">
              <a:spcBef>
                <a:spcPts val="0"/>
              </a:spcBef>
              <a:buNone/>
            </a:pPr>
            <a:r>
              <a:rPr lang="en"/>
              <a:t>The larger capacity enables us to store larger programs in memory</a:t>
            </a:r>
          </a:p>
          <a:p>
            <a:pPr lvl="0">
              <a:spcBef>
                <a:spcPts val="0"/>
              </a:spcBef>
              <a:buNone/>
            </a:pPr>
            <a:r>
              <a:rPr lang="en"/>
              <a:t>The Arduinos are programmed by the Arduino language which is a combination of C and C++</a:t>
            </a:r>
          </a:p>
          <a:p>
            <a:pPr lvl="0">
              <a:spcBef>
                <a:spcPts val="0"/>
              </a:spcBef>
              <a:buNone/>
            </a:pPr>
            <a:endParaRPr/>
          </a:p>
          <a:p>
            <a:pPr lvl="0" rt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a:t>Here we have a diagram of how the arduinos will be confirmed</a:t>
            </a:r>
          </a:p>
          <a:p>
            <a:pPr lvl="0">
              <a:spcBef>
                <a:spcPts val="0"/>
              </a:spcBef>
              <a:buNone/>
            </a:pPr>
            <a:r>
              <a:rPr lang="en"/>
              <a:t>They will configured into master and slaves</a:t>
            </a:r>
          </a:p>
          <a:p>
            <a:pPr lvl="0">
              <a:spcBef>
                <a:spcPts val="0"/>
              </a:spcBef>
              <a:buNone/>
            </a:pPr>
            <a:r>
              <a:rPr lang="en"/>
              <a:t>The slave arduinos are connected to the hardware</a:t>
            </a:r>
          </a:p>
          <a:p>
            <a:pPr lvl="0">
              <a:spcBef>
                <a:spcPts val="0"/>
              </a:spcBef>
              <a:buNone/>
            </a:pPr>
            <a:r>
              <a:rPr lang="en"/>
              <a:t>Here we have the barometer, the missile and the motors for example</a:t>
            </a:r>
          </a:p>
          <a:p>
            <a:pPr lvl="0">
              <a:spcBef>
                <a:spcPts val="0"/>
              </a:spcBef>
              <a:buNone/>
            </a:pPr>
            <a:r>
              <a:rPr lang="en"/>
              <a:t>The slave arduinos must be programmed to interpret incoming data from the hardware to send to the master, such as that connected to the barometer</a:t>
            </a:r>
          </a:p>
          <a:p>
            <a:pPr lvl="0">
              <a:spcBef>
                <a:spcPts val="0"/>
              </a:spcBef>
              <a:buNone/>
            </a:pPr>
            <a:r>
              <a:rPr lang="en"/>
              <a:t>Or programmed to send commands to the motors or missile from the master</a:t>
            </a:r>
          </a:p>
          <a:p>
            <a:pPr lvl="0">
              <a:spcBef>
                <a:spcPts val="0"/>
              </a:spcBef>
              <a:buNone/>
            </a:pPr>
            <a:r>
              <a:rPr lang="en"/>
              <a:t>Each slave arduino is then connected to the master arduino</a:t>
            </a:r>
          </a:p>
          <a:p>
            <a:pPr lvl="0">
              <a:spcBef>
                <a:spcPts val="0"/>
              </a:spcBef>
              <a:buNone/>
            </a:pPr>
            <a:r>
              <a:rPr lang="en"/>
              <a:t>The master arduino will be the only arduino connected to the main computer, which will be over a serial usb connection using ROS which Henry will discuss in the next slide</a:t>
            </a:r>
          </a:p>
          <a:p>
            <a:pPr lvl="0">
              <a:spcBef>
                <a:spcPts val="0"/>
              </a:spcBef>
              <a:buNone/>
            </a:pPr>
            <a:r>
              <a:rPr lang="en"/>
              <a:t>The master and slave arduinos each must be programmed with Wire() function to enable communication to each other</a:t>
            </a:r>
          </a:p>
          <a:p>
            <a:pPr lvl="0">
              <a:spcBef>
                <a:spcPts val="0"/>
              </a:spcBef>
              <a:buNone/>
            </a:pPr>
            <a:endParaRPr/>
          </a:p>
          <a:p>
            <a:pPr lvl="0">
              <a:spcBef>
                <a:spcPts val="0"/>
              </a:spcBef>
              <a:buNone/>
            </a:pPr>
            <a:endParaRPr/>
          </a:p>
          <a:p>
            <a:pPr lvl="0">
              <a:spcBef>
                <a:spcPts val="0"/>
              </a:spcBef>
              <a:buNone/>
            </a:pPr>
            <a:endParaRPr/>
          </a:p>
          <a:p>
            <a:pPr lvl="0">
              <a:spcBef>
                <a:spcPts val="0"/>
              </a:spcBef>
              <a:buNone/>
            </a:pPr>
            <a:r>
              <a:rPr lang="en"/>
              <a:t>All the arduinos will be set up in a master and slave configuration</a:t>
            </a:r>
          </a:p>
          <a:p>
            <a:pPr lvl="0">
              <a:spcBef>
                <a:spcPts val="0"/>
              </a:spcBef>
              <a:buNone/>
            </a:pPr>
            <a:r>
              <a:rPr lang="en"/>
              <a:t>Here is a diagram to show how the arduinos will be used</a:t>
            </a:r>
          </a:p>
          <a:p>
            <a:pPr lvl="0">
              <a:spcBef>
                <a:spcPts val="0"/>
              </a:spcBef>
              <a:buNone/>
            </a:pPr>
            <a:r>
              <a:rPr lang="en"/>
              <a:t>Do not mind the arduino uno here, it will actually be a mega that is connected to a computer over a serial usb connection</a:t>
            </a:r>
          </a:p>
          <a:p>
            <a:pPr lvl="0">
              <a:spcBef>
                <a:spcPts val="0"/>
              </a:spcBef>
              <a:buNone/>
            </a:pPr>
            <a:r>
              <a:rPr lang="en"/>
              <a:t>The main computer will be using ROS which Henry will discuss in the next slide to send or receive data to and from the arduino, which will send or receive data from each of the hardwares</a:t>
            </a:r>
          </a:p>
          <a:p>
            <a:pPr lvl="0">
              <a:spcBef>
                <a:spcPts val="0"/>
              </a:spcBef>
              <a:buNone/>
            </a:pPr>
            <a:r>
              <a:rPr lang="en"/>
              <a:t>So how does it all work?</a:t>
            </a:r>
          </a:p>
          <a:p>
            <a:pPr lvl="0">
              <a:spcBef>
                <a:spcPts val="0"/>
              </a:spcBef>
              <a:buNone/>
            </a:pPr>
            <a:r>
              <a:rPr lang="en"/>
              <a:t>Say for example, the AUV is not leveled</a:t>
            </a:r>
          </a:p>
          <a:p>
            <a:pPr lvl="0">
              <a:spcBef>
                <a:spcPts val="0"/>
              </a:spcBef>
              <a:buNone/>
            </a:pPr>
            <a:r>
              <a:rPr lang="en"/>
              <a:t>The IMU will always be sending the raw data of its yaw, pitch and roll to the uno, the data will then get sent to the mega</a:t>
            </a:r>
          </a:p>
          <a:p>
            <a:pPr lvl="0">
              <a:spcBef>
                <a:spcPts val="0"/>
              </a:spcBef>
              <a:buNone/>
            </a:pPr>
            <a:r>
              <a:rPr lang="en"/>
              <a:t>Then finally to the main computer where the data will be processed</a:t>
            </a:r>
          </a:p>
          <a:p>
            <a:pPr lvl="0">
              <a:spcBef>
                <a:spcPts val="0"/>
              </a:spcBef>
              <a:buNone/>
            </a:pPr>
            <a:r>
              <a:rPr lang="en"/>
              <a:t>Once it is done making the correct calculations for adjustments, the data will go down the line through the mega, to the slave arduino and finally to the motors which will now level the AUV</a:t>
            </a:r>
          </a:p>
          <a:p>
            <a:pPr lvl="0">
              <a:spcBef>
                <a:spcPts val="0"/>
              </a:spcBef>
              <a:buNone/>
            </a:pPr>
            <a:r>
              <a:rPr lang="en"/>
              <a:t>The same process is done with the cameras to help the AUV navigate through the obstacle</a:t>
            </a:r>
          </a:p>
          <a:p>
            <a:pPr lvl="0">
              <a:spcBef>
                <a:spcPts val="0"/>
              </a:spcBef>
              <a:buNone/>
            </a:pPr>
            <a:r>
              <a:rPr lang="en"/>
              <a:t>All the arduinos communication to each other through the Wire() which is an Arduino Library</a:t>
            </a:r>
          </a:p>
          <a:p>
            <a:pPr lvl="0" rtl="0">
              <a:spcBef>
                <a:spcPts val="0"/>
              </a:spcBef>
              <a:buNone/>
            </a:pPr>
            <a:r>
              <a:rPr lang="en"/>
              <a:t>The arduinos are used to help convert the raw data for each hardware to interpretable data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2" name="Shape 24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a:t>ROS is Robot Operating System</a:t>
            </a:r>
          </a:p>
          <a:p>
            <a:pPr lvl="0">
              <a:spcBef>
                <a:spcPts val="0"/>
              </a:spcBef>
              <a:buNone/>
            </a:pPr>
            <a:r>
              <a:rPr lang="en"/>
              <a:t>It is a flexible framework that is popularly used in robotics.</a:t>
            </a:r>
          </a:p>
          <a:p>
            <a:pPr lvl="0">
              <a:spcBef>
                <a:spcPts val="0"/>
              </a:spcBef>
              <a:buNone/>
            </a:pPr>
            <a:r>
              <a:rPr lang="en"/>
              <a:t>We use the libraries for Arduinos and Python to help us communicate between the hardware and software</a:t>
            </a:r>
          </a:p>
          <a:p>
            <a:pPr lvl="0">
              <a:spcBef>
                <a:spcPts val="0"/>
              </a:spcBef>
              <a:buNone/>
            </a:pPr>
            <a:r>
              <a:rPr lang="en"/>
              <a:t>Rosserial is a protocol that allows communication between Arduino and computer through a serial port by wrapping data values as messages</a:t>
            </a:r>
          </a:p>
          <a:p>
            <a:pPr lvl="0" rtl="0">
              <a:spcBef>
                <a:spcPts val="0"/>
              </a:spcBef>
              <a:buNone/>
            </a:pPr>
            <a:r>
              <a:rPr lang="en"/>
              <a:t>Communication is done by sending messages between nodes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9" name="Shape 24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a:t>These messages are sent through nodes, which are processes that performs computation that is operated by an arduino or computer.</a:t>
            </a:r>
          </a:p>
          <a:p>
            <a:pPr lvl="0">
              <a:spcBef>
                <a:spcPts val="0"/>
              </a:spcBef>
              <a:buNone/>
            </a:pPr>
            <a:r>
              <a:rPr lang="en"/>
              <a:t>There are many nodes that are combined together into a graph and communicate with each other using streaming topics</a:t>
            </a:r>
          </a:p>
          <a:p>
            <a:pPr lvl="0">
              <a:spcBef>
                <a:spcPts val="0"/>
              </a:spcBef>
              <a:buNone/>
            </a:pPr>
            <a:r>
              <a:rPr lang="en"/>
              <a:t>Topics are named connections where nodes exchange messages</a:t>
            </a:r>
          </a:p>
          <a:p>
            <a:pPr lvl="0">
              <a:spcBef>
                <a:spcPts val="0"/>
              </a:spcBef>
              <a:buNone/>
            </a:pPr>
            <a:r>
              <a:rPr lang="en"/>
              <a:t>A message can be sent with a specific topic name by a publisher</a:t>
            </a:r>
          </a:p>
          <a:p>
            <a:pPr lvl="0">
              <a:spcBef>
                <a:spcPts val="0"/>
              </a:spcBef>
              <a:buNone/>
            </a:pPr>
            <a:r>
              <a:rPr lang="en"/>
              <a:t>A subscriber can then receive that message by listening to that specific topic name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Shape 25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a:t>As you can see in this diagram there are different nodes that are used to control the robosub</a:t>
            </a:r>
          </a:p>
          <a:p>
            <a:pPr lvl="0">
              <a:spcBef>
                <a:spcPts val="0"/>
              </a:spcBef>
              <a:buNone/>
            </a:pPr>
            <a:r>
              <a:rPr lang="en"/>
              <a:t>These nodes are all connected through ROS so that they can communicate with each other</a:t>
            </a:r>
          </a:p>
          <a:p>
            <a:pPr lvl="0">
              <a:spcBef>
                <a:spcPts val="0"/>
              </a:spcBef>
              <a:buNone/>
            </a:pPr>
            <a:r>
              <a:rPr lang="en"/>
              <a:t>Each node can have many publishers and subscribers if necessary</a:t>
            </a:r>
          </a:p>
          <a:p>
            <a:pPr lvl="0">
              <a:spcBef>
                <a:spcPts val="0"/>
              </a:spcBef>
              <a:buNone/>
            </a:pPr>
            <a:endParaRPr/>
          </a:p>
          <a:p>
            <a:pPr lvl="0">
              <a:spcBef>
                <a:spcPts val="0"/>
              </a:spcBef>
              <a:buNone/>
            </a:pPr>
            <a:r>
              <a:rPr lang="en"/>
              <a:t>Ros is main communications hub it communicates between all the nodes on the Arduinos which will interface with all the hardware</a:t>
            </a:r>
          </a:p>
          <a:p>
            <a:pPr lvl="0">
              <a:spcBef>
                <a:spcPts val="0"/>
              </a:spcBef>
              <a:buNone/>
            </a:pPr>
            <a:endParaRPr/>
          </a:p>
          <a:p>
            <a:pPr lvl="0">
              <a:spcBef>
                <a:spcPts val="0"/>
              </a:spcBef>
              <a:buNone/>
            </a:pPr>
            <a:r>
              <a:rPr lang="en"/>
              <a:t>The computer vision node is isolated for modularity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4" name="Shape 26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0" name="Shape 27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R="0" lvl="0" algn="l" rtl="0">
              <a:lnSpc>
                <a:spcPct val="115000"/>
              </a:lnSpc>
              <a:spcBef>
                <a:spcPts val="0"/>
              </a:spcBef>
              <a:spcAft>
                <a:spcPts val="160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9" name="Shape 2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a:t>Training VS Real Time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2" name="Shape 29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a:t>Training VS Real Time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9" name="Shape 30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9" name="Shape 31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9" name="Shape 32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lt2"/>
        </a:solidFill>
        <a:effectLst/>
      </p:bgPr>
    </p:bg>
    <p:spTree>
      <p:nvGrpSpPr>
        <p:cNvPr id="1" name="Shape 9"/>
        <p:cNvGrpSpPr/>
        <p:nvPr/>
      </p:nvGrpSpPr>
      <p:grpSpPr>
        <a:xfrm>
          <a:off x="0" y="0"/>
          <a:ext cx="0" cy="0"/>
          <a:chOff x="0" y="0"/>
          <a:chExt cx="0" cy="0"/>
        </a:xfrm>
      </p:grpSpPr>
      <p:sp>
        <p:nvSpPr>
          <p:cNvPr id="10" name="Shape 10"/>
          <p:cNvSpPr/>
          <p:nvPr/>
        </p:nvSpPr>
        <p:spPr>
          <a:xfrm>
            <a:off x="0" y="0"/>
            <a:ext cx="9144000" cy="4878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grpSp>
        <p:nvGrpSpPr>
          <p:cNvPr id="11" name="Shape 11"/>
          <p:cNvGrpSpPr/>
          <p:nvPr/>
        </p:nvGrpSpPr>
        <p:grpSpPr>
          <a:xfrm>
            <a:off x="830392" y="1191256"/>
            <a:ext cx="745763" cy="45826"/>
            <a:chOff x="4580561" y="2589004"/>
            <a:chExt cx="1064464" cy="25200"/>
          </a:xfrm>
        </p:grpSpPr>
        <p:sp>
          <p:nvSpPr>
            <p:cNvPr id="12" name="Shape 12"/>
            <p:cNvSpPr/>
            <p:nvPr/>
          </p:nvSpPr>
          <p:spPr>
            <a:xfrm rot="-5400000">
              <a:off x="5366325" y="2335504"/>
              <a:ext cx="25200" cy="532200"/>
            </a:xfrm>
            <a:prstGeom prst="rect">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13" name="Shape 13"/>
            <p:cNvSpPr/>
            <p:nvPr/>
          </p:nvSpPr>
          <p:spPr>
            <a:xfrm rot="-5400000">
              <a:off x="4836311" y="2333254"/>
              <a:ext cx="25200" cy="5367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grpSp>
      <p:sp>
        <p:nvSpPr>
          <p:cNvPr id="14" name="Shape 14"/>
          <p:cNvSpPr txBox="1">
            <a:spLocks noGrp="1"/>
          </p:cNvSpPr>
          <p:nvPr>
            <p:ph type="ctrTitle"/>
          </p:nvPr>
        </p:nvSpPr>
        <p:spPr>
          <a:xfrm>
            <a:off x="729450" y="1322450"/>
            <a:ext cx="7688100" cy="1664700"/>
          </a:xfrm>
          <a:prstGeom prst="rect">
            <a:avLst/>
          </a:prstGeom>
        </p:spPr>
        <p:txBody>
          <a:bodyPr wrap="square" lIns="91425" tIns="91425" rIns="91425" bIns="91425" anchor="t" anchorCtr="0"/>
          <a:lstStyle>
            <a:lvl1pPr lvl="0">
              <a:spcBef>
                <a:spcPts val="0"/>
              </a:spcBef>
              <a:buClr>
                <a:schemeClr val="dk2"/>
              </a:buClr>
              <a:buSzPts val="4200"/>
              <a:buNone/>
              <a:defRPr sz="4200">
                <a:solidFill>
                  <a:schemeClr val="dk2"/>
                </a:solidFill>
              </a:defRPr>
            </a:lvl1pPr>
            <a:lvl2pPr lvl="1">
              <a:spcBef>
                <a:spcPts val="0"/>
              </a:spcBef>
              <a:buClr>
                <a:schemeClr val="dk2"/>
              </a:buClr>
              <a:buSzPts val="4200"/>
              <a:buNone/>
              <a:defRPr sz="4200">
                <a:solidFill>
                  <a:schemeClr val="dk2"/>
                </a:solidFill>
              </a:defRPr>
            </a:lvl2pPr>
            <a:lvl3pPr lvl="2">
              <a:spcBef>
                <a:spcPts val="0"/>
              </a:spcBef>
              <a:buClr>
                <a:schemeClr val="dk2"/>
              </a:buClr>
              <a:buSzPts val="4200"/>
              <a:buNone/>
              <a:defRPr sz="4200">
                <a:solidFill>
                  <a:schemeClr val="dk2"/>
                </a:solidFill>
              </a:defRPr>
            </a:lvl3pPr>
            <a:lvl4pPr lvl="3">
              <a:spcBef>
                <a:spcPts val="0"/>
              </a:spcBef>
              <a:buClr>
                <a:schemeClr val="dk2"/>
              </a:buClr>
              <a:buSzPts val="4200"/>
              <a:buNone/>
              <a:defRPr sz="4200">
                <a:solidFill>
                  <a:schemeClr val="dk2"/>
                </a:solidFill>
              </a:defRPr>
            </a:lvl4pPr>
            <a:lvl5pPr lvl="4">
              <a:spcBef>
                <a:spcPts val="0"/>
              </a:spcBef>
              <a:buClr>
                <a:schemeClr val="dk2"/>
              </a:buClr>
              <a:buSzPts val="4200"/>
              <a:buNone/>
              <a:defRPr sz="4200">
                <a:solidFill>
                  <a:schemeClr val="dk2"/>
                </a:solidFill>
              </a:defRPr>
            </a:lvl5pPr>
            <a:lvl6pPr lvl="5">
              <a:spcBef>
                <a:spcPts val="0"/>
              </a:spcBef>
              <a:buClr>
                <a:schemeClr val="dk2"/>
              </a:buClr>
              <a:buSzPts val="4200"/>
              <a:buNone/>
              <a:defRPr sz="4200">
                <a:solidFill>
                  <a:schemeClr val="dk2"/>
                </a:solidFill>
              </a:defRPr>
            </a:lvl6pPr>
            <a:lvl7pPr lvl="6">
              <a:spcBef>
                <a:spcPts val="0"/>
              </a:spcBef>
              <a:buClr>
                <a:schemeClr val="dk2"/>
              </a:buClr>
              <a:buSzPts val="4200"/>
              <a:buNone/>
              <a:defRPr sz="4200">
                <a:solidFill>
                  <a:schemeClr val="dk2"/>
                </a:solidFill>
              </a:defRPr>
            </a:lvl7pPr>
            <a:lvl8pPr lvl="7">
              <a:spcBef>
                <a:spcPts val="0"/>
              </a:spcBef>
              <a:buClr>
                <a:schemeClr val="dk2"/>
              </a:buClr>
              <a:buSzPts val="4200"/>
              <a:buNone/>
              <a:defRPr sz="4200">
                <a:solidFill>
                  <a:schemeClr val="dk2"/>
                </a:solidFill>
              </a:defRPr>
            </a:lvl8pPr>
            <a:lvl9pPr lvl="8">
              <a:spcBef>
                <a:spcPts val="0"/>
              </a:spcBef>
              <a:buClr>
                <a:schemeClr val="dk2"/>
              </a:buClr>
              <a:buSzPts val="4200"/>
              <a:buNone/>
              <a:defRPr sz="4200">
                <a:solidFill>
                  <a:schemeClr val="dk2"/>
                </a:solidFill>
              </a:defRPr>
            </a:lvl9pPr>
          </a:lstStyle>
          <a:p>
            <a:endParaRPr/>
          </a:p>
        </p:txBody>
      </p:sp>
      <p:sp>
        <p:nvSpPr>
          <p:cNvPr id="15" name="Shape 15"/>
          <p:cNvSpPr txBox="1">
            <a:spLocks noGrp="1"/>
          </p:cNvSpPr>
          <p:nvPr>
            <p:ph type="subTitle" idx="1"/>
          </p:nvPr>
        </p:nvSpPr>
        <p:spPr>
          <a:xfrm>
            <a:off x="729627" y="3172900"/>
            <a:ext cx="7688100" cy="541200"/>
          </a:xfrm>
          <a:prstGeom prst="rect">
            <a:avLst/>
          </a:prstGeom>
        </p:spPr>
        <p:txBody>
          <a:bodyPr wrap="square" lIns="91425" tIns="91425" rIns="91425" bIns="91425" anchor="t" anchorCtr="0"/>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Shape 16"/>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bg>
      <p:bgPr>
        <a:solidFill>
          <a:schemeClr val="dk1"/>
        </a:solidFill>
        <a:effectLst/>
      </p:bgPr>
    </p:bg>
    <p:spTree>
      <p:nvGrpSpPr>
        <p:cNvPr id="1" name="Shape 73"/>
        <p:cNvGrpSpPr/>
        <p:nvPr/>
      </p:nvGrpSpPr>
      <p:grpSpPr>
        <a:xfrm>
          <a:off x="0" y="0"/>
          <a:ext cx="0" cy="0"/>
          <a:chOff x="0" y="0"/>
          <a:chExt cx="0" cy="0"/>
        </a:xfrm>
      </p:grpSpPr>
      <p:grpSp>
        <p:nvGrpSpPr>
          <p:cNvPr id="74" name="Shape 74"/>
          <p:cNvGrpSpPr/>
          <p:nvPr/>
        </p:nvGrpSpPr>
        <p:grpSpPr>
          <a:xfrm>
            <a:off x="830392" y="4169130"/>
            <a:ext cx="745763" cy="45826"/>
            <a:chOff x="4580561" y="2589004"/>
            <a:chExt cx="1064464" cy="25200"/>
          </a:xfrm>
        </p:grpSpPr>
        <p:sp>
          <p:nvSpPr>
            <p:cNvPr id="75" name="Shape 75"/>
            <p:cNvSpPr/>
            <p:nvPr/>
          </p:nvSpPr>
          <p:spPr>
            <a:xfrm rot="-5400000">
              <a:off x="5366325" y="2335504"/>
              <a:ext cx="25200" cy="5322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76" name="Shape 76"/>
            <p:cNvSpPr/>
            <p:nvPr/>
          </p:nvSpPr>
          <p:spPr>
            <a:xfrm rot="-5400000">
              <a:off x="4836311" y="2333254"/>
              <a:ext cx="25200" cy="5367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grpSp>
      <p:sp>
        <p:nvSpPr>
          <p:cNvPr id="77" name="Shape 77"/>
          <p:cNvSpPr txBox="1">
            <a:spLocks noGrp="1"/>
          </p:cNvSpPr>
          <p:nvPr>
            <p:ph type="title"/>
          </p:nvPr>
        </p:nvSpPr>
        <p:spPr>
          <a:xfrm>
            <a:off x="729450" y="733950"/>
            <a:ext cx="7688400" cy="1244700"/>
          </a:xfrm>
          <a:prstGeom prst="rect">
            <a:avLst/>
          </a:prstGeom>
        </p:spPr>
        <p:txBody>
          <a:bodyPr wrap="square" lIns="91425" tIns="91425" rIns="91425" bIns="91425" anchor="t" anchorCtr="0"/>
          <a:lstStyle>
            <a:lvl1pPr lvl="0">
              <a:spcBef>
                <a:spcPts val="0"/>
              </a:spcBef>
              <a:buClr>
                <a:schemeClr val="lt1"/>
              </a:buClr>
              <a:buSzPts val="8000"/>
              <a:buNone/>
              <a:defRPr sz="8000">
                <a:solidFill>
                  <a:schemeClr val="lt1"/>
                </a:solidFill>
              </a:defRPr>
            </a:lvl1pPr>
            <a:lvl2pPr lvl="1">
              <a:spcBef>
                <a:spcPts val="0"/>
              </a:spcBef>
              <a:buClr>
                <a:schemeClr val="lt1"/>
              </a:buClr>
              <a:buSzPts val="8000"/>
              <a:buNone/>
              <a:defRPr sz="8000">
                <a:solidFill>
                  <a:schemeClr val="lt1"/>
                </a:solidFill>
              </a:defRPr>
            </a:lvl2pPr>
            <a:lvl3pPr lvl="2">
              <a:spcBef>
                <a:spcPts val="0"/>
              </a:spcBef>
              <a:buClr>
                <a:schemeClr val="lt1"/>
              </a:buClr>
              <a:buSzPts val="8000"/>
              <a:buNone/>
              <a:defRPr sz="8000">
                <a:solidFill>
                  <a:schemeClr val="lt1"/>
                </a:solidFill>
              </a:defRPr>
            </a:lvl3pPr>
            <a:lvl4pPr lvl="3">
              <a:spcBef>
                <a:spcPts val="0"/>
              </a:spcBef>
              <a:buClr>
                <a:schemeClr val="lt1"/>
              </a:buClr>
              <a:buSzPts val="8000"/>
              <a:buNone/>
              <a:defRPr sz="8000">
                <a:solidFill>
                  <a:schemeClr val="lt1"/>
                </a:solidFill>
              </a:defRPr>
            </a:lvl4pPr>
            <a:lvl5pPr lvl="4">
              <a:spcBef>
                <a:spcPts val="0"/>
              </a:spcBef>
              <a:buClr>
                <a:schemeClr val="lt1"/>
              </a:buClr>
              <a:buSzPts val="8000"/>
              <a:buNone/>
              <a:defRPr sz="8000">
                <a:solidFill>
                  <a:schemeClr val="lt1"/>
                </a:solidFill>
              </a:defRPr>
            </a:lvl5pPr>
            <a:lvl6pPr lvl="5">
              <a:spcBef>
                <a:spcPts val="0"/>
              </a:spcBef>
              <a:buClr>
                <a:schemeClr val="lt1"/>
              </a:buClr>
              <a:buSzPts val="8000"/>
              <a:buNone/>
              <a:defRPr sz="8000">
                <a:solidFill>
                  <a:schemeClr val="lt1"/>
                </a:solidFill>
              </a:defRPr>
            </a:lvl6pPr>
            <a:lvl7pPr lvl="6">
              <a:spcBef>
                <a:spcPts val="0"/>
              </a:spcBef>
              <a:buClr>
                <a:schemeClr val="lt1"/>
              </a:buClr>
              <a:buSzPts val="8000"/>
              <a:buNone/>
              <a:defRPr sz="8000">
                <a:solidFill>
                  <a:schemeClr val="lt1"/>
                </a:solidFill>
              </a:defRPr>
            </a:lvl7pPr>
            <a:lvl8pPr lvl="7">
              <a:spcBef>
                <a:spcPts val="0"/>
              </a:spcBef>
              <a:buClr>
                <a:schemeClr val="lt1"/>
              </a:buClr>
              <a:buSzPts val="8000"/>
              <a:buNone/>
              <a:defRPr sz="8000">
                <a:solidFill>
                  <a:schemeClr val="lt1"/>
                </a:solidFill>
              </a:defRPr>
            </a:lvl8pPr>
            <a:lvl9pPr lvl="8">
              <a:spcBef>
                <a:spcPts val="0"/>
              </a:spcBef>
              <a:buClr>
                <a:schemeClr val="lt1"/>
              </a:buClr>
              <a:buSzPts val="8000"/>
              <a:buNone/>
              <a:defRPr sz="8000">
                <a:solidFill>
                  <a:schemeClr val="lt1"/>
                </a:solidFill>
              </a:defRPr>
            </a:lvl9pPr>
          </a:lstStyle>
          <a:p>
            <a:endParaRPr/>
          </a:p>
        </p:txBody>
      </p:sp>
      <p:sp>
        <p:nvSpPr>
          <p:cNvPr id="78" name="Shape 78"/>
          <p:cNvSpPr txBox="1">
            <a:spLocks noGrp="1"/>
          </p:cNvSpPr>
          <p:nvPr>
            <p:ph type="body" idx="1"/>
          </p:nvPr>
        </p:nvSpPr>
        <p:spPr>
          <a:xfrm>
            <a:off x="729450" y="2272888"/>
            <a:ext cx="7688400" cy="1580400"/>
          </a:xfrm>
          <a:prstGeom prst="rect">
            <a:avLst/>
          </a:prstGeom>
        </p:spPr>
        <p:txBody>
          <a:bodyPr wrap="square" lIns="91425" tIns="91425" rIns="91425" bIns="91425" anchor="t" anchorCtr="0"/>
          <a:lstStyle>
            <a:lvl1pPr lvl="0">
              <a:spcBef>
                <a:spcPts val="0"/>
              </a:spcBef>
              <a:buClr>
                <a:schemeClr val="lt1"/>
              </a:buClr>
              <a:buSzPts val="1300"/>
              <a:buChar char="●"/>
              <a:defRPr>
                <a:solidFill>
                  <a:schemeClr val="lt1"/>
                </a:solidFill>
              </a:defRPr>
            </a:lvl1pPr>
            <a:lvl2pPr lvl="1">
              <a:spcBef>
                <a:spcPts val="0"/>
              </a:spcBef>
              <a:buClr>
                <a:schemeClr val="lt1"/>
              </a:buClr>
              <a:buSzPts val="1100"/>
              <a:buChar char="○"/>
              <a:defRPr>
                <a:solidFill>
                  <a:schemeClr val="lt1"/>
                </a:solidFill>
              </a:defRPr>
            </a:lvl2pPr>
            <a:lvl3pPr lvl="2">
              <a:spcBef>
                <a:spcPts val="0"/>
              </a:spcBef>
              <a:buClr>
                <a:schemeClr val="lt1"/>
              </a:buClr>
              <a:buSzPts val="1100"/>
              <a:buChar char="■"/>
              <a:defRPr>
                <a:solidFill>
                  <a:schemeClr val="lt1"/>
                </a:solidFill>
              </a:defRPr>
            </a:lvl3pPr>
            <a:lvl4pPr lvl="3">
              <a:spcBef>
                <a:spcPts val="0"/>
              </a:spcBef>
              <a:buClr>
                <a:schemeClr val="lt1"/>
              </a:buClr>
              <a:buSzPts val="1100"/>
              <a:buChar char="●"/>
              <a:defRPr>
                <a:solidFill>
                  <a:schemeClr val="lt1"/>
                </a:solidFill>
              </a:defRPr>
            </a:lvl4pPr>
            <a:lvl5pPr lvl="4">
              <a:spcBef>
                <a:spcPts val="0"/>
              </a:spcBef>
              <a:buClr>
                <a:schemeClr val="lt1"/>
              </a:buClr>
              <a:buSzPts val="1100"/>
              <a:buChar char="○"/>
              <a:defRPr>
                <a:solidFill>
                  <a:schemeClr val="lt1"/>
                </a:solidFill>
              </a:defRPr>
            </a:lvl5pPr>
            <a:lvl6pPr lvl="5">
              <a:spcBef>
                <a:spcPts val="0"/>
              </a:spcBef>
              <a:buClr>
                <a:schemeClr val="lt1"/>
              </a:buClr>
              <a:buSzPts val="1100"/>
              <a:buChar char="■"/>
              <a:defRPr>
                <a:solidFill>
                  <a:schemeClr val="lt1"/>
                </a:solidFill>
              </a:defRPr>
            </a:lvl6pPr>
            <a:lvl7pPr lvl="6">
              <a:spcBef>
                <a:spcPts val="0"/>
              </a:spcBef>
              <a:buClr>
                <a:schemeClr val="lt1"/>
              </a:buClr>
              <a:buSzPts val="1100"/>
              <a:buChar char="●"/>
              <a:defRPr>
                <a:solidFill>
                  <a:schemeClr val="lt1"/>
                </a:solidFill>
              </a:defRPr>
            </a:lvl7pPr>
            <a:lvl8pPr lvl="7">
              <a:spcBef>
                <a:spcPts val="0"/>
              </a:spcBef>
              <a:buClr>
                <a:schemeClr val="lt1"/>
              </a:buClr>
              <a:buSzPts val="1100"/>
              <a:buChar char="○"/>
              <a:defRPr>
                <a:solidFill>
                  <a:schemeClr val="lt1"/>
                </a:solidFill>
              </a:defRPr>
            </a:lvl8pPr>
            <a:lvl9pPr lvl="8">
              <a:spcBef>
                <a:spcPts val="0"/>
              </a:spcBef>
              <a:buClr>
                <a:schemeClr val="lt1"/>
              </a:buClr>
              <a:buSzPts val="1100"/>
              <a:buChar char="■"/>
              <a:defRPr>
                <a:solidFill>
                  <a:schemeClr val="lt1"/>
                </a:solidFill>
              </a:defRPr>
            </a:lvl9pPr>
          </a:lstStyle>
          <a:p>
            <a:endParaRPr/>
          </a:p>
        </p:txBody>
      </p:sp>
      <p:sp>
        <p:nvSpPr>
          <p:cNvPr id="79" name="Shape 79"/>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0"/>
        <p:cNvGrpSpPr/>
        <p:nvPr/>
      </p:nvGrpSpPr>
      <p:grpSpPr>
        <a:xfrm>
          <a:off x="0" y="0"/>
          <a:ext cx="0" cy="0"/>
          <a:chOff x="0" y="0"/>
          <a:chExt cx="0" cy="0"/>
        </a:xfrm>
      </p:grpSpPr>
      <p:sp>
        <p:nvSpPr>
          <p:cNvPr id="81" name="Shape 81"/>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17"/>
        <p:cNvGrpSpPr/>
        <p:nvPr/>
      </p:nvGrpSpPr>
      <p:grpSpPr>
        <a:xfrm>
          <a:off x="0" y="0"/>
          <a:ext cx="0" cy="0"/>
          <a:chOff x="0" y="0"/>
          <a:chExt cx="0" cy="0"/>
        </a:xfrm>
      </p:grpSpPr>
      <p:grpSp>
        <p:nvGrpSpPr>
          <p:cNvPr id="18" name="Shape 18"/>
          <p:cNvGrpSpPr/>
          <p:nvPr/>
        </p:nvGrpSpPr>
        <p:grpSpPr>
          <a:xfrm>
            <a:off x="830392" y="1191256"/>
            <a:ext cx="745763" cy="45826"/>
            <a:chOff x="4580561" y="2589004"/>
            <a:chExt cx="1064464" cy="25200"/>
          </a:xfrm>
        </p:grpSpPr>
        <p:sp>
          <p:nvSpPr>
            <p:cNvPr id="19" name="Shape 19"/>
            <p:cNvSpPr/>
            <p:nvPr/>
          </p:nvSpPr>
          <p:spPr>
            <a:xfrm rot="-5400000">
              <a:off x="5366325" y="2335504"/>
              <a:ext cx="25200" cy="5322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20" name="Shape 20"/>
            <p:cNvSpPr/>
            <p:nvPr/>
          </p:nvSpPr>
          <p:spPr>
            <a:xfrm rot="-5400000">
              <a:off x="4836311" y="2333254"/>
              <a:ext cx="25200" cy="5367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grpSp>
      <p:sp>
        <p:nvSpPr>
          <p:cNvPr id="21" name="Shape 21"/>
          <p:cNvSpPr txBox="1">
            <a:spLocks noGrp="1"/>
          </p:cNvSpPr>
          <p:nvPr>
            <p:ph type="title"/>
          </p:nvPr>
        </p:nvSpPr>
        <p:spPr>
          <a:xfrm>
            <a:off x="729450" y="1322450"/>
            <a:ext cx="7688400" cy="1518600"/>
          </a:xfrm>
          <a:prstGeom prst="rect">
            <a:avLst/>
          </a:prstGeom>
        </p:spPr>
        <p:txBody>
          <a:bodyPr wrap="square" lIns="91425" tIns="91425" rIns="91425" bIns="91425" anchor="t" anchorCtr="0"/>
          <a:lstStyle>
            <a:lvl1pPr lvl="0">
              <a:spcBef>
                <a:spcPts val="0"/>
              </a:spcBef>
              <a:buClr>
                <a:schemeClr val="lt1"/>
              </a:buClr>
              <a:buSzPts val="3600"/>
              <a:buNone/>
              <a:defRPr sz="3600">
                <a:solidFill>
                  <a:schemeClr val="lt1"/>
                </a:solidFill>
              </a:defRPr>
            </a:lvl1pPr>
            <a:lvl2pPr lvl="1">
              <a:spcBef>
                <a:spcPts val="0"/>
              </a:spcBef>
              <a:buClr>
                <a:schemeClr val="lt1"/>
              </a:buClr>
              <a:buSzPts val="3600"/>
              <a:buNone/>
              <a:defRPr sz="3600">
                <a:solidFill>
                  <a:schemeClr val="lt1"/>
                </a:solidFill>
              </a:defRPr>
            </a:lvl2pPr>
            <a:lvl3pPr lvl="2">
              <a:spcBef>
                <a:spcPts val="0"/>
              </a:spcBef>
              <a:buClr>
                <a:schemeClr val="lt1"/>
              </a:buClr>
              <a:buSzPts val="3600"/>
              <a:buNone/>
              <a:defRPr sz="3600">
                <a:solidFill>
                  <a:schemeClr val="lt1"/>
                </a:solidFill>
              </a:defRPr>
            </a:lvl3pPr>
            <a:lvl4pPr lvl="3">
              <a:spcBef>
                <a:spcPts val="0"/>
              </a:spcBef>
              <a:buClr>
                <a:schemeClr val="lt1"/>
              </a:buClr>
              <a:buSzPts val="3600"/>
              <a:buNone/>
              <a:defRPr sz="3600">
                <a:solidFill>
                  <a:schemeClr val="lt1"/>
                </a:solidFill>
              </a:defRPr>
            </a:lvl4pPr>
            <a:lvl5pPr lvl="4">
              <a:spcBef>
                <a:spcPts val="0"/>
              </a:spcBef>
              <a:buClr>
                <a:schemeClr val="lt1"/>
              </a:buClr>
              <a:buSzPts val="3600"/>
              <a:buNone/>
              <a:defRPr sz="3600">
                <a:solidFill>
                  <a:schemeClr val="lt1"/>
                </a:solidFill>
              </a:defRPr>
            </a:lvl5pPr>
            <a:lvl6pPr lvl="5">
              <a:spcBef>
                <a:spcPts val="0"/>
              </a:spcBef>
              <a:buClr>
                <a:schemeClr val="lt1"/>
              </a:buClr>
              <a:buSzPts val="3600"/>
              <a:buNone/>
              <a:defRPr sz="3600">
                <a:solidFill>
                  <a:schemeClr val="lt1"/>
                </a:solidFill>
              </a:defRPr>
            </a:lvl6pPr>
            <a:lvl7pPr lvl="6">
              <a:spcBef>
                <a:spcPts val="0"/>
              </a:spcBef>
              <a:buClr>
                <a:schemeClr val="lt1"/>
              </a:buClr>
              <a:buSzPts val="3600"/>
              <a:buNone/>
              <a:defRPr sz="3600">
                <a:solidFill>
                  <a:schemeClr val="lt1"/>
                </a:solidFill>
              </a:defRPr>
            </a:lvl7pPr>
            <a:lvl8pPr lvl="7">
              <a:spcBef>
                <a:spcPts val="0"/>
              </a:spcBef>
              <a:buClr>
                <a:schemeClr val="lt1"/>
              </a:buClr>
              <a:buSzPts val="3600"/>
              <a:buNone/>
              <a:defRPr sz="3600">
                <a:solidFill>
                  <a:schemeClr val="lt1"/>
                </a:solidFill>
              </a:defRPr>
            </a:lvl8pPr>
            <a:lvl9pPr lvl="8">
              <a:spcBef>
                <a:spcPts val="0"/>
              </a:spcBef>
              <a:buClr>
                <a:schemeClr val="lt1"/>
              </a:buClr>
              <a:buSzPts val="3600"/>
              <a:buNone/>
              <a:defRPr sz="3600">
                <a:solidFill>
                  <a:schemeClr val="lt1"/>
                </a:solidFill>
              </a:defRPr>
            </a:lvl9pPr>
          </a:lstStyle>
          <a:p>
            <a:endParaRPr/>
          </a:p>
        </p:txBody>
      </p:sp>
      <p:sp>
        <p:nvSpPr>
          <p:cNvPr id="22" name="Shape 22"/>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3"/>
        <p:cNvGrpSpPr/>
        <p:nvPr/>
      </p:nvGrpSpPr>
      <p:grpSpPr>
        <a:xfrm>
          <a:off x="0" y="0"/>
          <a:ext cx="0" cy="0"/>
          <a:chOff x="0" y="0"/>
          <a:chExt cx="0" cy="0"/>
        </a:xfrm>
      </p:grpSpPr>
      <p:sp>
        <p:nvSpPr>
          <p:cNvPr id="24" name="Shape 24"/>
          <p:cNvSpPr/>
          <p:nvPr/>
        </p:nvSpPr>
        <p:spPr>
          <a:xfrm>
            <a:off x="0" y="0"/>
            <a:ext cx="9144000" cy="4878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grpSp>
        <p:nvGrpSpPr>
          <p:cNvPr id="25" name="Shape 25"/>
          <p:cNvGrpSpPr/>
          <p:nvPr/>
        </p:nvGrpSpPr>
        <p:grpSpPr>
          <a:xfrm>
            <a:off x="830392" y="1191256"/>
            <a:ext cx="745763" cy="45826"/>
            <a:chOff x="4580561" y="2589004"/>
            <a:chExt cx="1064464" cy="25200"/>
          </a:xfrm>
        </p:grpSpPr>
        <p:sp>
          <p:nvSpPr>
            <p:cNvPr id="26" name="Shape 26"/>
            <p:cNvSpPr/>
            <p:nvPr/>
          </p:nvSpPr>
          <p:spPr>
            <a:xfrm rot="-5400000">
              <a:off x="5366325" y="2335504"/>
              <a:ext cx="25200" cy="532200"/>
            </a:xfrm>
            <a:prstGeom prst="rect">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27" name="Shape 27"/>
            <p:cNvSpPr/>
            <p:nvPr/>
          </p:nvSpPr>
          <p:spPr>
            <a:xfrm rot="-5400000">
              <a:off x="4836311" y="2333254"/>
              <a:ext cx="25200" cy="5367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grpSp>
      <p:sp>
        <p:nvSpPr>
          <p:cNvPr id="28" name="Shape 28"/>
          <p:cNvSpPr txBox="1">
            <a:spLocks noGrp="1"/>
          </p:cNvSpPr>
          <p:nvPr>
            <p:ph type="title"/>
          </p:nvPr>
        </p:nvSpPr>
        <p:spPr>
          <a:xfrm>
            <a:off x="729450" y="1318650"/>
            <a:ext cx="7688700" cy="535200"/>
          </a:xfrm>
          <a:prstGeom prst="rect">
            <a:avLst/>
          </a:prstGeom>
        </p:spPr>
        <p:txBody>
          <a:bodyPr wrap="square" lIns="91425" tIns="91425" rIns="91425" bIns="91425" anchor="t" anchorCtr="0"/>
          <a:lstStyle>
            <a:lvl1pPr lvl="0">
              <a:spcBef>
                <a:spcPts val="0"/>
              </a:spcBef>
              <a:buClr>
                <a:schemeClr val="dk2"/>
              </a:buClr>
              <a:buSzPts val="2600"/>
              <a:buNone/>
              <a:defRPr sz="2600">
                <a:solidFill>
                  <a:schemeClr val="dk2"/>
                </a:solidFill>
              </a:defRPr>
            </a:lvl1pPr>
            <a:lvl2pPr lvl="1">
              <a:spcBef>
                <a:spcPts val="0"/>
              </a:spcBef>
              <a:buClr>
                <a:schemeClr val="dk2"/>
              </a:buClr>
              <a:buSzPts val="2600"/>
              <a:buNone/>
              <a:defRPr sz="2600">
                <a:solidFill>
                  <a:schemeClr val="dk2"/>
                </a:solidFill>
              </a:defRPr>
            </a:lvl2pPr>
            <a:lvl3pPr lvl="2">
              <a:spcBef>
                <a:spcPts val="0"/>
              </a:spcBef>
              <a:buClr>
                <a:schemeClr val="dk2"/>
              </a:buClr>
              <a:buSzPts val="2600"/>
              <a:buNone/>
              <a:defRPr sz="2600">
                <a:solidFill>
                  <a:schemeClr val="dk2"/>
                </a:solidFill>
              </a:defRPr>
            </a:lvl3pPr>
            <a:lvl4pPr lvl="3">
              <a:spcBef>
                <a:spcPts val="0"/>
              </a:spcBef>
              <a:buClr>
                <a:schemeClr val="dk2"/>
              </a:buClr>
              <a:buSzPts val="2600"/>
              <a:buNone/>
              <a:defRPr sz="2600">
                <a:solidFill>
                  <a:schemeClr val="dk2"/>
                </a:solidFill>
              </a:defRPr>
            </a:lvl4pPr>
            <a:lvl5pPr lvl="4">
              <a:spcBef>
                <a:spcPts val="0"/>
              </a:spcBef>
              <a:buClr>
                <a:schemeClr val="dk2"/>
              </a:buClr>
              <a:buSzPts val="2600"/>
              <a:buNone/>
              <a:defRPr sz="2600">
                <a:solidFill>
                  <a:schemeClr val="dk2"/>
                </a:solidFill>
              </a:defRPr>
            </a:lvl5pPr>
            <a:lvl6pPr lvl="5">
              <a:spcBef>
                <a:spcPts val="0"/>
              </a:spcBef>
              <a:buClr>
                <a:schemeClr val="dk2"/>
              </a:buClr>
              <a:buSzPts val="2600"/>
              <a:buNone/>
              <a:defRPr sz="2600">
                <a:solidFill>
                  <a:schemeClr val="dk2"/>
                </a:solidFill>
              </a:defRPr>
            </a:lvl6pPr>
            <a:lvl7pPr lvl="6">
              <a:spcBef>
                <a:spcPts val="0"/>
              </a:spcBef>
              <a:buClr>
                <a:schemeClr val="dk2"/>
              </a:buClr>
              <a:buSzPts val="2600"/>
              <a:buNone/>
              <a:defRPr sz="2600">
                <a:solidFill>
                  <a:schemeClr val="dk2"/>
                </a:solidFill>
              </a:defRPr>
            </a:lvl7pPr>
            <a:lvl8pPr lvl="7">
              <a:spcBef>
                <a:spcPts val="0"/>
              </a:spcBef>
              <a:buClr>
                <a:schemeClr val="dk2"/>
              </a:buClr>
              <a:buSzPts val="2600"/>
              <a:buNone/>
              <a:defRPr sz="2600">
                <a:solidFill>
                  <a:schemeClr val="dk2"/>
                </a:solidFill>
              </a:defRPr>
            </a:lvl8pPr>
            <a:lvl9pPr lvl="8">
              <a:spcBef>
                <a:spcPts val="0"/>
              </a:spcBef>
              <a:buClr>
                <a:schemeClr val="dk2"/>
              </a:buClr>
              <a:buSzPts val="2600"/>
              <a:buNone/>
              <a:defRPr sz="2600">
                <a:solidFill>
                  <a:schemeClr val="dk2"/>
                </a:solidFill>
              </a:defRPr>
            </a:lvl9pPr>
          </a:lstStyle>
          <a:p>
            <a:endParaRPr/>
          </a:p>
        </p:txBody>
      </p:sp>
      <p:sp>
        <p:nvSpPr>
          <p:cNvPr id="29" name="Shape 29"/>
          <p:cNvSpPr txBox="1">
            <a:spLocks noGrp="1"/>
          </p:cNvSpPr>
          <p:nvPr>
            <p:ph type="body" idx="1"/>
          </p:nvPr>
        </p:nvSpPr>
        <p:spPr>
          <a:xfrm>
            <a:off x="729450" y="2078875"/>
            <a:ext cx="7688700" cy="2261100"/>
          </a:xfrm>
          <a:prstGeom prst="rect">
            <a:avLst/>
          </a:prstGeom>
        </p:spPr>
        <p:txBody>
          <a:bodyPr wrap="square" lIns="91425" tIns="91425" rIns="91425" bIns="91425" anchor="t" anchorCtr="0"/>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a:endParaRPr/>
          </a:p>
        </p:txBody>
      </p:sp>
      <p:sp>
        <p:nvSpPr>
          <p:cNvPr id="30" name="Shape 30"/>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1"/>
        <p:cNvGrpSpPr/>
        <p:nvPr/>
      </p:nvGrpSpPr>
      <p:grpSpPr>
        <a:xfrm>
          <a:off x="0" y="0"/>
          <a:ext cx="0" cy="0"/>
          <a:chOff x="0" y="0"/>
          <a:chExt cx="0" cy="0"/>
        </a:xfrm>
      </p:grpSpPr>
      <p:sp>
        <p:nvSpPr>
          <p:cNvPr id="32" name="Shape 32"/>
          <p:cNvSpPr/>
          <p:nvPr/>
        </p:nvSpPr>
        <p:spPr>
          <a:xfrm>
            <a:off x="0" y="0"/>
            <a:ext cx="9144000" cy="4878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grpSp>
        <p:nvGrpSpPr>
          <p:cNvPr id="33" name="Shape 33"/>
          <p:cNvGrpSpPr/>
          <p:nvPr/>
        </p:nvGrpSpPr>
        <p:grpSpPr>
          <a:xfrm>
            <a:off x="830392" y="1191256"/>
            <a:ext cx="745763" cy="45826"/>
            <a:chOff x="4580561" y="2589004"/>
            <a:chExt cx="1064464" cy="25200"/>
          </a:xfrm>
        </p:grpSpPr>
        <p:sp>
          <p:nvSpPr>
            <p:cNvPr id="34" name="Shape 34"/>
            <p:cNvSpPr/>
            <p:nvPr/>
          </p:nvSpPr>
          <p:spPr>
            <a:xfrm rot="-5400000">
              <a:off x="5366325" y="2335504"/>
              <a:ext cx="25200" cy="532200"/>
            </a:xfrm>
            <a:prstGeom prst="rect">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35" name="Shape 35"/>
            <p:cNvSpPr/>
            <p:nvPr/>
          </p:nvSpPr>
          <p:spPr>
            <a:xfrm rot="-5400000">
              <a:off x="4836311" y="2333254"/>
              <a:ext cx="25200" cy="5367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grpSp>
      <p:sp>
        <p:nvSpPr>
          <p:cNvPr id="36" name="Shape 36"/>
          <p:cNvSpPr txBox="1">
            <a:spLocks noGrp="1"/>
          </p:cNvSpPr>
          <p:nvPr>
            <p:ph type="title"/>
          </p:nvPr>
        </p:nvSpPr>
        <p:spPr>
          <a:xfrm>
            <a:off x="729450" y="1318650"/>
            <a:ext cx="7688400" cy="535200"/>
          </a:xfrm>
          <a:prstGeom prst="rect">
            <a:avLst/>
          </a:prstGeom>
        </p:spPr>
        <p:txBody>
          <a:bodyPr wrap="square" lIns="91425" tIns="91425" rIns="91425" bIns="91425" anchor="t" anchorCtr="0"/>
          <a:lstStyle>
            <a:lvl1pPr lvl="0">
              <a:spcBef>
                <a:spcPts val="0"/>
              </a:spcBef>
              <a:buClr>
                <a:schemeClr val="dk2"/>
              </a:buClr>
              <a:buSzPts val="2600"/>
              <a:buNone/>
              <a:defRPr sz="2600">
                <a:solidFill>
                  <a:schemeClr val="dk2"/>
                </a:solidFill>
              </a:defRPr>
            </a:lvl1pPr>
            <a:lvl2pPr lvl="1">
              <a:spcBef>
                <a:spcPts val="0"/>
              </a:spcBef>
              <a:buClr>
                <a:schemeClr val="dk2"/>
              </a:buClr>
              <a:buSzPts val="2600"/>
              <a:buNone/>
              <a:defRPr sz="2600">
                <a:solidFill>
                  <a:schemeClr val="dk2"/>
                </a:solidFill>
              </a:defRPr>
            </a:lvl2pPr>
            <a:lvl3pPr lvl="2">
              <a:spcBef>
                <a:spcPts val="0"/>
              </a:spcBef>
              <a:buClr>
                <a:schemeClr val="dk2"/>
              </a:buClr>
              <a:buSzPts val="2600"/>
              <a:buNone/>
              <a:defRPr sz="2600">
                <a:solidFill>
                  <a:schemeClr val="dk2"/>
                </a:solidFill>
              </a:defRPr>
            </a:lvl3pPr>
            <a:lvl4pPr lvl="3">
              <a:spcBef>
                <a:spcPts val="0"/>
              </a:spcBef>
              <a:buClr>
                <a:schemeClr val="dk2"/>
              </a:buClr>
              <a:buSzPts val="2600"/>
              <a:buNone/>
              <a:defRPr sz="2600">
                <a:solidFill>
                  <a:schemeClr val="dk2"/>
                </a:solidFill>
              </a:defRPr>
            </a:lvl4pPr>
            <a:lvl5pPr lvl="4">
              <a:spcBef>
                <a:spcPts val="0"/>
              </a:spcBef>
              <a:buClr>
                <a:schemeClr val="dk2"/>
              </a:buClr>
              <a:buSzPts val="2600"/>
              <a:buNone/>
              <a:defRPr sz="2600">
                <a:solidFill>
                  <a:schemeClr val="dk2"/>
                </a:solidFill>
              </a:defRPr>
            </a:lvl5pPr>
            <a:lvl6pPr lvl="5">
              <a:spcBef>
                <a:spcPts val="0"/>
              </a:spcBef>
              <a:buClr>
                <a:schemeClr val="dk2"/>
              </a:buClr>
              <a:buSzPts val="2600"/>
              <a:buNone/>
              <a:defRPr sz="2600">
                <a:solidFill>
                  <a:schemeClr val="dk2"/>
                </a:solidFill>
              </a:defRPr>
            </a:lvl6pPr>
            <a:lvl7pPr lvl="6">
              <a:spcBef>
                <a:spcPts val="0"/>
              </a:spcBef>
              <a:buClr>
                <a:schemeClr val="dk2"/>
              </a:buClr>
              <a:buSzPts val="2600"/>
              <a:buNone/>
              <a:defRPr sz="2600">
                <a:solidFill>
                  <a:schemeClr val="dk2"/>
                </a:solidFill>
              </a:defRPr>
            </a:lvl7pPr>
            <a:lvl8pPr lvl="7">
              <a:spcBef>
                <a:spcPts val="0"/>
              </a:spcBef>
              <a:buClr>
                <a:schemeClr val="dk2"/>
              </a:buClr>
              <a:buSzPts val="2600"/>
              <a:buNone/>
              <a:defRPr sz="2600">
                <a:solidFill>
                  <a:schemeClr val="dk2"/>
                </a:solidFill>
              </a:defRPr>
            </a:lvl8pPr>
            <a:lvl9pPr lvl="8">
              <a:spcBef>
                <a:spcPts val="0"/>
              </a:spcBef>
              <a:buClr>
                <a:schemeClr val="dk2"/>
              </a:buClr>
              <a:buSzPts val="2600"/>
              <a:buNone/>
              <a:defRPr sz="2600">
                <a:solidFill>
                  <a:schemeClr val="dk2"/>
                </a:solidFill>
              </a:defRPr>
            </a:lvl9pPr>
          </a:lstStyle>
          <a:p>
            <a:endParaRPr/>
          </a:p>
        </p:txBody>
      </p:sp>
      <p:sp>
        <p:nvSpPr>
          <p:cNvPr id="37" name="Shape 37"/>
          <p:cNvSpPr txBox="1">
            <a:spLocks noGrp="1"/>
          </p:cNvSpPr>
          <p:nvPr>
            <p:ph type="body" idx="1"/>
          </p:nvPr>
        </p:nvSpPr>
        <p:spPr>
          <a:xfrm>
            <a:off x="729325" y="2078875"/>
            <a:ext cx="3774300" cy="2261100"/>
          </a:xfrm>
          <a:prstGeom prst="rect">
            <a:avLst/>
          </a:prstGeom>
        </p:spPr>
        <p:txBody>
          <a:bodyPr wrap="square" lIns="91425" tIns="91425" rIns="91425" bIns="91425" anchor="t" anchorCtr="0"/>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a:endParaRPr/>
          </a:p>
        </p:txBody>
      </p:sp>
      <p:sp>
        <p:nvSpPr>
          <p:cNvPr id="38" name="Shape 38"/>
          <p:cNvSpPr txBox="1">
            <a:spLocks noGrp="1"/>
          </p:cNvSpPr>
          <p:nvPr>
            <p:ph type="body" idx="2"/>
          </p:nvPr>
        </p:nvSpPr>
        <p:spPr>
          <a:xfrm>
            <a:off x="4643604" y="2078875"/>
            <a:ext cx="3774300" cy="2261100"/>
          </a:xfrm>
          <a:prstGeom prst="rect">
            <a:avLst/>
          </a:prstGeom>
        </p:spPr>
        <p:txBody>
          <a:bodyPr wrap="square" lIns="91425" tIns="91425" rIns="91425" bIns="91425" anchor="t" anchorCtr="0"/>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a:endParaRPr/>
          </a:p>
        </p:txBody>
      </p:sp>
      <p:sp>
        <p:nvSpPr>
          <p:cNvPr id="39" name="Shape 39"/>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0"/>
        <p:cNvGrpSpPr/>
        <p:nvPr/>
      </p:nvGrpSpPr>
      <p:grpSpPr>
        <a:xfrm>
          <a:off x="0" y="0"/>
          <a:ext cx="0" cy="0"/>
          <a:chOff x="0" y="0"/>
          <a:chExt cx="0" cy="0"/>
        </a:xfrm>
      </p:grpSpPr>
      <p:sp>
        <p:nvSpPr>
          <p:cNvPr id="41" name="Shape 41"/>
          <p:cNvSpPr/>
          <p:nvPr/>
        </p:nvSpPr>
        <p:spPr>
          <a:xfrm>
            <a:off x="0" y="0"/>
            <a:ext cx="9144000" cy="4878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grpSp>
        <p:nvGrpSpPr>
          <p:cNvPr id="42" name="Shape 42"/>
          <p:cNvGrpSpPr/>
          <p:nvPr/>
        </p:nvGrpSpPr>
        <p:grpSpPr>
          <a:xfrm>
            <a:off x="830392" y="1191256"/>
            <a:ext cx="745763" cy="45826"/>
            <a:chOff x="4580561" y="2589004"/>
            <a:chExt cx="1064464" cy="25200"/>
          </a:xfrm>
        </p:grpSpPr>
        <p:sp>
          <p:nvSpPr>
            <p:cNvPr id="43" name="Shape 43"/>
            <p:cNvSpPr/>
            <p:nvPr/>
          </p:nvSpPr>
          <p:spPr>
            <a:xfrm rot="-5400000">
              <a:off x="5366325" y="2335504"/>
              <a:ext cx="25200" cy="532200"/>
            </a:xfrm>
            <a:prstGeom prst="rect">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44" name="Shape 44"/>
            <p:cNvSpPr/>
            <p:nvPr/>
          </p:nvSpPr>
          <p:spPr>
            <a:xfrm rot="-5400000">
              <a:off x="4836311" y="2333254"/>
              <a:ext cx="25200" cy="5367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grpSp>
      <p:sp>
        <p:nvSpPr>
          <p:cNvPr id="45" name="Shape 45"/>
          <p:cNvSpPr txBox="1">
            <a:spLocks noGrp="1"/>
          </p:cNvSpPr>
          <p:nvPr>
            <p:ph type="title"/>
          </p:nvPr>
        </p:nvSpPr>
        <p:spPr>
          <a:xfrm>
            <a:off x="729450" y="1318650"/>
            <a:ext cx="7688400" cy="535200"/>
          </a:xfrm>
          <a:prstGeom prst="rect">
            <a:avLst/>
          </a:prstGeom>
        </p:spPr>
        <p:txBody>
          <a:bodyPr wrap="square" lIns="91425" tIns="91425" rIns="91425" bIns="91425" anchor="t" anchorCtr="0"/>
          <a:lstStyle>
            <a:lvl1pPr lvl="0">
              <a:spcBef>
                <a:spcPts val="0"/>
              </a:spcBef>
              <a:buClr>
                <a:schemeClr val="dk2"/>
              </a:buClr>
              <a:buSzPts val="2600"/>
              <a:buNone/>
              <a:defRPr sz="2600">
                <a:solidFill>
                  <a:schemeClr val="dk2"/>
                </a:solidFill>
              </a:defRPr>
            </a:lvl1pPr>
            <a:lvl2pPr lvl="1">
              <a:spcBef>
                <a:spcPts val="0"/>
              </a:spcBef>
              <a:buClr>
                <a:schemeClr val="dk2"/>
              </a:buClr>
              <a:buSzPts val="2600"/>
              <a:buNone/>
              <a:defRPr sz="2600">
                <a:solidFill>
                  <a:schemeClr val="dk2"/>
                </a:solidFill>
              </a:defRPr>
            </a:lvl2pPr>
            <a:lvl3pPr lvl="2">
              <a:spcBef>
                <a:spcPts val="0"/>
              </a:spcBef>
              <a:buClr>
                <a:schemeClr val="dk2"/>
              </a:buClr>
              <a:buSzPts val="2600"/>
              <a:buNone/>
              <a:defRPr sz="2600">
                <a:solidFill>
                  <a:schemeClr val="dk2"/>
                </a:solidFill>
              </a:defRPr>
            </a:lvl3pPr>
            <a:lvl4pPr lvl="3">
              <a:spcBef>
                <a:spcPts val="0"/>
              </a:spcBef>
              <a:buClr>
                <a:schemeClr val="dk2"/>
              </a:buClr>
              <a:buSzPts val="2600"/>
              <a:buNone/>
              <a:defRPr sz="2600">
                <a:solidFill>
                  <a:schemeClr val="dk2"/>
                </a:solidFill>
              </a:defRPr>
            </a:lvl4pPr>
            <a:lvl5pPr lvl="4">
              <a:spcBef>
                <a:spcPts val="0"/>
              </a:spcBef>
              <a:buClr>
                <a:schemeClr val="dk2"/>
              </a:buClr>
              <a:buSzPts val="2600"/>
              <a:buNone/>
              <a:defRPr sz="2600">
                <a:solidFill>
                  <a:schemeClr val="dk2"/>
                </a:solidFill>
              </a:defRPr>
            </a:lvl5pPr>
            <a:lvl6pPr lvl="5">
              <a:spcBef>
                <a:spcPts val="0"/>
              </a:spcBef>
              <a:buClr>
                <a:schemeClr val="dk2"/>
              </a:buClr>
              <a:buSzPts val="2600"/>
              <a:buNone/>
              <a:defRPr sz="2600">
                <a:solidFill>
                  <a:schemeClr val="dk2"/>
                </a:solidFill>
              </a:defRPr>
            </a:lvl6pPr>
            <a:lvl7pPr lvl="6">
              <a:spcBef>
                <a:spcPts val="0"/>
              </a:spcBef>
              <a:buClr>
                <a:schemeClr val="dk2"/>
              </a:buClr>
              <a:buSzPts val="2600"/>
              <a:buNone/>
              <a:defRPr sz="2600">
                <a:solidFill>
                  <a:schemeClr val="dk2"/>
                </a:solidFill>
              </a:defRPr>
            </a:lvl7pPr>
            <a:lvl8pPr lvl="7">
              <a:spcBef>
                <a:spcPts val="0"/>
              </a:spcBef>
              <a:buClr>
                <a:schemeClr val="dk2"/>
              </a:buClr>
              <a:buSzPts val="2600"/>
              <a:buNone/>
              <a:defRPr sz="2600">
                <a:solidFill>
                  <a:schemeClr val="dk2"/>
                </a:solidFill>
              </a:defRPr>
            </a:lvl8pPr>
            <a:lvl9pPr lvl="8">
              <a:spcBef>
                <a:spcPts val="0"/>
              </a:spcBef>
              <a:buClr>
                <a:schemeClr val="dk2"/>
              </a:buClr>
              <a:buSzPts val="2600"/>
              <a:buNone/>
              <a:defRPr sz="2600">
                <a:solidFill>
                  <a:schemeClr val="dk2"/>
                </a:solidFill>
              </a:defRPr>
            </a:lvl9pPr>
          </a:lstStyle>
          <a:p>
            <a:endParaRPr/>
          </a:p>
        </p:txBody>
      </p:sp>
      <p:sp>
        <p:nvSpPr>
          <p:cNvPr id="46" name="Shape 46"/>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47"/>
        <p:cNvGrpSpPr/>
        <p:nvPr/>
      </p:nvGrpSpPr>
      <p:grpSpPr>
        <a:xfrm>
          <a:off x="0" y="0"/>
          <a:ext cx="0" cy="0"/>
          <a:chOff x="0" y="0"/>
          <a:chExt cx="0" cy="0"/>
        </a:xfrm>
      </p:grpSpPr>
      <p:sp>
        <p:nvSpPr>
          <p:cNvPr id="48" name="Shape 48"/>
          <p:cNvSpPr/>
          <p:nvPr/>
        </p:nvSpPr>
        <p:spPr>
          <a:xfrm>
            <a:off x="0" y="0"/>
            <a:ext cx="9144000" cy="4878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grpSp>
        <p:nvGrpSpPr>
          <p:cNvPr id="49" name="Shape 49"/>
          <p:cNvGrpSpPr/>
          <p:nvPr/>
        </p:nvGrpSpPr>
        <p:grpSpPr>
          <a:xfrm>
            <a:off x="830392" y="1191256"/>
            <a:ext cx="745763" cy="45826"/>
            <a:chOff x="4580561" y="2589004"/>
            <a:chExt cx="1064464" cy="25200"/>
          </a:xfrm>
        </p:grpSpPr>
        <p:sp>
          <p:nvSpPr>
            <p:cNvPr id="50" name="Shape 50"/>
            <p:cNvSpPr/>
            <p:nvPr/>
          </p:nvSpPr>
          <p:spPr>
            <a:xfrm rot="-5400000">
              <a:off x="5366325" y="2335504"/>
              <a:ext cx="25200" cy="532200"/>
            </a:xfrm>
            <a:prstGeom prst="rect">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51" name="Shape 51"/>
            <p:cNvSpPr/>
            <p:nvPr/>
          </p:nvSpPr>
          <p:spPr>
            <a:xfrm rot="-5400000">
              <a:off x="4836311" y="2333254"/>
              <a:ext cx="25200" cy="5367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grpSp>
      <p:sp>
        <p:nvSpPr>
          <p:cNvPr id="52" name="Shape 52"/>
          <p:cNvSpPr txBox="1">
            <a:spLocks noGrp="1"/>
          </p:cNvSpPr>
          <p:nvPr>
            <p:ph type="title"/>
          </p:nvPr>
        </p:nvSpPr>
        <p:spPr>
          <a:xfrm>
            <a:off x="730000" y="1318650"/>
            <a:ext cx="3300900" cy="1381500"/>
          </a:xfrm>
          <a:prstGeom prst="rect">
            <a:avLst/>
          </a:prstGeom>
        </p:spPr>
        <p:txBody>
          <a:bodyPr wrap="square" lIns="91425" tIns="91425" rIns="91425" bIns="91425" anchor="t" anchorCtr="0"/>
          <a:lstStyle>
            <a:lvl1pPr lvl="0">
              <a:spcBef>
                <a:spcPts val="0"/>
              </a:spcBef>
              <a:buClr>
                <a:schemeClr val="dk2"/>
              </a:buClr>
              <a:buSzPts val="2600"/>
              <a:buNone/>
              <a:defRPr sz="2600">
                <a:solidFill>
                  <a:schemeClr val="dk2"/>
                </a:solidFill>
              </a:defRPr>
            </a:lvl1pPr>
            <a:lvl2pPr lvl="1">
              <a:spcBef>
                <a:spcPts val="0"/>
              </a:spcBef>
              <a:buClr>
                <a:schemeClr val="dk2"/>
              </a:buClr>
              <a:buSzPts val="2600"/>
              <a:buNone/>
              <a:defRPr sz="2600">
                <a:solidFill>
                  <a:schemeClr val="dk2"/>
                </a:solidFill>
              </a:defRPr>
            </a:lvl2pPr>
            <a:lvl3pPr lvl="2">
              <a:spcBef>
                <a:spcPts val="0"/>
              </a:spcBef>
              <a:buClr>
                <a:schemeClr val="dk2"/>
              </a:buClr>
              <a:buSzPts val="2600"/>
              <a:buNone/>
              <a:defRPr sz="2600">
                <a:solidFill>
                  <a:schemeClr val="dk2"/>
                </a:solidFill>
              </a:defRPr>
            </a:lvl3pPr>
            <a:lvl4pPr lvl="3">
              <a:spcBef>
                <a:spcPts val="0"/>
              </a:spcBef>
              <a:buClr>
                <a:schemeClr val="dk2"/>
              </a:buClr>
              <a:buSzPts val="2600"/>
              <a:buNone/>
              <a:defRPr sz="2600">
                <a:solidFill>
                  <a:schemeClr val="dk2"/>
                </a:solidFill>
              </a:defRPr>
            </a:lvl4pPr>
            <a:lvl5pPr lvl="4">
              <a:spcBef>
                <a:spcPts val="0"/>
              </a:spcBef>
              <a:buClr>
                <a:schemeClr val="dk2"/>
              </a:buClr>
              <a:buSzPts val="2600"/>
              <a:buNone/>
              <a:defRPr sz="2600">
                <a:solidFill>
                  <a:schemeClr val="dk2"/>
                </a:solidFill>
              </a:defRPr>
            </a:lvl5pPr>
            <a:lvl6pPr lvl="5">
              <a:spcBef>
                <a:spcPts val="0"/>
              </a:spcBef>
              <a:buClr>
                <a:schemeClr val="dk2"/>
              </a:buClr>
              <a:buSzPts val="2600"/>
              <a:buNone/>
              <a:defRPr sz="2600">
                <a:solidFill>
                  <a:schemeClr val="dk2"/>
                </a:solidFill>
              </a:defRPr>
            </a:lvl6pPr>
            <a:lvl7pPr lvl="6">
              <a:spcBef>
                <a:spcPts val="0"/>
              </a:spcBef>
              <a:buClr>
                <a:schemeClr val="dk2"/>
              </a:buClr>
              <a:buSzPts val="2600"/>
              <a:buNone/>
              <a:defRPr sz="2600">
                <a:solidFill>
                  <a:schemeClr val="dk2"/>
                </a:solidFill>
              </a:defRPr>
            </a:lvl7pPr>
            <a:lvl8pPr lvl="7">
              <a:spcBef>
                <a:spcPts val="0"/>
              </a:spcBef>
              <a:buClr>
                <a:schemeClr val="dk2"/>
              </a:buClr>
              <a:buSzPts val="2600"/>
              <a:buNone/>
              <a:defRPr sz="2600">
                <a:solidFill>
                  <a:schemeClr val="dk2"/>
                </a:solidFill>
              </a:defRPr>
            </a:lvl8pPr>
            <a:lvl9pPr lvl="8">
              <a:spcBef>
                <a:spcPts val="0"/>
              </a:spcBef>
              <a:buClr>
                <a:schemeClr val="dk2"/>
              </a:buClr>
              <a:buSzPts val="2600"/>
              <a:buNone/>
              <a:defRPr sz="2600">
                <a:solidFill>
                  <a:schemeClr val="dk2"/>
                </a:solidFill>
              </a:defRPr>
            </a:lvl9pPr>
          </a:lstStyle>
          <a:p>
            <a:endParaRPr/>
          </a:p>
        </p:txBody>
      </p:sp>
      <p:sp>
        <p:nvSpPr>
          <p:cNvPr id="53" name="Shape 53"/>
          <p:cNvSpPr txBox="1">
            <a:spLocks noGrp="1"/>
          </p:cNvSpPr>
          <p:nvPr>
            <p:ph type="body" idx="1"/>
          </p:nvPr>
        </p:nvSpPr>
        <p:spPr>
          <a:xfrm>
            <a:off x="721225" y="2781725"/>
            <a:ext cx="3300900" cy="1597500"/>
          </a:xfrm>
          <a:prstGeom prst="rect">
            <a:avLst/>
          </a:prstGeom>
        </p:spPr>
        <p:txBody>
          <a:bodyPr wrap="square" lIns="91425" tIns="91425" rIns="91425" bIns="91425" anchor="t" anchorCtr="0"/>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a:endParaRPr/>
          </a:p>
        </p:txBody>
      </p:sp>
      <p:sp>
        <p:nvSpPr>
          <p:cNvPr id="54" name="Shape 54"/>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accent3"/>
        </a:solidFill>
        <a:effectLst/>
      </p:bgPr>
    </p:bg>
    <p:spTree>
      <p:nvGrpSpPr>
        <p:cNvPr id="1" name="Shape 55"/>
        <p:cNvGrpSpPr/>
        <p:nvPr/>
      </p:nvGrpSpPr>
      <p:grpSpPr>
        <a:xfrm>
          <a:off x="0" y="0"/>
          <a:ext cx="0" cy="0"/>
          <a:chOff x="0" y="0"/>
          <a:chExt cx="0" cy="0"/>
        </a:xfrm>
      </p:grpSpPr>
      <p:grpSp>
        <p:nvGrpSpPr>
          <p:cNvPr id="56" name="Shape 56"/>
          <p:cNvGrpSpPr/>
          <p:nvPr/>
        </p:nvGrpSpPr>
        <p:grpSpPr>
          <a:xfrm>
            <a:off x="830392" y="4169130"/>
            <a:ext cx="745763" cy="45826"/>
            <a:chOff x="4580561" y="2589004"/>
            <a:chExt cx="1064464" cy="25200"/>
          </a:xfrm>
        </p:grpSpPr>
        <p:sp>
          <p:nvSpPr>
            <p:cNvPr id="57" name="Shape 57"/>
            <p:cNvSpPr/>
            <p:nvPr/>
          </p:nvSpPr>
          <p:spPr>
            <a:xfrm rot="-5400000">
              <a:off x="5366325" y="2335504"/>
              <a:ext cx="25200" cy="5322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58" name="Shape 58"/>
            <p:cNvSpPr/>
            <p:nvPr/>
          </p:nvSpPr>
          <p:spPr>
            <a:xfrm rot="-5400000">
              <a:off x="4836311" y="2333254"/>
              <a:ext cx="25200" cy="5367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grpSp>
      <p:sp>
        <p:nvSpPr>
          <p:cNvPr id="59" name="Shape 59"/>
          <p:cNvSpPr txBox="1">
            <a:spLocks noGrp="1"/>
          </p:cNvSpPr>
          <p:nvPr>
            <p:ph type="title"/>
          </p:nvPr>
        </p:nvSpPr>
        <p:spPr>
          <a:xfrm>
            <a:off x="729450" y="864300"/>
            <a:ext cx="7021200" cy="2985000"/>
          </a:xfrm>
          <a:prstGeom prst="rect">
            <a:avLst/>
          </a:prstGeom>
        </p:spPr>
        <p:txBody>
          <a:bodyPr wrap="square" lIns="91425" tIns="91425" rIns="91425" bIns="91425" anchor="ctr" anchorCtr="0"/>
          <a:lstStyle>
            <a:lvl1pPr lvl="0">
              <a:spcBef>
                <a:spcPts val="0"/>
              </a:spcBef>
              <a:buClr>
                <a:schemeClr val="lt1"/>
              </a:buClr>
              <a:buSzPts val="3600"/>
              <a:buNone/>
              <a:defRPr sz="3600">
                <a:solidFill>
                  <a:schemeClr val="lt1"/>
                </a:solidFill>
              </a:defRPr>
            </a:lvl1pPr>
            <a:lvl2pPr lvl="1">
              <a:spcBef>
                <a:spcPts val="0"/>
              </a:spcBef>
              <a:buClr>
                <a:schemeClr val="lt1"/>
              </a:buClr>
              <a:buSzPts val="3600"/>
              <a:buNone/>
              <a:defRPr sz="3600">
                <a:solidFill>
                  <a:schemeClr val="lt1"/>
                </a:solidFill>
              </a:defRPr>
            </a:lvl2pPr>
            <a:lvl3pPr lvl="2">
              <a:spcBef>
                <a:spcPts val="0"/>
              </a:spcBef>
              <a:buClr>
                <a:schemeClr val="lt1"/>
              </a:buClr>
              <a:buSzPts val="3600"/>
              <a:buNone/>
              <a:defRPr sz="3600">
                <a:solidFill>
                  <a:schemeClr val="lt1"/>
                </a:solidFill>
              </a:defRPr>
            </a:lvl3pPr>
            <a:lvl4pPr lvl="3">
              <a:spcBef>
                <a:spcPts val="0"/>
              </a:spcBef>
              <a:buClr>
                <a:schemeClr val="lt1"/>
              </a:buClr>
              <a:buSzPts val="3600"/>
              <a:buNone/>
              <a:defRPr sz="3600">
                <a:solidFill>
                  <a:schemeClr val="lt1"/>
                </a:solidFill>
              </a:defRPr>
            </a:lvl4pPr>
            <a:lvl5pPr lvl="4">
              <a:spcBef>
                <a:spcPts val="0"/>
              </a:spcBef>
              <a:buClr>
                <a:schemeClr val="lt1"/>
              </a:buClr>
              <a:buSzPts val="3600"/>
              <a:buNone/>
              <a:defRPr sz="3600">
                <a:solidFill>
                  <a:schemeClr val="lt1"/>
                </a:solidFill>
              </a:defRPr>
            </a:lvl5pPr>
            <a:lvl6pPr lvl="5">
              <a:spcBef>
                <a:spcPts val="0"/>
              </a:spcBef>
              <a:buClr>
                <a:schemeClr val="lt1"/>
              </a:buClr>
              <a:buSzPts val="3600"/>
              <a:buNone/>
              <a:defRPr sz="3600">
                <a:solidFill>
                  <a:schemeClr val="lt1"/>
                </a:solidFill>
              </a:defRPr>
            </a:lvl6pPr>
            <a:lvl7pPr lvl="6">
              <a:spcBef>
                <a:spcPts val="0"/>
              </a:spcBef>
              <a:buClr>
                <a:schemeClr val="lt1"/>
              </a:buClr>
              <a:buSzPts val="3600"/>
              <a:buNone/>
              <a:defRPr sz="3600">
                <a:solidFill>
                  <a:schemeClr val="lt1"/>
                </a:solidFill>
              </a:defRPr>
            </a:lvl7pPr>
            <a:lvl8pPr lvl="7">
              <a:spcBef>
                <a:spcPts val="0"/>
              </a:spcBef>
              <a:buClr>
                <a:schemeClr val="lt1"/>
              </a:buClr>
              <a:buSzPts val="3600"/>
              <a:buNone/>
              <a:defRPr sz="3600">
                <a:solidFill>
                  <a:schemeClr val="lt1"/>
                </a:solidFill>
              </a:defRPr>
            </a:lvl8pPr>
            <a:lvl9pPr lvl="8">
              <a:spcBef>
                <a:spcPts val="0"/>
              </a:spcBef>
              <a:buClr>
                <a:schemeClr val="lt1"/>
              </a:buClr>
              <a:buSzPts val="3600"/>
              <a:buNone/>
              <a:defRPr sz="3600">
                <a:solidFill>
                  <a:schemeClr val="lt1"/>
                </a:solidFill>
              </a:defRPr>
            </a:lvl9pPr>
          </a:lstStyle>
          <a:p>
            <a:endParaRPr/>
          </a:p>
        </p:txBody>
      </p:sp>
      <p:sp>
        <p:nvSpPr>
          <p:cNvPr id="60" name="Shape 60"/>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61"/>
        <p:cNvGrpSpPr/>
        <p:nvPr/>
      </p:nvGrpSpPr>
      <p:grpSpPr>
        <a:xfrm>
          <a:off x="0" y="0"/>
          <a:ext cx="0" cy="0"/>
          <a:chOff x="0" y="0"/>
          <a:chExt cx="0" cy="0"/>
        </a:xfrm>
      </p:grpSpPr>
      <p:sp>
        <p:nvSpPr>
          <p:cNvPr id="62" name="Shape 62"/>
          <p:cNvSpPr/>
          <p:nvPr/>
        </p:nvSpPr>
        <p:spPr>
          <a:xfrm>
            <a:off x="0" y="0"/>
            <a:ext cx="4572000" cy="51435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grpSp>
        <p:nvGrpSpPr>
          <p:cNvPr id="63" name="Shape 63"/>
          <p:cNvGrpSpPr/>
          <p:nvPr/>
        </p:nvGrpSpPr>
        <p:grpSpPr>
          <a:xfrm>
            <a:off x="830392" y="1191256"/>
            <a:ext cx="745763" cy="45826"/>
            <a:chOff x="4580561" y="2589004"/>
            <a:chExt cx="1064464" cy="25200"/>
          </a:xfrm>
        </p:grpSpPr>
        <p:sp>
          <p:nvSpPr>
            <p:cNvPr id="64" name="Shape 64"/>
            <p:cNvSpPr/>
            <p:nvPr/>
          </p:nvSpPr>
          <p:spPr>
            <a:xfrm rot="-5400000">
              <a:off x="5366325" y="2335504"/>
              <a:ext cx="25200" cy="532200"/>
            </a:xfrm>
            <a:prstGeom prst="rect">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65" name="Shape 65"/>
            <p:cNvSpPr/>
            <p:nvPr/>
          </p:nvSpPr>
          <p:spPr>
            <a:xfrm rot="-5400000">
              <a:off x="4836311" y="2333254"/>
              <a:ext cx="25200" cy="5367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grpSp>
      <p:sp>
        <p:nvSpPr>
          <p:cNvPr id="66" name="Shape 66"/>
          <p:cNvSpPr txBox="1">
            <a:spLocks noGrp="1"/>
          </p:cNvSpPr>
          <p:nvPr>
            <p:ph type="title"/>
          </p:nvPr>
        </p:nvSpPr>
        <p:spPr>
          <a:xfrm>
            <a:off x="730000" y="1318650"/>
            <a:ext cx="3300900" cy="1687200"/>
          </a:xfrm>
          <a:prstGeom prst="rect">
            <a:avLst/>
          </a:prstGeom>
        </p:spPr>
        <p:txBody>
          <a:bodyPr wrap="square" lIns="91425" tIns="91425" rIns="91425" bIns="91425" anchor="t" anchorCtr="0"/>
          <a:lstStyle>
            <a:lvl1pPr lvl="0">
              <a:spcBef>
                <a:spcPts val="0"/>
              </a:spcBef>
              <a:buClr>
                <a:schemeClr val="dk2"/>
              </a:buClr>
              <a:buSzPts val="2600"/>
              <a:buNone/>
              <a:defRPr sz="2600">
                <a:solidFill>
                  <a:schemeClr val="dk2"/>
                </a:solidFill>
              </a:defRPr>
            </a:lvl1pPr>
            <a:lvl2pPr lvl="1">
              <a:spcBef>
                <a:spcPts val="0"/>
              </a:spcBef>
              <a:buClr>
                <a:schemeClr val="dk2"/>
              </a:buClr>
              <a:buSzPts val="2600"/>
              <a:buNone/>
              <a:defRPr sz="2600">
                <a:solidFill>
                  <a:schemeClr val="dk2"/>
                </a:solidFill>
              </a:defRPr>
            </a:lvl2pPr>
            <a:lvl3pPr lvl="2">
              <a:spcBef>
                <a:spcPts val="0"/>
              </a:spcBef>
              <a:buClr>
                <a:schemeClr val="dk2"/>
              </a:buClr>
              <a:buSzPts val="2600"/>
              <a:buNone/>
              <a:defRPr sz="2600">
                <a:solidFill>
                  <a:schemeClr val="dk2"/>
                </a:solidFill>
              </a:defRPr>
            </a:lvl3pPr>
            <a:lvl4pPr lvl="3">
              <a:spcBef>
                <a:spcPts val="0"/>
              </a:spcBef>
              <a:buClr>
                <a:schemeClr val="dk2"/>
              </a:buClr>
              <a:buSzPts val="2600"/>
              <a:buNone/>
              <a:defRPr sz="2600">
                <a:solidFill>
                  <a:schemeClr val="dk2"/>
                </a:solidFill>
              </a:defRPr>
            </a:lvl4pPr>
            <a:lvl5pPr lvl="4">
              <a:spcBef>
                <a:spcPts val="0"/>
              </a:spcBef>
              <a:buClr>
                <a:schemeClr val="dk2"/>
              </a:buClr>
              <a:buSzPts val="2600"/>
              <a:buNone/>
              <a:defRPr sz="2600">
                <a:solidFill>
                  <a:schemeClr val="dk2"/>
                </a:solidFill>
              </a:defRPr>
            </a:lvl5pPr>
            <a:lvl6pPr lvl="5">
              <a:spcBef>
                <a:spcPts val="0"/>
              </a:spcBef>
              <a:buClr>
                <a:schemeClr val="dk2"/>
              </a:buClr>
              <a:buSzPts val="2600"/>
              <a:buNone/>
              <a:defRPr sz="2600">
                <a:solidFill>
                  <a:schemeClr val="dk2"/>
                </a:solidFill>
              </a:defRPr>
            </a:lvl6pPr>
            <a:lvl7pPr lvl="6">
              <a:spcBef>
                <a:spcPts val="0"/>
              </a:spcBef>
              <a:buClr>
                <a:schemeClr val="dk2"/>
              </a:buClr>
              <a:buSzPts val="2600"/>
              <a:buNone/>
              <a:defRPr sz="2600">
                <a:solidFill>
                  <a:schemeClr val="dk2"/>
                </a:solidFill>
              </a:defRPr>
            </a:lvl7pPr>
            <a:lvl8pPr lvl="7">
              <a:spcBef>
                <a:spcPts val="0"/>
              </a:spcBef>
              <a:buClr>
                <a:schemeClr val="dk2"/>
              </a:buClr>
              <a:buSzPts val="2600"/>
              <a:buNone/>
              <a:defRPr sz="2600">
                <a:solidFill>
                  <a:schemeClr val="dk2"/>
                </a:solidFill>
              </a:defRPr>
            </a:lvl8pPr>
            <a:lvl9pPr lvl="8">
              <a:spcBef>
                <a:spcPts val="0"/>
              </a:spcBef>
              <a:buClr>
                <a:schemeClr val="dk2"/>
              </a:buClr>
              <a:buSzPts val="2600"/>
              <a:buNone/>
              <a:defRPr sz="2600">
                <a:solidFill>
                  <a:schemeClr val="dk2"/>
                </a:solidFill>
              </a:defRPr>
            </a:lvl9pPr>
          </a:lstStyle>
          <a:p>
            <a:endParaRPr/>
          </a:p>
        </p:txBody>
      </p:sp>
      <p:sp>
        <p:nvSpPr>
          <p:cNvPr id="67" name="Shape 67"/>
          <p:cNvSpPr txBox="1">
            <a:spLocks noGrp="1"/>
          </p:cNvSpPr>
          <p:nvPr>
            <p:ph type="subTitle" idx="1"/>
          </p:nvPr>
        </p:nvSpPr>
        <p:spPr>
          <a:xfrm>
            <a:off x="724950" y="3161525"/>
            <a:ext cx="3300900" cy="759000"/>
          </a:xfrm>
          <a:prstGeom prst="rect">
            <a:avLst/>
          </a:prstGeom>
        </p:spPr>
        <p:txBody>
          <a:bodyPr wrap="square" lIns="91425" tIns="91425" rIns="91425" bIns="91425" anchor="t" anchorCtr="0"/>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Shape 68"/>
          <p:cNvSpPr txBox="1">
            <a:spLocks noGrp="1"/>
          </p:cNvSpPr>
          <p:nvPr>
            <p:ph type="body" idx="2"/>
          </p:nvPr>
        </p:nvSpPr>
        <p:spPr>
          <a:xfrm>
            <a:off x="5174225" y="1352625"/>
            <a:ext cx="3374400" cy="3025500"/>
          </a:xfrm>
          <a:prstGeom prst="rect">
            <a:avLst/>
          </a:prstGeom>
        </p:spPr>
        <p:txBody>
          <a:bodyPr wrap="square" lIns="91425" tIns="91425" rIns="91425" bIns="91425" anchor="t" anchorCtr="0"/>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a:endParaRPr/>
          </a:p>
        </p:txBody>
      </p:sp>
      <p:sp>
        <p:nvSpPr>
          <p:cNvPr id="69" name="Shape 69"/>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724950" y="4372551"/>
            <a:ext cx="7697400" cy="460500"/>
          </a:xfrm>
          <a:prstGeom prst="rect">
            <a:avLst/>
          </a:prstGeom>
        </p:spPr>
        <p:txBody>
          <a:bodyPr wrap="square" lIns="91425" tIns="91425" rIns="91425" bIns="91425" anchor="ctr" anchorCtr="0"/>
          <a:lstStyle>
            <a:lvl1pPr lvl="0">
              <a:lnSpc>
                <a:spcPct val="100000"/>
              </a:lnSpc>
              <a:spcBef>
                <a:spcPts val="0"/>
              </a:spcBef>
              <a:spcAft>
                <a:spcPts val="0"/>
              </a:spcAft>
              <a:buSzPts val="1300"/>
              <a:buNone/>
              <a:defRPr/>
            </a:lvl1pPr>
          </a:lstStyle>
          <a:p>
            <a:endParaRPr/>
          </a:p>
        </p:txBody>
      </p:sp>
      <p:sp>
        <p:nvSpPr>
          <p:cNvPr id="72" name="Shape 72"/>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SzPts val="2800"/>
              <a:buFont typeface="Raleway"/>
              <a:buNone/>
              <a:defRPr sz="2800" b="1">
                <a:latin typeface="Raleway"/>
                <a:ea typeface="Raleway"/>
                <a:cs typeface="Raleway"/>
                <a:sym typeface="Raleway"/>
              </a:defRPr>
            </a:lvl1pPr>
            <a:lvl2pPr lvl="1">
              <a:spcBef>
                <a:spcPts val="0"/>
              </a:spcBef>
              <a:buSzPts val="2800"/>
              <a:buFont typeface="Raleway"/>
              <a:buNone/>
              <a:defRPr sz="2800" b="1">
                <a:latin typeface="Raleway"/>
                <a:ea typeface="Raleway"/>
                <a:cs typeface="Raleway"/>
                <a:sym typeface="Raleway"/>
              </a:defRPr>
            </a:lvl2pPr>
            <a:lvl3pPr lvl="2">
              <a:spcBef>
                <a:spcPts val="0"/>
              </a:spcBef>
              <a:buSzPts val="2800"/>
              <a:buFont typeface="Raleway"/>
              <a:buNone/>
              <a:defRPr sz="2800" b="1">
                <a:latin typeface="Raleway"/>
                <a:ea typeface="Raleway"/>
                <a:cs typeface="Raleway"/>
                <a:sym typeface="Raleway"/>
              </a:defRPr>
            </a:lvl3pPr>
            <a:lvl4pPr lvl="3">
              <a:spcBef>
                <a:spcPts val="0"/>
              </a:spcBef>
              <a:buSzPts val="2800"/>
              <a:buFont typeface="Raleway"/>
              <a:buNone/>
              <a:defRPr sz="2800" b="1">
                <a:latin typeface="Raleway"/>
                <a:ea typeface="Raleway"/>
                <a:cs typeface="Raleway"/>
                <a:sym typeface="Raleway"/>
              </a:defRPr>
            </a:lvl4pPr>
            <a:lvl5pPr lvl="4">
              <a:spcBef>
                <a:spcPts val="0"/>
              </a:spcBef>
              <a:buSzPts val="2800"/>
              <a:buFont typeface="Raleway"/>
              <a:buNone/>
              <a:defRPr sz="2800" b="1">
                <a:latin typeface="Raleway"/>
                <a:ea typeface="Raleway"/>
                <a:cs typeface="Raleway"/>
                <a:sym typeface="Raleway"/>
              </a:defRPr>
            </a:lvl5pPr>
            <a:lvl6pPr lvl="5">
              <a:spcBef>
                <a:spcPts val="0"/>
              </a:spcBef>
              <a:buSzPts val="2800"/>
              <a:buFont typeface="Raleway"/>
              <a:buNone/>
              <a:defRPr sz="2800" b="1">
                <a:latin typeface="Raleway"/>
                <a:ea typeface="Raleway"/>
                <a:cs typeface="Raleway"/>
                <a:sym typeface="Raleway"/>
              </a:defRPr>
            </a:lvl6pPr>
            <a:lvl7pPr lvl="6">
              <a:spcBef>
                <a:spcPts val="0"/>
              </a:spcBef>
              <a:buSzPts val="2800"/>
              <a:buFont typeface="Raleway"/>
              <a:buNone/>
              <a:defRPr sz="2800" b="1">
                <a:latin typeface="Raleway"/>
                <a:ea typeface="Raleway"/>
                <a:cs typeface="Raleway"/>
                <a:sym typeface="Raleway"/>
              </a:defRPr>
            </a:lvl7pPr>
            <a:lvl8pPr lvl="7">
              <a:spcBef>
                <a:spcPts val="0"/>
              </a:spcBef>
              <a:buSzPts val="2800"/>
              <a:buFont typeface="Raleway"/>
              <a:buNone/>
              <a:defRPr sz="2800" b="1">
                <a:latin typeface="Raleway"/>
                <a:ea typeface="Raleway"/>
                <a:cs typeface="Raleway"/>
                <a:sym typeface="Raleway"/>
              </a:defRPr>
            </a:lvl8pPr>
            <a:lvl9pPr lvl="8">
              <a:spcBef>
                <a:spcPts val="0"/>
              </a:spcBef>
              <a:buSzPts val="2800"/>
              <a:buFont typeface="Raleway"/>
              <a:buNone/>
              <a:defRPr sz="2800" b="1">
                <a:latin typeface="Raleway"/>
                <a:ea typeface="Raleway"/>
                <a:cs typeface="Raleway"/>
                <a:sym typeface="Raleway"/>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accent1"/>
              </a:buClr>
              <a:buSzPts val="1300"/>
              <a:buFont typeface="Lato"/>
              <a:buChar char="●"/>
              <a:defRPr sz="1300">
                <a:solidFill>
                  <a:schemeClr val="accent1"/>
                </a:solidFill>
                <a:latin typeface="Lato"/>
                <a:ea typeface="Lato"/>
                <a:cs typeface="Lato"/>
                <a:sym typeface="Lato"/>
              </a:defRPr>
            </a:lvl1pPr>
            <a:lvl2pPr lvl="1">
              <a:lnSpc>
                <a:spcPct val="115000"/>
              </a:lnSpc>
              <a:spcBef>
                <a:spcPts val="0"/>
              </a:spcBef>
              <a:spcAft>
                <a:spcPts val="1600"/>
              </a:spcAft>
              <a:buClr>
                <a:schemeClr val="accent1"/>
              </a:buClr>
              <a:buSzPts val="1100"/>
              <a:buFont typeface="Lato"/>
              <a:buChar char="○"/>
              <a:defRPr sz="1100">
                <a:solidFill>
                  <a:schemeClr val="accent1"/>
                </a:solidFill>
                <a:latin typeface="Lato"/>
                <a:ea typeface="Lato"/>
                <a:cs typeface="Lato"/>
                <a:sym typeface="Lato"/>
              </a:defRPr>
            </a:lvl2pPr>
            <a:lvl3pPr lvl="2">
              <a:lnSpc>
                <a:spcPct val="115000"/>
              </a:lnSpc>
              <a:spcBef>
                <a:spcPts val="0"/>
              </a:spcBef>
              <a:spcAft>
                <a:spcPts val="1600"/>
              </a:spcAft>
              <a:buClr>
                <a:schemeClr val="accent1"/>
              </a:buClr>
              <a:buSzPts val="1100"/>
              <a:buFont typeface="Lato"/>
              <a:buChar char="■"/>
              <a:defRPr sz="1100">
                <a:solidFill>
                  <a:schemeClr val="accent1"/>
                </a:solidFill>
                <a:latin typeface="Lato"/>
                <a:ea typeface="Lato"/>
                <a:cs typeface="Lato"/>
                <a:sym typeface="Lato"/>
              </a:defRPr>
            </a:lvl3pPr>
            <a:lvl4pPr lvl="3">
              <a:lnSpc>
                <a:spcPct val="115000"/>
              </a:lnSpc>
              <a:spcBef>
                <a:spcPts val="0"/>
              </a:spcBef>
              <a:spcAft>
                <a:spcPts val="1600"/>
              </a:spcAft>
              <a:buClr>
                <a:schemeClr val="accent1"/>
              </a:buClr>
              <a:buSzPts val="1100"/>
              <a:buFont typeface="Lato"/>
              <a:buChar char="●"/>
              <a:defRPr sz="1100">
                <a:solidFill>
                  <a:schemeClr val="accent1"/>
                </a:solidFill>
                <a:latin typeface="Lato"/>
                <a:ea typeface="Lato"/>
                <a:cs typeface="Lato"/>
                <a:sym typeface="Lato"/>
              </a:defRPr>
            </a:lvl4pPr>
            <a:lvl5pPr lvl="4">
              <a:lnSpc>
                <a:spcPct val="115000"/>
              </a:lnSpc>
              <a:spcBef>
                <a:spcPts val="0"/>
              </a:spcBef>
              <a:spcAft>
                <a:spcPts val="1600"/>
              </a:spcAft>
              <a:buClr>
                <a:schemeClr val="accent1"/>
              </a:buClr>
              <a:buSzPts val="1100"/>
              <a:buFont typeface="Lato"/>
              <a:buChar char="○"/>
              <a:defRPr sz="1100">
                <a:solidFill>
                  <a:schemeClr val="accent1"/>
                </a:solidFill>
                <a:latin typeface="Lato"/>
                <a:ea typeface="Lato"/>
                <a:cs typeface="Lato"/>
                <a:sym typeface="Lato"/>
              </a:defRPr>
            </a:lvl5pPr>
            <a:lvl6pPr lvl="5">
              <a:lnSpc>
                <a:spcPct val="115000"/>
              </a:lnSpc>
              <a:spcBef>
                <a:spcPts val="0"/>
              </a:spcBef>
              <a:spcAft>
                <a:spcPts val="1600"/>
              </a:spcAft>
              <a:buClr>
                <a:schemeClr val="accent1"/>
              </a:buClr>
              <a:buSzPts val="1100"/>
              <a:buFont typeface="Lato"/>
              <a:buChar char="■"/>
              <a:defRPr sz="1100">
                <a:solidFill>
                  <a:schemeClr val="accent1"/>
                </a:solidFill>
                <a:latin typeface="Lato"/>
                <a:ea typeface="Lato"/>
                <a:cs typeface="Lato"/>
                <a:sym typeface="Lato"/>
              </a:defRPr>
            </a:lvl6pPr>
            <a:lvl7pPr lvl="6">
              <a:lnSpc>
                <a:spcPct val="115000"/>
              </a:lnSpc>
              <a:spcBef>
                <a:spcPts val="0"/>
              </a:spcBef>
              <a:spcAft>
                <a:spcPts val="1600"/>
              </a:spcAft>
              <a:buClr>
                <a:schemeClr val="accent1"/>
              </a:buClr>
              <a:buSzPts val="1100"/>
              <a:buFont typeface="Lato"/>
              <a:buChar char="●"/>
              <a:defRPr sz="1100">
                <a:solidFill>
                  <a:schemeClr val="accent1"/>
                </a:solidFill>
                <a:latin typeface="Lato"/>
                <a:ea typeface="Lato"/>
                <a:cs typeface="Lato"/>
                <a:sym typeface="Lato"/>
              </a:defRPr>
            </a:lvl7pPr>
            <a:lvl8pPr lvl="7">
              <a:lnSpc>
                <a:spcPct val="115000"/>
              </a:lnSpc>
              <a:spcBef>
                <a:spcPts val="0"/>
              </a:spcBef>
              <a:spcAft>
                <a:spcPts val="1600"/>
              </a:spcAft>
              <a:buClr>
                <a:schemeClr val="accent1"/>
              </a:buClr>
              <a:buSzPts val="1100"/>
              <a:buFont typeface="Lato"/>
              <a:buChar char="○"/>
              <a:defRPr sz="1100">
                <a:solidFill>
                  <a:schemeClr val="accent1"/>
                </a:solidFill>
                <a:latin typeface="Lato"/>
                <a:ea typeface="Lato"/>
                <a:cs typeface="Lato"/>
                <a:sym typeface="Lato"/>
              </a:defRPr>
            </a:lvl8pPr>
            <a:lvl9pPr lvl="8">
              <a:lnSpc>
                <a:spcPct val="115000"/>
              </a:lnSpc>
              <a:spcBef>
                <a:spcPts val="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Shape 8"/>
          <p:cNvSpPr txBox="1">
            <a:spLocks noGrp="1"/>
          </p:cNvSpPr>
          <p:nvPr>
            <p:ph type="sldNum" idx="12"/>
          </p:nvPr>
        </p:nvSpPr>
        <p:spPr>
          <a:xfrm>
            <a:off x="8536302" y="4749851"/>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n" sz="1000">
                <a:solidFill>
                  <a:schemeClr val="accent1"/>
                </a:solidFill>
                <a:latin typeface="Lato"/>
                <a:ea typeface="Lato"/>
                <a:cs typeface="Lato"/>
                <a:sym typeface="Lato"/>
              </a:rPr>
              <a:t>‹#›</a:t>
            </a:fld>
            <a:endParaRPr lang="en" sz="1000">
              <a:solidFill>
                <a:schemeClr val="accent1"/>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7.gif"/><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15.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p:nvPr/>
        </p:nvSpPr>
        <p:spPr>
          <a:xfrm>
            <a:off x="6915050" y="3363375"/>
            <a:ext cx="1891200" cy="1500600"/>
          </a:xfrm>
          <a:prstGeom prst="rect">
            <a:avLst/>
          </a:prstGeom>
          <a:noFill/>
          <a:ln>
            <a:noFill/>
          </a:ln>
        </p:spPr>
        <p:txBody>
          <a:bodyPr wrap="square" lIns="91425" tIns="91425" rIns="91425" bIns="91425" anchor="t" anchorCtr="0">
            <a:noAutofit/>
          </a:bodyPr>
          <a:lstStyle/>
          <a:p>
            <a:pPr lvl="0" algn="r" rtl="0">
              <a:spcBef>
                <a:spcPts val="0"/>
              </a:spcBef>
              <a:buNone/>
            </a:pPr>
            <a:r>
              <a:rPr lang="en" sz="1800" b="1">
                <a:solidFill>
                  <a:schemeClr val="dk2"/>
                </a:solidFill>
                <a:latin typeface="Raleway"/>
                <a:ea typeface="Raleway"/>
                <a:cs typeface="Raleway"/>
                <a:sym typeface="Raleway"/>
              </a:rPr>
              <a:t>Alvarez, Olín</a:t>
            </a:r>
          </a:p>
          <a:p>
            <a:pPr lvl="0" algn="r" rtl="0">
              <a:spcBef>
                <a:spcPts val="0"/>
              </a:spcBef>
              <a:buNone/>
            </a:pPr>
            <a:r>
              <a:rPr lang="en" sz="1800" b="1">
                <a:solidFill>
                  <a:schemeClr val="dk2"/>
                </a:solidFill>
                <a:latin typeface="Raleway"/>
                <a:ea typeface="Raleway"/>
                <a:cs typeface="Raleway"/>
                <a:sym typeface="Raleway"/>
              </a:rPr>
              <a:t>Song, Jonathan</a:t>
            </a:r>
          </a:p>
          <a:p>
            <a:pPr lvl="0" algn="r" rtl="0">
              <a:spcBef>
                <a:spcPts val="0"/>
              </a:spcBef>
              <a:buNone/>
            </a:pPr>
            <a:r>
              <a:rPr lang="en" sz="1800" b="1">
                <a:solidFill>
                  <a:schemeClr val="dk2"/>
                </a:solidFill>
                <a:latin typeface="Raleway"/>
                <a:ea typeface="Raleway"/>
                <a:cs typeface="Raleway"/>
                <a:sym typeface="Raleway"/>
              </a:rPr>
              <a:t>Tran, Kevin</a:t>
            </a:r>
          </a:p>
          <a:p>
            <a:pPr lvl="0" algn="r" rtl="0">
              <a:spcBef>
                <a:spcPts val="0"/>
              </a:spcBef>
              <a:buNone/>
            </a:pPr>
            <a:r>
              <a:rPr lang="en" sz="1800" b="1">
                <a:solidFill>
                  <a:schemeClr val="dk2"/>
                </a:solidFill>
                <a:latin typeface="Raleway"/>
                <a:ea typeface="Raleway"/>
                <a:cs typeface="Raleway"/>
                <a:sym typeface="Raleway"/>
              </a:rPr>
              <a:t>Ho, Henry</a:t>
            </a:r>
            <a:br>
              <a:rPr lang="en" sz="1800" b="1">
                <a:solidFill>
                  <a:schemeClr val="dk2"/>
                </a:solidFill>
                <a:latin typeface="Raleway"/>
                <a:ea typeface="Raleway"/>
                <a:cs typeface="Raleway"/>
                <a:sym typeface="Raleway"/>
              </a:rPr>
            </a:br>
            <a:r>
              <a:rPr lang="en" sz="1800" b="1">
                <a:solidFill>
                  <a:schemeClr val="dk2"/>
                </a:solidFill>
                <a:latin typeface="Raleway"/>
                <a:ea typeface="Raleway"/>
                <a:cs typeface="Raleway"/>
                <a:sym typeface="Raleway"/>
              </a:rPr>
              <a:t>Padilla, Danny</a:t>
            </a:r>
          </a:p>
        </p:txBody>
      </p:sp>
      <p:pic>
        <p:nvPicPr>
          <p:cNvPr id="87" name="Shape 87"/>
          <p:cNvPicPr preferRelativeResize="0"/>
          <p:nvPr/>
        </p:nvPicPr>
        <p:blipFill>
          <a:blip r:embed="rId3">
            <a:alphaModFix/>
          </a:blip>
          <a:stretch>
            <a:fillRect/>
          </a:stretch>
        </p:blipFill>
        <p:spPr>
          <a:xfrm>
            <a:off x="837871" y="1341950"/>
            <a:ext cx="4632449" cy="2459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729450" y="1318650"/>
            <a:ext cx="7688400" cy="535200"/>
          </a:xfrm>
          <a:prstGeom prst="rect">
            <a:avLst/>
          </a:prstGeom>
        </p:spPr>
        <p:txBody>
          <a:bodyPr wrap="square" lIns="91425" tIns="91425" rIns="91425" bIns="91425" anchor="t" anchorCtr="0">
            <a:noAutofit/>
          </a:bodyPr>
          <a:lstStyle/>
          <a:p>
            <a:pPr lvl="0">
              <a:spcBef>
                <a:spcPts val="0"/>
              </a:spcBef>
              <a:buNone/>
            </a:pPr>
            <a:r>
              <a:rPr lang="en"/>
              <a:t>Eagle One</a:t>
            </a:r>
          </a:p>
        </p:txBody>
      </p:sp>
      <p:pic>
        <p:nvPicPr>
          <p:cNvPr id="149" name="Shape 149"/>
          <p:cNvPicPr preferRelativeResize="0"/>
          <p:nvPr/>
        </p:nvPicPr>
        <p:blipFill>
          <a:blip r:embed="rId3">
            <a:alphaModFix/>
          </a:blip>
          <a:stretch>
            <a:fillRect/>
          </a:stretch>
        </p:blipFill>
        <p:spPr>
          <a:xfrm>
            <a:off x="570575" y="1899425"/>
            <a:ext cx="1954100" cy="1465575"/>
          </a:xfrm>
          <a:prstGeom prst="rect">
            <a:avLst/>
          </a:prstGeom>
          <a:noFill/>
          <a:ln>
            <a:noFill/>
          </a:ln>
        </p:spPr>
      </p:pic>
      <p:pic>
        <p:nvPicPr>
          <p:cNvPr id="150" name="Shape 150"/>
          <p:cNvPicPr preferRelativeResize="0"/>
          <p:nvPr/>
        </p:nvPicPr>
        <p:blipFill>
          <a:blip r:embed="rId4">
            <a:alphaModFix/>
          </a:blip>
          <a:stretch>
            <a:fillRect/>
          </a:stretch>
        </p:blipFill>
        <p:spPr>
          <a:xfrm>
            <a:off x="570575" y="3441203"/>
            <a:ext cx="1954100" cy="1465575"/>
          </a:xfrm>
          <a:prstGeom prst="rect">
            <a:avLst/>
          </a:prstGeom>
          <a:noFill/>
          <a:ln>
            <a:noFill/>
          </a:ln>
        </p:spPr>
      </p:pic>
      <p:sp>
        <p:nvSpPr>
          <p:cNvPr id="151" name="Shape 151"/>
          <p:cNvSpPr txBox="1"/>
          <p:nvPr/>
        </p:nvSpPr>
        <p:spPr>
          <a:xfrm>
            <a:off x="6608200" y="25550"/>
            <a:ext cx="2535900" cy="459900"/>
          </a:xfrm>
          <a:prstGeom prst="rect">
            <a:avLst/>
          </a:prstGeom>
          <a:noFill/>
          <a:ln>
            <a:noFill/>
          </a:ln>
        </p:spPr>
        <p:txBody>
          <a:bodyPr wrap="square" lIns="91425" tIns="91425" rIns="91425" bIns="91425" anchor="t" anchorCtr="0">
            <a:noAutofit/>
          </a:bodyPr>
          <a:lstStyle/>
          <a:p>
            <a:pPr lvl="0">
              <a:spcBef>
                <a:spcPts val="0"/>
              </a:spcBef>
              <a:buNone/>
            </a:pPr>
            <a:r>
              <a:rPr lang="en"/>
              <a:t>Jonathan Song :: Hardware</a:t>
            </a:r>
          </a:p>
        </p:txBody>
      </p:sp>
      <p:pic>
        <p:nvPicPr>
          <p:cNvPr id="152" name="Shape 152"/>
          <p:cNvPicPr preferRelativeResize="0"/>
          <p:nvPr/>
        </p:nvPicPr>
        <p:blipFill>
          <a:blip r:embed="rId5">
            <a:alphaModFix/>
          </a:blip>
          <a:stretch>
            <a:fillRect/>
          </a:stretch>
        </p:blipFill>
        <p:spPr>
          <a:xfrm>
            <a:off x="2629475" y="1899425"/>
            <a:ext cx="6030423" cy="3007350"/>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729450" y="1318650"/>
            <a:ext cx="3618300" cy="535200"/>
          </a:xfrm>
          <a:prstGeom prst="rect">
            <a:avLst/>
          </a:prstGeom>
        </p:spPr>
        <p:txBody>
          <a:bodyPr wrap="square" lIns="91425" tIns="91425" rIns="91425" bIns="91425" anchor="t" anchorCtr="0">
            <a:noAutofit/>
          </a:bodyPr>
          <a:lstStyle/>
          <a:p>
            <a:pPr lvl="0" rtl="0">
              <a:spcBef>
                <a:spcPts val="0"/>
              </a:spcBef>
              <a:buNone/>
            </a:pPr>
            <a:r>
              <a:rPr lang="en"/>
              <a:t>Hardware - Sensors</a:t>
            </a:r>
          </a:p>
        </p:txBody>
      </p:sp>
      <p:sp>
        <p:nvSpPr>
          <p:cNvPr id="158" name="Shape 158"/>
          <p:cNvSpPr txBox="1">
            <a:spLocks noGrp="1"/>
          </p:cNvSpPr>
          <p:nvPr>
            <p:ph type="body" idx="1"/>
          </p:nvPr>
        </p:nvSpPr>
        <p:spPr>
          <a:xfrm>
            <a:off x="881850" y="2078875"/>
            <a:ext cx="3386700" cy="2528100"/>
          </a:xfrm>
          <a:prstGeom prst="rect">
            <a:avLst/>
          </a:prstGeom>
        </p:spPr>
        <p:txBody>
          <a:bodyPr wrap="square" lIns="91425" tIns="91425" rIns="91425" bIns="91425" anchor="t" anchorCtr="0">
            <a:noAutofit/>
          </a:bodyPr>
          <a:lstStyle/>
          <a:p>
            <a:pPr marL="457200" lvl="0" indent="-342900" rtl="0">
              <a:spcBef>
                <a:spcPts val="0"/>
              </a:spcBef>
              <a:spcAft>
                <a:spcPts val="0"/>
              </a:spcAft>
              <a:buSzPts val="1800"/>
              <a:buChar char="●"/>
            </a:pPr>
            <a:r>
              <a:rPr lang="en" sz="1800"/>
              <a:t>Cameras</a:t>
            </a:r>
          </a:p>
          <a:p>
            <a:pPr marL="457200" lvl="0" indent="-342900" rtl="0">
              <a:spcBef>
                <a:spcPts val="0"/>
              </a:spcBef>
              <a:spcAft>
                <a:spcPts val="0"/>
              </a:spcAft>
              <a:buSzPts val="1800"/>
              <a:buChar char="●"/>
            </a:pPr>
            <a:r>
              <a:rPr lang="en" sz="1800"/>
              <a:t>Hydrophone</a:t>
            </a:r>
          </a:p>
          <a:p>
            <a:pPr marL="457200" lvl="0" indent="-342900" rtl="0">
              <a:spcBef>
                <a:spcPts val="0"/>
              </a:spcBef>
              <a:spcAft>
                <a:spcPts val="0"/>
              </a:spcAft>
              <a:buSzPts val="1800"/>
              <a:buChar char="●"/>
            </a:pPr>
            <a:r>
              <a:rPr lang="en" sz="1800"/>
              <a:t>Barometer</a:t>
            </a:r>
          </a:p>
          <a:p>
            <a:pPr marL="457200" lvl="0" indent="-342900" rtl="0">
              <a:spcBef>
                <a:spcPts val="0"/>
              </a:spcBef>
              <a:spcAft>
                <a:spcPts val="0"/>
              </a:spcAft>
              <a:buSzPts val="1800"/>
              <a:buChar char="●"/>
            </a:pPr>
            <a:r>
              <a:rPr lang="en" sz="1800"/>
              <a:t>Inertial Measurement Unit</a:t>
            </a:r>
            <a:br>
              <a:rPr lang="en" sz="1800"/>
            </a:br>
            <a:r>
              <a:rPr lang="en" sz="1800"/>
              <a:t>aka IMU</a:t>
            </a:r>
          </a:p>
          <a:p>
            <a:pPr marL="457200" lvl="0" indent="-342900" rtl="0">
              <a:spcBef>
                <a:spcPts val="0"/>
              </a:spcBef>
              <a:buSzPts val="1800"/>
              <a:buChar char="●"/>
            </a:pPr>
            <a:r>
              <a:rPr lang="en" sz="1800"/>
              <a:t>Doppler Velocity Log </a:t>
            </a:r>
            <a:br>
              <a:rPr lang="en" sz="1800"/>
            </a:br>
            <a:r>
              <a:rPr lang="en" sz="1800"/>
              <a:t>aka DVL (maybe)</a:t>
            </a:r>
          </a:p>
        </p:txBody>
      </p:sp>
      <p:pic>
        <p:nvPicPr>
          <p:cNvPr id="159" name="Shape 159" descr="https://www.vectornav.com/images/default-source/products/vn-100-red-chip_right.png?sfvrsn=2302aad6_8"/>
          <p:cNvPicPr preferRelativeResize="0"/>
          <p:nvPr/>
        </p:nvPicPr>
        <p:blipFill>
          <a:blip r:embed="rId3">
            <a:alphaModFix/>
          </a:blip>
          <a:stretch>
            <a:fillRect/>
          </a:stretch>
        </p:blipFill>
        <p:spPr>
          <a:xfrm>
            <a:off x="4944125" y="3172900"/>
            <a:ext cx="1816475" cy="1506154"/>
          </a:xfrm>
          <a:prstGeom prst="rect">
            <a:avLst/>
          </a:prstGeom>
          <a:noFill/>
          <a:ln>
            <a:noFill/>
          </a:ln>
        </p:spPr>
      </p:pic>
      <p:pic>
        <p:nvPicPr>
          <p:cNvPr id="160" name="Shape 160" descr="https://s2.www.theimagingsource.com/application-0.0.5766/img/pph/xl/pph224272.jpg"/>
          <p:cNvPicPr preferRelativeResize="0"/>
          <p:nvPr/>
        </p:nvPicPr>
        <p:blipFill>
          <a:blip r:embed="rId4">
            <a:alphaModFix/>
          </a:blip>
          <a:stretch>
            <a:fillRect/>
          </a:stretch>
        </p:blipFill>
        <p:spPr>
          <a:xfrm>
            <a:off x="5023682" y="1848971"/>
            <a:ext cx="1748186" cy="1293156"/>
          </a:xfrm>
          <a:prstGeom prst="rect">
            <a:avLst/>
          </a:prstGeom>
          <a:noFill/>
          <a:ln>
            <a:noFill/>
          </a:ln>
        </p:spPr>
      </p:pic>
      <p:pic>
        <p:nvPicPr>
          <p:cNvPr id="161" name="Shape 161"/>
          <p:cNvPicPr preferRelativeResize="0"/>
          <p:nvPr/>
        </p:nvPicPr>
        <p:blipFill>
          <a:blip r:embed="rId5">
            <a:alphaModFix/>
          </a:blip>
          <a:stretch>
            <a:fillRect/>
          </a:stretch>
        </p:blipFill>
        <p:spPr>
          <a:xfrm>
            <a:off x="6771875" y="3229524"/>
            <a:ext cx="1932725" cy="1449526"/>
          </a:xfrm>
          <a:prstGeom prst="rect">
            <a:avLst/>
          </a:prstGeom>
          <a:noFill/>
          <a:ln>
            <a:noFill/>
          </a:ln>
        </p:spPr>
      </p:pic>
      <p:pic>
        <p:nvPicPr>
          <p:cNvPr id="162" name="Shape 162"/>
          <p:cNvPicPr preferRelativeResize="0"/>
          <p:nvPr/>
        </p:nvPicPr>
        <p:blipFill rotWithShape="1">
          <a:blip r:embed="rId6">
            <a:alphaModFix/>
          </a:blip>
          <a:srcRect l="27337" t="33079" r="16699" b="7435"/>
          <a:stretch/>
        </p:blipFill>
        <p:spPr>
          <a:xfrm>
            <a:off x="6771868" y="1568150"/>
            <a:ext cx="1932732" cy="1540875"/>
          </a:xfrm>
          <a:prstGeom prst="rect">
            <a:avLst/>
          </a:prstGeom>
          <a:noFill/>
          <a:ln>
            <a:noFill/>
          </a:ln>
        </p:spPr>
      </p:pic>
      <p:sp>
        <p:nvSpPr>
          <p:cNvPr id="163" name="Shape 163"/>
          <p:cNvSpPr txBox="1"/>
          <p:nvPr/>
        </p:nvSpPr>
        <p:spPr>
          <a:xfrm>
            <a:off x="6608200" y="25550"/>
            <a:ext cx="2535900" cy="459900"/>
          </a:xfrm>
          <a:prstGeom prst="rect">
            <a:avLst/>
          </a:prstGeom>
          <a:noFill/>
          <a:ln>
            <a:noFill/>
          </a:ln>
        </p:spPr>
        <p:txBody>
          <a:bodyPr wrap="square" lIns="91425" tIns="91425" rIns="91425" bIns="91425" anchor="t" anchorCtr="0">
            <a:noAutofit/>
          </a:bodyPr>
          <a:lstStyle/>
          <a:p>
            <a:pPr lvl="0" rtl="0">
              <a:spcBef>
                <a:spcPts val="0"/>
              </a:spcBef>
              <a:buNone/>
            </a:pPr>
            <a:r>
              <a:rPr lang="en"/>
              <a:t>Jonathan Song :: Hardware</a:t>
            </a:r>
          </a:p>
        </p:txBody>
      </p:sp>
      <p:pic>
        <p:nvPicPr>
          <p:cNvPr id="164" name="Shape 164"/>
          <p:cNvPicPr preferRelativeResize="0"/>
          <p:nvPr/>
        </p:nvPicPr>
        <p:blipFill>
          <a:blip r:embed="rId7">
            <a:alphaModFix/>
          </a:blip>
          <a:stretch>
            <a:fillRect/>
          </a:stretch>
        </p:blipFill>
        <p:spPr>
          <a:xfrm>
            <a:off x="5384025" y="1010675"/>
            <a:ext cx="1071776" cy="10717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a:t>Hardware - Computing Power</a:t>
            </a:r>
          </a:p>
        </p:txBody>
      </p:sp>
      <p:sp>
        <p:nvSpPr>
          <p:cNvPr id="170" name="Shape 170"/>
          <p:cNvSpPr txBox="1">
            <a:spLocks noGrp="1"/>
          </p:cNvSpPr>
          <p:nvPr>
            <p:ph type="body" idx="1"/>
          </p:nvPr>
        </p:nvSpPr>
        <p:spPr>
          <a:xfrm>
            <a:off x="869925" y="2444025"/>
            <a:ext cx="3661800" cy="1896000"/>
          </a:xfrm>
          <a:prstGeom prst="rect">
            <a:avLst/>
          </a:prstGeom>
        </p:spPr>
        <p:txBody>
          <a:bodyPr wrap="square" lIns="91425" tIns="91425" rIns="91425" bIns="91425" anchor="t" anchorCtr="0">
            <a:noAutofit/>
          </a:bodyPr>
          <a:lstStyle/>
          <a:p>
            <a:pPr marL="457200" lvl="0" indent="-342900" rtl="0">
              <a:spcBef>
                <a:spcPts val="0"/>
              </a:spcBef>
              <a:spcAft>
                <a:spcPts val="0"/>
              </a:spcAft>
              <a:buSzPts val="1800"/>
              <a:buChar char="●"/>
            </a:pPr>
            <a:r>
              <a:rPr lang="en" sz="1800"/>
              <a:t>Computer in a Box</a:t>
            </a:r>
          </a:p>
          <a:p>
            <a:pPr marL="914400" lvl="1" indent="-342900" rtl="0">
              <a:spcBef>
                <a:spcPts val="0"/>
              </a:spcBef>
              <a:spcAft>
                <a:spcPts val="0"/>
              </a:spcAft>
              <a:buSzPts val="1800"/>
              <a:buChar char="○"/>
            </a:pPr>
            <a:r>
              <a:rPr lang="en" sz="1800"/>
              <a:t>Intel i7 CPU</a:t>
            </a:r>
          </a:p>
          <a:p>
            <a:pPr marL="914400" lvl="1" indent="-342900" rtl="0">
              <a:spcBef>
                <a:spcPts val="0"/>
              </a:spcBef>
              <a:spcAft>
                <a:spcPts val="0"/>
              </a:spcAft>
              <a:buSzPts val="1800"/>
              <a:buChar char="○"/>
            </a:pPr>
            <a:r>
              <a:rPr lang="en" sz="1800"/>
              <a:t>8GB RAM</a:t>
            </a:r>
          </a:p>
          <a:p>
            <a:pPr marL="914400" lvl="1" indent="-342900">
              <a:spcBef>
                <a:spcPts val="0"/>
              </a:spcBef>
              <a:buSzPts val="1800"/>
              <a:buChar char="○"/>
            </a:pPr>
            <a:r>
              <a:rPr lang="en" sz="1800"/>
              <a:t>Samsung 750 Evo SSD</a:t>
            </a:r>
          </a:p>
        </p:txBody>
      </p:sp>
      <p:pic>
        <p:nvPicPr>
          <p:cNvPr id="171" name="Shape 171"/>
          <p:cNvPicPr preferRelativeResize="0"/>
          <p:nvPr/>
        </p:nvPicPr>
        <p:blipFill rotWithShape="1">
          <a:blip r:embed="rId3">
            <a:alphaModFix/>
          </a:blip>
          <a:srcRect l="13902" t="16058" r="11715"/>
          <a:stretch/>
        </p:blipFill>
        <p:spPr>
          <a:xfrm>
            <a:off x="5004675" y="1965286"/>
            <a:ext cx="3413475" cy="2889189"/>
          </a:xfrm>
          <a:prstGeom prst="rect">
            <a:avLst/>
          </a:prstGeom>
          <a:noFill/>
          <a:ln>
            <a:noFill/>
          </a:ln>
        </p:spPr>
      </p:pic>
      <p:sp>
        <p:nvSpPr>
          <p:cNvPr id="172" name="Shape 172"/>
          <p:cNvSpPr txBox="1"/>
          <p:nvPr/>
        </p:nvSpPr>
        <p:spPr>
          <a:xfrm>
            <a:off x="6608200" y="25550"/>
            <a:ext cx="2535900" cy="459900"/>
          </a:xfrm>
          <a:prstGeom prst="rect">
            <a:avLst/>
          </a:prstGeom>
          <a:noFill/>
          <a:ln>
            <a:noFill/>
          </a:ln>
        </p:spPr>
        <p:txBody>
          <a:bodyPr wrap="square" lIns="91425" tIns="91425" rIns="91425" bIns="91425" anchor="t" anchorCtr="0">
            <a:noAutofit/>
          </a:bodyPr>
          <a:lstStyle/>
          <a:p>
            <a:pPr lvl="0" rtl="0">
              <a:spcBef>
                <a:spcPts val="0"/>
              </a:spcBef>
              <a:buNone/>
            </a:pPr>
            <a:r>
              <a:rPr lang="en"/>
              <a:t>Jonathan Song :: Hardware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rtl="0">
              <a:spcBef>
                <a:spcPts val="0"/>
              </a:spcBef>
              <a:buNone/>
            </a:pPr>
            <a:r>
              <a:rPr lang="en"/>
              <a:t>Hardware - Power and Movement</a:t>
            </a:r>
          </a:p>
        </p:txBody>
      </p:sp>
      <p:sp>
        <p:nvSpPr>
          <p:cNvPr id="178" name="Shape 178"/>
          <p:cNvSpPr txBox="1">
            <a:spLocks noGrp="1"/>
          </p:cNvSpPr>
          <p:nvPr>
            <p:ph type="body" idx="1"/>
          </p:nvPr>
        </p:nvSpPr>
        <p:spPr>
          <a:xfrm>
            <a:off x="615775" y="2273700"/>
            <a:ext cx="2245200" cy="2066400"/>
          </a:xfrm>
          <a:prstGeom prst="rect">
            <a:avLst/>
          </a:prstGeom>
        </p:spPr>
        <p:txBody>
          <a:bodyPr wrap="square" lIns="91425" tIns="91425" rIns="91425" bIns="91425" anchor="t" anchorCtr="0">
            <a:noAutofit/>
          </a:bodyPr>
          <a:lstStyle/>
          <a:p>
            <a:pPr marL="457200" lvl="0" indent="-342900" rtl="0">
              <a:spcBef>
                <a:spcPts val="0"/>
              </a:spcBef>
              <a:spcAft>
                <a:spcPts val="0"/>
              </a:spcAft>
              <a:buSzPts val="1800"/>
              <a:buChar char="●"/>
            </a:pPr>
            <a:r>
              <a:rPr lang="en" sz="1800"/>
              <a:t>Two 14.8v Batteries </a:t>
            </a:r>
          </a:p>
          <a:p>
            <a:pPr marL="457200" lvl="0" indent="-342900" rtl="0">
              <a:spcBef>
                <a:spcPts val="0"/>
              </a:spcBef>
              <a:spcAft>
                <a:spcPts val="0"/>
              </a:spcAft>
              <a:buSzPts val="1800"/>
              <a:buChar char="●"/>
            </a:pPr>
            <a:r>
              <a:rPr lang="en" sz="1800"/>
              <a:t>Motors</a:t>
            </a:r>
          </a:p>
          <a:p>
            <a:pPr marL="914400" lvl="1" indent="-342900" rtl="0">
              <a:spcBef>
                <a:spcPts val="0"/>
              </a:spcBef>
              <a:spcAft>
                <a:spcPts val="0"/>
              </a:spcAft>
              <a:buSzPts val="1800"/>
              <a:buChar char="○"/>
            </a:pPr>
            <a:r>
              <a:rPr lang="en" sz="1800"/>
              <a:t>Vertical</a:t>
            </a:r>
          </a:p>
          <a:p>
            <a:pPr marL="914400" lvl="1" indent="-342900" rtl="0">
              <a:spcBef>
                <a:spcPts val="0"/>
              </a:spcBef>
              <a:buSzPts val="1800"/>
              <a:buChar char="○"/>
            </a:pPr>
            <a:r>
              <a:rPr lang="en" sz="1800"/>
              <a:t>Horizontal</a:t>
            </a:r>
          </a:p>
        </p:txBody>
      </p:sp>
      <p:sp>
        <p:nvSpPr>
          <p:cNvPr id="179" name="Shape 179"/>
          <p:cNvSpPr txBox="1"/>
          <p:nvPr/>
        </p:nvSpPr>
        <p:spPr>
          <a:xfrm>
            <a:off x="6608200" y="25550"/>
            <a:ext cx="2535900" cy="459900"/>
          </a:xfrm>
          <a:prstGeom prst="rect">
            <a:avLst/>
          </a:prstGeom>
          <a:noFill/>
          <a:ln>
            <a:noFill/>
          </a:ln>
        </p:spPr>
        <p:txBody>
          <a:bodyPr wrap="square" lIns="91425" tIns="91425" rIns="91425" bIns="91425" anchor="t" anchorCtr="0">
            <a:noAutofit/>
          </a:bodyPr>
          <a:lstStyle/>
          <a:p>
            <a:pPr lvl="0" rtl="0">
              <a:spcBef>
                <a:spcPts val="0"/>
              </a:spcBef>
              <a:buNone/>
            </a:pPr>
            <a:r>
              <a:rPr lang="en"/>
              <a:t>Jonathan Song :: Hardware</a:t>
            </a:r>
          </a:p>
        </p:txBody>
      </p:sp>
      <p:pic>
        <p:nvPicPr>
          <p:cNvPr id="180" name="Shape 180"/>
          <p:cNvPicPr preferRelativeResize="0"/>
          <p:nvPr/>
        </p:nvPicPr>
        <p:blipFill rotWithShape="1">
          <a:blip r:embed="rId3">
            <a:alphaModFix/>
          </a:blip>
          <a:srcRect l="47162"/>
          <a:stretch/>
        </p:blipFill>
        <p:spPr>
          <a:xfrm>
            <a:off x="2991475" y="1890150"/>
            <a:ext cx="1906078" cy="2705625"/>
          </a:xfrm>
          <a:prstGeom prst="rect">
            <a:avLst/>
          </a:prstGeom>
          <a:noFill/>
          <a:ln>
            <a:noFill/>
          </a:ln>
        </p:spPr>
      </p:pic>
      <p:pic>
        <p:nvPicPr>
          <p:cNvPr id="181" name="Shape 181"/>
          <p:cNvPicPr preferRelativeResize="0"/>
          <p:nvPr/>
        </p:nvPicPr>
        <p:blipFill>
          <a:blip r:embed="rId4">
            <a:alphaModFix/>
          </a:blip>
          <a:stretch>
            <a:fillRect/>
          </a:stretch>
        </p:blipFill>
        <p:spPr>
          <a:xfrm>
            <a:off x="4973753" y="1890150"/>
            <a:ext cx="3607497" cy="27056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729450" y="1318650"/>
            <a:ext cx="7688400" cy="535200"/>
          </a:xfrm>
          <a:prstGeom prst="rect">
            <a:avLst/>
          </a:prstGeom>
        </p:spPr>
        <p:txBody>
          <a:bodyPr wrap="square" lIns="91425" tIns="91425" rIns="91425" bIns="91425" anchor="t" anchorCtr="0">
            <a:noAutofit/>
          </a:bodyPr>
          <a:lstStyle/>
          <a:p>
            <a:pPr lvl="0">
              <a:spcBef>
                <a:spcPts val="0"/>
              </a:spcBef>
              <a:buNone/>
            </a:pPr>
            <a:r>
              <a:rPr lang="en"/>
              <a:t>Hardware - Pneumatics</a:t>
            </a:r>
          </a:p>
        </p:txBody>
      </p:sp>
      <p:sp>
        <p:nvSpPr>
          <p:cNvPr id="187" name="Shape 187"/>
          <p:cNvSpPr txBox="1">
            <a:spLocks noGrp="1"/>
          </p:cNvSpPr>
          <p:nvPr>
            <p:ph type="body" idx="1"/>
          </p:nvPr>
        </p:nvSpPr>
        <p:spPr>
          <a:xfrm>
            <a:off x="881725" y="2612275"/>
            <a:ext cx="1774200" cy="1165500"/>
          </a:xfrm>
          <a:prstGeom prst="rect">
            <a:avLst/>
          </a:prstGeom>
        </p:spPr>
        <p:txBody>
          <a:bodyPr wrap="square" lIns="91425" tIns="91425" rIns="91425" bIns="91425" anchor="t" anchorCtr="0">
            <a:noAutofit/>
          </a:bodyPr>
          <a:lstStyle/>
          <a:p>
            <a:pPr marL="457200" lvl="0" indent="-342900" rtl="0">
              <a:spcBef>
                <a:spcPts val="0"/>
              </a:spcBef>
              <a:spcAft>
                <a:spcPts val="0"/>
              </a:spcAft>
              <a:buSzPts val="1800"/>
              <a:buChar char="●"/>
            </a:pPr>
            <a:r>
              <a:rPr lang="en" sz="1800"/>
              <a:t>Torpedoes</a:t>
            </a:r>
          </a:p>
          <a:p>
            <a:pPr marL="457200" lvl="0" indent="-342900" rtl="0">
              <a:spcBef>
                <a:spcPts val="0"/>
              </a:spcBef>
              <a:buSzPts val="1800"/>
              <a:buChar char="●"/>
            </a:pPr>
            <a:r>
              <a:rPr lang="en" sz="1800"/>
              <a:t>Claws</a:t>
            </a:r>
          </a:p>
        </p:txBody>
      </p:sp>
      <p:sp>
        <p:nvSpPr>
          <p:cNvPr id="188" name="Shape 188"/>
          <p:cNvSpPr txBox="1"/>
          <p:nvPr/>
        </p:nvSpPr>
        <p:spPr>
          <a:xfrm>
            <a:off x="6608200" y="25550"/>
            <a:ext cx="2535900" cy="459900"/>
          </a:xfrm>
          <a:prstGeom prst="rect">
            <a:avLst/>
          </a:prstGeom>
          <a:noFill/>
          <a:ln>
            <a:noFill/>
          </a:ln>
        </p:spPr>
        <p:txBody>
          <a:bodyPr wrap="square" lIns="91425" tIns="91425" rIns="91425" bIns="91425" anchor="t" anchorCtr="0">
            <a:noAutofit/>
          </a:bodyPr>
          <a:lstStyle/>
          <a:p>
            <a:pPr lvl="0" rtl="0">
              <a:spcBef>
                <a:spcPts val="0"/>
              </a:spcBef>
              <a:buNone/>
            </a:pPr>
            <a:r>
              <a:rPr lang="en"/>
              <a:t>Jonathan Song :: Hardware</a:t>
            </a:r>
          </a:p>
        </p:txBody>
      </p:sp>
      <p:pic>
        <p:nvPicPr>
          <p:cNvPr id="189" name="Shape 189"/>
          <p:cNvPicPr preferRelativeResize="0"/>
          <p:nvPr/>
        </p:nvPicPr>
        <p:blipFill>
          <a:blip r:embed="rId3">
            <a:alphaModFix/>
          </a:blip>
          <a:stretch>
            <a:fillRect/>
          </a:stretch>
        </p:blipFill>
        <p:spPr>
          <a:xfrm>
            <a:off x="3096100" y="2441575"/>
            <a:ext cx="2810924" cy="1546175"/>
          </a:xfrm>
          <a:prstGeom prst="rect">
            <a:avLst/>
          </a:prstGeom>
          <a:noFill/>
          <a:ln>
            <a:noFill/>
          </a:ln>
        </p:spPr>
      </p:pic>
      <p:pic>
        <p:nvPicPr>
          <p:cNvPr id="190" name="Shape 190"/>
          <p:cNvPicPr preferRelativeResize="0"/>
          <p:nvPr/>
        </p:nvPicPr>
        <p:blipFill>
          <a:blip r:embed="rId4">
            <a:alphaModFix/>
          </a:blip>
          <a:stretch>
            <a:fillRect/>
          </a:stretch>
        </p:blipFill>
        <p:spPr>
          <a:xfrm>
            <a:off x="5907025" y="1876727"/>
            <a:ext cx="2663224" cy="21509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a:xfrm>
            <a:off x="729450" y="1318650"/>
            <a:ext cx="7688400" cy="535200"/>
          </a:xfrm>
          <a:prstGeom prst="rect">
            <a:avLst/>
          </a:prstGeom>
        </p:spPr>
        <p:txBody>
          <a:bodyPr wrap="square" lIns="91425" tIns="91425" rIns="91425" bIns="91425" anchor="t" anchorCtr="0">
            <a:noAutofit/>
          </a:bodyPr>
          <a:lstStyle/>
          <a:p>
            <a:pPr lvl="0">
              <a:spcBef>
                <a:spcPts val="0"/>
              </a:spcBef>
              <a:buNone/>
            </a:pPr>
            <a:r>
              <a:rPr lang="en"/>
              <a:t>Eagle Two</a:t>
            </a:r>
          </a:p>
        </p:txBody>
      </p:sp>
      <p:pic>
        <p:nvPicPr>
          <p:cNvPr id="196" name="Shape 196"/>
          <p:cNvPicPr preferRelativeResize="0"/>
          <p:nvPr/>
        </p:nvPicPr>
        <p:blipFill rotWithShape="1">
          <a:blip r:embed="rId3">
            <a:alphaModFix/>
          </a:blip>
          <a:srcRect l="34451" r="12958"/>
          <a:stretch/>
        </p:blipFill>
        <p:spPr>
          <a:xfrm>
            <a:off x="4916525" y="1853850"/>
            <a:ext cx="3277075" cy="2985826"/>
          </a:xfrm>
          <a:prstGeom prst="rect">
            <a:avLst/>
          </a:prstGeom>
          <a:noFill/>
          <a:ln>
            <a:noFill/>
          </a:ln>
        </p:spPr>
      </p:pic>
      <p:pic>
        <p:nvPicPr>
          <p:cNvPr id="197" name="Shape 197"/>
          <p:cNvPicPr preferRelativeResize="0"/>
          <p:nvPr/>
        </p:nvPicPr>
        <p:blipFill rotWithShape="1">
          <a:blip r:embed="rId4">
            <a:alphaModFix/>
          </a:blip>
          <a:srcRect l="37717"/>
          <a:stretch/>
        </p:blipFill>
        <p:spPr>
          <a:xfrm>
            <a:off x="941584" y="1853850"/>
            <a:ext cx="3880891" cy="2985826"/>
          </a:xfrm>
          <a:prstGeom prst="rect">
            <a:avLst/>
          </a:prstGeom>
          <a:noFill/>
          <a:ln>
            <a:noFill/>
          </a:ln>
        </p:spPr>
      </p:pic>
      <p:sp>
        <p:nvSpPr>
          <p:cNvPr id="198" name="Shape 198"/>
          <p:cNvSpPr txBox="1"/>
          <p:nvPr/>
        </p:nvSpPr>
        <p:spPr>
          <a:xfrm>
            <a:off x="6608200" y="25550"/>
            <a:ext cx="2535900" cy="459900"/>
          </a:xfrm>
          <a:prstGeom prst="rect">
            <a:avLst/>
          </a:prstGeom>
          <a:noFill/>
          <a:ln>
            <a:noFill/>
          </a:ln>
        </p:spPr>
        <p:txBody>
          <a:bodyPr wrap="square" lIns="91425" tIns="91425" rIns="91425" bIns="91425" anchor="t" anchorCtr="0">
            <a:noAutofit/>
          </a:bodyPr>
          <a:lstStyle/>
          <a:p>
            <a:pPr lvl="0" rtl="0">
              <a:spcBef>
                <a:spcPts val="0"/>
              </a:spcBef>
              <a:buNone/>
            </a:pPr>
            <a:r>
              <a:rPr lang="en"/>
              <a:t>Jonathan Song :: Hardware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ctrTitle"/>
          </p:nvPr>
        </p:nvSpPr>
        <p:spPr>
          <a:xfrm>
            <a:off x="729450" y="1322450"/>
            <a:ext cx="7688100" cy="1664700"/>
          </a:xfrm>
          <a:prstGeom prst="rect">
            <a:avLst/>
          </a:prstGeom>
        </p:spPr>
        <p:txBody>
          <a:bodyPr wrap="square" lIns="91425" tIns="91425" rIns="91425" bIns="91425" anchor="t" anchorCtr="0">
            <a:noAutofit/>
          </a:bodyPr>
          <a:lstStyle/>
          <a:p>
            <a:pPr lvl="0">
              <a:spcBef>
                <a:spcPts val="0"/>
              </a:spcBef>
              <a:buNone/>
            </a:pPr>
            <a:r>
              <a:rPr lang="en"/>
              <a:t>Arduino</a:t>
            </a:r>
          </a:p>
        </p:txBody>
      </p:sp>
      <p:sp>
        <p:nvSpPr>
          <p:cNvPr id="204" name="Shape 204"/>
          <p:cNvSpPr txBox="1">
            <a:spLocks noGrp="1"/>
          </p:cNvSpPr>
          <p:nvPr>
            <p:ph type="subTitle" idx="1"/>
          </p:nvPr>
        </p:nvSpPr>
        <p:spPr>
          <a:xfrm>
            <a:off x="729627" y="3172900"/>
            <a:ext cx="7688100" cy="541200"/>
          </a:xfrm>
          <a:prstGeom prst="rect">
            <a:avLst/>
          </a:prstGeom>
        </p:spPr>
        <p:txBody>
          <a:bodyPr wrap="square" lIns="91425" tIns="91425" rIns="91425" bIns="91425" anchor="t" anchorCtr="0">
            <a:noAutofit/>
          </a:bodyPr>
          <a:lstStyle/>
          <a:p>
            <a:pPr lvl="0">
              <a:spcBef>
                <a:spcPts val="0"/>
              </a:spcBef>
              <a:buNone/>
            </a:pPr>
            <a:r>
              <a:rPr lang="en"/>
              <a:t>Kevin Tran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rtl="0">
              <a:spcBef>
                <a:spcPts val="0"/>
              </a:spcBef>
              <a:buNone/>
            </a:pPr>
            <a:r>
              <a:rPr lang="en"/>
              <a:t>Arduino - interface </a:t>
            </a:r>
          </a:p>
        </p:txBody>
      </p:sp>
      <p:sp>
        <p:nvSpPr>
          <p:cNvPr id="210" name="Shape 210"/>
          <p:cNvSpPr txBox="1">
            <a:spLocks noGrp="1"/>
          </p:cNvSpPr>
          <p:nvPr>
            <p:ph type="body" idx="1"/>
          </p:nvPr>
        </p:nvSpPr>
        <p:spPr>
          <a:xfrm>
            <a:off x="4012025" y="2078875"/>
            <a:ext cx="4406100" cy="2261100"/>
          </a:xfrm>
          <a:prstGeom prst="rect">
            <a:avLst/>
          </a:prstGeom>
        </p:spPr>
        <p:txBody>
          <a:bodyPr wrap="square" lIns="91425" tIns="91425" rIns="91425" bIns="91425" anchor="t" anchorCtr="0">
            <a:noAutofit/>
          </a:bodyPr>
          <a:lstStyle/>
          <a:p>
            <a:pPr marL="457200" marR="0" lvl="0" indent="-342900" algn="l" rtl="0">
              <a:lnSpc>
                <a:spcPct val="115000"/>
              </a:lnSpc>
              <a:spcBef>
                <a:spcPts val="0"/>
              </a:spcBef>
              <a:spcAft>
                <a:spcPts val="0"/>
              </a:spcAft>
              <a:buClr>
                <a:schemeClr val="accent1"/>
              </a:buClr>
              <a:buSzPts val="1800"/>
              <a:buFont typeface="Lato"/>
              <a:buChar char="●"/>
            </a:pPr>
            <a:r>
              <a:rPr lang="en" sz="1800"/>
              <a:t>The Arduinos will be used to connect the hardware to the main computer</a:t>
            </a:r>
          </a:p>
          <a:p>
            <a:pPr marL="457200" marR="0" lvl="0" indent="-342900" algn="l" rtl="0">
              <a:lnSpc>
                <a:spcPct val="115000"/>
              </a:lnSpc>
              <a:spcBef>
                <a:spcPts val="0"/>
              </a:spcBef>
              <a:spcAft>
                <a:spcPts val="1600"/>
              </a:spcAft>
              <a:buSzPts val="1800"/>
              <a:buChar char="●"/>
            </a:pPr>
            <a:r>
              <a:rPr lang="en" sz="1800"/>
              <a:t>All the instructions will come from the main computer, sent to the Arduino, then finally sent to each piece of hardware</a:t>
            </a:r>
          </a:p>
        </p:txBody>
      </p:sp>
      <p:sp>
        <p:nvSpPr>
          <p:cNvPr id="211" name="Shape 211"/>
          <p:cNvSpPr txBox="1"/>
          <p:nvPr/>
        </p:nvSpPr>
        <p:spPr>
          <a:xfrm>
            <a:off x="6608200" y="25550"/>
            <a:ext cx="2535900" cy="459900"/>
          </a:xfrm>
          <a:prstGeom prst="rect">
            <a:avLst/>
          </a:prstGeom>
          <a:noFill/>
          <a:ln>
            <a:noFill/>
          </a:ln>
        </p:spPr>
        <p:txBody>
          <a:bodyPr wrap="square" lIns="91425" tIns="91425" rIns="91425" bIns="91425" anchor="t" anchorCtr="0">
            <a:noAutofit/>
          </a:bodyPr>
          <a:lstStyle/>
          <a:p>
            <a:pPr lvl="0" rtl="0">
              <a:spcBef>
                <a:spcPts val="0"/>
              </a:spcBef>
              <a:buNone/>
            </a:pPr>
            <a:r>
              <a:rPr lang="en"/>
              <a:t>Kevin Tran :: Arduino</a:t>
            </a:r>
          </a:p>
        </p:txBody>
      </p:sp>
      <p:pic>
        <p:nvPicPr>
          <p:cNvPr id="212" name="Shape 212"/>
          <p:cNvPicPr preferRelativeResize="0"/>
          <p:nvPr/>
        </p:nvPicPr>
        <p:blipFill>
          <a:blip r:embed="rId3">
            <a:alphaModFix/>
          </a:blip>
          <a:stretch>
            <a:fillRect/>
          </a:stretch>
        </p:blipFill>
        <p:spPr>
          <a:xfrm>
            <a:off x="440138" y="2361700"/>
            <a:ext cx="3571875" cy="16954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729450" y="480450"/>
            <a:ext cx="7688700" cy="535200"/>
          </a:xfrm>
          <a:prstGeom prst="rect">
            <a:avLst/>
          </a:prstGeom>
        </p:spPr>
        <p:txBody>
          <a:bodyPr wrap="square" lIns="91425" tIns="91425" rIns="91425" bIns="91425" anchor="t" anchorCtr="0">
            <a:noAutofit/>
          </a:bodyPr>
          <a:lstStyle/>
          <a:p>
            <a:pPr lvl="0" rtl="0">
              <a:spcBef>
                <a:spcPts val="0"/>
              </a:spcBef>
              <a:buNone/>
            </a:pPr>
            <a:r>
              <a:rPr lang="en" dirty="0"/>
              <a:t>Arduino - 2 types used </a:t>
            </a:r>
          </a:p>
        </p:txBody>
      </p:sp>
      <p:sp>
        <p:nvSpPr>
          <p:cNvPr id="218" name="Shape 218"/>
          <p:cNvSpPr txBox="1">
            <a:spLocks noGrp="1"/>
          </p:cNvSpPr>
          <p:nvPr>
            <p:ph type="body" idx="1"/>
          </p:nvPr>
        </p:nvSpPr>
        <p:spPr>
          <a:xfrm>
            <a:off x="118400" y="1240675"/>
            <a:ext cx="8299500" cy="2261100"/>
          </a:xfrm>
          <a:prstGeom prst="rect">
            <a:avLst/>
          </a:prstGeom>
        </p:spPr>
        <p:txBody>
          <a:bodyPr wrap="square" lIns="91425" tIns="91425" rIns="91425" bIns="91425" anchor="t" anchorCtr="0">
            <a:noAutofit/>
          </a:bodyPr>
          <a:lstStyle/>
          <a:p>
            <a:pPr marL="457200" lvl="0" indent="-317500" rtl="0">
              <a:spcBef>
                <a:spcPts val="0"/>
              </a:spcBef>
              <a:spcAft>
                <a:spcPts val="0"/>
              </a:spcAft>
              <a:buSzPts val="1400"/>
              <a:buChar char="●"/>
            </a:pPr>
            <a:r>
              <a:rPr lang="en" sz="1400"/>
              <a:t>We will be using 2 different types of Arduinos for the AUV</a:t>
            </a:r>
          </a:p>
          <a:p>
            <a:pPr marL="914400" lvl="1" indent="-317500" rtl="0">
              <a:spcBef>
                <a:spcPts val="0"/>
              </a:spcBef>
              <a:spcAft>
                <a:spcPts val="0"/>
              </a:spcAft>
              <a:buSzPts val="1400"/>
              <a:buChar char="○"/>
            </a:pPr>
            <a:r>
              <a:rPr lang="en" sz="1400"/>
              <a:t>Arduino UNO</a:t>
            </a:r>
          </a:p>
          <a:p>
            <a:pPr marL="1371600" lvl="2" indent="-317500" rtl="0">
              <a:spcBef>
                <a:spcPts val="0"/>
              </a:spcBef>
              <a:spcAft>
                <a:spcPts val="0"/>
              </a:spcAft>
              <a:buSzPts val="1400"/>
              <a:buChar char="■"/>
            </a:pPr>
            <a:r>
              <a:rPr lang="en" sz="1400"/>
              <a:t>Microcontroller: ATmega328</a:t>
            </a:r>
          </a:p>
          <a:p>
            <a:pPr marL="1371600" lvl="2" indent="-317500" rtl="0">
              <a:spcBef>
                <a:spcPts val="0"/>
              </a:spcBef>
              <a:spcAft>
                <a:spcPts val="0"/>
              </a:spcAft>
              <a:buSzPts val="1400"/>
              <a:buChar char="■"/>
            </a:pPr>
            <a:r>
              <a:rPr lang="en" sz="1400"/>
              <a:t>Operating Voltage: 5V</a:t>
            </a:r>
          </a:p>
          <a:p>
            <a:pPr marL="1371600" lvl="2" indent="-317500" rtl="0">
              <a:spcBef>
                <a:spcPts val="0"/>
              </a:spcBef>
              <a:spcAft>
                <a:spcPts val="0"/>
              </a:spcAft>
              <a:buSzPts val="1400"/>
              <a:buChar char="■"/>
            </a:pPr>
            <a:r>
              <a:rPr lang="en" sz="1400"/>
              <a:t>Analog Input Pins: 6</a:t>
            </a:r>
          </a:p>
          <a:p>
            <a:pPr marL="1371600" lvl="2" indent="-317500" rtl="0">
              <a:spcBef>
                <a:spcPts val="0"/>
              </a:spcBef>
              <a:spcAft>
                <a:spcPts val="0"/>
              </a:spcAft>
              <a:buSzPts val="1400"/>
              <a:buChar char="■"/>
            </a:pPr>
            <a:r>
              <a:rPr lang="en" sz="1400"/>
              <a:t>Flash Memory: 32 KB</a:t>
            </a:r>
          </a:p>
          <a:p>
            <a:pPr marL="1371600" lvl="2" indent="-317500" rtl="0">
              <a:spcBef>
                <a:spcPts val="0"/>
              </a:spcBef>
              <a:spcAft>
                <a:spcPts val="0"/>
              </a:spcAft>
              <a:buSzPts val="1400"/>
              <a:buChar char="■"/>
            </a:pPr>
            <a:r>
              <a:rPr lang="en" sz="1400"/>
              <a:t>SRAM: 2 KB (ATmega328)</a:t>
            </a:r>
          </a:p>
          <a:p>
            <a:pPr marL="1371600" lvl="2" indent="-317500" rtl="0">
              <a:spcBef>
                <a:spcPts val="0"/>
              </a:spcBef>
              <a:buSzPts val="1400"/>
              <a:buChar char="■"/>
            </a:pPr>
            <a:r>
              <a:rPr lang="en" sz="1400"/>
              <a:t>Clock Speed: 16 MHz</a:t>
            </a:r>
          </a:p>
        </p:txBody>
      </p:sp>
      <p:pic>
        <p:nvPicPr>
          <p:cNvPr id="219" name="Shape 219"/>
          <p:cNvPicPr preferRelativeResize="0"/>
          <p:nvPr/>
        </p:nvPicPr>
        <p:blipFill>
          <a:blip r:embed="rId3">
            <a:alphaModFix/>
          </a:blip>
          <a:stretch>
            <a:fillRect/>
          </a:stretch>
        </p:blipFill>
        <p:spPr>
          <a:xfrm>
            <a:off x="805650" y="3372024"/>
            <a:ext cx="2170125" cy="1546425"/>
          </a:xfrm>
          <a:prstGeom prst="rect">
            <a:avLst/>
          </a:prstGeom>
          <a:noFill/>
          <a:ln>
            <a:noFill/>
          </a:ln>
        </p:spPr>
      </p:pic>
      <p:sp>
        <p:nvSpPr>
          <p:cNvPr id="220" name="Shape 220"/>
          <p:cNvSpPr txBox="1"/>
          <p:nvPr/>
        </p:nvSpPr>
        <p:spPr>
          <a:xfrm>
            <a:off x="4388900" y="1469550"/>
            <a:ext cx="4262700" cy="497400"/>
          </a:xfrm>
          <a:prstGeom prst="rect">
            <a:avLst/>
          </a:prstGeom>
          <a:noFill/>
          <a:ln>
            <a:noFill/>
          </a:ln>
        </p:spPr>
        <p:txBody>
          <a:bodyPr wrap="square" lIns="91425" tIns="91425" rIns="91425" bIns="91425" anchor="t" anchorCtr="0">
            <a:noAutofit/>
          </a:bodyPr>
          <a:lstStyle/>
          <a:p>
            <a:pPr marL="914400" lvl="1" indent="-317500" rtl="0">
              <a:lnSpc>
                <a:spcPct val="115000"/>
              </a:lnSpc>
              <a:spcBef>
                <a:spcPts val="0"/>
              </a:spcBef>
              <a:spcAft>
                <a:spcPts val="200"/>
              </a:spcAft>
              <a:buClr>
                <a:schemeClr val="accent1"/>
              </a:buClr>
              <a:buSzPts val="1400"/>
              <a:buFont typeface="Lato"/>
              <a:buChar char="○"/>
            </a:pPr>
            <a:r>
              <a:rPr lang="en" dirty="0">
                <a:solidFill>
                  <a:schemeClr val="accent1"/>
                </a:solidFill>
                <a:latin typeface="Lato"/>
                <a:ea typeface="Lato"/>
                <a:cs typeface="Lato"/>
                <a:sym typeface="Lato"/>
              </a:rPr>
              <a:t>Arduino Mega</a:t>
            </a:r>
          </a:p>
          <a:p>
            <a:pPr marL="1371600" lvl="2" indent="-317500" rtl="0">
              <a:spcBef>
                <a:spcPts val="0"/>
              </a:spcBef>
              <a:spcAft>
                <a:spcPts val="200"/>
              </a:spcAft>
              <a:buClr>
                <a:schemeClr val="accent1"/>
              </a:buClr>
              <a:buSzPts val="1400"/>
              <a:buFont typeface="Lato"/>
              <a:buChar char="■"/>
            </a:pPr>
            <a:r>
              <a:rPr lang="en" dirty="0">
                <a:solidFill>
                  <a:schemeClr val="accent1"/>
                </a:solidFill>
                <a:latin typeface="Lato"/>
                <a:ea typeface="Lato"/>
                <a:cs typeface="Lato"/>
                <a:sym typeface="Lato"/>
              </a:rPr>
              <a:t>Microcontroller: ATmega2560</a:t>
            </a:r>
          </a:p>
          <a:p>
            <a:pPr marL="1371600" lvl="2" indent="-317500" rtl="0">
              <a:spcBef>
                <a:spcPts val="0"/>
              </a:spcBef>
              <a:spcAft>
                <a:spcPts val="200"/>
              </a:spcAft>
              <a:buClr>
                <a:schemeClr val="accent1"/>
              </a:buClr>
              <a:buSzPts val="1400"/>
              <a:buFont typeface="Lato"/>
              <a:buChar char="■"/>
            </a:pPr>
            <a:r>
              <a:rPr lang="en" dirty="0">
                <a:solidFill>
                  <a:schemeClr val="accent1"/>
                </a:solidFill>
                <a:latin typeface="Lato"/>
                <a:ea typeface="Lato"/>
                <a:cs typeface="Lato"/>
                <a:sym typeface="Lato"/>
              </a:rPr>
              <a:t>Operating Voltage: 5V</a:t>
            </a:r>
          </a:p>
          <a:p>
            <a:pPr marL="1371600" lvl="2" indent="-317500" rtl="0">
              <a:spcBef>
                <a:spcPts val="0"/>
              </a:spcBef>
              <a:spcAft>
                <a:spcPts val="200"/>
              </a:spcAft>
              <a:buClr>
                <a:schemeClr val="accent1"/>
              </a:buClr>
              <a:buSzPts val="1400"/>
              <a:buFont typeface="Lato"/>
              <a:buChar char="■"/>
            </a:pPr>
            <a:r>
              <a:rPr lang="en" dirty="0">
                <a:solidFill>
                  <a:schemeClr val="accent1"/>
                </a:solidFill>
                <a:latin typeface="Lato"/>
                <a:ea typeface="Lato"/>
                <a:cs typeface="Lato"/>
                <a:sym typeface="Lato"/>
              </a:rPr>
              <a:t>Analog Input Pins: 16</a:t>
            </a:r>
          </a:p>
          <a:p>
            <a:pPr marL="1371600" lvl="2" indent="-317500" rtl="0">
              <a:spcBef>
                <a:spcPts val="0"/>
              </a:spcBef>
              <a:spcAft>
                <a:spcPts val="200"/>
              </a:spcAft>
              <a:buClr>
                <a:schemeClr val="accent1"/>
              </a:buClr>
              <a:buSzPts val="1400"/>
              <a:buFont typeface="Lato"/>
              <a:buChar char="■"/>
            </a:pPr>
            <a:r>
              <a:rPr lang="en" dirty="0">
                <a:solidFill>
                  <a:schemeClr val="accent1"/>
                </a:solidFill>
                <a:latin typeface="Lato"/>
                <a:ea typeface="Lato"/>
                <a:cs typeface="Lato"/>
                <a:sym typeface="Lato"/>
              </a:rPr>
              <a:t>Flash Memory: 256 KB</a:t>
            </a:r>
          </a:p>
          <a:p>
            <a:pPr marL="1371600" lvl="2" indent="-317500" rtl="0">
              <a:spcBef>
                <a:spcPts val="0"/>
              </a:spcBef>
              <a:spcAft>
                <a:spcPts val="200"/>
              </a:spcAft>
              <a:buClr>
                <a:schemeClr val="accent1"/>
              </a:buClr>
              <a:buSzPts val="1400"/>
              <a:buFont typeface="Lato"/>
              <a:buChar char="■"/>
            </a:pPr>
            <a:r>
              <a:rPr lang="en" dirty="0">
                <a:solidFill>
                  <a:schemeClr val="accent1"/>
                </a:solidFill>
                <a:latin typeface="Lato"/>
                <a:ea typeface="Lato"/>
                <a:cs typeface="Lato"/>
                <a:sym typeface="Lato"/>
              </a:rPr>
              <a:t>SRAM: 8 KB</a:t>
            </a:r>
          </a:p>
          <a:p>
            <a:pPr marL="1371600" lvl="2" indent="-317500" rtl="0">
              <a:spcBef>
                <a:spcPts val="0"/>
              </a:spcBef>
              <a:spcAft>
                <a:spcPts val="200"/>
              </a:spcAft>
              <a:buClr>
                <a:schemeClr val="accent1"/>
              </a:buClr>
              <a:buSzPts val="1400"/>
              <a:buFont typeface="Lato"/>
              <a:buChar char="■"/>
            </a:pPr>
            <a:r>
              <a:rPr lang="en" dirty="0">
                <a:solidFill>
                  <a:schemeClr val="accent1"/>
                </a:solidFill>
                <a:latin typeface="Lato"/>
                <a:ea typeface="Lato"/>
                <a:cs typeface="Lato"/>
                <a:sym typeface="Lato"/>
              </a:rPr>
              <a:t>Clock Speed: 16 MHz</a:t>
            </a:r>
          </a:p>
          <a:p>
            <a:pPr lvl="0">
              <a:spcBef>
                <a:spcPts val="0"/>
              </a:spcBef>
              <a:spcAft>
                <a:spcPts val="200"/>
              </a:spcAft>
              <a:buNone/>
            </a:pPr>
            <a:endParaRPr dirty="0"/>
          </a:p>
        </p:txBody>
      </p:sp>
      <p:sp>
        <p:nvSpPr>
          <p:cNvPr id="221" name="Shape 221"/>
          <p:cNvSpPr txBox="1"/>
          <p:nvPr/>
        </p:nvSpPr>
        <p:spPr>
          <a:xfrm>
            <a:off x="6608200" y="25550"/>
            <a:ext cx="2535900" cy="459900"/>
          </a:xfrm>
          <a:prstGeom prst="rect">
            <a:avLst/>
          </a:prstGeom>
          <a:noFill/>
          <a:ln>
            <a:noFill/>
          </a:ln>
        </p:spPr>
        <p:txBody>
          <a:bodyPr wrap="square" lIns="91425" tIns="91425" rIns="91425" bIns="91425" anchor="t" anchorCtr="0">
            <a:noAutofit/>
          </a:bodyPr>
          <a:lstStyle/>
          <a:p>
            <a:pPr lvl="0" rtl="0">
              <a:spcBef>
                <a:spcPts val="0"/>
              </a:spcBef>
              <a:buNone/>
            </a:pPr>
            <a:r>
              <a:rPr lang="en"/>
              <a:t>Kevin Tran :: Arduino</a:t>
            </a:r>
          </a:p>
        </p:txBody>
      </p:sp>
      <p:pic>
        <p:nvPicPr>
          <p:cNvPr id="222" name="Shape 222"/>
          <p:cNvPicPr preferRelativeResize="0"/>
          <p:nvPr/>
        </p:nvPicPr>
        <p:blipFill>
          <a:blip r:embed="rId4">
            <a:alphaModFix/>
          </a:blip>
          <a:stretch>
            <a:fillRect/>
          </a:stretch>
        </p:blipFill>
        <p:spPr>
          <a:xfrm>
            <a:off x="4877975" y="3372025"/>
            <a:ext cx="3436945" cy="17096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a:spLocks noGrp="1"/>
          </p:cNvSpPr>
          <p:nvPr>
            <p:ph type="title"/>
          </p:nvPr>
        </p:nvSpPr>
        <p:spPr>
          <a:xfrm>
            <a:off x="729450" y="1242450"/>
            <a:ext cx="7688700" cy="535200"/>
          </a:xfrm>
          <a:prstGeom prst="rect">
            <a:avLst/>
          </a:prstGeom>
        </p:spPr>
        <p:txBody>
          <a:bodyPr wrap="square" lIns="91425" tIns="91425" rIns="91425" bIns="91425" anchor="t" anchorCtr="0">
            <a:noAutofit/>
          </a:bodyPr>
          <a:lstStyle/>
          <a:p>
            <a:pPr lvl="0" rtl="0">
              <a:spcBef>
                <a:spcPts val="0"/>
              </a:spcBef>
              <a:buNone/>
            </a:pPr>
            <a:r>
              <a:rPr lang="en"/>
              <a:t>Arduino - master and slaves </a:t>
            </a:r>
          </a:p>
        </p:txBody>
      </p:sp>
      <p:sp>
        <p:nvSpPr>
          <p:cNvPr id="228" name="Shape 228"/>
          <p:cNvSpPr txBox="1">
            <a:spLocks noGrp="1"/>
          </p:cNvSpPr>
          <p:nvPr>
            <p:ph type="body" idx="1"/>
          </p:nvPr>
        </p:nvSpPr>
        <p:spPr>
          <a:xfrm>
            <a:off x="118400" y="2002675"/>
            <a:ext cx="5204700" cy="2261100"/>
          </a:xfrm>
          <a:prstGeom prst="rect">
            <a:avLst/>
          </a:prstGeom>
        </p:spPr>
        <p:txBody>
          <a:bodyPr wrap="square" lIns="91425" tIns="91425" rIns="91425" bIns="91425" anchor="t" anchorCtr="0">
            <a:noAutofit/>
          </a:bodyPr>
          <a:lstStyle/>
          <a:p>
            <a:pPr marL="457200" marR="0" lvl="0" indent="-342900" algn="l" rtl="0">
              <a:lnSpc>
                <a:spcPct val="115000"/>
              </a:lnSpc>
              <a:spcBef>
                <a:spcPts val="0"/>
              </a:spcBef>
              <a:spcAft>
                <a:spcPts val="0"/>
              </a:spcAft>
              <a:buClr>
                <a:schemeClr val="accent1"/>
              </a:buClr>
              <a:buSzPts val="1800"/>
              <a:buFont typeface="Lato"/>
              <a:buChar char="●"/>
            </a:pPr>
            <a:r>
              <a:rPr lang="en" sz="1800"/>
              <a:t>We will be using 1 master Arduino Mega and 3 Arduino Uno Slaves</a:t>
            </a:r>
          </a:p>
          <a:p>
            <a:pPr marL="457200" marR="0" lvl="0" indent="-342900" algn="l" rtl="0">
              <a:lnSpc>
                <a:spcPct val="115000"/>
              </a:lnSpc>
              <a:spcBef>
                <a:spcPts val="0"/>
              </a:spcBef>
              <a:spcAft>
                <a:spcPts val="1600"/>
              </a:spcAft>
              <a:buSzPts val="1800"/>
              <a:buChar char="●"/>
            </a:pPr>
            <a:r>
              <a:rPr lang="en" sz="1800"/>
              <a:t>These arduinos will be communicating through the Wire(), which is an Arduino Library</a:t>
            </a:r>
          </a:p>
        </p:txBody>
      </p:sp>
      <p:sp>
        <p:nvSpPr>
          <p:cNvPr id="229" name="Shape 229"/>
          <p:cNvSpPr txBox="1"/>
          <p:nvPr/>
        </p:nvSpPr>
        <p:spPr>
          <a:xfrm>
            <a:off x="6608200" y="25550"/>
            <a:ext cx="2535900" cy="459900"/>
          </a:xfrm>
          <a:prstGeom prst="rect">
            <a:avLst/>
          </a:prstGeom>
          <a:noFill/>
          <a:ln>
            <a:noFill/>
          </a:ln>
        </p:spPr>
        <p:txBody>
          <a:bodyPr wrap="square" lIns="91425" tIns="91425" rIns="91425" bIns="91425" anchor="t" anchorCtr="0">
            <a:noAutofit/>
          </a:bodyPr>
          <a:lstStyle/>
          <a:p>
            <a:pPr lvl="0" rtl="0">
              <a:spcBef>
                <a:spcPts val="0"/>
              </a:spcBef>
              <a:buNone/>
            </a:pPr>
            <a:r>
              <a:rPr lang="en"/>
              <a:t>Kevin Tran :: Arduino</a:t>
            </a:r>
          </a:p>
        </p:txBody>
      </p:sp>
      <p:pic>
        <p:nvPicPr>
          <p:cNvPr id="230" name="Shape 230"/>
          <p:cNvPicPr preferRelativeResize="0"/>
          <p:nvPr/>
        </p:nvPicPr>
        <p:blipFill>
          <a:blip r:embed="rId3">
            <a:alphaModFix/>
          </a:blip>
          <a:stretch>
            <a:fillRect/>
          </a:stretch>
        </p:blipFill>
        <p:spPr>
          <a:xfrm>
            <a:off x="5290575" y="1285875"/>
            <a:ext cx="3732374" cy="3552826"/>
          </a:xfrm>
          <a:prstGeom prst="rect">
            <a:avLst/>
          </a:prstGeom>
          <a:noFill/>
          <a:ln>
            <a:noFill/>
          </a:ln>
        </p:spPr>
      </p:pic>
      <p:pic>
        <p:nvPicPr>
          <p:cNvPr id="231" name="Shape 231"/>
          <p:cNvPicPr preferRelativeResize="0"/>
          <p:nvPr/>
        </p:nvPicPr>
        <p:blipFill>
          <a:blip r:embed="rId4">
            <a:alphaModFix/>
          </a:blip>
          <a:stretch>
            <a:fillRect/>
          </a:stretch>
        </p:blipFill>
        <p:spPr>
          <a:xfrm>
            <a:off x="8047484" y="4285775"/>
            <a:ext cx="621725" cy="654946"/>
          </a:xfrm>
          <a:prstGeom prst="rect">
            <a:avLst/>
          </a:prstGeom>
          <a:noFill/>
          <a:ln>
            <a:noFill/>
          </a:ln>
        </p:spPr>
      </p:pic>
      <p:pic>
        <p:nvPicPr>
          <p:cNvPr id="232" name="Shape 232"/>
          <p:cNvPicPr preferRelativeResize="0"/>
          <p:nvPr/>
        </p:nvPicPr>
        <p:blipFill>
          <a:blip r:embed="rId5">
            <a:alphaModFix/>
          </a:blip>
          <a:stretch>
            <a:fillRect/>
          </a:stretch>
        </p:blipFill>
        <p:spPr>
          <a:xfrm>
            <a:off x="6531425" y="4263775"/>
            <a:ext cx="1190676" cy="654950"/>
          </a:xfrm>
          <a:prstGeom prst="rect">
            <a:avLst/>
          </a:prstGeom>
          <a:noFill/>
          <a:ln>
            <a:noFill/>
          </a:ln>
        </p:spPr>
      </p:pic>
      <p:pic>
        <p:nvPicPr>
          <p:cNvPr id="233" name="Shape 233"/>
          <p:cNvPicPr preferRelativeResize="0"/>
          <p:nvPr/>
        </p:nvPicPr>
        <p:blipFill>
          <a:blip r:embed="rId6">
            <a:alphaModFix/>
          </a:blip>
          <a:stretch>
            <a:fillRect/>
          </a:stretch>
        </p:blipFill>
        <p:spPr>
          <a:xfrm>
            <a:off x="5635900" y="4285786"/>
            <a:ext cx="621725" cy="46628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ctrTitle"/>
          </p:nvPr>
        </p:nvSpPr>
        <p:spPr>
          <a:xfrm>
            <a:off x="729450" y="1322450"/>
            <a:ext cx="7688100" cy="1664700"/>
          </a:xfrm>
          <a:prstGeom prst="rect">
            <a:avLst/>
          </a:prstGeom>
        </p:spPr>
        <p:txBody>
          <a:bodyPr wrap="square" lIns="91425" tIns="91425" rIns="91425" bIns="91425" anchor="t" anchorCtr="0">
            <a:noAutofit/>
          </a:bodyPr>
          <a:lstStyle/>
          <a:p>
            <a:pPr lvl="0">
              <a:spcBef>
                <a:spcPts val="0"/>
              </a:spcBef>
              <a:buNone/>
            </a:pPr>
            <a:endParaRPr/>
          </a:p>
        </p:txBody>
      </p:sp>
      <p:sp>
        <p:nvSpPr>
          <p:cNvPr id="93" name="Shape 93"/>
          <p:cNvSpPr txBox="1">
            <a:spLocks noGrp="1"/>
          </p:cNvSpPr>
          <p:nvPr>
            <p:ph type="subTitle" idx="1"/>
          </p:nvPr>
        </p:nvSpPr>
        <p:spPr>
          <a:xfrm>
            <a:off x="729627" y="3172900"/>
            <a:ext cx="7688100" cy="541200"/>
          </a:xfrm>
          <a:prstGeom prst="rect">
            <a:avLst/>
          </a:prstGeom>
        </p:spPr>
        <p:txBody>
          <a:bodyPr wrap="square" lIns="91425" tIns="91425" rIns="91425" bIns="91425" anchor="t" anchorCtr="0">
            <a:noAutofit/>
          </a:bodyPr>
          <a:lstStyle/>
          <a:p>
            <a:pPr lvl="0">
              <a:spcBef>
                <a:spcPts val="0"/>
              </a:spcBef>
              <a:buNone/>
            </a:pPr>
            <a:endParaRPr/>
          </a:p>
        </p:txBody>
      </p:sp>
      <p:pic>
        <p:nvPicPr>
          <p:cNvPr id="94" name="Shape 94"/>
          <p:cNvPicPr preferRelativeResize="0"/>
          <p:nvPr/>
        </p:nvPicPr>
        <p:blipFill>
          <a:blip r:embed="rId3">
            <a:alphaModFix/>
          </a:blip>
          <a:stretch>
            <a:fillRect/>
          </a:stretch>
        </p:blipFill>
        <p:spPr>
          <a:xfrm rot="1140034">
            <a:off x="948525" y="950749"/>
            <a:ext cx="7105261" cy="473683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ctrTitle"/>
          </p:nvPr>
        </p:nvSpPr>
        <p:spPr>
          <a:xfrm>
            <a:off x="729450" y="1322450"/>
            <a:ext cx="7688100" cy="1664700"/>
          </a:xfrm>
          <a:prstGeom prst="rect">
            <a:avLst/>
          </a:prstGeom>
        </p:spPr>
        <p:txBody>
          <a:bodyPr wrap="square" lIns="91425" tIns="91425" rIns="91425" bIns="91425" anchor="t" anchorCtr="0">
            <a:noAutofit/>
          </a:bodyPr>
          <a:lstStyle/>
          <a:p>
            <a:pPr lvl="0" rtl="0">
              <a:spcBef>
                <a:spcPts val="0"/>
              </a:spcBef>
              <a:buNone/>
            </a:pPr>
            <a:r>
              <a:rPr lang="en"/>
              <a:t>Robot Operating System (ROS)</a:t>
            </a:r>
          </a:p>
        </p:txBody>
      </p:sp>
      <p:sp>
        <p:nvSpPr>
          <p:cNvPr id="239" name="Shape 239"/>
          <p:cNvSpPr txBox="1">
            <a:spLocks noGrp="1"/>
          </p:cNvSpPr>
          <p:nvPr>
            <p:ph type="subTitle" idx="1"/>
          </p:nvPr>
        </p:nvSpPr>
        <p:spPr>
          <a:xfrm>
            <a:off x="729627" y="3172900"/>
            <a:ext cx="7688100" cy="541200"/>
          </a:xfrm>
          <a:prstGeom prst="rect">
            <a:avLst/>
          </a:prstGeom>
        </p:spPr>
        <p:txBody>
          <a:bodyPr wrap="square" lIns="91425" tIns="91425" rIns="91425" bIns="91425" anchor="t" anchorCtr="0">
            <a:noAutofit/>
          </a:bodyPr>
          <a:lstStyle/>
          <a:p>
            <a:pPr lvl="0" rtl="0">
              <a:spcBef>
                <a:spcPts val="0"/>
              </a:spcBef>
              <a:buNone/>
            </a:pPr>
            <a:r>
              <a:rPr lang="en"/>
              <a:t>Henry Ho</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rtl="0">
              <a:spcBef>
                <a:spcPts val="0"/>
              </a:spcBef>
              <a:buNone/>
            </a:pPr>
            <a:r>
              <a:rPr lang="en"/>
              <a:t>Robot Operating System (ROS)</a:t>
            </a:r>
          </a:p>
        </p:txBody>
      </p:sp>
      <p:sp>
        <p:nvSpPr>
          <p:cNvPr id="245" name="Shape 245"/>
          <p:cNvSpPr txBox="1">
            <a:spLocks noGrp="1"/>
          </p:cNvSpPr>
          <p:nvPr>
            <p:ph type="body" idx="1"/>
          </p:nvPr>
        </p:nvSpPr>
        <p:spPr>
          <a:xfrm>
            <a:off x="729450" y="2078875"/>
            <a:ext cx="7688700" cy="2261100"/>
          </a:xfrm>
          <a:prstGeom prst="rect">
            <a:avLst/>
          </a:prstGeom>
        </p:spPr>
        <p:txBody>
          <a:bodyPr wrap="square" lIns="91425" tIns="91425" rIns="91425" bIns="91425" anchor="t" anchorCtr="0">
            <a:noAutofit/>
          </a:bodyPr>
          <a:lstStyle/>
          <a:p>
            <a:pPr marL="457200" lvl="0" indent="-342900" rtl="0">
              <a:spcBef>
                <a:spcPts val="0"/>
              </a:spcBef>
              <a:spcAft>
                <a:spcPts val="0"/>
              </a:spcAft>
              <a:buSzPts val="1800"/>
              <a:buChar char="●"/>
            </a:pPr>
            <a:r>
              <a:rPr lang="en" sz="1800"/>
              <a:t>Flexible framework for writing robot software</a:t>
            </a:r>
          </a:p>
          <a:p>
            <a:pPr marL="457200" lvl="0" indent="-342900" rtl="0">
              <a:spcBef>
                <a:spcPts val="0"/>
              </a:spcBef>
              <a:spcAft>
                <a:spcPts val="0"/>
              </a:spcAft>
              <a:buSzPts val="1800"/>
              <a:buChar char="●"/>
            </a:pPr>
            <a:r>
              <a:rPr lang="en" sz="1800"/>
              <a:t>Libraries for Python, Arduino, and C++</a:t>
            </a:r>
          </a:p>
          <a:p>
            <a:pPr marL="457200" lvl="0" indent="-342900" rtl="0">
              <a:spcBef>
                <a:spcPts val="0"/>
              </a:spcBef>
              <a:spcAft>
                <a:spcPts val="0"/>
              </a:spcAft>
              <a:buSzPts val="1800"/>
              <a:buChar char="●"/>
            </a:pPr>
            <a:r>
              <a:rPr lang="en" sz="1800"/>
              <a:t>Rosserial_arduino - Communication between Arduino and computer</a:t>
            </a:r>
          </a:p>
          <a:p>
            <a:pPr marL="457200" lvl="0" indent="-342900" rtl="0">
              <a:spcBef>
                <a:spcPts val="0"/>
              </a:spcBef>
              <a:buSzPts val="1800"/>
              <a:buChar char="●"/>
            </a:pPr>
            <a:r>
              <a:rPr lang="en" sz="1800"/>
              <a:t>Sends and receives messages with publishers and subscribers</a:t>
            </a:r>
          </a:p>
        </p:txBody>
      </p:sp>
      <p:sp>
        <p:nvSpPr>
          <p:cNvPr id="246" name="Shape 246"/>
          <p:cNvSpPr txBox="1"/>
          <p:nvPr/>
        </p:nvSpPr>
        <p:spPr>
          <a:xfrm>
            <a:off x="6608200" y="25550"/>
            <a:ext cx="2535900" cy="459900"/>
          </a:xfrm>
          <a:prstGeom prst="rect">
            <a:avLst/>
          </a:prstGeom>
          <a:noFill/>
          <a:ln>
            <a:noFill/>
          </a:ln>
        </p:spPr>
        <p:txBody>
          <a:bodyPr wrap="square" lIns="91425" tIns="91425" rIns="91425" bIns="91425" anchor="t" anchorCtr="0">
            <a:noAutofit/>
          </a:bodyPr>
          <a:lstStyle/>
          <a:p>
            <a:pPr lvl="0" rtl="0">
              <a:spcBef>
                <a:spcPts val="0"/>
              </a:spcBef>
              <a:buNone/>
            </a:pPr>
            <a:r>
              <a:rPr lang="en"/>
              <a:t>Henry Ho :: ROS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a:t>Publishers and Subscribers</a:t>
            </a:r>
          </a:p>
        </p:txBody>
      </p:sp>
      <p:pic>
        <p:nvPicPr>
          <p:cNvPr id="252" name="Shape 252"/>
          <p:cNvPicPr preferRelativeResize="0"/>
          <p:nvPr/>
        </p:nvPicPr>
        <p:blipFill>
          <a:blip r:embed="rId3">
            <a:alphaModFix/>
          </a:blip>
          <a:stretch>
            <a:fillRect/>
          </a:stretch>
        </p:blipFill>
        <p:spPr>
          <a:xfrm>
            <a:off x="1650313" y="2909425"/>
            <a:ext cx="5846976" cy="2008600"/>
          </a:xfrm>
          <a:prstGeom prst="rect">
            <a:avLst/>
          </a:prstGeom>
          <a:noFill/>
          <a:ln>
            <a:noFill/>
          </a:ln>
        </p:spPr>
      </p:pic>
      <p:sp>
        <p:nvSpPr>
          <p:cNvPr id="253" name="Shape 253"/>
          <p:cNvSpPr txBox="1">
            <a:spLocks noGrp="1"/>
          </p:cNvSpPr>
          <p:nvPr>
            <p:ph type="body" idx="1"/>
          </p:nvPr>
        </p:nvSpPr>
        <p:spPr>
          <a:xfrm>
            <a:off x="729450" y="2078875"/>
            <a:ext cx="7688700" cy="2261100"/>
          </a:xfrm>
          <a:prstGeom prst="rect">
            <a:avLst/>
          </a:prstGeom>
        </p:spPr>
        <p:txBody>
          <a:bodyPr wrap="square" lIns="91425" tIns="91425" rIns="91425" bIns="91425" anchor="t" anchorCtr="0">
            <a:noAutofit/>
          </a:bodyPr>
          <a:lstStyle/>
          <a:p>
            <a:pPr marL="457200" lvl="0" indent="-342900" rtl="0">
              <a:spcBef>
                <a:spcPts val="0"/>
              </a:spcBef>
              <a:spcAft>
                <a:spcPts val="0"/>
              </a:spcAft>
              <a:buSzPts val="1800"/>
              <a:buChar char="●"/>
            </a:pPr>
            <a:r>
              <a:rPr lang="en" sz="1800"/>
              <a:t>Node</a:t>
            </a:r>
          </a:p>
          <a:p>
            <a:pPr marL="457200" lvl="0" indent="-342900" rtl="0">
              <a:spcBef>
                <a:spcPts val="0"/>
              </a:spcBef>
              <a:spcAft>
                <a:spcPts val="0"/>
              </a:spcAft>
              <a:buSzPts val="1800"/>
              <a:buChar char="●"/>
            </a:pPr>
            <a:r>
              <a:rPr lang="en" sz="1800"/>
              <a:t>Topic</a:t>
            </a:r>
          </a:p>
          <a:p>
            <a:pPr marL="457200" lvl="0" indent="-342900" rtl="0">
              <a:spcBef>
                <a:spcPts val="0"/>
              </a:spcBef>
              <a:spcAft>
                <a:spcPts val="0"/>
              </a:spcAft>
              <a:buSzPts val="1800"/>
              <a:buChar char="●"/>
            </a:pPr>
            <a:r>
              <a:rPr lang="en" sz="1800"/>
              <a:t>Publisher</a:t>
            </a:r>
          </a:p>
          <a:p>
            <a:pPr marL="457200" lvl="0" indent="-342900">
              <a:spcBef>
                <a:spcPts val="0"/>
              </a:spcBef>
              <a:buSzPts val="1800"/>
              <a:buChar char="●"/>
            </a:pPr>
            <a:r>
              <a:rPr lang="en" sz="1800"/>
              <a:t>Subscriber</a:t>
            </a:r>
          </a:p>
        </p:txBody>
      </p:sp>
      <p:sp>
        <p:nvSpPr>
          <p:cNvPr id="254" name="Shape 254"/>
          <p:cNvSpPr txBox="1"/>
          <p:nvPr/>
        </p:nvSpPr>
        <p:spPr>
          <a:xfrm>
            <a:off x="6608200" y="25550"/>
            <a:ext cx="2535900" cy="459900"/>
          </a:xfrm>
          <a:prstGeom prst="rect">
            <a:avLst/>
          </a:prstGeom>
          <a:noFill/>
          <a:ln>
            <a:noFill/>
          </a:ln>
        </p:spPr>
        <p:txBody>
          <a:bodyPr wrap="square" lIns="91425" tIns="91425" rIns="91425" bIns="91425" anchor="t" anchorCtr="0">
            <a:noAutofit/>
          </a:bodyPr>
          <a:lstStyle/>
          <a:p>
            <a:pPr lvl="0" rtl="0">
              <a:spcBef>
                <a:spcPts val="0"/>
              </a:spcBef>
              <a:buNone/>
            </a:pPr>
            <a:r>
              <a:rPr lang="en"/>
              <a:t>Henry Ho :: ROS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a:t>Architecture</a:t>
            </a:r>
          </a:p>
        </p:txBody>
      </p:sp>
      <p:sp>
        <p:nvSpPr>
          <p:cNvPr id="260" name="Shape 260"/>
          <p:cNvSpPr txBox="1"/>
          <p:nvPr/>
        </p:nvSpPr>
        <p:spPr>
          <a:xfrm>
            <a:off x="6608200" y="25550"/>
            <a:ext cx="2535900" cy="459900"/>
          </a:xfrm>
          <a:prstGeom prst="rect">
            <a:avLst/>
          </a:prstGeom>
          <a:noFill/>
          <a:ln>
            <a:noFill/>
          </a:ln>
        </p:spPr>
        <p:txBody>
          <a:bodyPr wrap="square" lIns="91425" tIns="91425" rIns="91425" bIns="91425" anchor="t" anchorCtr="0">
            <a:noAutofit/>
          </a:bodyPr>
          <a:lstStyle/>
          <a:p>
            <a:pPr lvl="0" rtl="0">
              <a:spcBef>
                <a:spcPts val="0"/>
              </a:spcBef>
              <a:buNone/>
            </a:pPr>
            <a:r>
              <a:rPr lang="en"/>
              <a:t>Henry Ho :: ROS</a:t>
            </a:r>
          </a:p>
        </p:txBody>
      </p:sp>
      <p:pic>
        <p:nvPicPr>
          <p:cNvPr id="261" name="Shape 261"/>
          <p:cNvPicPr preferRelativeResize="0"/>
          <p:nvPr/>
        </p:nvPicPr>
        <p:blipFill>
          <a:blip r:embed="rId3">
            <a:alphaModFix/>
          </a:blip>
          <a:stretch>
            <a:fillRect/>
          </a:stretch>
        </p:blipFill>
        <p:spPr>
          <a:xfrm>
            <a:off x="1252975" y="1597825"/>
            <a:ext cx="6793925" cy="34849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ctrTitle"/>
          </p:nvPr>
        </p:nvSpPr>
        <p:spPr>
          <a:xfrm>
            <a:off x="729450" y="1322450"/>
            <a:ext cx="7688100" cy="1664700"/>
          </a:xfrm>
          <a:prstGeom prst="rect">
            <a:avLst/>
          </a:prstGeom>
        </p:spPr>
        <p:txBody>
          <a:bodyPr wrap="square" lIns="91425" tIns="91425" rIns="91425" bIns="91425" anchor="t" anchorCtr="0">
            <a:noAutofit/>
          </a:bodyPr>
          <a:lstStyle/>
          <a:p>
            <a:pPr lvl="0">
              <a:spcBef>
                <a:spcPts val="0"/>
              </a:spcBef>
              <a:buNone/>
            </a:pPr>
            <a:r>
              <a:rPr lang="en"/>
              <a:t>Computer Vision</a:t>
            </a:r>
          </a:p>
        </p:txBody>
      </p:sp>
      <p:sp>
        <p:nvSpPr>
          <p:cNvPr id="267" name="Shape 267"/>
          <p:cNvSpPr txBox="1">
            <a:spLocks noGrp="1"/>
          </p:cNvSpPr>
          <p:nvPr>
            <p:ph type="subTitle" idx="1"/>
          </p:nvPr>
        </p:nvSpPr>
        <p:spPr>
          <a:xfrm>
            <a:off x="729627" y="3172900"/>
            <a:ext cx="7688100" cy="541200"/>
          </a:xfrm>
          <a:prstGeom prst="rect">
            <a:avLst/>
          </a:prstGeom>
        </p:spPr>
        <p:txBody>
          <a:bodyPr wrap="square" lIns="91425" tIns="91425" rIns="91425" bIns="91425" anchor="t" anchorCtr="0">
            <a:noAutofit/>
          </a:bodyPr>
          <a:lstStyle/>
          <a:p>
            <a:pPr lvl="0">
              <a:spcBef>
                <a:spcPts val="0"/>
              </a:spcBef>
              <a:buNone/>
            </a:pPr>
            <a:r>
              <a:rPr lang="en"/>
              <a:t>Danny Padilla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399175" y="1318638"/>
            <a:ext cx="3087000" cy="535200"/>
          </a:xfrm>
          <a:prstGeom prst="rect">
            <a:avLst/>
          </a:prstGeom>
        </p:spPr>
        <p:txBody>
          <a:bodyPr wrap="square" lIns="91425" tIns="91425" rIns="91425" bIns="91425" anchor="t" anchorCtr="0">
            <a:noAutofit/>
          </a:bodyPr>
          <a:lstStyle/>
          <a:p>
            <a:pPr lvl="0" rtl="0">
              <a:spcBef>
                <a:spcPts val="0"/>
              </a:spcBef>
              <a:buNone/>
            </a:pPr>
            <a:r>
              <a:rPr lang="en"/>
              <a:t>Object Detection</a:t>
            </a:r>
          </a:p>
        </p:txBody>
      </p:sp>
      <p:pic>
        <p:nvPicPr>
          <p:cNvPr id="273" name="Shape 273"/>
          <p:cNvPicPr preferRelativeResize="0"/>
          <p:nvPr/>
        </p:nvPicPr>
        <p:blipFill>
          <a:blip r:embed="rId3">
            <a:alphaModFix/>
          </a:blip>
          <a:stretch>
            <a:fillRect/>
          </a:stretch>
        </p:blipFill>
        <p:spPr>
          <a:xfrm>
            <a:off x="3816338" y="1318638"/>
            <a:ext cx="5229225" cy="3438525"/>
          </a:xfrm>
          <a:prstGeom prst="rect">
            <a:avLst/>
          </a:prstGeom>
          <a:noFill/>
          <a:ln>
            <a:noFill/>
          </a:ln>
        </p:spPr>
      </p:pic>
      <p:sp>
        <p:nvSpPr>
          <p:cNvPr id="274" name="Shape 274"/>
          <p:cNvSpPr txBox="1"/>
          <p:nvPr/>
        </p:nvSpPr>
        <p:spPr>
          <a:xfrm>
            <a:off x="6256075" y="25550"/>
            <a:ext cx="2888100" cy="459900"/>
          </a:xfrm>
          <a:prstGeom prst="rect">
            <a:avLst/>
          </a:prstGeom>
          <a:noFill/>
          <a:ln>
            <a:noFill/>
          </a:ln>
        </p:spPr>
        <p:txBody>
          <a:bodyPr wrap="square" lIns="91425" tIns="91425" rIns="91425" bIns="91425" anchor="t" anchorCtr="0">
            <a:noAutofit/>
          </a:bodyPr>
          <a:lstStyle/>
          <a:p>
            <a:pPr lvl="0" rtl="0">
              <a:spcBef>
                <a:spcPts val="0"/>
              </a:spcBef>
              <a:buNone/>
            </a:pPr>
            <a:r>
              <a:rPr lang="en"/>
              <a:t>Danny Padilla :: Computer Vision</a:t>
            </a:r>
          </a:p>
        </p:txBody>
      </p:sp>
      <p:sp>
        <p:nvSpPr>
          <p:cNvPr id="275" name="Shape 275"/>
          <p:cNvSpPr/>
          <p:nvPr/>
        </p:nvSpPr>
        <p:spPr>
          <a:xfrm>
            <a:off x="399175" y="2344313"/>
            <a:ext cx="1722900" cy="693600"/>
          </a:xfrm>
          <a:prstGeom prst="homePlate">
            <a:avLst>
              <a:gd name="adj"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a:spcBef>
                <a:spcPts val="0"/>
              </a:spcBef>
              <a:buNone/>
            </a:pPr>
            <a:r>
              <a:rPr lang="en"/>
              <a:t>Recognition</a:t>
            </a:r>
          </a:p>
        </p:txBody>
      </p:sp>
      <p:sp>
        <p:nvSpPr>
          <p:cNvPr id="276" name="Shape 276"/>
          <p:cNvSpPr/>
          <p:nvPr/>
        </p:nvSpPr>
        <p:spPr>
          <a:xfrm>
            <a:off x="399175" y="3037913"/>
            <a:ext cx="1722900" cy="693600"/>
          </a:xfrm>
          <a:prstGeom prst="homePlate">
            <a:avLst>
              <a:gd name="adj"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a:t>Detection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p:nvPr/>
        </p:nvSpPr>
        <p:spPr>
          <a:xfrm>
            <a:off x="4807213" y="2513850"/>
            <a:ext cx="1412875" cy="596950"/>
          </a:xfrm>
          <a:prstGeom prst="flowChartProcess">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a:t>Features</a:t>
            </a:r>
          </a:p>
        </p:txBody>
      </p:sp>
      <p:sp>
        <p:nvSpPr>
          <p:cNvPr id="282" name="Shape 282"/>
          <p:cNvSpPr/>
          <p:nvPr/>
        </p:nvSpPr>
        <p:spPr>
          <a:xfrm>
            <a:off x="2621838" y="2513838"/>
            <a:ext cx="1412875" cy="596950"/>
          </a:xfrm>
          <a:prstGeom prst="flowChartProcess">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a:t>HOG</a:t>
            </a:r>
          </a:p>
        </p:txBody>
      </p:sp>
      <p:sp>
        <p:nvSpPr>
          <p:cNvPr id="283" name="Shape 283"/>
          <p:cNvSpPr/>
          <p:nvPr/>
        </p:nvSpPr>
        <p:spPr>
          <a:xfrm>
            <a:off x="436475" y="2513838"/>
            <a:ext cx="1412875" cy="596950"/>
          </a:xfrm>
          <a:prstGeom prst="flowChartProcess">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a:t>Labels</a:t>
            </a:r>
          </a:p>
        </p:txBody>
      </p:sp>
      <p:sp>
        <p:nvSpPr>
          <p:cNvPr id="284" name="Shape 284"/>
          <p:cNvSpPr txBox="1"/>
          <p:nvPr/>
        </p:nvSpPr>
        <p:spPr>
          <a:xfrm>
            <a:off x="6256075" y="25550"/>
            <a:ext cx="2888100" cy="459900"/>
          </a:xfrm>
          <a:prstGeom prst="rect">
            <a:avLst/>
          </a:prstGeom>
          <a:noFill/>
          <a:ln>
            <a:noFill/>
          </a:ln>
        </p:spPr>
        <p:txBody>
          <a:bodyPr wrap="square" lIns="91425" tIns="91425" rIns="91425" bIns="91425" anchor="t" anchorCtr="0">
            <a:noAutofit/>
          </a:bodyPr>
          <a:lstStyle/>
          <a:p>
            <a:pPr lvl="0" rtl="0">
              <a:spcBef>
                <a:spcPts val="0"/>
              </a:spcBef>
              <a:buNone/>
            </a:pPr>
            <a:r>
              <a:rPr lang="en"/>
              <a:t>Danny Padilla :: Computer Vision</a:t>
            </a:r>
          </a:p>
        </p:txBody>
      </p:sp>
      <p:sp>
        <p:nvSpPr>
          <p:cNvPr id="285" name="Shape 285"/>
          <p:cNvSpPr txBox="1">
            <a:spLocks noGrp="1"/>
          </p:cNvSpPr>
          <p:nvPr>
            <p:ph type="title"/>
          </p:nvPr>
        </p:nvSpPr>
        <p:spPr>
          <a:xfrm>
            <a:off x="436475" y="1318650"/>
            <a:ext cx="2426700" cy="535200"/>
          </a:xfrm>
          <a:prstGeom prst="rect">
            <a:avLst/>
          </a:prstGeom>
        </p:spPr>
        <p:txBody>
          <a:bodyPr wrap="square" lIns="91425" tIns="91425" rIns="91425" bIns="91425" anchor="t" anchorCtr="0">
            <a:noAutofit/>
          </a:bodyPr>
          <a:lstStyle/>
          <a:p>
            <a:pPr lvl="0" rtl="0">
              <a:spcBef>
                <a:spcPts val="0"/>
              </a:spcBef>
              <a:buNone/>
            </a:pPr>
            <a:r>
              <a:rPr lang="en"/>
              <a:t>Recognition</a:t>
            </a:r>
          </a:p>
        </p:txBody>
      </p:sp>
      <p:sp>
        <p:nvSpPr>
          <p:cNvPr id="286" name="Shape 286"/>
          <p:cNvSpPr/>
          <p:nvPr/>
        </p:nvSpPr>
        <p:spPr>
          <a:xfrm>
            <a:off x="1873800" y="2633375"/>
            <a:ext cx="716100" cy="3579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87" name="Shape 287"/>
          <p:cNvSpPr/>
          <p:nvPr/>
        </p:nvSpPr>
        <p:spPr>
          <a:xfrm>
            <a:off x="4062925" y="2633375"/>
            <a:ext cx="716100" cy="3579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88" name="Shape 288"/>
          <p:cNvSpPr/>
          <p:nvPr/>
        </p:nvSpPr>
        <p:spPr>
          <a:xfrm>
            <a:off x="7000088" y="2513850"/>
            <a:ext cx="1412875" cy="596950"/>
          </a:xfrm>
          <a:prstGeom prst="flowChartProcess">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a:t>Training</a:t>
            </a:r>
          </a:p>
        </p:txBody>
      </p:sp>
      <p:sp>
        <p:nvSpPr>
          <p:cNvPr id="289" name="Shape 289"/>
          <p:cNvSpPr/>
          <p:nvPr/>
        </p:nvSpPr>
        <p:spPr>
          <a:xfrm>
            <a:off x="6252050" y="2633375"/>
            <a:ext cx="716100" cy="3579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p:nvPr/>
        </p:nvSpPr>
        <p:spPr>
          <a:xfrm>
            <a:off x="4794225" y="3556100"/>
            <a:ext cx="1412875" cy="596950"/>
          </a:xfrm>
          <a:prstGeom prst="flowChartProcess">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a:t>ROI</a:t>
            </a:r>
          </a:p>
        </p:txBody>
      </p:sp>
      <p:sp>
        <p:nvSpPr>
          <p:cNvPr id="295" name="Shape 295"/>
          <p:cNvSpPr/>
          <p:nvPr/>
        </p:nvSpPr>
        <p:spPr>
          <a:xfrm>
            <a:off x="4794213" y="2164900"/>
            <a:ext cx="1412875" cy="596950"/>
          </a:xfrm>
          <a:prstGeom prst="flowChartProcess">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a:t>Classification</a:t>
            </a:r>
          </a:p>
        </p:txBody>
      </p:sp>
      <p:sp>
        <p:nvSpPr>
          <p:cNvPr id="296" name="Shape 296"/>
          <p:cNvSpPr/>
          <p:nvPr/>
        </p:nvSpPr>
        <p:spPr>
          <a:xfrm>
            <a:off x="2608838" y="2164888"/>
            <a:ext cx="1412875" cy="596950"/>
          </a:xfrm>
          <a:prstGeom prst="flowChartProcess">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a:t>Image</a:t>
            </a:r>
          </a:p>
        </p:txBody>
      </p:sp>
      <p:sp>
        <p:nvSpPr>
          <p:cNvPr id="297" name="Shape 297"/>
          <p:cNvSpPr/>
          <p:nvPr/>
        </p:nvSpPr>
        <p:spPr>
          <a:xfrm>
            <a:off x="423475" y="2164888"/>
            <a:ext cx="1412875" cy="596950"/>
          </a:xfrm>
          <a:prstGeom prst="flowChartProcess">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a:t>Video Source</a:t>
            </a:r>
          </a:p>
        </p:txBody>
      </p:sp>
      <p:sp>
        <p:nvSpPr>
          <p:cNvPr id="298" name="Shape 298"/>
          <p:cNvSpPr txBox="1"/>
          <p:nvPr/>
        </p:nvSpPr>
        <p:spPr>
          <a:xfrm>
            <a:off x="6256075" y="25550"/>
            <a:ext cx="2888100" cy="459900"/>
          </a:xfrm>
          <a:prstGeom prst="rect">
            <a:avLst/>
          </a:prstGeom>
          <a:noFill/>
          <a:ln>
            <a:noFill/>
          </a:ln>
        </p:spPr>
        <p:txBody>
          <a:bodyPr wrap="square" lIns="91425" tIns="91425" rIns="91425" bIns="91425" anchor="t" anchorCtr="0">
            <a:noAutofit/>
          </a:bodyPr>
          <a:lstStyle/>
          <a:p>
            <a:pPr lvl="0" rtl="0">
              <a:spcBef>
                <a:spcPts val="0"/>
              </a:spcBef>
              <a:buNone/>
            </a:pPr>
            <a:r>
              <a:rPr lang="en"/>
              <a:t>Danny Padilla :: Computer Vision</a:t>
            </a:r>
          </a:p>
        </p:txBody>
      </p:sp>
      <p:sp>
        <p:nvSpPr>
          <p:cNvPr id="299" name="Shape 299"/>
          <p:cNvSpPr txBox="1">
            <a:spLocks noGrp="1"/>
          </p:cNvSpPr>
          <p:nvPr>
            <p:ph type="title"/>
          </p:nvPr>
        </p:nvSpPr>
        <p:spPr>
          <a:xfrm>
            <a:off x="436475" y="1318650"/>
            <a:ext cx="1920300" cy="535200"/>
          </a:xfrm>
          <a:prstGeom prst="rect">
            <a:avLst/>
          </a:prstGeom>
        </p:spPr>
        <p:txBody>
          <a:bodyPr wrap="square" lIns="91425" tIns="91425" rIns="91425" bIns="91425" anchor="t" anchorCtr="0">
            <a:noAutofit/>
          </a:bodyPr>
          <a:lstStyle/>
          <a:p>
            <a:pPr lvl="0" rtl="0">
              <a:spcBef>
                <a:spcPts val="0"/>
              </a:spcBef>
              <a:buNone/>
            </a:pPr>
            <a:r>
              <a:rPr lang="en"/>
              <a:t>Detection</a:t>
            </a:r>
          </a:p>
        </p:txBody>
      </p:sp>
      <p:sp>
        <p:nvSpPr>
          <p:cNvPr id="300" name="Shape 300"/>
          <p:cNvSpPr/>
          <p:nvPr/>
        </p:nvSpPr>
        <p:spPr>
          <a:xfrm>
            <a:off x="2601350" y="3556100"/>
            <a:ext cx="1412875" cy="596950"/>
          </a:xfrm>
          <a:prstGeom prst="flowChartProcess">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a:t>Preprocess</a:t>
            </a:r>
          </a:p>
        </p:txBody>
      </p:sp>
      <p:sp>
        <p:nvSpPr>
          <p:cNvPr id="301" name="Shape 301"/>
          <p:cNvSpPr/>
          <p:nvPr/>
        </p:nvSpPr>
        <p:spPr>
          <a:xfrm>
            <a:off x="1860800" y="2284425"/>
            <a:ext cx="716100" cy="3579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302" name="Shape 302"/>
          <p:cNvSpPr/>
          <p:nvPr/>
        </p:nvSpPr>
        <p:spPr>
          <a:xfrm>
            <a:off x="4046175" y="3675625"/>
            <a:ext cx="716100" cy="3579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303" name="Shape 303"/>
          <p:cNvSpPr/>
          <p:nvPr/>
        </p:nvSpPr>
        <p:spPr>
          <a:xfrm rot="5400000">
            <a:off x="2949738" y="2980025"/>
            <a:ext cx="716100" cy="3579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304" name="Shape 304"/>
          <p:cNvSpPr/>
          <p:nvPr/>
        </p:nvSpPr>
        <p:spPr>
          <a:xfrm rot="-5400000">
            <a:off x="5142600" y="2980025"/>
            <a:ext cx="716100" cy="3579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305" name="Shape 305"/>
          <p:cNvSpPr/>
          <p:nvPr/>
        </p:nvSpPr>
        <p:spPr>
          <a:xfrm>
            <a:off x="6987088" y="2164900"/>
            <a:ext cx="1412875" cy="596950"/>
          </a:xfrm>
          <a:prstGeom prst="flowChartProcess">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a:t>Movement</a:t>
            </a:r>
          </a:p>
        </p:txBody>
      </p:sp>
      <p:sp>
        <p:nvSpPr>
          <p:cNvPr id="306" name="Shape 306"/>
          <p:cNvSpPr/>
          <p:nvPr/>
        </p:nvSpPr>
        <p:spPr>
          <a:xfrm>
            <a:off x="6239050" y="2284425"/>
            <a:ext cx="716100" cy="3579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Shape 311"/>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a:t>Preprocessing</a:t>
            </a:r>
          </a:p>
        </p:txBody>
      </p:sp>
      <p:pic>
        <p:nvPicPr>
          <p:cNvPr id="312" name="Shape 312"/>
          <p:cNvPicPr preferRelativeResize="0"/>
          <p:nvPr/>
        </p:nvPicPr>
        <p:blipFill>
          <a:blip r:embed="rId3">
            <a:alphaModFix/>
          </a:blip>
          <a:stretch>
            <a:fillRect/>
          </a:stretch>
        </p:blipFill>
        <p:spPr>
          <a:xfrm>
            <a:off x="4604722" y="2158650"/>
            <a:ext cx="4539287" cy="2984850"/>
          </a:xfrm>
          <a:prstGeom prst="rect">
            <a:avLst/>
          </a:prstGeom>
          <a:noFill/>
          <a:ln>
            <a:noFill/>
          </a:ln>
        </p:spPr>
      </p:pic>
      <p:pic>
        <p:nvPicPr>
          <p:cNvPr id="313" name="Shape 313"/>
          <p:cNvPicPr preferRelativeResize="0"/>
          <p:nvPr/>
        </p:nvPicPr>
        <p:blipFill>
          <a:blip r:embed="rId4">
            <a:alphaModFix/>
          </a:blip>
          <a:stretch>
            <a:fillRect/>
          </a:stretch>
        </p:blipFill>
        <p:spPr>
          <a:xfrm>
            <a:off x="0" y="2158663"/>
            <a:ext cx="4539275" cy="2984836"/>
          </a:xfrm>
          <a:prstGeom prst="rect">
            <a:avLst/>
          </a:prstGeom>
          <a:noFill/>
          <a:ln>
            <a:noFill/>
          </a:ln>
        </p:spPr>
      </p:pic>
      <p:sp>
        <p:nvSpPr>
          <p:cNvPr id="314" name="Shape 314"/>
          <p:cNvSpPr txBox="1">
            <a:spLocks noGrp="1"/>
          </p:cNvSpPr>
          <p:nvPr>
            <p:ph type="body" idx="1"/>
          </p:nvPr>
        </p:nvSpPr>
        <p:spPr>
          <a:xfrm>
            <a:off x="1186038" y="1853850"/>
            <a:ext cx="2167200" cy="427800"/>
          </a:xfrm>
          <a:prstGeom prst="rect">
            <a:avLst/>
          </a:prstGeom>
        </p:spPr>
        <p:txBody>
          <a:bodyPr wrap="square" lIns="91425" tIns="91425" rIns="91425" bIns="91425" anchor="t" anchorCtr="0">
            <a:noAutofit/>
          </a:bodyPr>
          <a:lstStyle/>
          <a:p>
            <a:pPr marR="0" lvl="0" algn="ctr" rtl="0">
              <a:lnSpc>
                <a:spcPct val="115000"/>
              </a:lnSpc>
              <a:spcBef>
                <a:spcPts val="0"/>
              </a:spcBef>
              <a:spcAft>
                <a:spcPts val="1600"/>
              </a:spcAft>
              <a:buNone/>
            </a:pPr>
            <a:r>
              <a:rPr lang="en"/>
              <a:t>Filtering Out Colors</a:t>
            </a:r>
          </a:p>
        </p:txBody>
      </p:sp>
      <p:sp>
        <p:nvSpPr>
          <p:cNvPr id="315" name="Shape 315"/>
          <p:cNvSpPr txBox="1">
            <a:spLocks noGrp="1"/>
          </p:cNvSpPr>
          <p:nvPr>
            <p:ph type="body" idx="1"/>
          </p:nvPr>
        </p:nvSpPr>
        <p:spPr>
          <a:xfrm>
            <a:off x="5790763" y="1853850"/>
            <a:ext cx="2167200" cy="427800"/>
          </a:xfrm>
          <a:prstGeom prst="rect">
            <a:avLst/>
          </a:prstGeom>
        </p:spPr>
        <p:txBody>
          <a:bodyPr wrap="square" lIns="91425" tIns="91425" rIns="91425" bIns="91425" anchor="t" anchorCtr="0">
            <a:noAutofit/>
          </a:bodyPr>
          <a:lstStyle/>
          <a:p>
            <a:pPr marR="0" lvl="0" algn="ctr" rtl="0">
              <a:lnSpc>
                <a:spcPct val="115000"/>
              </a:lnSpc>
              <a:spcBef>
                <a:spcPts val="0"/>
              </a:spcBef>
              <a:spcAft>
                <a:spcPts val="1600"/>
              </a:spcAft>
              <a:buNone/>
            </a:pPr>
            <a:r>
              <a:rPr lang="en"/>
              <a:t>Find Contours</a:t>
            </a:r>
          </a:p>
        </p:txBody>
      </p:sp>
      <p:sp>
        <p:nvSpPr>
          <p:cNvPr id="316" name="Shape 316"/>
          <p:cNvSpPr txBox="1"/>
          <p:nvPr/>
        </p:nvSpPr>
        <p:spPr>
          <a:xfrm>
            <a:off x="6256075" y="25550"/>
            <a:ext cx="2888100" cy="459900"/>
          </a:xfrm>
          <a:prstGeom prst="rect">
            <a:avLst/>
          </a:prstGeom>
          <a:noFill/>
          <a:ln>
            <a:noFill/>
          </a:ln>
        </p:spPr>
        <p:txBody>
          <a:bodyPr wrap="square" lIns="91425" tIns="91425" rIns="91425" bIns="91425" anchor="t" anchorCtr="0">
            <a:noAutofit/>
          </a:bodyPr>
          <a:lstStyle/>
          <a:p>
            <a:pPr lvl="0" rtl="0">
              <a:spcBef>
                <a:spcPts val="0"/>
              </a:spcBef>
              <a:buNone/>
            </a:pPr>
            <a:r>
              <a:rPr lang="en"/>
              <a:t>Danny Padilla :: Computer Vision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a:t>Classification</a:t>
            </a:r>
          </a:p>
        </p:txBody>
      </p:sp>
      <p:pic>
        <p:nvPicPr>
          <p:cNvPr id="322" name="Shape 322"/>
          <p:cNvPicPr preferRelativeResize="0"/>
          <p:nvPr/>
        </p:nvPicPr>
        <p:blipFill>
          <a:blip r:embed="rId3">
            <a:alphaModFix/>
          </a:blip>
          <a:stretch>
            <a:fillRect/>
          </a:stretch>
        </p:blipFill>
        <p:spPr>
          <a:xfrm>
            <a:off x="4643860" y="2184400"/>
            <a:ext cx="4500141" cy="2959100"/>
          </a:xfrm>
          <a:prstGeom prst="rect">
            <a:avLst/>
          </a:prstGeom>
          <a:noFill/>
          <a:ln>
            <a:noFill/>
          </a:ln>
        </p:spPr>
      </p:pic>
      <p:pic>
        <p:nvPicPr>
          <p:cNvPr id="323" name="Shape 323"/>
          <p:cNvPicPr preferRelativeResize="0"/>
          <p:nvPr/>
        </p:nvPicPr>
        <p:blipFill>
          <a:blip r:embed="rId4">
            <a:alphaModFix/>
          </a:blip>
          <a:stretch>
            <a:fillRect/>
          </a:stretch>
        </p:blipFill>
        <p:spPr>
          <a:xfrm>
            <a:off x="0" y="2184400"/>
            <a:ext cx="4500150" cy="2959100"/>
          </a:xfrm>
          <a:prstGeom prst="rect">
            <a:avLst/>
          </a:prstGeom>
          <a:noFill/>
          <a:ln>
            <a:noFill/>
          </a:ln>
        </p:spPr>
      </p:pic>
      <p:sp>
        <p:nvSpPr>
          <p:cNvPr id="324" name="Shape 324"/>
          <p:cNvSpPr txBox="1">
            <a:spLocks noGrp="1"/>
          </p:cNvSpPr>
          <p:nvPr>
            <p:ph type="body" idx="1"/>
          </p:nvPr>
        </p:nvSpPr>
        <p:spPr>
          <a:xfrm>
            <a:off x="1186038" y="1853850"/>
            <a:ext cx="2167200" cy="427800"/>
          </a:xfrm>
          <a:prstGeom prst="rect">
            <a:avLst/>
          </a:prstGeom>
        </p:spPr>
        <p:txBody>
          <a:bodyPr wrap="square" lIns="91425" tIns="91425" rIns="91425" bIns="91425" anchor="t" anchorCtr="0">
            <a:noAutofit/>
          </a:bodyPr>
          <a:lstStyle/>
          <a:p>
            <a:pPr marR="0" lvl="0" algn="ctr" rtl="0">
              <a:lnSpc>
                <a:spcPct val="115000"/>
              </a:lnSpc>
              <a:spcBef>
                <a:spcPts val="0"/>
              </a:spcBef>
              <a:spcAft>
                <a:spcPts val="1600"/>
              </a:spcAft>
              <a:buNone/>
            </a:pPr>
            <a:r>
              <a:rPr lang="en"/>
              <a:t>Before Machine Learning</a:t>
            </a:r>
          </a:p>
        </p:txBody>
      </p:sp>
      <p:sp>
        <p:nvSpPr>
          <p:cNvPr id="325" name="Shape 325"/>
          <p:cNvSpPr txBox="1">
            <a:spLocks noGrp="1"/>
          </p:cNvSpPr>
          <p:nvPr>
            <p:ph type="body" idx="1"/>
          </p:nvPr>
        </p:nvSpPr>
        <p:spPr>
          <a:xfrm>
            <a:off x="5219474" y="1853850"/>
            <a:ext cx="3348900" cy="427800"/>
          </a:xfrm>
          <a:prstGeom prst="rect">
            <a:avLst/>
          </a:prstGeom>
        </p:spPr>
        <p:txBody>
          <a:bodyPr wrap="square" lIns="91425" tIns="91425" rIns="91425" bIns="91425" anchor="t" anchorCtr="0">
            <a:noAutofit/>
          </a:bodyPr>
          <a:lstStyle/>
          <a:p>
            <a:pPr marR="0" lvl="0" algn="ctr" rtl="0">
              <a:lnSpc>
                <a:spcPct val="115000"/>
              </a:lnSpc>
              <a:spcBef>
                <a:spcPts val="0"/>
              </a:spcBef>
              <a:spcAft>
                <a:spcPts val="1600"/>
              </a:spcAft>
              <a:buNone/>
            </a:pPr>
            <a:r>
              <a:rPr lang="en"/>
              <a:t>After Applying Machine Learning</a:t>
            </a:r>
          </a:p>
        </p:txBody>
      </p:sp>
      <p:sp>
        <p:nvSpPr>
          <p:cNvPr id="326" name="Shape 326"/>
          <p:cNvSpPr txBox="1"/>
          <p:nvPr/>
        </p:nvSpPr>
        <p:spPr>
          <a:xfrm>
            <a:off x="6256075" y="25550"/>
            <a:ext cx="2888100" cy="459900"/>
          </a:xfrm>
          <a:prstGeom prst="rect">
            <a:avLst/>
          </a:prstGeom>
          <a:noFill/>
          <a:ln>
            <a:noFill/>
          </a:ln>
        </p:spPr>
        <p:txBody>
          <a:bodyPr wrap="square" lIns="91425" tIns="91425" rIns="91425" bIns="91425" anchor="t" anchorCtr="0">
            <a:noAutofit/>
          </a:bodyPr>
          <a:lstStyle/>
          <a:p>
            <a:pPr lvl="0" rtl="0">
              <a:spcBef>
                <a:spcPts val="0"/>
              </a:spcBef>
              <a:buNone/>
            </a:pPr>
            <a:r>
              <a:rPr lang="en"/>
              <a:t>Danny Padilla :: Computer Vision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a:t>Objectives</a:t>
            </a:r>
          </a:p>
        </p:txBody>
      </p:sp>
      <p:sp>
        <p:nvSpPr>
          <p:cNvPr id="100" name="Shape 100"/>
          <p:cNvSpPr txBox="1">
            <a:spLocks noGrp="1"/>
          </p:cNvSpPr>
          <p:nvPr>
            <p:ph type="body" idx="1"/>
          </p:nvPr>
        </p:nvSpPr>
        <p:spPr>
          <a:xfrm>
            <a:off x="729450" y="1853850"/>
            <a:ext cx="7688700" cy="2486100"/>
          </a:xfrm>
          <a:prstGeom prst="rect">
            <a:avLst/>
          </a:prstGeom>
        </p:spPr>
        <p:txBody>
          <a:bodyPr wrap="square" lIns="91425" tIns="91425" rIns="91425" bIns="91425" anchor="t" anchorCtr="0">
            <a:noAutofit/>
          </a:bodyPr>
          <a:lstStyle/>
          <a:p>
            <a:pPr lvl="0" rtl="0">
              <a:spcBef>
                <a:spcPts val="0"/>
              </a:spcBef>
              <a:buNone/>
            </a:pPr>
            <a:r>
              <a:rPr lang="en" sz="1800"/>
              <a:t>Work in combination with a team of Electrical and Mechanical engineers to design an Autonomous Underwater Vehicle (AUV)</a:t>
            </a:r>
          </a:p>
          <a:p>
            <a:pPr lvl="0">
              <a:spcBef>
                <a:spcPts val="0"/>
              </a:spcBef>
              <a:buNone/>
            </a:pPr>
            <a:r>
              <a:rPr lang="en" sz="1800"/>
              <a:t>Create software that will power an AUV which will take part in an international “Student-Designed-and-Built” Competition.</a:t>
            </a:r>
          </a:p>
          <a:p>
            <a:pPr lvl="0">
              <a:spcBef>
                <a:spcPts val="0"/>
              </a:spcBef>
              <a:buNone/>
            </a:pPr>
            <a:r>
              <a:rPr lang="en" sz="1800"/>
              <a:t>Have the AUV software interpret information from hardware such that it completes as many tasks as possible.</a:t>
            </a:r>
          </a:p>
          <a:p>
            <a:pPr lvl="0">
              <a:spcBef>
                <a:spcPts val="0"/>
              </a:spcBef>
              <a:buNone/>
            </a:pPr>
            <a:endParaRPr/>
          </a:p>
        </p:txBody>
      </p:sp>
      <p:sp>
        <p:nvSpPr>
          <p:cNvPr id="101" name="Shape 101"/>
          <p:cNvSpPr txBox="1"/>
          <p:nvPr/>
        </p:nvSpPr>
        <p:spPr>
          <a:xfrm>
            <a:off x="6608200" y="25550"/>
            <a:ext cx="2535900" cy="459900"/>
          </a:xfrm>
          <a:prstGeom prst="rect">
            <a:avLst/>
          </a:prstGeom>
          <a:noFill/>
          <a:ln>
            <a:noFill/>
          </a:ln>
        </p:spPr>
        <p:txBody>
          <a:bodyPr wrap="square" lIns="91425" tIns="91425" rIns="91425" bIns="91425" anchor="t" anchorCtr="0">
            <a:noAutofit/>
          </a:bodyPr>
          <a:lstStyle/>
          <a:p>
            <a:pPr lvl="0" rtl="0">
              <a:spcBef>
                <a:spcPts val="0"/>
              </a:spcBef>
              <a:buNone/>
            </a:pPr>
            <a:r>
              <a:rPr lang="en"/>
              <a:t>Ol</a:t>
            </a:r>
            <a:r>
              <a:rPr lang="en">
                <a:solidFill>
                  <a:schemeClr val="dk2"/>
                </a:solidFill>
              </a:rPr>
              <a:t>í</a:t>
            </a:r>
            <a:r>
              <a:rPr lang="en"/>
              <a:t>n Alvarez :: Overview</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Shape 331"/>
          <p:cNvSpPr txBox="1">
            <a:spLocks noGrp="1"/>
          </p:cNvSpPr>
          <p:nvPr>
            <p:ph type="body" idx="1"/>
          </p:nvPr>
        </p:nvSpPr>
        <p:spPr>
          <a:xfrm>
            <a:off x="729450" y="2078875"/>
            <a:ext cx="7688700" cy="2261100"/>
          </a:xfrm>
          <a:prstGeom prst="rect">
            <a:avLst/>
          </a:prstGeom>
        </p:spPr>
        <p:txBody>
          <a:bodyPr wrap="square" lIns="91425" tIns="91425" rIns="91425" bIns="91425" anchor="t" anchorCtr="0">
            <a:noAutofit/>
          </a:bodyPr>
          <a:lstStyle/>
          <a:p>
            <a:pPr lvl="0" algn="ctr" rtl="0">
              <a:spcBef>
                <a:spcPts val="0"/>
              </a:spcBef>
              <a:buNone/>
            </a:pPr>
            <a:r>
              <a:rPr lang="en" sz="3000"/>
              <a:t>Fín</a:t>
            </a:r>
            <a:br>
              <a:rPr lang="en" sz="3000"/>
            </a:br>
            <a:r>
              <a:rPr lang="en" sz="2600" b="1">
                <a:solidFill>
                  <a:schemeClr val="dk2"/>
                </a:solidFill>
                <a:latin typeface="Raleway"/>
                <a:ea typeface="Raleway"/>
                <a:cs typeface="Raleway"/>
                <a:sym typeface="Raleway"/>
              </a:rPr>
              <a:t>Thank You</a:t>
            </a:r>
          </a:p>
          <a:p>
            <a:pPr lvl="0" algn="ctr">
              <a:spcBef>
                <a:spcPts val="0"/>
              </a:spcBef>
              <a:buNone/>
            </a:pPr>
            <a:endParaRPr sz="3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a:t>Software </a:t>
            </a:r>
          </a:p>
        </p:txBody>
      </p:sp>
      <p:sp>
        <p:nvSpPr>
          <p:cNvPr id="107" name="Shape 107"/>
          <p:cNvSpPr txBox="1">
            <a:spLocks noGrp="1"/>
          </p:cNvSpPr>
          <p:nvPr>
            <p:ph type="body" idx="1"/>
          </p:nvPr>
        </p:nvSpPr>
        <p:spPr>
          <a:xfrm>
            <a:off x="729450" y="2078875"/>
            <a:ext cx="7688700" cy="2261100"/>
          </a:xfrm>
          <a:prstGeom prst="rect">
            <a:avLst/>
          </a:prstGeom>
        </p:spPr>
        <p:txBody>
          <a:bodyPr wrap="square" lIns="91425" tIns="91425" rIns="91425" bIns="91425" anchor="t" anchorCtr="0">
            <a:noAutofit/>
          </a:bodyPr>
          <a:lstStyle/>
          <a:p>
            <a:pPr lvl="0">
              <a:spcBef>
                <a:spcPts val="0"/>
              </a:spcBef>
              <a:buNone/>
            </a:pPr>
            <a:r>
              <a:rPr lang="en" sz="1800"/>
              <a:t>Responsible for controlling the navigation of the AUV, including stabilization</a:t>
            </a:r>
          </a:p>
          <a:p>
            <a:pPr lvl="0">
              <a:spcBef>
                <a:spcPts val="0"/>
              </a:spcBef>
              <a:buNone/>
            </a:pPr>
            <a:r>
              <a:rPr lang="en" sz="1800"/>
              <a:t>Must use different Audio-Visual signals to locate different tasks</a:t>
            </a:r>
          </a:p>
          <a:p>
            <a:pPr lvl="0">
              <a:spcBef>
                <a:spcPts val="0"/>
              </a:spcBef>
              <a:buNone/>
            </a:pPr>
            <a:r>
              <a:rPr lang="en" sz="1800"/>
              <a:t>Determines task requirements by interpreting  visual indicators</a:t>
            </a:r>
          </a:p>
          <a:p>
            <a:pPr lvl="0">
              <a:spcBef>
                <a:spcPts val="0"/>
              </a:spcBef>
              <a:buNone/>
            </a:pPr>
            <a:r>
              <a:rPr lang="en" sz="1800"/>
              <a:t> </a:t>
            </a:r>
          </a:p>
        </p:txBody>
      </p:sp>
      <p:sp>
        <p:nvSpPr>
          <p:cNvPr id="108" name="Shape 108"/>
          <p:cNvSpPr txBox="1"/>
          <p:nvPr/>
        </p:nvSpPr>
        <p:spPr>
          <a:xfrm>
            <a:off x="6608200" y="25550"/>
            <a:ext cx="2535900" cy="459900"/>
          </a:xfrm>
          <a:prstGeom prst="rect">
            <a:avLst/>
          </a:prstGeom>
          <a:noFill/>
          <a:ln>
            <a:noFill/>
          </a:ln>
        </p:spPr>
        <p:txBody>
          <a:bodyPr wrap="square" lIns="91425" tIns="91425" rIns="91425" bIns="91425" anchor="t" anchorCtr="0">
            <a:noAutofit/>
          </a:bodyPr>
          <a:lstStyle/>
          <a:p>
            <a:pPr lvl="0" rtl="0">
              <a:spcBef>
                <a:spcPts val="0"/>
              </a:spcBef>
              <a:buNone/>
            </a:pPr>
            <a:r>
              <a:rPr lang="en"/>
              <a:t>Ol</a:t>
            </a:r>
            <a:r>
              <a:rPr lang="en">
                <a:solidFill>
                  <a:schemeClr val="dk2"/>
                </a:solidFill>
              </a:rPr>
              <a:t>í</a:t>
            </a:r>
            <a:r>
              <a:rPr lang="en"/>
              <a:t>n Alvarez :: Overview</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endParaRPr/>
          </a:p>
        </p:txBody>
      </p:sp>
      <p:sp>
        <p:nvSpPr>
          <p:cNvPr id="114" name="Shape 114"/>
          <p:cNvSpPr txBox="1">
            <a:spLocks noGrp="1"/>
          </p:cNvSpPr>
          <p:nvPr>
            <p:ph type="body" idx="1"/>
          </p:nvPr>
        </p:nvSpPr>
        <p:spPr>
          <a:xfrm>
            <a:off x="729450" y="2078875"/>
            <a:ext cx="7688700" cy="2261100"/>
          </a:xfrm>
          <a:prstGeom prst="rect">
            <a:avLst/>
          </a:prstGeom>
        </p:spPr>
        <p:txBody>
          <a:bodyPr wrap="square" lIns="91425" tIns="91425" rIns="91425" bIns="91425" anchor="t" anchorCtr="0">
            <a:noAutofit/>
          </a:bodyPr>
          <a:lstStyle/>
          <a:p>
            <a:pPr lvl="0">
              <a:spcBef>
                <a:spcPts val="0"/>
              </a:spcBef>
              <a:buNone/>
            </a:pPr>
            <a:endParaRPr/>
          </a:p>
        </p:txBody>
      </p:sp>
      <p:pic>
        <p:nvPicPr>
          <p:cNvPr id="115" name="Shape 115"/>
          <p:cNvPicPr preferRelativeResize="0"/>
          <p:nvPr/>
        </p:nvPicPr>
        <p:blipFill>
          <a:blip r:embed="rId3">
            <a:alphaModFix/>
          </a:blip>
          <a:stretch>
            <a:fillRect/>
          </a:stretch>
        </p:blipFill>
        <p:spPr>
          <a:xfrm>
            <a:off x="762950" y="0"/>
            <a:ext cx="6879669"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a:t>Competition</a:t>
            </a:r>
          </a:p>
        </p:txBody>
      </p:sp>
      <p:sp>
        <p:nvSpPr>
          <p:cNvPr id="121" name="Shape 121"/>
          <p:cNvSpPr txBox="1">
            <a:spLocks noGrp="1"/>
          </p:cNvSpPr>
          <p:nvPr>
            <p:ph type="body" idx="1"/>
          </p:nvPr>
        </p:nvSpPr>
        <p:spPr>
          <a:xfrm>
            <a:off x="729450" y="2078875"/>
            <a:ext cx="7688700" cy="2261100"/>
          </a:xfrm>
          <a:prstGeom prst="rect">
            <a:avLst/>
          </a:prstGeom>
        </p:spPr>
        <p:txBody>
          <a:bodyPr wrap="square" lIns="91425" tIns="91425" rIns="91425" bIns="91425" anchor="t" anchorCtr="0">
            <a:noAutofit/>
          </a:bodyPr>
          <a:lstStyle/>
          <a:p>
            <a:pPr lvl="0">
              <a:spcBef>
                <a:spcPts val="0"/>
              </a:spcBef>
              <a:buNone/>
            </a:pPr>
            <a:r>
              <a:rPr lang="en" sz="1800"/>
              <a:t>Takes place July 30th - August 5th in San Diego, CA</a:t>
            </a:r>
          </a:p>
          <a:p>
            <a:pPr lvl="0">
              <a:spcBef>
                <a:spcPts val="0"/>
              </a:spcBef>
              <a:buNone/>
            </a:pPr>
            <a:r>
              <a:rPr lang="en" sz="1800"/>
              <a:t>A qualification round, followed by a series of tasks the sub must complete within a given amount of time</a:t>
            </a:r>
          </a:p>
          <a:p>
            <a:pPr lvl="0">
              <a:spcBef>
                <a:spcPts val="0"/>
              </a:spcBef>
              <a:buNone/>
            </a:pPr>
            <a:r>
              <a:rPr lang="en" sz="1800"/>
              <a:t>Each task has an amount of units that can be distributed determined by how much of each respective task is completed</a:t>
            </a:r>
          </a:p>
        </p:txBody>
      </p:sp>
      <p:sp>
        <p:nvSpPr>
          <p:cNvPr id="122" name="Shape 122"/>
          <p:cNvSpPr txBox="1"/>
          <p:nvPr/>
        </p:nvSpPr>
        <p:spPr>
          <a:xfrm>
            <a:off x="6608200" y="25550"/>
            <a:ext cx="2535900" cy="459900"/>
          </a:xfrm>
          <a:prstGeom prst="rect">
            <a:avLst/>
          </a:prstGeom>
          <a:noFill/>
          <a:ln>
            <a:noFill/>
          </a:ln>
        </p:spPr>
        <p:txBody>
          <a:bodyPr wrap="square" lIns="91425" tIns="91425" rIns="91425" bIns="91425" anchor="t" anchorCtr="0">
            <a:noAutofit/>
          </a:bodyPr>
          <a:lstStyle/>
          <a:p>
            <a:pPr lvl="0" rtl="0">
              <a:spcBef>
                <a:spcPts val="0"/>
              </a:spcBef>
              <a:buNone/>
            </a:pPr>
            <a:r>
              <a:rPr lang="en"/>
              <a:t>Ol</a:t>
            </a:r>
            <a:r>
              <a:rPr lang="en">
                <a:solidFill>
                  <a:schemeClr val="dk2"/>
                </a:solidFill>
              </a:rPr>
              <a:t>í</a:t>
            </a:r>
            <a:r>
              <a:rPr lang="en"/>
              <a:t>n Alvarez :: Overview</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a:t>Tasks Overview</a:t>
            </a:r>
          </a:p>
        </p:txBody>
      </p:sp>
      <p:sp>
        <p:nvSpPr>
          <p:cNvPr id="128" name="Shape 128"/>
          <p:cNvSpPr txBox="1">
            <a:spLocks noGrp="1"/>
          </p:cNvSpPr>
          <p:nvPr>
            <p:ph type="body" idx="1"/>
          </p:nvPr>
        </p:nvSpPr>
        <p:spPr>
          <a:xfrm>
            <a:off x="729450" y="2078875"/>
            <a:ext cx="7688700" cy="2261100"/>
          </a:xfrm>
          <a:prstGeom prst="rect">
            <a:avLst/>
          </a:prstGeom>
        </p:spPr>
        <p:txBody>
          <a:bodyPr wrap="square" lIns="91425" tIns="91425" rIns="91425" bIns="91425" anchor="t" anchorCtr="0">
            <a:noAutofit/>
          </a:bodyPr>
          <a:lstStyle/>
          <a:p>
            <a:pPr lvl="0">
              <a:spcBef>
                <a:spcPts val="0"/>
              </a:spcBef>
              <a:buNone/>
            </a:pPr>
            <a:r>
              <a:rPr lang="en" sz="1800"/>
              <a:t>Tasks will test the object detection capabilities.</a:t>
            </a:r>
          </a:p>
          <a:p>
            <a:pPr lvl="0">
              <a:spcBef>
                <a:spcPts val="0"/>
              </a:spcBef>
              <a:buNone/>
            </a:pPr>
            <a:r>
              <a:rPr lang="en" sz="1800"/>
              <a:t>Examples of tasks are passing a gate, detecting dice buoys and adding the values </a:t>
            </a:r>
          </a:p>
          <a:p>
            <a:pPr lvl="0">
              <a:spcBef>
                <a:spcPts val="0"/>
              </a:spcBef>
              <a:buNone/>
            </a:pPr>
            <a:r>
              <a:rPr lang="en" sz="1800"/>
              <a:t>Most important task is the qualification task which is passing under an orange gate and circumnavigating a pole and returning under the same gate.</a:t>
            </a:r>
          </a:p>
        </p:txBody>
      </p:sp>
      <p:sp>
        <p:nvSpPr>
          <p:cNvPr id="129" name="Shape 129"/>
          <p:cNvSpPr txBox="1"/>
          <p:nvPr/>
        </p:nvSpPr>
        <p:spPr>
          <a:xfrm>
            <a:off x="6608200" y="25550"/>
            <a:ext cx="2535900" cy="459900"/>
          </a:xfrm>
          <a:prstGeom prst="rect">
            <a:avLst/>
          </a:prstGeom>
          <a:noFill/>
          <a:ln>
            <a:noFill/>
          </a:ln>
        </p:spPr>
        <p:txBody>
          <a:bodyPr wrap="square" lIns="91425" tIns="91425" rIns="91425" bIns="91425" anchor="t" anchorCtr="0">
            <a:noAutofit/>
          </a:bodyPr>
          <a:lstStyle/>
          <a:p>
            <a:pPr lvl="0" rtl="0">
              <a:spcBef>
                <a:spcPts val="0"/>
              </a:spcBef>
              <a:buNone/>
            </a:pPr>
            <a:r>
              <a:rPr lang="en"/>
              <a:t>Ol</a:t>
            </a:r>
            <a:r>
              <a:rPr lang="en">
                <a:solidFill>
                  <a:schemeClr val="dk2"/>
                </a:solidFill>
              </a:rPr>
              <a:t>í</a:t>
            </a:r>
            <a:r>
              <a:rPr lang="en"/>
              <a:t>n Alvarez :: Overview</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endParaRPr/>
          </a:p>
        </p:txBody>
      </p:sp>
      <p:sp>
        <p:nvSpPr>
          <p:cNvPr id="135" name="Shape 135"/>
          <p:cNvSpPr txBox="1">
            <a:spLocks noGrp="1"/>
          </p:cNvSpPr>
          <p:nvPr>
            <p:ph type="body" idx="1"/>
          </p:nvPr>
        </p:nvSpPr>
        <p:spPr>
          <a:xfrm>
            <a:off x="729450" y="2078875"/>
            <a:ext cx="7688700" cy="2261100"/>
          </a:xfrm>
          <a:prstGeom prst="rect">
            <a:avLst/>
          </a:prstGeom>
        </p:spPr>
        <p:txBody>
          <a:bodyPr wrap="square" lIns="91425" tIns="91425" rIns="91425" bIns="91425" anchor="t" anchorCtr="0">
            <a:noAutofit/>
          </a:bodyPr>
          <a:lstStyle/>
          <a:p>
            <a:pPr lvl="0">
              <a:spcBef>
                <a:spcPts val="0"/>
              </a:spcBef>
              <a:buNone/>
            </a:pPr>
            <a:endParaRPr/>
          </a:p>
        </p:txBody>
      </p:sp>
      <p:pic>
        <p:nvPicPr>
          <p:cNvPr id="136" name="Shape 136"/>
          <p:cNvPicPr preferRelativeResize="0"/>
          <p:nvPr/>
        </p:nvPicPr>
        <p:blipFill>
          <a:blip r:embed="rId3">
            <a:alphaModFix/>
          </a:blip>
          <a:stretch>
            <a:fillRect/>
          </a:stretch>
        </p:blipFill>
        <p:spPr>
          <a:xfrm>
            <a:off x="689375" y="674975"/>
            <a:ext cx="7888826" cy="4177999"/>
          </a:xfrm>
          <a:prstGeom prst="rect">
            <a:avLst/>
          </a:prstGeom>
          <a:noFill/>
          <a:ln>
            <a:noFill/>
          </a:ln>
        </p:spPr>
      </p:pic>
      <p:sp>
        <p:nvSpPr>
          <p:cNvPr id="137" name="Shape 137"/>
          <p:cNvSpPr txBox="1"/>
          <p:nvPr/>
        </p:nvSpPr>
        <p:spPr>
          <a:xfrm>
            <a:off x="6608200" y="25550"/>
            <a:ext cx="2535900" cy="459900"/>
          </a:xfrm>
          <a:prstGeom prst="rect">
            <a:avLst/>
          </a:prstGeom>
          <a:noFill/>
          <a:ln>
            <a:noFill/>
          </a:ln>
        </p:spPr>
        <p:txBody>
          <a:bodyPr wrap="square" lIns="91425" tIns="91425" rIns="91425" bIns="91425" anchor="t" anchorCtr="0">
            <a:noAutofit/>
          </a:bodyPr>
          <a:lstStyle/>
          <a:p>
            <a:pPr lvl="0" rtl="0">
              <a:spcBef>
                <a:spcPts val="0"/>
              </a:spcBef>
              <a:buNone/>
            </a:pPr>
            <a:r>
              <a:rPr lang="en"/>
              <a:t>Ol</a:t>
            </a:r>
            <a:r>
              <a:rPr lang="en">
                <a:solidFill>
                  <a:schemeClr val="dk2"/>
                </a:solidFill>
              </a:rPr>
              <a:t>í</a:t>
            </a:r>
            <a:r>
              <a:rPr lang="en"/>
              <a:t>n Alvarez :: Overview</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ctrTitle"/>
          </p:nvPr>
        </p:nvSpPr>
        <p:spPr>
          <a:xfrm>
            <a:off x="729450" y="1322450"/>
            <a:ext cx="7688100" cy="1664700"/>
          </a:xfrm>
          <a:prstGeom prst="rect">
            <a:avLst/>
          </a:prstGeom>
        </p:spPr>
        <p:txBody>
          <a:bodyPr wrap="square" lIns="91425" tIns="91425" rIns="91425" bIns="91425" anchor="t" anchorCtr="0">
            <a:noAutofit/>
          </a:bodyPr>
          <a:lstStyle/>
          <a:p>
            <a:pPr lvl="0">
              <a:spcBef>
                <a:spcPts val="0"/>
              </a:spcBef>
              <a:buNone/>
            </a:pPr>
            <a:r>
              <a:rPr lang="en"/>
              <a:t>Hardware</a:t>
            </a:r>
          </a:p>
        </p:txBody>
      </p:sp>
      <p:sp>
        <p:nvSpPr>
          <p:cNvPr id="143" name="Shape 143"/>
          <p:cNvSpPr txBox="1">
            <a:spLocks noGrp="1"/>
          </p:cNvSpPr>
          <p:nvPr>
            <p:ph type="subTitle" idx="1"/>
          </p:nvPr>
        </p:nvSpPr>
        <p:spPr>
          <a:xfrm>
            <a:off x="729627" y="3172900"/>
            <a:ext cx="7688100" cy="541200"/>
          </a:xfrm>
          <a:prstGeom prst="rect">
            <a:avLst/>
          </a:prstGeom>
        </p:spPr>
        <p:txBody>
          <a:bodyPr wrap="square" lIns="91425" tIns="91425" rIns="91425" bIns="91425" anchor="t" anchorCtr="0">
            <a:noAutofit/>
          </a:bodyPr>
          <a:lstStyle/>
          <a:p>
            <a:pPr lvl="0">
              <a:spcBef>
                <a:spcPts val="0"/>
              </a:spcBef>
              <a:buNone/>
            </a:pPr>
            <a:r>
              <a:rPr lang="en"/>
              <a:t>Jonathan Song</a:t>
            </a:r>
          </a:p>
        </p:txBody>
      </p:sp>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1362</Words>
  <Application>Microsoft Office PowerPoint</Application>
  <PresentationFormat>On-screen Show (16:9)</PresentationFormat>
  <Paragraphs>180</Paragraphs>
  <Slides>30</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Raleway</vt:lpstr>
      <vt:lpstr>Lato</vt:lpstr>
      <vt:lpstr>Arial</vt:lpstr>
      <vt:lpstr>Streamline</vt:lpstr>
      <vt:lpstr>PowerPoint Presentation</vt:lpstr>
      <vt:lpstr>PowerPoint Presentation</vt:lpstr>
      <vt:lpstr>Objectives</vt:lpstr>
      <vt:lpstr>Software </vt:lpstr>
      <vt:lpstr>PowerPoint Presentation</vt:lpstr>
      <vt:lpstr>Competition</vt:lpstr>
      <vt:lpstr>Tasks Overview</vt:lpstr>
      <vt:lpstr>PowerPoint Presentation</vt:lpstr>
      <vt:lpstr>Hardware</vt:lpstr>
      <vt:lpstr>Eagle One</vt:lpstr>
      <vt:lpstr>Hardware - Sensors</vt:lpstr>
      <vt:lpstr>Hardware - Computing Power</vt:lpstr>
      <vt:lpstr>Hardware - Power and Movement</vt:lpstr>
      <vt:lpstr>Hardware - Pneumatics</vt:lpstr>
      <vt:lpstr>Eagle Two</vt:lpstr>
      <vt:lpstr>Arduino</vt:lpstr>
      <vt:lpstr>Arduino - interface </vt:lpstr>
      <vt:lpstr>Arduino - 2 types used </vt:lpstr>
      <vt:lpstr>Arduino - master and slaves </vt:lpstr>
      <vt:lpstr>Robot Operating System (ROS)</vt:lpstr>
      <vt:lpstr>Robot Operating System (ROS)</vt:lpstr>
      <vt:lpstr>Publishers and Subscribers</vt:lpstr>
      <vt:lpstr>Architecture</vt:lpstr>
      <vt:lpstr>Computer Vision</vt:lpstr>
      <vt:lpstr>Object Detection</vt:lpstr>
      <vt:lpstr>Recognition</vt:lpstr>
      <vt:lpstr>Detection</vt:lpstr>
      <vt:lpstr>Preprocessing</vt:lpstr>
      <vt:lpstr>Classification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theBlah</cp:lastModifiedBy>
  <cp:revision>2</cp:revision>
  <dcterms:modified xsi:type="dcterms:W3CDTF">2017-12-01T17:20:15Z</dcterms:modified>
</cp:coreProperties>
</file>