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Lst>
  <p:sldSz cy="32004000" cx="21031200"/>
  <p:notesSz cx="6858000" cy="9144000"/>
  <p:embeddedFontLst>
    <p:embeddedFont>
      <p:font typeface="Francois One"/>
      <p:regular r:id="rId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080">
          <p15:clr>
            <a:srgbClr val="000000"/>
          </p15:clr>
        </p15:guide>
        <p15:guide id="2" pos="6624">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0080" orient="horz"/>
        <p:guide pos="6624"/>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FrancoisOne-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72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9pPr>
          </a:lstStyle>
          <a:p/>
        </p:txBody>
      </p:sp>
      <p:sp>
        <p:nvSpPr>
          <p:cNvPr id="4" name="Shape 4"/>
          <p:cNvSpPr txBox="1"/>
          <p:nvPr>
            <p:ph idx="10" type="dt"/>
          </p:nvPr>
        </p:nvSpPr>
        <p:spPr>
          <a:xfrm>
            <a:off x="3884612" y="0"/>
            <a:ext cx="2971800" cy="4572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9pPr>
          </a:lstStyle>
          <a:p/>
        </p:txBody>
      </p:sp>
      <p:sp>
        <p:nvSpPr>
          <p:cNvPr id="5" name="Shape 5"/>
          <p:cNvSpPr/>
          <p:nvPr>
            <p:ph idx="3" type="sldImg"/>
          </p:nvPr>
        </p:nvSpPr>
        <p:spPr>
          <a:xfrm>
            <a:off x="2301875" y="685800"/>
            <a:ext cx="225425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Shape 6"/>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Shape 7"/>
          <p:cNvSpPr txBox="1"/>
          <p:nvPr>
            <p:ph idx="11" type="ftr"/>
          </p:nvPr>
        </p:nvSpPr>
        <p:spPr>
          <a:xfrm>
            <a:off x="0" y="8685212"/>
            <a:ext cx="29718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9pPr>
          </a:lstStyle>
          <a:p/>
        </p:txBody>
      </p:sp>
      <p:sp>
        <p:nvSpPr>
          <p:cNvPr id="8" name="Shape 8"/>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300"/>
              <a:buFont typeface="Times New Roman"/>
              <a:buNone/>
            </a:pPr>
            <a:fld id="{00000000-1234-1234-1234-123412341234}" type="slidenum">
              <a:rPr b="0" i="0" lang="en-US" sz="2300" u="none">
                <a:solidFill>
                  <a:srgbClr val="000000"/>
                </a:solidFill>
                <a:latin typeface="Times New Roman"/>
                <a:ea typeface="Times New Roman"/>
                <a:cs typeface="Times New Roman"/>
                <a:sym typeface="Times New Roman"/>
              </a:rPr>
              <a:t>‹#›</a:t>
            </a:fld>
            <a:endParaRPr/>
          </a:p>
        </p:txBody>
      </p:sp>
      <p:sp>
        <p:nvSpPr>
          <p:cNvPr id="86" name="Shape 86"/>
          <p:cNvSpPr/>
          <p:nvPr>
            <p:ph idx="2" type="sldImg"/>
          </p:nvPr>
        </p:nvSpPr>
        <p:spPr>
          <a:xfrm>
            <a:off x="2301875" y="685800"/>
            <a:ext cx="2254250" cy="3429000"/>
          </a:xfrm>
          <a:custGeom>
            <a:pathLst>
              <a:path extrusionOk="0" h="120000" w="120000">
                <a:moveTo>
                  <a:pt x="0" y="0"/>
                </a:moveTo>
                <a:lnTo>
                  <a:pt x="120000" y="0"/>
                </a:lnTo>
                <a:lnTo>
                  <a:pt x="120000" y="120000"/>
                </a:lnTo>
                <a:lnTo>
                  <a:pt x="0" y="120000"/>
                </a:lnTo>
                <a:close/>
              </a:path>
            </a:pathLst>
          </a:custGeom>
          <a:noFill/>
          <a:ln>
            <a:noFill/>
          </a:ln>
        </p:spPr>
      </p:sp>
      <p:sp>
        <p:nvSpPr>
          <p:cNvPr id="87" name="Shape 87"/>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SzPts val="1800"/>
              <a:buFont typeface="Arial"/>
              <a:buNone/>
            </a:pPr>
            <a:r>
              <a:rPr b="0" i="0" lang="en-US" sz="1800" u="none" cap="none" strike="noStrike"/>
              <a:t>Have students check that the logo is the appropriate one to use.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5" name="Shape 15"/>
        <p:cNvGrpSpPr/>
        <p:nvPr/>
      </p:nvGrpSpPr>
      <p:grpSpPr>
        <a:xfrm>
          <a:off x="0" y="0"/>
          <a:ext cx="0" cy="0"/>
          <a:chOff x="0" y="0"/>
          <a:chExt cx="0" cy="0"/>
        </a:xfrm>
      </p:grpSpPr>
      <p:sp>
        <p:nvSpPr>
          <p:cNvPr id="16" name="Shape 16"/>
          <p:cNvSpPr txBox="1"/>
          <p:nvPr>
            <p:ph type="title"/>
          </p:nvPr>
        </p:nvSpPr>
        <p:spPr>
          <a:xfrm>
            <a:off x="1577975" y="2844800"/>
            <a:ext cx="17875249" cy="5334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9pPr>
          </a:lstStyle>
          <a:p/>
        </p:txBody>
      </p:sp>
      <p:sp>
        <p:nvSpPr>
          <p:cNvPr id="17" name="Shape 17"/>
          <p:cNvSpPr txBox="1"/>
          <p:nvPr>
            <p:ph idx="1" type="body"/>
          </p:nvPr>
        </p:nvSpPr>
        <p:spPr>
          <a:xfrm>
            <a:off x="1577975" y="9245600"/>
            <a:ext cx="8861425" cy="19202401"/>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1pPr>
            <a:lvl2pPr indent="-381000" lvl="1" marL="9144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18" name="Shape 18"/>
          <p:cNvSpPr txBox="1"/>
          <p:nvPr>
            <p:ph idx="2" type="body"/>
          </p:nvPr>
        </p:nvSpPr>
        <p:spPr>
          <a:xfrm>
            <a:off x="10591800" y="9245600"/>
            <a:ext cx="8861425" cy="19202401"/>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1pPr>
            <a:lvl2pPr indent="-381000" lvl="1" marL="9144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19" name="Shape 19"/>
          <p:cNvSpPr txBox="1"/>
          <p:nvPr>
            <p:ph idx="10" type="dt"/>
          </p:nvPr>
        </p:nvSpPr>
        <p:spPr>
          <a:xfrm>
            <a:off x="1577975" y="29159200"/>
            <a:ext cx="4381500" cy="21336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9pPr>
          </a:lstStyle>
          <a:p/>
        </p:txBody>
      </p:sp>
      <p:sp>
        <p:nvSpPr>
          <p:cNvPr id="20" name="Shape 20"/>
          <p:cNvSpPr txBox="1"/>
          <p:nvPr>
            <p:ph idx="11" type="ftr"/>
          </p:nvPr>
        </p:nvSpPr>
        <p:spPr>
          <a:xfrm>
            <a:off x="7185025" y="29159200"/>
            <a:ext cx="6661150" cy="21336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9pPr>
          </a:lstStyle>
          <a:p/>
        </p:txBody>
      </p:sp>
      <p:sp>
        <p:nvSpPr>
          <p:cNvPr id="21" name="Shape 21"/>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72" name="Shape 72"/>
        <p:cNvGrpSpPr/>
        <p:nvPr/>
      </p:nvGrpSpPr>
      <p:grpSpPr>
        <a:xfrm>
          <a:off x="0" y="0"/>
          <a:ext cx="0" cy="0"/>
          <a:chOff x="0" y="0"/>
          <a:chExt cx="0" cy="0"/>
        </a:xfrm>
      </p:grpSpPr>
      <p:sp>
        <p:nvSpPr>
          <p:cNvPr id="73" name="Shape 73"/>
          <p:cNvSpPr txBox="1"/>
          <p:nvPr>
            <p:ph type="title"/>
          </p:nvPr>
        </p:nvSpPr>
        <p:spPr>
          <a:xfrm>
            <a:off x="1577975" y="2844800"/>
            <a:ext cx="17875249" cy="5334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9pPr>
          </a:lstStyle>
          <a:p/>
        </p:txBody>
      </p:sp>
      <p:sp>
        <p:nvSpPr>
          <p:cNvPr id="74" name="Shape 74"/>
          <p:cNvSpPr txBox="1"/>
          <p:nvPr>
            <p:ph idx="1" type="body"/>
          </p:nvPr>
        </p:nvSpPr>
        <p:spPr>
          <a:xfrm>
            <a:off x="1577975" y="9245600"/>
            <a:ext cx="17875249" cy="19202401"/>
          </a:xfrm>
          <a:prstGeom prst="rect">
            <a:avLst/>
          </a:prstGeom>
          <a:noFill/>
          <a:ln>
            <a:noFill/>
          </a:ln>
        </p:spPr>
        <p:txBody>
          <a:bodyPr anchorCtr="0" anchor="t" bIns="91425" lIns="91425" spcFirstLastPara="1" rIns="91425" wrap="square" tIns="91425"/>
          <a:lstStyle>
            <a:lvl1pPr indent="-901700" lvl="0" marL="457200" marR="0" rtl="0" algn="l">
              <a:spcBef>
                <a:spcPts val="2120"/>
              </a:spcBef>
              <a:spcAft>
                <a:spcPts val="0"/>
              </a:spcAft>
              <a:buClr>
                <a:schemeClr val="dk1"/>
              </a:buClr>
              <a:buSzPts val="10600"/>
              <a:buFont typeface="Times New Roman"/>
              <a:buChar char="•"/>
              <a:defRPr b="0" i="0" sz="10600" u="none" cap="none" strike="noStrike">
                <a:solidFill>
                  <a:schemeClr val="dk1"/>
                </a:solidFill>
                <a:latin typeface="Times New Roman"/>
                <a:ea typeface="Times New Roman"/>
                <a:cs typeface="Times New Roman"/>
                <a:sym typeface="Times New Roman"/>
              </a:defRPr>
            </a:lvl1pPr>
            <a:lvl2pPr indent="-819150" lvl="1" marL="914400" marR="0" rtl="0" algn="l">
              <a:spcBef>
                <a:spcPts val="1860"/>
              </a:spcBef>
              <a:spcAft>
                <a:spcPts val="0"/>
              </a:spcAft>
              <a:buClr>
                <a:schemeClr val="dk1"/>
              </a:buClr>
              <a:buSzPts val="9300"/>
              <a:buFont typeface="Times New Roman"/>
              <a:buChar char="–"/>
              <a:defRPr b="0" i="0" sz="9300" u="none" cap="none" strike="noStrike">
                <a:solidFill>
                  <a:schemeClr val="dk1"/>
                </a:solidFill>
                <a:latin typeface="Times New Roman"/>
                <a:ea typeface="Times New Roman"/>
                <a:cs typeface="Times New Roman"/>
                <a:sym typeface="Times New Roman"/>
              </a:defRPr>
            </a:lvl2pPr>
            <a:lvl3pPr indent="-730250" lvl="2" marL="1371600" marR="0" rtl="0" algn="l">
              <a:spcBef>
                <a:spcPts val="1580"/>
              </a:spcBef>
              <a:spcAft>
                <a:spcPts val="0"/>
              </a:spcAft>
              <a:buClr>
                <a:schemeClr val="dk1"/>
              </a:buClr>
              <a:buSzPts val="7900"/>
              <a:buFont typeface="Times New Roman"/>
              <a:buChar char="•"/>
              <a:defRPr b="0" i="0" sz="7900" u="none" cap="none" strike="noStrike">
                <a:solidFill>
                  <a:schemeClr val="dk1"/>
                </a:solidFill>
                <a:latin typeface="Times New Roman"/>
                <a:ea typeface="Times New Roman"/>
                <a:cs typeface="Times New Roman"/>
                <a:sym typeface="Times New Roman"/>
              </a:defRPr>
            </a:lvl3pPr>
            <a:lvl4pPr indent="-654050" lvl="3" marL="18288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4pPr>
            <a:lvl5pPr indent="-654050" lvl="4" marL="22860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5pPr>
            <a:lvl6pPr indent="-654050" lvl="5" marL="27432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6pPr>
            <a:lvl7pPr indent="-654050" lvl="6" marL="32004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7pPr>
            <a:lvl8pPr indent="-654050" lvl="7" marL="36576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8pPr>
            <a:lvl9pPr indent="-654050" lvl="8" marL="41148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9pPr>
          </a:lstStyle>
          <a:p/>
        </p:txBody>
      </p:sp>
      <p:sp>
        <p:nvSpPr>
          <p:cNvPr id="75" name="Shape 75"/>
          <p:cNvSpPr txBox="1"/>
          <p:nvPr>
            <p:ph idx="10" type="dt"/>
          </p:nvPr>
        </p:nvSpPr>
        <p:spPr>
          <a:xfrm>
            <a:off x="1577975" y="29159200"/>
            <a:ext cx="4381500" cy="21336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23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9pPr>
          </a:lstStyle>
          <a:p/>
        </p:txBody>
      </p:sp>
      <p:sp>
        <p:nvSpPr>
          <p:cNvPr id="76" name="Shape 76"/>
          <p:cNvSpPr txBox="1"/>
          <p:nvPr>
            <p:ph idx="11" type="ftr"/>
          </p:nvPr>
        </p:nvSpPr>
        <p:spPr>
          <a:xfrm>
            <a:off x="7185025" y="29159200"/>
            <a:ext cx="6661150" cy="21336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23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9pPr>
          </a:lstStyle>
          <a:p/>
        </p:txBody>
      </p:sp>
      <p:sp>
        <p:nvSpPr>
          <p:cNvPr id="77" name="Shape 77"/>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78" name="Shape 78"/>
        <p:cNvGrpSpPr/>
        <p:nvPr/>
      </p:nvGrpSpPr>
      <p:grpSpPr>
        <a:xfrm>
          <a:off x="0" y="0"/>
          <a:ext cx="0" cy="0"/>
          <a:chOff x="0" y="0"/>
          <a:chExt cx="0" cy="0"/>
        </a:xfrm>
      </p:grpSpPr>
      <p:sp>
        <p:nvSpPr>
          <p:cNvPr id="79" name="Shape 79"/>
          <p:cNvSpPr txBox="1"/>
          <p:nvPr>
            <p:ph type="ctrTitle"/>
          </p:nvPr>
        </p:nvSpPr>
        <p:spPr>
          <a:xfrm>
            <a:off x="1577975" y="9942513"/>
            <a:ext cx="17875249" cy="6859587"/>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9pPr>
          </a:lstStyle>
          <a:p/>
        </p:txBody>
      </p:sp>
      <p:sp>
        <p:nvSpPr>
          <p:cNvPr id="80" name="Shape 80"/>
          <p:cNvSpPr txBox="1"/>
          <p:nvPr>
            <p:ph idx="1" type="subTitle"/>
          </p:nvPr>
        </p:nvSpPr>
        <p:spPr>
          <a:xfrm>
            <a:off x="3154363" y="18135600"/>
            <a:ext cx="14722475" cy="8178800"/>
          </a:xfrm>
          <a:prstGeom prst="rect">
            <a:avLst/>
          </a:prstGeom>
          <a:noFill/>
          <a:ln>
            <a:noFill/>
          </a:ln>
        </p:spPr>
        <p:txBody>
          <a:bodyPr anchorCtr="0" anchor="t" bIns="91425" lIns="91425" spcFirstLastPara="1" rIns="91425" wrap="square" tIns="91425"/>
          <a:lstStyle>
            <a:lvl1pPr lvl="0" marR="0" rtl="0" algn="ctr">
              <a:spcBef>
                <a:spcPts val="2120"/>
              </a:spcBef>
              <a:spcAft>
                <a:spcPts val="0"/>
              </a:spcAft>
              <a:buClr>
                <a:schemeClr val="dk1"/>
              </a:buClr>
              <a:buSzPts val="10600"/>
              <a:buFont typeface="Times New Roman"/>
              <a:buNone/>
              <a:defRPr b="0" i="0" sz="10600" u="none" cap="none" strike="noStrike">
                <a:solidFill>
                  <a:schemeClr val="dk1"/>
                </a:solidFill>
                <a:latin typeface="Times New Roman"/>
                <a:ea typeface="Times New Roman"/>
                <a:cs typeface="Times New Roman"/>
                <a:sym typeface="Times New Roman"/>
              </a:defRPr>
            </a:lvl1pPr>
            <a:lvl2pPr lvl="1" marR="0" rtl="0" algn="ctr">
              <a:spcBef>
                <a:spcPts val="1860"/>
              </a:spcBef>
              <a:spcAft>
                <a:spcPts val="0"/>
              </a:spcAft>
              <a:buClr>
                <a:schemeClr val="dk1"/>
              </a:buClr>
              <a:buSzPts val="9300"/>
              <a:buFont typeface="Times New Roman"/>
              <a:buNone/>
              <a:defRPr b="0" i="0" sz="9300" u="none" cap="none" strike="noStrike">
                <a:solidFill>
                  <a:schemeClr val="dk1"/>
                </a:solidFill>
                <a:latin typeface="Times New Roman"/>
                <a:ea typeface="Times New Roman"/>
                <a:cs typeface="Times New Roman"/>
                <a:sym typeface="Times New Roman"/>
              </a:defRPr>
            </a:lvl2pPr>
            <a:lvl3pPr lvl="2" marR="0" rtl="0" algn="ctr">
              <a:spcBef>
                <a:spcPts val="1580"/>
              </a:spcBef>
              <a:spcAft>
                <a:spcPts val="0"/>
              </a:spcAft>
              <a:buClr>
                <a:schemeClr val="dk1"/>
              </a:buClr>
              <a:buSzPts val="7900"/>
              <a:buFont typeface="Times New Roman"/>
              <a:buNone/>
              <a:defRPr b="0" i="0" sz="7900" u="none" cap="none" strike="noStrike">
                <a:solidFill>
                  <a:schemeClr val="dk1"/>
                </a:solidFill>
                <a:latin typeface="Times New Roman"/>
                <a:ea typeface="Times New Roman"/>
                <a:cs typeface="Times New Roman"/>
                <a:sym typeface="Times New Roman"/>
              </a:defRPr>
            </a:lvl3pPr>
            <a:lvl4pPr lvl="3" marR="0" rtl="0" algn="ctr">
              <a:spcBef>
                <a:spcPts val="1340"/>
              </a:spcBef>
              <a:spcAft>
                <a:spcPts val="0"/>
              </a:spcAft>
              <a:buClr>
                <a:schemeClr val="dk1"/>
              </a:buClr>
              <a:buSzPts val="6700"/>
              <a:buFont typeface="Times New Roman"/>
              <a:buNone/>
              <a:defRPr b="0" i="0" sz="6700" u="none" cap="none" strike="noStrike">
                <a:solidFill>
                  <a:schemeClr val="dk1"/>
                </a:solidFill>
                <a:latin typeface="Times New Roman"/>
                <a:ea typeface="Times New Roman"/>
                <a:cs typeface="Times New Roman"/>
                <a:sym typeface="Times New Roman"/>
              </a:defRPr>
            </a:lvl4pPr>
            <a:lvl5pPr lvl="4" marR="0" rtl="0" algn="ctr">
              <a:spcBef>
                <a:spcPts val="1340"/>
              </a:spcBef>
              <a:spcAft>
                <a:spcPts val="0"/>
              </a:spcAft>
              <a:buClr>
                <a:schemeClr val="dk1"/>
              </a:buClr>
              <a:buSzPts val="6700"/>
              <a:buFont typeface="Times New Roman"/>
              <a:buNone/>
              <a:defRPr b="0" i="0" sz="6700" u="none" cap="none" strike="noStrike">
                <a:solidFill>
                  <a:schemeClr val="dk1"/>
                </a:solidFill>
                <a:latin typeface="Times New Roman"/>
                <a:ea typeface="Times New Roman"/>
                <a:cs typeface="Times New Roman"/>
                <a:sym typeface="Times New Roman"/>
              </a:defRPr>
            </a:lvl5pPr>
            <a:lvl6pPr lvl="5" marR="0" rtl="0" algn="ctr">
              <a:spcBef>
                <a:spcPts val="1340"/>
              </a:spcBef>
              <a:spcAft>
                <a:spcPts val="0"/>
              </a:spcAft>
              <a:buClr>
                <a:schemeClr val="dk1"/>
              </a:buClr>
              <a:buSzPts val="6700"/>
              <a:buFont typeface="Times New Roman"/>
              <a:buNone/>
              <a:defRPr b="0" i="0" sz="6700" u="none" cap="none" strike="noStrike">
                <a:solidFill>
                  <a:schemeClr val="dk1"/>
                </a:solidFill>
                <a:latin typeface="Times New Roman"/>
                <a:ea typeface="Times New Roman"/>
                <a:cs typeface="Times New Roman"/>
                <a:sym typeface="Times New Roman"/>
              </a:defRPr>
            </a:lvl6pPr>
            <a:lvl7pPr lvl="6" marR="0" rtl="0" algn="ctr">
              <a:spcBef>
                <a:spcPts val="1340"/>
              </a:spcBef>
              <a:spcAft>
                <a:spcPts val="0"/>
              </a:spcAft>
              <a:buClr>
                <a:schemeClr val="dk1"/>
              </a:buClr>
              <a:buSzPts val="6700"/>
              <a:buFont typeface="Times New Roman"/>
              <a:buNone/>
              <a:defRPr b="0" i="0" sz="6700" u="none" cap="none" strike="noStrike">
                <a:solidFill>
                  <a:schemeClr val="dk1"/>
                </a:solidFill>
                <a:latin typeface="Times New Roman"/>
                <a:ea typeface="Times New Roman"/>
                <a:cs typeface="Times New Roman"/>
                <a:sym typeface="Times New Roman"/>
              </a:defRPr>
            </a:lvl7pPr>
            <a:lvl8pPr lvl="7" marR="0" rtl="0" algn="ctr">
              <a:spcBef>
                <a:spcPts val="1340"/>
              </a:spcBef>
              <a:spcAft>
                <a:spcPts val="0"/>
              </a:spcAft>
              <a:buClr>
                <a:schemeClr val="dk1"/>
              </a:buClr>
              <a:buSzPts val="6700"/>
              <a:buFont typeface="Times New Roman"/>
              <a:buNone/>
              <a:defRPr b="0" i="0" sz="6700" u="none" cap="none" strike="noStrike">
                <a:solidFill>
                  <a:schemeClr val="dk1"/>
                </a:solidFill>
                <a:latin typeface="Times New Roman"/>
                <a:ea typeface="Times New Roman"/>
                <a:cs typeface="Times New Roman"/>
                <a:sym typeface="Times New Roman"/>
              </a:defRPr>
            </a:lvl8pPr>
            <a:lvl9pPr lvl="8" marR="0" rtl="0" algn="ctr">
              <a:spcBef>
                <a:spcPts val="1340"/>
              </a:spcBef>
              <a:spcAft>
                <a:spcPts val="0"/>
              </a:spcAft>
              <a:buClr>
                <a:schemeClr val="dk1"/>
              </a:buClr>
              <a:buSzPts val="6700"/>
              <a:buFont typeface="Times New Roman"/>
              <a:buNone/>
              <a:defRPr b="0" i="0" sz="6700" u="none" cap="none" strike="noStrike">
                <a:solidFill>
                  <a:schemeClr val="dk1"/>
                </a:solidFill>
                <a:latin typeface="Times New Roman"/>
                <a:ea typeface="Times New Roman"/>
                <a:cs typeface="Times New Roman"/>
                <a:sym typeface="Times New Roman"/>
              </a:defRPr>
            </a:lvl9pPr>
          </a:lstStyle>
          <a:p/>
        </p:txBody>
      </p:sp>
      <p:sp>
        <p:nvSpPr>
          <p:cNvPr id="81" name="Shape 81"/>
          <p:cNvSpPr txBox="1"/>
          <p:nvPr>
            <p:ph idx="10" type="dt"/>
          </p:nvPr>
        </p:nvSpPr>
        <p:spPr>
          <a:xfrm>
            <a:off x="1577975" y="29159200"/>
            <a:ext cx="4381500" cy="21336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23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9pPr>
          </a:lstStyle>
          <a:p/>
        </p:txBody>
      </p:sp>
      <p:sp>
        <p:nvSpPr>
          <p:cNvPr id="82" name="Shape 82"/>
          <p:cNvSpPr txBox="1"/>
          <p:nvPr>
            <p:ph idx="11" type="ftr"/>
          </p:nvPr>
        </p:nvSpPr>
        <p:spPr>
          <a:xfrm>
            <a:off x="7185025" y="29159200"/>
            <a:ext cx="6661150" cy="21336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23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9pPr>
          </a:lstStyle>
          <a:p/>
        </p:txBody>
      </p:sp>
      <p:sp>
        <p:nvSpPr>
          <p:cNvPr id="83" name="Shape 83"/>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22" name="Shape 22"/>
        <p:cNvGrpSpPr/>
        <p:nvPr/>
      </p:nvGrpSpPr>
      <p:grpSpPr>
        <a:xfrm>
          <a:off x="0" y="0"/>
          <a:ext cx="0" cy="0"/>
          <a:chOff x="0" y="0"/>
          <a:chExt cx="0" cy="0"/>
        </a:xfrm>
      </p:grpSpPr>
      <p:sp>
        <p:nvSpPr>
          <p:cNvPr id="23" name="Shape 23"/>
          <p:cNvSpPr txBox="1"/>
          <p:nvPr>
            <p:ph type="title"/>
          </p:nvPr>
        </p:nvSpPr>
        <p:spPr>
          <a:xfrm rot="5400000">
            <a:off x="4417219" y="13411994"/>
            <a:ext cx="25603200" cy="4468812"/>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9pPr>
          </a:lstStyle>
          <a:p/>
        </p:txBody>
      </p:sp>
      <p:sp>
        <p:nvSpPr>
          <p:cNvPr id="24" name="Shape 24"/>
          <p:cNvSpPr txBox="1"/>
          <p:nvPr>
            <p:ph idx="1" type="body"/>
          </p:nvPr>
        </p:nvSpPr>
        <p:spPr>
          <a:xfrm rot="5400000">
            <a:off x="-4596606" y="9019381"/>
            <a:ext cx="25603200" cy="13254038"/>
          </a:xfrm>
          <a:prstGeom prst="rect">
            <a:avLst/>
          </a:prstGeom>
          <a:noFill/>
          <a:ln>
            <a:noFill/>
          </a:ln>
        </p:spPr>
        <p:txBody>
          <a:bodyPr anchorCtr="0" anchor="t" bIns="91425" lIns="91425" spcFirstLastPara="1" rIns="91425" wrap="square" tIns="91425"/>
          <a:lstStyle>
            <a:lvl1pPr indent="-901700" lvl="0" marL="457200" marR="0" rtl="0" algn="l">
              <a:spcBef>
                <a:spcPts val="2120"/>
              </a:spcBef>
              <a:spcAft>
                <a:spcPts val="0"/>
              </a:spcAft>
              <a:buClr>
                <a:schemeClr val="dk1"/>
              </a:buClr>
              <a:buSzPts val="10600"/>
              <a:buFont typeface="Times New Roman"/>
              <a:buChar char="•"/>
              <a:defRPr b="0" i="0" sz="10600" u="none" cap="none" strike="noStrike">
                <a:solidFill>
                  <a:schemeClr val="dk1"/>
                </a:solidFill>
                <a:latin typeface="Times New Roman"/>
                <a:ea typeface="Times New Roman"/>
                <a:cs typeface="Times New Roman"/>
                <a:sym typeface="Times New Roman"/>
              </a:defRPr>
            </a:lvl1pPr>
            <a:lvl2pPr indent="-819150" lvl="1" marL="914400" marR="0" rtl="0" algn="l">
              <a:spcBef>
                <a:spcPts val="1860"/>
              </a:spcBef>
              <a:spcAft>
                <a:spcPts val="0"/>
              </a:spcAft>
              <a:buClr>
                <a:schemeClr val="dk1"/>
              </a:buClr>
              <a:buSzPts val="9300"/>
              <a:buFont typeface="Times New Roman"/>
              <a:buChar char="–"/>
              <a:defRPr b="0" i="0" sz="9300" u="none" cap="none" strike="noStrike">
                <a:solidFill>
                  <a:schemeClr val="dk1"/>
                </a:solidFill>
                <a:latin typeface="Times New Roman"/>
                <a:ea typeface="Times New Roman"/>
                <a:cs typeface="Times New Roman"/>
                <a:sym typeface="Times New Roman"/>
              </a:defRPr>
            </a:lvl2pPr>
            <a:lvl3pPr indent="-730250" lvl="2" marL="1371600" marR="0" rtl="0" algn="l">
              <a:spcBef>
                <a:spcPts val="1580"/>
              </a:spcBef>
              <a:spcAft>
                <a:spcPts val="0"/>
              </a:spcAft>
              <a:buClr>
                <a:schemeClr val="dk1"/>
              </a:buClr>
              <a:buSzPts val="7900"/>
              <a:buFont typeface="Times New Roman"/>
              <a:buChar char="•"/>
              <a:defRPr b="0" i="0" sz="7900" u="none" cap="none" strike="noStrike">
                <a:solidFill>
                  <a:schemeClr val="dk1"/>
                </a:solidFill>
                <a:latin typeface="Times New Roman"/>
                <a:ea typeface="Times New Roman"/>
                <a:cs typeface="Times New Roman"/>
                <a:sym typeface="Times New Roman"/>
              </a:defRPr>
            </a:lvl3pPr>
            <a:lvl4pPr indent="-654050" lvl="3" marL="18288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4pPr>
            <a:lvl5pPr indent="-654050" lvl="4" marL="22860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5pPr>
            <a:lvl6pPr indent="-654050" lvl="5" marL="27432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6pPr>
            <a:lvl7pPr indent="-654050" lvl="6" marL="32004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7pPr>
            <a:lvl8pPr indent="-654050" lvl="7" marL="36576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8pPr>
            <a:lvl9pPr indent="-654050" lvl="8" marL="41148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9pPr>
          </a:lstStyle>
          <a:p/>
        </p:txBody>
      </p:sp>
      <p:sp>
        <p:nvSpPr>
          <p:cNvPr id="25" name="Shape 25"/>
          <p:cNvSpPr txBox="1"/>
          <p:nvPr>
            <p:ph idx="10" type="dt"/>
          </p:nvPr>
        </p:nvSpPr>
        <p:spPr>
          <a:xfrm>
            <a:off x="1577975" y="29159200"/>
            <a:ext cx="4381500" cy="21336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23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9pPr>
          </a:lstStyle>
          <a:p/>
        </p:txBody>
      </p:sp>
      <p:sp>
        <p:nvSpPr>
          <p:cNvPr id="26" name="Shape 26"/>
          <p:cNvSpPr txBox="1"/>
          <p:nvPr>
            <p:ph idx="11" type="ftr"/>
          </p:nvPr>
        </p:nvSpPr>
        <p:spPr>
          <a:xfrm>
            <a:off x="7185025" y="29159200"/>
            <a:ext cx="6661150" cy="21336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23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9pPr>
          </a:lstStyle>
          <a:p/>
        </p:txBody>
      </p:sp>
      <p:sp>
        <p:nvSpPr>
          <p:cNvPr id="27" name="Shape 27"/>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8" name="Shape 28"/>
        <p:cNvGrpSpPr/>
        <p:nvPr/>
      </p:nvGrpSpPr>
      <p:grpSpPr>
        <a:xfrm>
          <a:off x="0" y="0"/>
          <a:ext cx="0" cy="0"/>
          <a:chOff x="0" y="0"/>
          <a:chExt cx="0" cy="0"/>
        </a:xfrm>
      </p:grpSpPr>
      <p:sp>
        <p:nvSpPr>
          <p:cNvPr id="29" name="Shape 29"/>
          <p:cNvSpPr txBox="1"/>
          <p:nvPr>
            <p:ph type="title"/>
          </p:nvPr>
        </p:nvSpPr>
        <p:spPr>
          <a:xfrm>
            <a:off x="1577975" y="2844800"/>
            <a:ext cx="17875249" cy="5334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9pPr>
          </a:lstStyle>
          <a:p/>
        </p:txBody>
      </p:sp>
      <p:sp>
        <p:nvSpPr>
          <p:cNvPr id="30" name="Shape 30"/>
          <p:cNvSpPr txBox="1"/>
          <p:nvPr>
            <p:ph idx="1" type="body"/>
          </p:nvPr>
        </p:nvSpPr>
        <p:spPr>
          <a:xfrm rot="5400000">
            <a:off x="914400" y="9909176"/>
            <a:ext cx="19202401" cy="17875249"/>
          </a:xfrm>
          <a:prstGeom prst="rect">
            <a:avLst/>
          </a:prstGeom>
          <a:noFill/>
          <a:ln>
            <a:noFill/>
          </a:ln>
        </p:spPr>
        <p:txBody>
          <a:bodyPr anchorCtr="0" anchor="t" bIns="91425" lIns="91425" spcFirstLastPara="1" rIns="91425" wrap="square" tIns="91425"/>
          <a:lstStyle>
            <a:lvl1pPr indent="-901700" lvl="0" marL="457200" marR="0" rtl="0" algn="l">
              <a:spcBef>
                <a:spcPts val="2120"/>
              </a:spcBef>
              <a:spcAft>
                <a:spcPts val="0"/>
              </a:spcAft>
              <a:buClr>
                <a:schemeClr val="dk1"/>
              </a:buClr>
              <a:buSzPts val="10600"/>
              <a:buFont typeface="Times New Roman"/>
              <a:buChar char="•"/>
              <a:defRPr b="0" i="0" sz="10600" u="none" cap="none" strike="noStrike">
                <a:solidFill>
                  <a:schemeClr val="dk1"/>
                </a:solidFill>
                <a:latin typeface="Times New Roman"/>
                <a:ea typeface="Times New Roman"/>
                <a:cs typeface="Times New Roman"/>
                <a:sym typeface="Times New Roman"/>
              </a:defRPr>
            </a:lvl1pPr>
            <a:lvl2pPr indent="-819150" lvl="1" marL="914400" marR="0" rtl="0" algn="l">
              <a:spcBef>
                <a:spcPts val="1860"/>
              </a:spcBef>
              <a:spcAft>
                <a:spcPts val="0"/>
              </a:spcAft>
              <a:buClr>
                <a:schemeClr val="dk1"/>
              </a:buClr>
              <a:buSzPts val="9300"/>
              <a:buFont typeface="Times New Roman"/>
              <a:buChar char="–"/>
              <a:defRPr b="0" i="0" sz="9300" u="none" cap="none" strike="noStrike">
                <a:solidFill>
                  <a:schemeClr val="dk1"/>
                </a:solidFill>
                <a:latin typeface="Times New Roman"/>
                <a:ea typeface="Times New Roman"/>
                <a:cs typeface="Times New Roman"/>
                <a:sym typeface="Times New Roman"/>
              </a:defRPr>
            </a:lvl2pPr>
            <a:lvl3pPr indent="-730250" lvl="2" marL="1371600" marR="0" rtl="0" algn="l">
              <a:spcBef>
                <a:spcPts val="1580"/>
              </a:spcBef>
              <a:spcAft>
                <a:spcPts val="0"/>
              </a:spcAft>
              <a:buClr>
                <a:schemeClr val="dk1"/>
              </a:buClr>
              <a:buSzPts val="7900"/>
              <a:buFont typeface="Times New Roman"/>
              <a:buChar char="•"/>
              <a:defRPr b="0" i="0" sz="7900" u="none" cap="none" strike="noStrike">
                <a:solidFill>
                  <a:schemeClr val="dk1"/>
                </a:solidFill>
                <a:latin typeface="Times New Roman"/>
                <a:ea typeface="Times New Roman"/>
                <a:cs typeface="Times New Roman"/>
                <a:sym typeface="Times New Roman"/>
              </a:defRPr>
            </a:lvl3pPr>
            <a:lvl4pPr indent="-654050" lvl="3" marL="18288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4pPr>
            <a:lvl5pPr indent="-654050" lvl="4" marL="22860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5pPr>
            <a:lvl6pPr indent="-654050" lvl="5" marL="27432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6pPr>
            <a:lvl7pPr indent="-654050" lvl="6" marL="32004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7pPr>
            <a:lvl8pPr indent="-654050" lvl="7" marL="36576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8pPr>
            <a:lvl9pPr indent="-654050" lvl="8" marL="41148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9pPr>
          </a:lstStyle>
          <a:p/>
        </p:txBody>
      </p:sp>
      <p:sp>
        <p:nvSpPr>
          <p:cNvPr id="31" name="Shape 31"/>
          <p:cNvSpPr txBox="1"/>
          <p:nvPr>
            <p:ph idx="10" type="dt"/>
          </p:nvPr>
        </p:nvSpPr>
        <p:spPr>
          <a:xfrm>
            <a:off x="1577975" y="29159200"/>
            <a:ext cx="4381500" cy="21336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23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9pPr>
          </a:lstStyle>
          <a:p/>
        </p:txBody>
      </p:sp>
      <p:sp>
        <p:nvSpPr>
          <p:cNvPr id="32" name="Shape 32"/>
          <p:cNvSpPr txBox="1"/>
          <p:nvPr>
            <p:ph idx="11" type="ftr"/>
          </p:nvPr>
        </p:nvSpPr>
        <p:spPr>
          <a:xfrm>
            <a:off x="7185025" y="29159200"/>
            <a:ext cx="6661150" cy="21336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23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9pPr>
          </a:lstStyle>
          <a:p/>
        </p:txBody>
      </p:sp>
      <p:sp>
        <p:nvSpPr>
          <p:cNvPr id="33" name="Shape 33"/>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34" name="Shape 34"/>
        <p:cNvGrpSpPr/>
        <p:nvPr/>
      </p:nvGrpSpPr>
      <p:grpSpPr>
        <a:xfrm>
          <a:off x="0" y="0"/>
          <a:ext cx="0" cy="0"/>
          <a:chOff x="0" y="0"/>
          <a:chExt cx="0" cy="0"/>
        </a:xfrm>
      </p:grpSpPr>
      <p:sp>
        <p:nvSpPr>
          <p:cNvPr id="35" name="Shape 35"/>
          <p:cNvSpPr txBox="1"/>
          <p:nvPr>
            <p:ph type="title"/>
          </p:nvPr>
        </p:nvSpPr>
        <p:spPr>
          <a:xfrm>
            <a:off x="4122738" y="22402800"/>
            <a:ext cx="12619037" cy="2644775"/>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1" i="0" sz="20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9pPr>
          </a:lstStyle>
          <a:p/>
        </p:txBody>
      </p:sp>
      <p:sp>
        <p:nvSpPr>
          <p:cNvPr id="36" name="Shape 36"/>
          <p:cNvSpPr/>
          <p:nvPr>
            <p:ph idx="2" type="pic"/>
          </p:nvPr>
        </p:nvSpPr>
        <p:spPr>
          <a:xfrm>
            <a:off x="4122738" y="2859088"/>
            <a:ext cx="12619037" cy="19202401"/>
          </a:xfrm>
          <a:prstGeom prst="rect">
            <a:avLst/>
          </a:prstGeom>
          <a:noFill/>
          <a:ln>
            <a:noFill/>
          </a:ln>
        </p:spPr>
        <p:txBody>
          <a:bodyPr anchorCtr="0" anchor="t" bIns="91425" lIns="91425" spcFirstLastPara="1" rIns="91425" wrap="square" tIns="91425"/>
          <a:lstStyle>
            <a:lvl1pPr lvl="0" marR="0" rtl="0" algn="l">
              <a:spcBef>
                <a:spcPts val="640"/>
              </a:spcBef>
              <a:spcAft>
                <a:spcPts val="0"/>
              </a:spcAft>
              <a:buClr>
                <a:schemeClr val="dk1"/>
              </a:buClr>
              <a:buSzPts val="3200"/>
              <a:buFont typeface="Times New Roman"/>
              <a:buNone/>
              <a:defRPr b="0" i="0" sz="3200" u="none" cap="none" strike="noStrike">
                <a:solidFill>
                  <a:schemeClr val="dk1"/>
                </a:solidFill>
                <a:latin typeface="Times New Roman"/>
                <a:ea typeface="Times New Roman"/>
                <a:cs typeface="Times New Roman"/>
                <a:sym typeface="Times New Roman"/>
              </a:defRPr>
            </a:lvl1pPr>
            <a:lvl2pPr lvl="1" marR="0" rtl="0" algn="l">
              <a:spcBef>
                <a:spcPts val="560"/>
              </a:spcBef>
              <a:spcAft>
                <a:spcPts val="0"/>
              </a:spcAft>
              <a:buClr>
                <a:schemeClr val="dk1"/>
              </a:buClr>
              <a:buSzPts val="2800"/>
              <a:buFont typeface="Times New Roman"/>
              <a:buNone/>
              <a:defRPr b="0" i="0" sz="2800" u="none" cap="none" strike="noStrike">
                <a:solidFill>
                  <a:schemeClr val="dk1"/>
                </a:solidFill>
                <a:latin typeface="Times New Roman"/>
                <a:ea typeface="Times New Roman"/>
                <a:cs typeface="Times New Roman"/>
                <a:sym typeface="Times New Roman"/>
              </a:defRPr>
            </a:lvl2pPr>
            <a:lvl3pPr lvl="2" marR="0" rtl="0" algn="l">
              <a:spcBef>
                <a:spcPts val="48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4pPr>
            <a:lvl5pPr lvl="4"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5pPr>
            <a:lvl6pPr lvl="5"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6pPr>
            <a:lvl7pPr lvl="6"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7pPr>
            <a:lvl8pPr lvl="7"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8pPr>
            <a:lvl9pPr lvl="8"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9pPr>
          </a:lstStyle>
          <a:p/>
        </p:txBody>
      </p:sp>
      <p:sp>
        <p:nvSpPr>
          <p:cNvPr id="37" name="Shape 37"/>
          <p:cNvSpPr txBox="1"/>
          <p:nvPr>
            <p:ph idx="1" type="body"/>
          </p:nvPr>
        </p:nvSpPr>
        <p:spPr>
          <a:xfrm>
            <a:off x="4122738" y="25047575"/>
            <a:ext cx="12619037" cy="3756025"/>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indent="-228600" lvl="1" marL="914400" marR="0" rtl="0" algn="l">
              <a:spcBef>
                <a:spcPts val="240"/>
              </a:spcBef>
              <a:spcAft>
                <a:spcPts val="0"/>
              </a:spcAft>
              <a:buClr>
                <a:schemeClr val="dk1"/>
              </a:buClr>
              <a:buSzPts val="1200"/>
              <a:buFont typeface="Times New Roman"/>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200"/>
              </a:spcBef>
              <a:spcAft>
                <a:spcPts val="0"/>
              </a:spcAft>
              <a:buClr>
                <a:schemeClr val="dk1"/>
              </a:buClr>
              <a:buSzPts val="1000"/>
              <a:buFont typeface="Times New Roman"/>
              <a:buNone/>
              <a:defRPr b="0" i="0" sz="10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6pPr>
            <a:lvl7pPr indent="-228600" lvl="6" marL="32004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7pPr>
            <a:lvl8pPr indent="-228600" lvl="7" marL="36576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8pPr>
            <a:lvl9pPr indent="-228600" lvl="8" marL="41148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9pPr>
          </a:lstStyle>
          <a:p/>
        </p:txBody>
      </p:sp>
      <p:sp>
        <p:nvSpPr>
          <p:cNvPr id="38" name="Shape 38"/>
          <p:cNvSpPr txBox="1"/>
          <p:nvPr>
            <p:ph idx="10" type="dt"/>
          </p:nvPr>
        </p:nvSpPr>
        <p:spPr>
          <a:xfrm>
            <a:off x="1577975" y="29159200"/>
            <a:ext cx="4381500" cy="21336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23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9pPr>
          </a:lstStyle>
          <a:p/>
        </p:txBody>
      </p:sp>
      <p:sp>
        <p:nvSpPr>
          <p:cNvPr id="39" name="Shape 39"/>
          <p:cNvSpPr txBox="1"/>
          <p:nvPr>
            <p:ph idx="11" type="ftr"/>
          </p:nvPr>
        </p:nvSpPr>
        <p:spPr>
          <a:xfrm>
            <a:off x="7185025" y="29159200"/>
            <a:ext cx="6661150" cy="21336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23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9pPr>
          </a:lstStyle>
          <a:p/>
        </p:txBody>
      </p:sp>
      <p:sp>
        <p:nvSpPr>
          <p:cNvPr id="40" name="Shape 40"/>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41" name="Shape 41"/>
        <p:cNvGrpSpPr/>
        <p:nvPr/>
      </p:nvGrpSpPr>
      <p:grpSpPr>
        <a:xfrm>
          <a:off x="0" y="0"/>
          <a:ext cx="0" cy="0"/>
          <a:chOff x="0" y="0"/>
          <a:chExt cx="0" cy="0"/>
        </a:xfrm>
      </p:grpSpPr>
      <p:sp>
        <p:nvSpPr>
          <p:cNvPr id="42" name="Shape 42"/>
          <p:cNvSpPr txBox="1"/>
          <p:nvPr>
            <p:ph type="title"/>
          </p:nvPr>
        </p:nvSpPr>
        <p:spPr>
          <a:xfrm>
            <a:off x="1050925" y="1274763"/>
            <a:ext cx="6919913" cy="54229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1" i="0" sz="20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9pPr>
          </a:lstStyle>
          <a:p/>
        </p:txBody>
      </p:sp>
      <p:sp>
        <p:nvSpPr>
          <p:cNvPr id="43" name="Shape 43"/>
          <p:cNvSpPr txBox="1"/>
          <p:nvPr>
            <p:ph idx="1" type="body"/>
          </p:nvPr>
        </p:nvSpPr>
        <p:spPr>
          <a:xfrm>
            <a:off x="8223250" y="1274763"/>
            <a:ext cx="11757025" cy="27314524"/>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44" name="Shape 44"/>
          <p:cNvSpPr txBox="1"/>
          <p:nvPr>
            <p:ph idx="2" type="body"/>
          </p:nvPr>
        </p:nvSpPr>
        <p:spPr>
          <a:xfrm>
            <a:off x="1050925" y="6697663"/>
            <a:ext cx="6919913" cy="21891625"/>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indent="-228600" lvl="1" marL="914400" marR="0" rtl="0" algn="l">
              <a:spcBef>
                <a:spcPts val="240"/>
              </a:spcBef>
              <a:spcAft>
                <a:spcPts val="0"/>
              </a:spcAft>
              <a:buClr>
                <a:schemeClr val="dk1"/>
              </a:buClr>
              <a:buSzPts val="1200"/>
              <a:buFont typeface="Times New Roman"/>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200"/>
              </a:spcBef>
              <a:spcAft>
                <a:spcPts val="0"/>
              </a:spcAft>
              <a:buClr>
                <a:schemeClr val="dk1"/>
              </a:buClr>
              <a:buSzPts val="1000"/>
              <a:buFont typeface="Times New Roman"/>
              <a:buNone/>
              <a:defRPr b="0" i="0" sz="10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6pPr>
            <a:lvl7pPr indent="-228600" lvl="6" marL="32004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7pPr>
            <a:lvl8pPr indent="-228600" lvl="7" marL="36576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8pPr>
            <a:lvl9pPr indent="-228600" lvl="8" marL="41148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9pPr>
          </a:lstStyle>
          <a:p/>
        </p:txBody>
      </p:sp>
      <p:sp>
        <p:nvSpPr>
          <p:cNvPr id="45" name="Shape 45"/>
          <p:cNvSpPr txBox="1"/>
          <p:nvPr>
            <p:ph idx="10" type="dt"/>
          </p:nvPr>
        </p:nvSpPr>
        <p:spPr>
          <a:xfrm>
            <a:off x="1577975" y="29159200"/>
            <a:ext cx="4381500" cy="21336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23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9pPr>
          </a:lstStyle>
          <a:p/>
        </p:txBody>
      </p:sp>
      <p:sp>
        <p:nvSpPr>
          <p:cNvPr id="46" name="Shape 46"/>
          <p:cNvSpPr txBox="1"/>
          <p:nvPr>
            <p:ph idx="11" type="ftr"/>
          </p:nvPr>
        </p:nvSpPr>
        <p:spPr>
          <a:xfrm>
            <a:off x="7185025" y="29159200"/>
            <a:ext cx="6661150" cy="21336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23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9pPr>
          </a:lstStyle>
          <a:p/>
        </p:txBody>
      </p:sp>
      <p:sp>
        <p:nvSpPr>
          <p:cNvPr id="47" name="Shape 47"/>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0" type="dt"/>
          </p:nvPr>
        </p:nvSpPr>
        <p:spPr>
          <a:xfrm>
            <a:off x="1577975" y="29159200"/>
            <a:ext cx="4381500" cy="21336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23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9pPr>
          </a:lstStyle>
          <a:p/>
        </p:txBody>
      </p:sp>
      <p:sp>
        <p:nvSpPr>
          <p:cNvPr id="50" name="Shape 50"/>
          <p:cNvSpPr txBox="1"/>
          <p:nvPr>
            <p:ph idx="11" type="ftr"/>
          </p:nvPr>
        </p:nvSpPr>
        <p:spPr>
          <a:xfrm>
            <a:off x="7185025" y="29159200"/>
            <a:ext cx="6661150" cy="21336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23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9pPr>
          </a:lstStyle>
          <a:p/>
        </p:txBody>
      </p:sp>
      <p:sp>
        <p:nvSpPr>
          <p:cNvPr id="51" name="Shape 51"/>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2" name="Shape 52"/>
        <p:cNvGrpSpPr/>
        <p:nvPr/>
      </p:nvGrpSpPr>
      <p:grpSpPr>
        <a:xfrm>
          <a:off x="0" y="0"/>
          <a:ext cx="0" cy="0"/>
          <a:chOff x="0" y="0"/>
          <a:chExt cx="0" cy="0"/>
        </a:xfrm>
      </p:grpSpPr>
      <p:sp>
        <p:nvSpPr>
          <p:cNvPr id="53" name="Shape 53"/>
          <p:cNvSpPr txBox="1"/>
          <p:nvPr>
            <p:ph type="title"/>
          </p:nvPr>
        </p:nvSpPr>
        <p:spPr>
          <a:xfrm>
            <a:off x="1577975" y="2844800"/>
            <a:ext cx="17875249" cy="5334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9pPr>
          </a:lstStyle>
          <a:p/>
        </p:txBody>
      </p:sp>
      <p:sp>
        <p:nvSpPr>
          <p:cNvPr id="54" name="Shape 54"/>
          <p:cNvSpPr txBox="1"/>
          <p:nvPr>
            <p:ph idx="10" type="dt"/>
          </p:nvPr>
        </p:nvSpPr>
        <p:spPr>
          <a:xfrm>
            <a:off x="1577975" y="29159200"/>
            <a:ext cx="4381500" cy="21336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23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9pPr>
          </a:lstStyle>
          <a:p/>
        </p:txBody>
      </p:sp>
      <p:sp>
        <p:nvSpPr>
          <p:cNvPr id="55" name="Shape 55"/>
          <p:cNvSpPr txBox="1"/>
          <p:nvPr>
            <p:ph idx="11" type="ftr"/>
          </p:nvPr>
        </p:nvSpPr>
        <p:spPr>
          <a:xfrm>
            <a:off x="7185025" y="29159200"/>
            <a:ext cx="6661150" cy="21336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23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9pPr>
          </a:lstStyle>
          <a:p/>
        </p:txBody>
      </p:sp>
      <p:sp>
        <p:nvSpPr>
          <p:cNvPr id="56" name="Shape 56"/>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7" name="Shape 57"/>
        <p:cNvGrpSpPr/>
        <p:nvPr/>
      </p:nvGrpSpPr>
      <p:grpSpPr>
        <a:xfrm>
          <a:off x="0" y="0"/>
          <a:ext cx="0" cy="0"/>
          <a:chOff x="0" y="0"/>
          <a:chExt cx="0" cy="0"/>
        </a:xfrm>
      </p:grpSpPr>
      <p:sp>
        <p:nvSpPr>
          <p:cNvPr id="58" name="Shape 58"/>
          <p:cNvSpPr txBox="1"/>
          <p:nvPr>
            <p:ph type="title"/>
          </p:nvPr>
        </p:nvSpPr>
        <p:spPr>
          <a:xfrm>
            <a:off x="1050925" y="1281113"/>
            <a:ext cx="18929350" cy="5334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9pPr>
          </a:lstStyle>
          <a:p/>
        </p:txBody>
      </p:sp>
      <p:sp>
        <p:nvSpPr>
          <p:cNvPr id="59" name="Shape 59"/>
          <p:cNvSpPr txBox="1"/>
          <p:nvPr>
            <p:ph idx="1" type="body"/>
          </p:nvPr>
        </p:nvSpPr>
        <p:spPr>
          <a:xfrm>
            <a:off x="1050925" y="7164388"/>
            <a:ext cx="9293225" cy="2984500"/>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dk1"/>
              </a:buClr>
              <a:buSzPts val="2400"/>
              <a:buFont typeface="Times New Roman"/>
              <a:buNone/>
              <a:defRPr b="1" i="0" sz="2400" u="none" cap="none" strike="noStrike">
                <a:solidFill>
                  <a:schemeClr val="dk1"/>
                </a:solidFill>
                <a:latin typeface="Times New Roman"/>
                <a:ea typeface="Times New Roman"/>
                <a:cs typeface="Times New Roman"/>
                <a:sym typeface="Times New Roman"/>
              </a:defRPr>
            </a:lvl1pPr>
            <a:lvl2pPr indent="-228600" lvl="1" marL="914400" marR="0" rtl="0" algn="l">
              <a:spcBef>
                <a:spcPts val="400"/>
              </a:spcBef>
              <a:spcAft>
                <a:spcPts val="0"/>
              </a:spcAft>
              <a:buClr>
                <a:schemeClr val="dk1"/>
              </a:buClr>
              <a:buSzPts val="2000"/>
              <a:buFont typeface="Times New Roman"/>
              <a:buNone/>
              <a:defRPr b="1" i="0" sz="20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360"/>
              </a:spcBef>
              <a:spcAft>
                <a:spcPts val="0"/>
              </a:spcAft>
              <a:buClr>
                <a:schemeClr val="dk1"/>
              </a:buClr>
              <a:buSzPts val="1800"/>
              <a:buFont typeface="Times New Roman"/>
              <a:buNone/>
              <a:defRPr b="1" i="0" sz="18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6pPr>
            <a:lvl7pPr indent="-228600" lvl="6" marL="32004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7pPr>
            <a:lvl8pPr indent="-228600" lvl="7" marL="36576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8pPr>
            <a:lvl9pPr indent="-228600" lvl="8" marL="41148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9pPr>
          </a:lstStyle>
          <a:p/>
        </p:txBody>
      </p:sp>
      <p:sp>
        <p:nvSpPr>
          <p:cNvPr id="60" name="Shape 60"/>
          <p:cNvSpPr txBox="1"/>
          <p:nvPr>
            <p:ph idx="2" type="body"/>
          </p:nvPr>
        </p:nvSpPr>
        <p:spPr>
          <a:xfrm>
            <a:off x="1050925" y="10148888"/>
            <a:ext cx="9293225" cy="18440400"/>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1pPr>
            <a:lvl2pPr indent="-355600" lvl="1" marL="914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2pPr>
            <a:lvl3pPr indent="-342900" lvl="2" marL="13716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3pPr>
            <a:lvl4pPr indent="-330200" lvl="3" marL="18288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4pPr>
            <a:lvl5pPr indent="-330200" lvl="4" marL="22860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5pPr>
            <a:lvl6pPr indent="-330200" lvl="5" marL="27432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6pPr>
            <a:lvl7pPr indent="-330200" lvl="6" marL="32004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7pPr>
            <a:lvl8pPr indent="-330200" lvl="7" marL="36576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8pPr>
            <a:lvl9pPr indent="-330200" lvl="8" marL="41148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9pPr>
          </a:lstStyle>
          <a:p/>
        </p:txBody>
      </p:sp>
      <p:sp>
        <p:nvSpPr>
          <p:cNvPr id="61" name="Shape 61"/>
          <p:cNvSpPr txBox="1"/>
          <p:nvPr>
            <p:ph idx="3" type="body"/>
          </p:nvPr>
        </p:nvSpPr>
        <p:spPr>
          <a:xfrm>
            <a:off x="10683875" y="7164388"/>
            <a:ext cx="9296400" cy="2984500"/>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dk1"/>
              </a:buClr>
              <a:buSzPts val="2400"/>
              <a:buFont typeface="Times New Roman"/>
              <a:buNone/>
              <a:defRPr b="1" i="0" sz="2400" u="none" cap="none" strike="noStrike">
                <a:solidFill>
                  <a:schemeClr val="dk1"/>
                </a:solidFill>
                <a:latin typeface="Times New Roman"/>
                <a:ea typeface="Times New Roman"/>
                <a:cs typeface="Times New Roman"/>
                <a:sym typeface="Times New Roman"/>
              </a:defRPr>
            </a:lvl1pPr>
            <a:lvl2pPr indent="-228600" lvl="1" marL="914400" marR="0" rtl="0" algn="l">
              <a:spcBef>
                <a:spcPts val="400"/>
              </a:spcBef>
              <a:spcAft>
                <a:spcPts val="0"/>
              </a:spcAft>
              <a:buClr>
                <a:schemeClr val="dk1"/>
              </a:buClr>
              <a:buSzPts val="2000"/>
              <a:buFont typeface="Times New Roman"/>
              <a:buNone/>
              <a:defRPr b="1" i="0" sz="20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360"/>
              </a:spcBef>
              <a:spcAft>
                <a:spcPts val="0"/>
              </a:spcAft>
              <a:buClr>
                <a:schemeClr val="dk1"/>
              </a:buClr>
              <a:buSzPts val="1800"/>
              <a:buFont typeface="Times New Roman"/>
              <a:buNone/>
              <a:defRPr b="1" i="0" sz="18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6pPr>
            <a:lvl7pPr indent="-228600" lvl="6" marL="32004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7pPr>
            <a:lvl8pPr indent="-228600" lvl="7" marL="36576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8pPr>
            <a:lvl9pPr indent="-228600" lvl="8" marL="41148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9pPr>
          </a:lstStyle>
          <a:p/>
        </p:txBody>
      </p:sp>
      <p:sp>
        <p:nvSpPr>
          <p:cNvPr id="62" name="Shape 62"/>
          <p:cNvSpPr txBox="1"/>
          <p:nvPr>
            <p:ph idx="4" type="body"/>
          </p:nvPr>
        </p:nvSpPr>
        <p:spPr>
          <a:xfrm>
            <a:off x="10683875" y="10148888"/>
            <a:ext cx="9296400" cy="18440400"/>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1pPr>
            <a:lvl2pPr indent="-355600" lvl="1" marL="914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2pPr>
            <a:lvl3pPr indent="-342900" lvl="2" marL="13716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3pPr>
            <a:lvl4pPr indent="-330200" lvl="3" marL="18288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4pPr>
            <a:lvl5pPr indent="-330200" lvl="4" marL="22860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5pPr>
            <a:lvl6pPr indent="-330200" lvl="5" marL="27432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6pPr>
            <a:lvl7pPr indent="-330200" lvl="6" marL="32004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7pPr>
            <a:lvl8pPr indent="-330200" lvl="7" marL="36576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8pPr>
            <a:lvl9pPr indent="-330200" lvl="8" marL="41148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9pPr>
          </a:lstStyle>
          <a:p/>
        </p:txBody>
      </p:sp>
      <p:sp>
        <p:nvSpPr>
          <p:cNvPr id="63" name="Shape 63"/>
          <p:cNvSpPr txBox="1"/>
          <p:nvPr>
            <p:ph idx="10" type="dt"/>
          </p:nvPr>
        </p:nvSpPr>
        <p:spPr>
          <a:xfrm>
            <a:off x="1577975" y="29159200"/>
            <a:ext cx="4381500" cy="21336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23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9pPr>
          </a:lstStyle>
          <a:p/>
        </p:txBody>
      </p:sp>
      <p:sp>
        <p:nvSpPr>
          <p:cNvPr id="64" name="Shape 64"/>
          <p:cNvSpPr txBox="1"/>
          <p:nvPr>
            <p:ph idx="11" type="ftr"/>
          </p:nvPr>
        </p:nvSpPr>
        <p:spPr>
          <a:xfrm>
            <a:off x="7185025" y="29159200"/>
            <a:ext cx="6661150" cy="21336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23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9pPr>
          </a:lstStyle>
          <a:p/>
        </p:txBody>
      </p:sp>
      <p:sp>
        <p:nvSpPr>
          <p:cNvPr id="65" name="Shape 65"/>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6" name="Shape 66"/>
        <p:cNvGrpSpPr/>
        <p:nvPr/>
      </p:nvGrpSpPr>
      <p:grpSpPr>
        <a:xfrm>
          <a:off x="0" y="0"/>
          <a:ext cx="0" cy="0"/>
          <a:chOff x="0" y="0"/>
          <a:chExt cx="0" cy="0"/>
        </a:xfrm>
      </p:grpSpPr>
      <p:sp>
        <p:nvSpPr>
          <p:cNvPr id="67" name="Shape 67"/>
          <p:cNvSpPr txBox="1"/>
          <p:nvPr>
            <p:ph type="title"/>
          </p:nvPr>
        </p:nvSpPr>
        <p:spPr>
          <a:xfrm>
            <a:off x="1662113" y="20566063"/>
            <a:ext cx="17875249" cy="635635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1" i="0" sz="40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9pPr>
          </a:lstStyle>
          <a:p/>
        </p:txBody>
      </p:sp>
      <p:sp>
        <p:nvSpPr>
          <p:cNvPr id="68" name="Shape 68"/>
          <p:cNvSpPr txBox="1"/>
          <p:nvPr>
            <p:ph idx="1" type="body"/>
          </p:nvPr>
        </p:nvSpPr>
        <p:spPr>
          <a:xfrm>
            <a:off x="1662113" y="13565188"/>
            <a:ext cx="17875249" cy="7000875"/>
          </a:xfrm>
          <a:prstGeom prst="rect">
            <a:avLst/>
          </a:prstGeom>
          <a:noFill/>
          <a:ln>
            <a:noFill/>
          </a:ln>
        </p:spPr>
        <p:txBody>
          <a:bodyPr anchorCtr="0" anchor="b" bIns="91425" lIns="91425" spcFirstLastPara="1" rIns="91425" wrap="square" tIns="91425"/>
          <a:lstStyle>
            <a:lvl1pPr indent="-228600" lvl="0" marL="457200"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1pPr>
            <a:lvl2pPr indent="-228600" lvl="1" marL="914400" marR="0" rtl="0" algn="l">
              <a:spcBef>
                <a:spcPts val="360"/>
              </a:spcBef>
              <a:spcAft>
                <a:spcPts val="0"/>
              </a:spcAft>
              <a:buClr>
                <a:schemeClr val="dk1"/>
              </a:buClr>
              <a:buSzPts val="1800"/>
              <a:buFont typeface="Times New Roman"/>
              <a:buNone/>
              <a:defRPr b="0" i="0" sz="18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320"/>
              </a:spcBef>
              <a:spcAft>
                <a:spcPts val="0"/>
              </a:spcAft>
              <a:buClr>
                <a:schemeClr val="dk1"/>
              </a:buClr>
              <a:buSzPts val="1600"/>
              <a:buFont typeface="Times New Roman"/>
              <a:buNone/>
              <a:defRPr b="0" i="0" sz="16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6pPr>
            <a:lvl7pPr indent="-228600" lvl="6" marL="32004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7pPr>
            <a:lvl8pPr indent="-228600" lvl="7" marL="36576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8pPr>
            <a:lvl9pPr indent="-228600" lvl="8" marL="41148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9pPr>
          </a:lstStyle>
          <a:p/>
        </p:txBody>
      </p:sp>
      <p:sp>
        <p:nvSpPr>
          <p:cNvPr id="69" name="Shape 69"/>
          <p:cNvSpPr txBox="1"/>
          <p:nvPr>
            <p:ph idx="10" type="dt"/>
          </p:nvPr>
        </p:nvSpPr>
        <p:spPr>
          <a:xfrm>
            <a:off x="1577975" y="29159200"/>
            <a:ext cx="4381500" cy="21336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23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9pPr>
          </a:lstStyle>
          <a:p/>
        </p:txBody>
      </p:sp>
      <p:sp>
        <p:nvSpPr>
          <p:cNvPr id="70" name="Shape 70"/>
          <p:cNvSpPr txBox="1"/>
          <p:nvPr>
            <p:ph idx="11" type="ftr"/>
          </p:nvPr>
        </p:nvSpPr>
        <p:spPr>
          <a:xfrm>
            <a:off x="7185025" y="29159200"/>
            <a:ext cx="6661150" cy="21336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23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9pPr>
          </a:lstStyle>
          <a:p/>
        </p:txBody>
      </p:sp>
      <p:sp>
        <p:nvSpPr>
          <p:cNvPr id="71" name="Shape 71"/>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DDEBCF"/>
            </a:gs>
            <a:gs pos="50000">
              <a:srgbClr val="9CB86E"/>
            </a:gs>
            <a:gs pos="100000">
              <a:srgbClr val="156B13"/>
            </a:gs>
          </a:gsLst>
          <a:lin ang="2700000" scaled="0"/>
        </a:gradFill>
      </p:bgPr>
    </p:bg>
    <p:spTree>
      <p:nvGrpSpPr>
        <p:cNvPr id="9" name="Shape 9"/>
        <p:cNvGrpSpPr/>
        <p:nvPr/>
      </p:nvGrpSpPr>
      <p:grpSpPr>
        <a:xfrm>
          <a:off x="0" y="0"/>
          <a:ext cx="0" cy="0"/>
          <a:chOff x="0" y="0"/>
          <a:chExt cx="0" cy="0"/>
        </a:xfrm>
      </p:grpSpPr>
      <p:sp>
        <p:nvSpPr>
          <p:cNvPr id="10" name="Shape 10"/>
          <p:cNvSpPr txBox="1"/>
          <p:nvPr>
            <p:ph type="title"/>
          </p:nvPr>
        </p:nvSpPr>
        <p:spPr>
          <a:xfrm>
            <a:off x="1577975" y="2844800"/>
            <a:ext cx="17875249" cy="5334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9pPr>
          </a:lstStyle>
          <a:p/>
        </p:txBody>
      </p:sp>
      <p:sp>
        <p:nvSpPr>
          <p:cNvPr id="11" name="Shape 11"/>
          <p:cNvSpPr txBox="1"/>
          <p:nvPr>
            <p:ph idx="1" type="body"/>
          </p:nvPr>
        </p:nvSpPr>
        <p:spPr>
          <a:xfrm>
            <a:off x="1577975" y="9245600"/>
            <a:ext cx="17875249" cy="19202401"/>
          </a:xfrm>
          <a:prstGeom prst="rect">
            <a:avLst/>
          </a:prstGeom>
          <a:noFill/>
          <a:ln>
            <a:noFill/>
          </a:ln>
        </p:spPr>
        <p:txBody>
          <a:bodyPr anchorCtr="0" anchor="t" bIns="91425" lIns="91425" spcFirstLastPara="1" rIns="91425" wrap="square" tIns="91425"/>
          <a:lstStyle>
            <a:lvl1pPr indent="-901700" lvl="0" marL="457200" marR="0" rtl="0" algn="l">
              <a:spcBef>
                <a:spcPts val="2120"/>
              </a:spcBef>
              <a:spcAft>
                <a:spcPts val="0"/>
              </a:spcAft>
              <a:buClr>
                <a:schemeClr val="dk1"/>
              </a:buClr>
              <a:buSzPts val="10600"/>
              <a:buFont typeface="Times New Roman"/>
              <a:buChar char="•"/>
              <a:defRPr b="0" i="0" sz="10600" u="none" cap="none" strike="noStrike">
                <a:solidFill>
                  <a:schemeClr val="dk1"/>
                </a:solidFill>
                <a:latin typeface="Times New Roman"/>
                <a:ea typeface="Times New Roman"/>
                <a:cs typeface="Times New Roman"/>
                <a:sym typeface="Times New Roman"/>
              </a:defRPr>
            </a:lvl1pPr>
            <a:lvl2pPr indent="-819150" lvl="1" marL="914400" marR="0" rtl="0" algn="l">
              <a:spcBef>
                <a:spcPts val="1860"/>
              </a:spcBef>
              <a:spcAft>
                <a:spcPts val="0"/>
              </a:spcAft>
              <a:buClr>
                <a:schemeClr val="dk1"/>
              </a:buClr>
              <a:buSzPts val="9300"/>
              <a:buFont typeface="Times New Roman"/>
              <a:buChar char="–"/>
              <a:defRPr b="0" i="0" sz="9300" u="none" cap="none" strike="noStrike">
                <a:solidFill>
                  <a:schemeClr val="dk1"/>
                </a:solidFill>
                <a:latin typeface="Times New Roman"/>
                <a:ea typeface="Times New Roman"/>
                <a:cs typeface="Times New Roman"/>
                <a:sym typeface="Times New Roman"/>
              </a:defRPr>
            </a:lvl2pPr>
            <a:lvl3pPr indent="-730250" lvl="2" marL="1371600" marR="0" rtl="0" algn="l">
              <a:spcBef>
                <a:spcPts val="1580"/>
              </a:spcBef>
              <a:spcAft>
                <a:spcPts val="0"/>
              </a:spcAft>
              <a:buClr>
                <a:schemeClr val="dk1"/>
              </a:buClr>
              <a:buSzPts val="7900"/>
              <a:buFont typeface="Times New Roman"/>
              <a:buChar char="•"/>
              <a:defRPr b="0" i="0" sz="7900" u="none" cap="none" strike="noStrike">
                <a:solidFill>
                  <a:schemeClr val="dk1"/>
                </a:solidFill>
                <a:latin typeface="Times New Roman"/>
                <a:ea typeface="Times New Roman"/>
                <a:cs typeface="Times New Roman"/>
                <a:sym typeface="Times New Roman"/>
              </a:defRPr>
            </a:lvl3pPr>
            <a:lvl4pPr indent="-654050" lvl="3" marL="18288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4pPr>
            <a:lvl5pPr indent="-654050" lvl="4" marL="22860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5pPr>
            <a:lvl6pPr indent="-654050" lvl="5" marL="27432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6pPr>
            <a:lvl7pPr indent="-654050" lvl="6" marL="32004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7pPr>
            <a:lvl8pPr indent="-654050" lvl="7" marL="36576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8pPr>
            <a:lvl9pPr indent="-654050" lvl="8" marL="41148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9pPr>
          </a:lstStyle>
          <a:p/>
        </p:txBody>
      </p:sp>
      <p:sp>
        <p:nvSpPr>
          <p:cNvPr id="12" name="Shape 12"/>
          <p:cNvSpPr txBox="1"/>
          <p:nvPr>
            <p:ph idx="10" type="dt"/>
          </p:nvPr>
        </p:nvSpPr>
        <p:spPr>
          <a:xfrm>
            <a:off x="1577975" y="29159200"/>
            <a:ext cx="4381500" cy="21336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9pPr>
          </a:lstStyle>
          <a:p/>
        </p:txBody>
      </p:sp>
      <p:sp>
        <p:nvSpPr>
          <p:cNvPr id="13" name="Shape 13"/>
          <p:cNvSpPr txBox="1"/>
          <p:nvPr>
            <p:ph idx="11" type="ftr"/>
          </p:nvPr>
        </p:nvSpPr>
        <p:spPr>
          <a:xfrm>
            <a:off x="7185025" y="29159200"/>
            <a:ext cx="6661150" cy="21336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9pPr>
          </a:lstStyle>
          <a:p/>
        </p:txBody>
      </p:sp>
      <p:sp>
        <p:nvSpPr>
          <p:cNvPr id="14" name="Shape 14"/>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8.png"/><Relationship Id="rId11" Type="http://schemas.openxmlformats.org/officeDocument/2006/relationships/image" Target="../media/image2.png"/><Relationship Id="rId10" Type="http://schemas.openxmlformats.org/officeDocument/2006/relationships/image" Target="../media/image6.png"/><Relationship Id="rId21" Type="http://schemas.openxmlformats.org/officeDocument/2006/relationships/image" Target="../media/image19.png"/><Relationship Id="rId13" Type="http://schemas.openxmlformats.org/officeDocument/2006/relationships/image" Target="../media/image5.png"/><Relationship Id="rId12"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jpg"/><Relationship Id="rId4" Type="http://schemas.openxmlformats.org/officeDocument/2006/relationships/image" Target="../media/image1.png"/><Relationship Id="rId9" Type="http://schemas.openxmlformats.org/officeDocument/2006/relationships/image" Target="../media/image15.png"/><Relationship Id="rId15" Type="http://schemas.openxmlformats.org/officeDocument/2006/relationships/image" Target="../media/image12.png"/><Relationship Id="rId14" Type="http://schemas.openxmlformats.org/officeDocument/2006/relationships/image" Target="../media/image4.png"/><Relationship Id="rId17" Type="http://schemas.openxmlformats.org/officeDocument/2006/relationships/image" Target="../media/image10.png"/><Relationship Id="rId16" Type="http://schemas.openxmlformats.org/officeDocument/2006/relationships/image" Target="../media/image13.png"/><Relationship Id="rId5" Type="http://schemas.openxmlformats.org/officeDocument/2006/relationships/image" Target="../media/image14.png"/><Relationship Id="rId19" Type="http://schemas.openxmlformats.org/officeDocument/2006/relationships/image" Target="../media/image16.png"/><Relationship Id="rId6" Type="http://schemas.openxmlformats.org/officeDocument/2006/relationships/image" Target="../media/image9.png"/><Relationship Id="rId18" Type="http://schemas.openxmlformats.org/officeDocument/2006/relationships/image" Target="../media/image11.png"/><Relationship Id="rId7" Type="http://schemas.openxmlformats.org/officeDocument/2006/relationships/image" Target="../media/image7.png"/><Relationship Id="rId8"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8" name="Shape 88"/>
        <p:cNvGrpSpPr/>
        <p:nvPr/>
      </p:nvGrpSpPr>
      <p:grpSpPr>
        <a:xfrm>
          <a:off x="0" y="0"/>
          <a:ext cx="0" cy="0"/>
          <a:chOff x="0" y="0"/>
          <a:chExt cx="0" cy="0"/>
        </a:xfrm>
      </p:grpSpPr>
      <p:sp>
        <p:nvSpPr>
          <p:cNvPr id="89" name="Shape 89"/>
          <p:cNvSpPr txBox="1"/>
          <p:nvPr/>
        </p:nvSpPr>
        <p:spPr>
          <a:xfrm>
            <a:off x="0" y="10275"/>
            <a:ext cx="21031200" cy="5791200"/>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300" u="none">
              <a:solidFill>
                <a:schemeClr val="dk1"/>
              </a:solidFill>
              <a:latin typeface="Times New Roman"/>
              <a:ea typeface="Times New Roman"/>
              <a:cs typeface="Times New Roman"/>
              <a:sym typeface="Times New Roman"/>
            </a:endParaRPr>
          </a:p>
        </p:txBody>
      </p:sp>
      <p:sp>
        <p:nvSpPr>
          <p:cNvPr id="90" name="Shape 90"/>
          <p:cNvSpPr txBox="1"/>
          <p:nvPr>
            <p:ph type="title"/>
          </p:nvPr>
        </p:nvSpPr>
        <p:spPr>
          <a:xfrm>
            <a:off x="2628900" y="228600"/>
            <a:ext cx="15700376" cy="5334000"/>
          </a:xfrm>
          <a:prstGeom prst="rect">
            <a:avLst/>
          </a:prstGeom>
          <a:noFill/>
          <a:ln>
            <a:noFill/>
          </a:ln>
        </p:spPr>
        <p:txBody>
          <a:bodyPr anchorCtr="0" anchor="ctr" bIns="151500" lIns="303025" spcFirstLastPara="1" rIns="303025" wrap="square" tIns="151500">
            <a:noAutofit/>
          </a:bodyPr>
          <a:lstStyle/>
          <a:p>
            <a:pPr indent="0" lvl="0" marL="0" marR="0" rtl="0" algn="ctr">
              <a:lnSpc>
                <a:spcPct val="100000"/>
              </a:lnSpc>
              <a:spcBef>
                <a:spcPts val="0"/>
              </a:spcBef>
              <a:spcAft>
                <a:spcPts val="0"/>
              </a:spcAft>
              <a:buClr>
                <a:srgbClr val="FFCC00"/>
              </a:buClr>
              <a:buSzPts val="6600"/>
              <a:buFont typeface="Arial"/>
              <a:buNone/>
            </a:pPr>
            <a:r>
              <a:rPr b="1" i="0" lang="en-US" sz="6600" u="none" cap="none" strike="noStrike">
                <a:solidFill>
                  <a:srgbClr val="FFCC00"/>
                </a:solidFill>
                <a:latin typeface="Arial"/>
                <a:ea typeface="Arial"/>
                <a:cs typeface="Arial"/>
                <a:sym typeface="Arial"/>
              </a:rPr>
              <a:t>Program Review Information </a:t>
            </a:r>
            <a:br>
              <a:rPr b="1" i="0" lang="en-US" sz="6600" u="none" cap="none" strike="noStrike">
                <a:solidFill>
                  <a:srgbClr val="FFCC00"/>
                </a:solidFill>
                <a:latin typeface="Arial"/>
                <a:ea typeface="Arial"/>
                <a:cs typeface="Arial"/>
                <a:sym typeface="Arial"/>
              </a:rPr>
            </a:br>
            <a:r>
              <a:rPr b="1" i="0" lang="en-US" sz="6600" u="none" cap="none" strike="noStrike">
                <a:solidFill>
                  <a:srgbClr val="FFCC00"/>
                </a:solidFill>
                <a:latin typeface="Arial"/>
                <a:ea typeface="Arial"/>
                <a:cs typeface="Arial"/>
                <a:sym typeface="Arial"/>
              </a:rPr>
              <a:t>System Management (PRISM)</a:t>
            </a:r>
            <a:br>
              <a:rPr b="0" i="0" lang="en-US" sz="6600" u="none" cap="none" strike="noStrike">
                <a:solidFill>
                  <a:srgbClr val="FFCC00"/>
                </a:solidFill>
                <a:latin typeface="Arial"/>
                <a:ea typeface="Arial"/>
                <a:cs typeface="Arial"/>
                <a:sym typeface="Arial"/>
              </a:rPr>
            </a:br>
            <a:br>
              <a:rPr b="0" i="0" lang="en-US" sz="2100" u="none" cap="none" strike="noStrike">
                <a:solidFill>
                  <a:srgbClr val="FFCC00"/>
                </a:solidFill>
                <a:latin typeface="Arial"/>
                <a:ea typeface="Arial"/>
                <a:cs typeface="Arial"/>
                <a:sym typeface="Arial"/>
              </a:rPr>
            </a:br>
            <a:r>
              <a:rPr b="1" i="0" lang="en-US" sz="3000" u="none" cap="none" strike="noStrike">
                <a:solidFill>
                  <a:srgbClr val="FFCC00"/>
                </a:solidFill>
                <a:latin typeface="Arial"/>
                <a:ea typeface="Arial"/>
                <a:cs typeface="Arial"/>
                <a:sym typeface="Arial"/>
              </a:rPr>
              <a:t>Team Members: </a:t>
            </a:r>
            <a:r>
              <a:rPr b="0" i="0" lang="en-US" sz="3000" u="none" cap="none" strike="noStrike">
                <a:solidFill>
                  <a:srgbClr val="FFCC00"/>
                </a:solidFill>
                <a:latin typeface="Arial"/>
                <a:ea typeface="Arial"/>
                <a:cs typeface="Arial"/>
                <a:sym typeface="Arial"/>
              </a:rPr>
              <a:t>Leanne David, Andrew McLees, Justin Sarenas, Ben Solis</a:t>
            </a:r>
            <a:br>
              <a:rPr b="0" i="0" lang="en-US" sz="3000" u="none" cap="none" strike="noStrike">
                <a:solidFill>
                  <a:srgbClr val="FFCC00"/>
                </a:solidFill>
                <a:latin typeface="Arial"/>
                <a:ea typeface="Arial"/>
                <a:cs typeface="Arial"/>
                <a:sym typeface="Arial"/>
              </a:rPr>
            </a:br>
            <a:r>
              <a:rPr b="1" i="0" lang="en-US" sz="3000" u="none" cap="none" strike="noStrike">
                <a:solidFill>
                  <a:srgbClr val="FFCC00"/>
                </a:solidFill>
                <a:latin typeface="Arial"/>
                <a:ea typeface="Arial"/>
                <a:cs typeface="Arial"/>
                <a:sym typeface="Arial"/>
              </a:rPr>
              <a:t>Faculty Advisor:</a:t>
            </a:r>
            <a:r>
              <a:rPr b="0" i="0" lang="en-US" sz="3000" u="none" cap="none" strike="noStrike">
                <a:solidFill>
                  <a:srgbClr val="FFCC00"/>
                </a:solidFill>
                <a:latin typeface="Arial"/>
                <a:ea typeface="Arial"/>
                <a:cs typeface="Arial"/>
                <a:sym typeface="Arial"/>
              </a:rPr>
              <a:t> Dr. Chengyu Sun</a:t>
            </a:r>
            <a:br>
              <a:rPr b="0" i="0" lang="en-US" sz="3000" u="none" cap="none" strike="noStrike">
                <a:solidFill>
                  <a:srgbClr val="FFCC00"/>
                </a:solidFill>
                <a:latin typeface="Arial"/>
                <a:ea typeface="Arial"/>
                <a:cs typeface="Arial"/>
                <a:sym typeface="Arial"/>
              </a:rPr>
            </a:br>
            <a:r>
              <a:rPr b="1" i="0" lang="en-US" sz="3000" u="none" cap="none" strike="noStrike">
                <a:solidFill>
                  <a:srgbClr val="FFCC00"/>
                </a:solidFill>
                <a:latin typeface="Arial"/>
                <a:ea typeface="Arial"/>
                <a:cs typeface="Arial"/>
                <a:sym typeface="Arial"/>
              </a:rPr>
              <a:t>Office of Graduate Studies Liaisons:</a:t>
            </a:r>
            <a:r>
              <a:rPr b="0" i="0" lang="en-US" sz="3000" u="none" cap="none" strike="noStrike">
                <a:solidFill>
                  <a:srgbClr val="FFCC00"/>
                </a:solidFill>
                <a:latin typeface="Arial"/>
                <a:ea typeface="Arial"/>
                <a:cs typeface="Arial"/>
                <a:sym typeface="Arial"/>
              </a:rPr>
              <a:t> Dr. Karin Brown, Veronica Ramirez</a:t>
            </a:r>
            <a:br>
              <a:rPr b="0" i="0" lang="en-US" sz="3000" u="none" cap="none" strike="noStrike">
                <a:solidFill>
                  <a:srgbClr val="FFCC00"/>
                </a:solidFill>
                <a:latin typeface="Arial"/>
                <a:ea typeface="Arial"/>
                <a:cs typeface="Arial"/>
                <a:sym typeface="Arial"/>
              </a:rPr>
            </a:br>
            <a:r>
              <a:rPr b="0" i="0" lang="en-US" sz="3000" u="none" cap="none" strike="noStrike">
                <a:solidFill>
                  <a:srgbClr val="FFCC00"/>
                </a:solidFill>
                <a:latin typeface="Arial"/>
                <a:ea typeface="Arial"/>
                <a:cs typeface="Arial"/>
                <a:sym typeface="Arial"/>
              </a:rPr>
              <a:t>Department of Computer Science</a:t>
            </a:r>
            <a:br>
              <a:rPr b="0" i="0" lang="en-US" sz="3000" u="none" cap="none" strike="noStrike">
                <a:solidFill>
                  <a:srgbClr val="FFCC00"/>
                </a:solidFill>
                <a:latin typeface="Arial"/>
                <a:ea typeface="Arial"/>
                <a:cs typeface="Arial"/>
                <a:sym typeface="Arial"/>
              </a:rPr>
            </a:br>
            <a:r>
              <a:rPr b="0" i="0" lang="en-US" sz="3000" u="none" cap="none" strike="noStrike">
                <a:solidFill>
                  <a:srgbClr val="FFCC00"/>
                </a:solidFill>
                <a:latin typeface="Arial"/>
                <a:ea typeface="Arial"/>
                <a:cs typeface="Arial"/>
                <a:sym typeface="Arial"/>
              </a:rPr>
              <a:t>College of Engineering, Computer Science, and Technology</a:t>
            </a:r>
            <a:br>
              <a:rPr b="0" i="0" lang="en-US" sz="3000" u="none" cap="none" strike="noStrike">
                <a:solidFill>
                  <a:srgbClr val="FFCC00"/>
                </a:solidFill>
                <a:latin typeface="Arial"/>
                <a:ea typeface="Arial"/>
                <a:cs typeface="Arial"/>
                <a:sym typeface="Arial"/>
              </a:rPr>
            </a:br>
            <a:r>
              <a:rPr b="0" i="0" lang="en-US" sz="3000" u="none" cap="none" strike="noStrike">
                <a:solidFill>
                  <a:srgbClr val="FFCC00"/>
                </a:solidFill>
                <a:latin typeface="Arial"/>
                <a:ea typeface="Arial"/>
                <a:cs typeface="Arial"/>
                <a:sym typeface="Arial"/>
              </a:rPr>
              <a:t>California State University, Los Angeles</a:t>
            </a:r>
            <a:endParaRPr/>
          </a:p>
        </p:txBody>
      </p:sp>
      <p:sp>
        <p:nvSpPr>
          <p:cNvPr id="91" name="Shape 91"/>
          <p:cNvSpPr txBox="1"/>
          <p:nvPr/>
        </p:nvSpPr>
        <p:spPr>
          <a:xfrm>
            <a:off x="17526000" y="1752600"/>
            <a:ext cx="3352800" cy="2971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300" u="none">
              <a:solidFill>
                <a:schemeClr val="dk1"/>
              </a:solidFill>
              <a:latin typeface="Times New Roman"/>
              <a:ea typeface="Times New Roman"/>
              <a:cs typeface="Times New Roman"/>
              <a:sym typeface="Times New Roman"/>
            </a:endParaRPr>
          </a:p>
        </p:txBody>
      </p:sp>
      <p:pic>
        <p:nvPicPr>
          <p:cNvPr descr="CalStateLAlogo_badge_white.png" id="92" name="Shape 92"/>
          <p:cNvPicPr preferRelativeResize="0"/>
          <p:nvPr/>
        </p:nvPicPr>
        <p:blipFill rotWithShape="1">
          <a:blip r:embed="rId4">
            <a:alphaModFix/>
          </a:blip>
          <a:srcRect b="0" l="0" r="0" t="0"/>
          <a:stretch/>
        </p:blipFill>
        <p:spPr>
          <a:xfrm>
            <a:off x="609600" y="1371600"/>
            <a:ext cx="2536825" cy="3155950"/>
          </a:xfrm>
          <a:prstGeom prst="rect">
            <a:avLst/>
          </a:prstGeom>
          <a:noFill/>
          <a:ln>
            <a:noFill/>
          </a:ln>
        </p:spPr>
      </p:pic>
      <p:pic>
        <p:nvPicPr>
          <p:cNvPr descr="CalStateLAlogo_badge_white.png" id="93" name="Shape 93"/>
          <p:cNvPicPr preferRelativeResize="0"/>
          <p:nvPr/>
        </p:nvPicPr>
        <p:blipFill rotWithShape="1">
          <a:blip r:embed="rId4">
            <a:alphaModFix/>
          </a:blip>
          <a:srcRect b="0" l="0" r="0" t="0"/>
          <a:stretch/>
        </p:blipFill>
        <p:spPr>
          <a:xfrm>
            <a:off x="17811750" y="1371600"/>
            <a:ext cx="2536825" cy="3155950"/>
          </a:xfrm>
          <a:prstGeom prst="rect">
            <a:avLst/>
          </a:prstGeom>
          <a:noFill/>
          <a:ln>
            <a:noFill/>
          </a:ln>
        </p:spPr>
      </p:pic>
      <p:pic>
        <p:nvPicPr>
          <p:cNvPr descr="prism-logo-512x512.png" id="94" name="Shape 94"/>
          <p:cNvPicPr preferRelativeResize="0"/>
          <p:nvPr/>
        </p:nvPicPr>
        <p:blipFill>
          <a:blip r:embed="rId5">
            <a:alphaModFix/>
          </a:blip>
          <a:stretch>
            <a:fillRect/>
          </a:stretch>
        </p:blipFill>
        <p:spPr>
          <a:xfrm>
            <a:off x="1538725" y="6291975"/>
            <a:ext cx="3601800" cy="3601773"/>
          </a:xfrm>
          <a:prstGeom prst="rect">
            <a:avLst/>
          </a:prstGeom>
          <a:noFill/>
          <a:ln>
            <a:noFill/>
          </a:ln>
        </p:spPr>
      </p:pic>
      <p:sp>
        <p:nvSpPr>
          <p:cNvPr id="95" name="Shape 95"/>
          <p:cNvSpPr txBox="1"/>
          <p:nvPr/>
        </p:nvSpPr>
        <p:spPr>
          <a:xfrm>
            <a:off x="29526900" y="11551925"/>
            <a:ext cx="10972800" cy="1280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6" name="Shape 96"/>
          <p:cNvSpPr txBox="1"/>
          <p:nvPr/>
        </p:nvSpPr>
        <p:spPr>
          <a:xfrm>
            <a:off x="13735050" y="28164125"/>
            <a:ext cx="6893100" cy="66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600">
                <a:solidFill>
                  <a:schemeClr val="lt1"/>
                </a:solidFill>
                <a:latin typeface="Francois One"/>
                <a:ea typeface="Francois One"/>
                <a:cs typeface="Francois One"/>
                <a:sym typeface="Francois One"/>
              </a:rPr>
              <a:t>Future Improvements</a:t>
            </a:r>
            <a:endParaRPr sz="1800">
              <a:solidFill>
                <a:schemeClr val="lt1"/>
              </a:solidFill>
              <a:latin typeface="Calibri"/>
              <a:ea typeface="Calibri"/>
              <a:cs typeface="Calibri"/>
              <a:sym typeface="Calibri"/>
            </a:endParaRPr>
          </a:p>
        </p:txBody>
      </p:sp>
      <p:sp>
        <p:nvSpPr>
          <p:cNvPr id="97" name="Shape 97"/>
          <p:cNvSpPr txBox="1"/>
          <p:nvPr/>
        </p:nvSpPr>
        <p:spPr>
          <a:xfrm>
            <a:off x="6331813" y="6016647"/>
            <a:ext cx="3601800" cy="1009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3600">
                <a:solidFill>
                  <a:srgbClr val="FFFFFF"/>
                </a:solidFill>
                <a:latin typeface="Francois One"/>
                <a:ea typeface="Francois One"/>
                <a:cs typeface="Francois One"/>
                <a:sym typeface="Francois One"/>
              </a:rPr>
              <a:t>Background</a:t>
            </a:r>
            <a:endParaRPr sz="3600">
              <a:solidFill>
                <a:srgbClr val="FFFFFF"/>
              </a:solidFill>
              <a:latin typeface="Francois One"/>
              <a:ea typeface="Francois One"/>
              <a:cs typeface="Francois One"/>
              <a:sym typeface="Francois One"/>
            </a:endParaRPr>
          </a:p>
        </p:txBody>
      </p:sp>
      <p:sp>
        <p:nvSpPr>
          <p:cNvPr id="98" name="Shape 98"/>
          <p:cNvSpPr txBox="1"/>
          <p:nvPr/>
        </p:nvSpPr>
        <p:spPr>
          <a:xfrm>
            <a:off x="6648525" y="6944900"/>
            <a:ext cx="6477000" cy="10092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US" sz="1800">
                <a:solidFill>
                  <a:schemeClr val="lt1"/>
                </a:solidFill>
                <a:latin typeface="Calibri"/>
                <a:ea typeface="Calibri"/>
                <a:cs typeface="Calibri"/>
                <a:sym typeface="Calibri"/>
              </a:rPr>
              <a:t>The Program Review Subcommittee (PRS) reviews degree programs at CSULA on a regular basis. The original process involved collaboration and coordination manually over e-mail, but the goal of PRISM is to provide a system that automates the review process and streamlines collaboration workflow.</a:t>
            </a:r>
            <a:endParaRPr sz="1800">
              <a:solidFill>
                <a:schemeClr val="lt1"/>
              </a:solidFill>
              <a:latin typeface="Calibri"/>
              <a:ea typeface="Calibri"/>
              <a:cs typeface="Calibri"/>
              <a:sym typeface="Calibri"/>
            </a:endParaRPr>
          </a:p>
        </p:txBody>
      </p:sp>
      <p:sp>
        <p:nvSpPr>
          <p:cNvPr id="99" name="Shape 99"/>
          <p:cNvSpPr txBox="1"/>
          <p:nvPr/>
        </p:nvSpPr>
        <p:spPr>
          <a:xfrm>
            <a:off x="1607588" y="10182497"/>
            <a:ext cx="3601800" cy="1009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3600">
                <a:solidFill>
                  <a:srgbClr val="FFFFFF"/>
                </a:solidFill>
                <a:latin typeface="Francois One"/>
                <a:ea typeface="Francois One"/>
                <a:cs typeface="Francois One"/>
                <a:sym typeface="Francois One"/>
              </a:rPr>
              <a:t>Technologies</a:t>
            </a:r>
            <a:endParaRPr sz="3600">
              <a:solidFill>
                <a:srgbClr val="FFFFFF"/>
              </a:solidFill>
              <a:latin typeface="Francois One"/>
              <a:ea typeface="Francois One"/>
              <a:cs typeface="Francois One"/>
              <a:sym typeface="Francois One"/>
            </a:endParaRPr>
          </a:p>
        </p:txBody>
      </p:sp>
      <p:grpSp>
        <p:nvGrpSpPr>
          <p:cNvPr id="100" name="Shape 100"/>
          <p:cNvGrpSpPr/>
          <p:nvPr/>
        </p:nvGrpSpPr>
        <p:grpSpPr>
          <a:xfrm>
            <a:off x="474875" y="11222487"/>
            <a:ext cx="5615704" cy="2182493"/>
            <a:chOff x="809650" y="11622537"/>
            <a:chExt cx="5615704" cy="2182493"/>
          </a:xfrm>
        </p:grpSpPr>
        <p:pic>
          <p:nvPicPr>
            <p:cNvPr id="101" name="Shape 101"/>
            <p:cNvPicPr preferRelativeResize="0"/>
            <p:nvPr/>
          </p:nvPicPr>
          <p:blipFill>
            <a:blip r:embed="rId6">
              <a:alphaModFix/>
            </a:blip>
            <a:stretch>
              <a:fillRect/>
            </a:stretch>
          </p:blipFill>
          <p:spPr>
            <a:xfrm>
              <a:off x="3791100" y="11622537"/>
              <a:ext cx="921625" cy="921648"/>
            </a:xfrm>
            <a:prstGeom prst="rect">
              <a:avLst/>
            </a:prstGeom>
            <a:noFill/>
            <a:ln>
              <a:noFill/>
            </a:ln>
          </p:spPr>
        </p:pic>
        <p:pic>
          <p:nvPicPr>
            <p:cNvPr descr="https://nodejs.org//static/images/logos/nodejs-new-pantone-white.png" id="102" name="Shape 102"/>
            <p:cNvPicPr preferRelativeResize="0"/>
            <p:nvPr/>
          </p:nvPicPr>
          <p:blipFill>
            <a:blip r:embed="rId7">
              <a:alphaModFix/>
            </a:blip>
            <a:stretch>
              <a:fillRect/>
            </a:stretch>
          </p:blipFill>
          <p:spPr>
            <a:xfrm>
              <a:off x="5161175" y="12953037"/>
              <a:ext cx="1264178" cy="774000"/>
            </a:xfrm>
            <a:prstGeom prst="rect">
              <a:avLst/>
            </a:prstGeom>
            <a:noFill/>
            <a:ln>
              <a:noFill/>
            </a:ln>
          </p:spPr>
        </p:pic>
        <p:pic>
          <p:nvPicPr>
            <p:cNvPr id="103" name="Shape 103"/>
            <p:cNvPicPr preferRelativeResize="0"/>
            <p:nvPr/>
          </p:nvPicPr>
          <p:blipFill>
            <a:blip r:embed="rId8">
              <a:alphaModFix/>
            </a:blip>
            <a:stretch>
              <a:fillRect/>
            </a:stretch>
          </p:blipFill>
          <p:spPr>
            <a:xfrm>
              <a:off x="2214913" y="11765690"/>
              <a:ext cx="921626" cy="774009"/>
            </a:xfrm>
            <a:prstGeom prst="rect">
              <a:avLst/>
            </a:prstGeom>
            <a:noFill/>
            <a:ln>
              <a:noFill/>
            </a:ln>
          </p:spPr>
        </p:pic>
        <p:pic>
          <p:nvPicPr>
            <p:cNvPr descr="MongoDB Blog" id="104" name="Shape 104"/>
            <p:cNvPicPr preferRelativeResize="0"/>
            <p:nvPr/>
          </p:nvPicPr>
          <p:blipFill>
            <a:blip r:embed="rId9">
              <a:alphaModFix/>
            </a:blip>
            <a:stretch>
              <a:fillRect/>
            </a:stretch>
          </p:blipFill>
          <p:spPr>
            <a:xfrm>
              <a:off x="5284575" y="11622537"/>
              <a:ext cx="921625" cy="921625"/>
            </a:xfrm>
            <a:prstGeom prst="rect">
              <a:avLst/>
            </a:prstGeom>
            <a:noFill/>
            <a:ln>
              <a:noFill/>
            </a:ln>
          </p:spPr>
        </p:pic>
        <p:pic>
          <p:nvPicPr>
            <p:cNvPr id="105" name="Shape 105"/>
            <p:cNvPicPr preferRelativeResize="0"/>
            <p:nvPr/>
          </p:nvPicPr>
          <p:blipFill>
            <a:blip r:embed="rId10">
              <a:alphaModFix/>
            </a:blip>
            <a:stretch>
              <a:fillRect/>
            </a:stretch>
          </p:blipFill>
          <p:spPr>
            <a:xfrm>
              <a:off x="809650" y="11741963"/>
              <a:ext cx="826775" cy="821456"/>
            </a:xfrm>
            <a:prstGeom prst="rect">
              <a:avLst/>
            </a:prstGeom>
            <a:noFill/>
            <a:ln>
              <a:noFill/>
            </a:ln>
          </p:spPr>
        </p:pic>
        <p:pic>
          <p:nvPicPr>
            <p:cNvPr id="106" name="Shape 106"/>
            <p:cNvPicPr preferRelativeResize="0"/>
            <p:nvPr/>
          </p:nvPicPr>
          <p:blipFill>
            <a:blip r:embed="rId11">
              <a:alphaModFix/>
            </a:blip>
            <a:stretch>
              <a:fillRect/>
            </a:stretch>
          </p:blipFill>
          <p:spPr>
            <a:xfrm>
              <a:off x="849038" y="12908712"/>
              <a:ext cx="747994" cy="774000"/>
            </a:xfrm>
            <a:prstGeom prst="rect">
              <a:avLst/>
            </a:prstGeom>
            <a:noFill/>
            <a:ln>
              <a:noFill/>
            </a:ln>
          </p:spPr>
        </p:pic>
        <p:pic>
          <p:nvPicPr>
            <p:cNvPr id="107" name="Shape 107"/>
            <p:cNvPicPr preferRelativeResize="0"/>
            <p:nvPr/>
          </p:nvPicPr>
          <p:blipFill>
            <a:blip r:embed="rId12">
              <a:alphaModFix/>
            </a:blip>
            <a:stretch>
              <a:fillRect/>
            </a:stretch>
          </p:blipFill>
          <p:spPr>
            <a:xfrm>
              <a:off x="2360825" y="12973432"/>
              <a:ext cx="710950" cy="710950"/>
            </a:xfrm>
            <a:prstGeom prst="rect">
              <a:avLst/>
            </a:prstGeom>
            <a:noFill/>
            <a:ln>
              <a:noFill/>
            </a:ln>
          </p:spPr>
        </p:pic>
        <p:pic>
          <p:nvPicPr>
            <p:cNvPr id="108" name="Shape 108"/>
            <p:cNvPicPr preferRelativeResize="0"/>
            <p:nvPr/>
          </p:nvPicPr>
          <p:blipFill>
            <a:blip r:embed="rId13">
              <a:alphaModFix/>
            </a:blip>
            <a:stretch>
              <a:fillRect/>
            </a:stretch>
          </p:blipFill>
          <p:spPr>
            <a:xfrm>
              <a:off x="3686137" y="12722650"/>
              <a:ext cx="1082350" cy="1082380"/>
            </a:xfrm>
            <a:prstGeom prst="rect">
              <a:avLst/>
            </a:prstGeom>
            <a:noFill/>
            <a:ln>
              <a:noFill/>
            </a:ln>
          </p:spPr>
        </p:pic>
      </p:grpSp>
      <p:sp>
        <p:nvSpPr>
          <p:cNvPr id="109" name="Shape 109"/>
          <p:cNvSpPr txBox="1"/>
          <p:nvPr/>
        </p:nvSpPr>
        <p:spPr>
          <a:xfrm>
            <a:off x="855800" y="13559320"/>
            <a:ext cx="4800600" cy="5217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US" sz="1800">
                <a:solidFill>
                  <a:srgbClr val="EFEFEF"/>
                </a:solidFill>
                <a:latin typeface="Calibri"/>
                <a:ea typeface="Calibri"/>
                <a:cs typeface="Calibri"/>
                <a:sym typeface="Calibri"/>
              </a:rPr>
              <a:t>… and over 300 npm packages</a:t>
            </a:r>
            <a:endParaRPr sz="1800">
              <a:solidFill>
                <a:srgbClr val="EFEFEF"/>
              </a:solidFill>
              <a:latin typeface="Calibri"/>
              <a:ea typeface="Calibri"/>
              <a:cs typeface="Calibri"/>
              <a:sym typeface="Calibri"/>
            </a:endParaRPr>
          </a:p>
        </p:txBody>
      </p:sp>
      <p:cxnSp>
        <p:nvCxnSpPr>
          <p:cNvPr id="110" name="Shape 110"/>
          <p:cNvCxnSpPr/>
          <p:nvPr/>
        </p:nvCxnSpPr>
        <p:spPr>
          <a:xfrm flipH="1">
            <a:off x="1912125" y="10506050"/>
            <a:ext cx="3000" cy="362100"/>
          </a:xfrm>
          <a:prstGeom prst="straightConnector1">
            <a:avLst/>
          </a:prstGeom>
          <a:noFill/>
          <a:ln cap="flat" cmpd="sng" w="114300">
            <a:solidFill>
              <a:srgbClr val="FFCC00"/>
            </a:solidFill>
            <a:prstDash val="solid"/>
            <a:round/>
            <a:headEnd len="med" w="med" type="none"/>
            <a:tailEnd len="med" w="med" type="none"/>
          </a:ln>
        </p:spPr>
      </p:cxnSp>
      <p:cxnSp>
        <p:nvCxnSpPr>
          <p:cNvPr id="111" name="Shape 111"/>
          <p:cNvCxnSpPr/>
          <p:nvPr/>
        </p:nvCxnSpPr>
        <p:spPr>
          <a:xfrm>
            <a:off x="6781475" y="6321000"/>
            <a:ext cx="5400" cy="390600"/>
          </a:xfrm>
          <a:prstGeom prst="straightConnector1">
            <a:avLst/>
          </a:prstGeom>
          <a:noFill/>
          <a:ln cap="flat" cmpd="sng" w="114300">
            <a:solidFill>
              <a:srgbClr val="FFCC00"/>
            </a:solidFill>
            <a:prstDash val="solid"/>
            <a:round/>
            <a:headEnd len="med" w="med" type="none"/>
            <a:tailEnd len="med" w="med" type="none"/>
          </a:ln>
        </p:spPr>
      </p:cxnSp>
      <p:grpSp>
        <p:nvGrpSpPr>
          <p:cNvPr id="112" name="Shape 112"/>
          <p:cNvGrpSpPr/>
          <p:nvPr/>
        </p:nvGrpSpPr>
        <p:grpSpPr>
          <a:xfrm>
            <a:off x="6267476" y="9141750"/>
            <a:ext cx="14083774" cy="5122475"/>
            <a:chOff x="6267476" y="9141750"/>
            <a:chExt cx="14083774" cy="5122475"/>
          </a:xfrm>
        </p:grpSpPr>
        <p:sp>
          <p:nvSpPr>
            <p:cNvPr id="113" name="Shape 113"/>
            <p:cNvSpPr txBox="1"/>
            <p:nvPr/>
          </p:nvSpPr>
          <p:spPr>
            <a:xfrm>
              <a:off x="6267476" y="9141750"/>
              <a:ext cx="3601800" cy="1009200"/>
            </a:xfrm>
            <a:prstGeom prst="rect">
              <a:avLst/>
            </a:prstGeom>
            <a:noFill/>
            <a:ln>
              <a:noFill/>
            </a:ln>
          </p:spPr>
          <p:txBody>
            <a:bodyPr anchorCtr="0" anchor="ctr" bIns="91425" lIns="91425" spcFirstLastPara="1" rIns="91425" wrap="square" tIns="91425">
              <a:noAutofit/>
            </a:bodyPr>
            <a:lstStyle/>
            <a:p>
              <a:pPr indent="0" lvl="0" marL="0" algn="ctr">
                <a:spcBef>
                  <a:spcPts val="0"/>
                </a:spcBef>
                <a:spcAft>
                  <a:spcPts val="0"/>
                </a:spcAft>
                <a:buNone/>
              </a:pPr>
              <a:r>
                <a:rPr lang="en-US" sz="3600">
                  <a:solidFill>
                    <a:srgbClr val="FFFFFF"/>
                  </a:solidFill>
                  <a:latin typeface="Francois One"/>
                  <a:ea typeface="Francois One"/>
                  <a:cs typeface="Francois One"/>
                  <a:sym typeface="Francois One"/>
                </a:rPr>
                <a:t>Challenges</a:t>
              </a:r>
              <a:endParaRPr sz="3600">
                <a:solidFill>
                  <a:srgbClr val="FFFFFF"/>
                </a:solidFill>
                <a:latin typeface="Francois One"/>
                <a:ea typeface="Francois One"/>
                <a:cs typeface="Francois One"/>
                <a:sym typeface="Francois One"/>
              </a:endParaRPr>
            </a:p>
          </p:txBody>
        </p:sp>
        <p:sp>
          <p:nvSpPr>
            <p:cNvPr id="114" name="Shape 114"/>
            <p:cNvSpPr txBox="1"/>
            <p:nvPr/>
          </p:nvSpPr>
          <p:spPr>
            <a:xfrm>
              <a:off x="13458150" y="12404075"/>
              <a:ext cx="6893100" cy="1799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2400">
                  <a:solidFill>
                    <a:schemeClr val="lt1"/>
                  </a:solidFill>
                  <a:latin typeface="Francois One"/>
                  <a:ea typeface="Francois One"/>
                  <a:cs typeface="Francois One"/>
                  <a:sym typeface="Francois One"/>
                </a:rPr>
                <a:t>Performance</a:t>
              </a:r>
              <a:endParaRPr sz="2400">
                <a:solidFill>
                  <a:schemeClr val="lt1"/>
                </a:solidFill>
                <a:latin typeface="Francois One"/>
                <a:ea typeface="Francois One"/>
                <a:cs typeface="Francois One"/>
                <a:sym typeface="Francois One"/>
              </a:endParaRPr>
            </a:p>
            <a:p>
              <a:pPr indent="0" lvl="0" marL="0" algn="just">
                <a:spcBef>
                  <a:spcPts val="0"/>
                </a:spcBef>
                <a:spcAft>
                  <a:spcPts val="0"/>
                </a:spcAft>
                <a:buNone/>
              </a:pPr>
              <a:r>
                <a:rPr lang="en-US" sz="1800">
                  <a:solidFill>
                    <a:schemeClr val="lt1"/>
                  </a:solidFill>
                  <a:latin typeface="Calibri"/>
                  <a:ea typeface="Calibri"/>
                  <a:cs typeface="Calibri"/>
                  <a:sym typeface="Calibri"/>
                </a:rPr>
                <a:t>	Latency is always present for HTTP requests and database queries. Limiting these requests and queries without limiting functionality was a consistent concern for the frontend and backend portions of PRISM.</a:t>
              </a:r>
              <a:endParaRPr sz="1800">
                <a:solidFill>
                  <a:schemeClr val="lt1"/>
                </a:solidFill>
                <a:latin typeface="Calibri"/>
                <a:ea typeface="Calibri"/>
                <a:cs typeface="Calibri"/>
                <a:sym typeface="Calibri"/>
              </a:endParaRPr>
            </a:p>
            <a:p>
              <a:pPr indent="0" lvl="0" marL="0">
                <a:spcBef>
                  <a:spcPts val="0"/>
                </a:spcBef>
                <a:spcAft>
                  <a:spcPts val="0"/>
                </a:spcAft>
                <a:buNone/>
              </a:pPr>
              <a:r>
                <a:t/>
              </a:r>
              <a:endParaRPr sz="1800">
                <a:solidFill>
                  <a:schemeClr val="lt1"/>
                </a:solidFill>
              </a:endParaRPr>
            </a:p>
            <a:p>
              <a:pPr indent="0" lvl="0" marL="0">
                <a:spcBef>
                  <a:spcPts val="0"/>
                </a:spcBef>
                <a:spcAft>
                  <a:spcPts val="0"/>
                </a:spcAft>
                <a:buClr>
                  <a:schemeClr val="dk1"/>
                </a:buClr>
                <a:buSzPts val="1100"/>
                <a:buFont typeface="Arial"/>
                <a:buNone/>
              </a:pPr>
              <a:r>
                <a:t/>
              </a:r>
              <a:endParaRPr sz="1800">
                <a:solidFill>
                  <a:schemeClr val="lt1"/>
                </a:solidFill>
              </a:endParaRPr>
            </a:p>
          </p:txBody>
        </p:sp>
        <p:sp>
          <p:nvSpPr>
            <p:cNvPr id="115" name="Shape 115"/>
            <p:cNvSpPr txBox="1"/>
            <p:nvPr/>
          </p:nvSpPr>
          <p:spPr>
            <a:xfrm>
              <a:off x="6629375" y="10020400"/>
              <a:ext cx="6491400" cy="2173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sz="2400">
                  <a:solidFill>
                    <a:srgbClr val="FFFFFF"/>
                  </a:solidFill>
                  <a:latin typeface="Francois One"/>
                  <a:ea typeface="Francois One"/>
                  <a:cs typeface="Francois One"/>
                  <a:sym typeface="Francois One"/>
                </a:rPr>
                <a:t>Asynchronous Functionality</a:t>
              </a:r>
              <a:endParaRPr sz="2400">
                <a:solidFill>
                  <a:srgbClr val="FFFFFF"/>
                </a:solidFill>
                <a:latin typeface="Francois One"/>
                <a:ea typeface="Francois One"/>
                <a:cs typeface="Francois One"/>
                <a:sym typeface="Francois One"/>
              </a:endParaRPr>
            </a:p>
            <a:p>
              <a:pPr indent="0" lvl="0" marL="0" algn="just">
                <a:spcBef>
                  <a:spcPts val="0"/>
                </a:spcBef>
                <a:spcAft>
                  <a:spcPts val="0"/>
                </a:spcAft>
                <a:buNone/>
              </a:pPr>
              <a:r>
                <a:rPr lang="en-US" sz="1800">
                  <a:solidFill>
                    <a:srgbClr val="FFFFFF"/>
                  </a:solidFill>
                  <a:latin typeface="Calibri"/>
                  <a:ea typeface="Calibri"/>
                  <a:cs typeface="Calibri"/>
                  <a:sym typeface="Calibri"/>
                </a:rPr>
                <a:t>	The variety of asynchronicity schemes utilized in JavaScript made certain tasks difficult. Knowing how to use callbacks,</a:t>
              </a:r>
              <a:r>
                <a:rPr lang="en-US" sz="1800">
                  <a:solidFill>
                    <a:srgbClr val="FFFFFF"/>
                  </a:solidFill>
                  <a:latin typeface="Calibri"/>
                  <a:ea typeface="Calibri"/>
                  <a:cs typeface="Calibri"/>
                  <a:sym typeface="Calibri"/>
                </a:rPr>
                <a:t> </a:t>
              </a:r>
              <a:r>
                <a:rPr lang="en-US" sz="1800">
                  <a:solidFill>
                    <a:srgbClr val="FFFFFF"/>
                  </a:solidFill>
                  <a:latin typeface="Calibri"/>
                  <a:ea typeface="Calibri"/>
                  <a:cs typeface="Calibri"/>
                  <a:sym typeface="Calibri"/>
                </a:rPr>
                <a:t>Promises, async/await, and RxJS Observables were necessary to understand</a:t>
              </a:r>
              <a:r>
                <a:rPr lang="en-US" sz="1800">
                  <a:solidFill>
                    <a:srgbClr val="FFFFFF"/>
                  </a:solidFill>
                </a:rPr>
                <a:t>ing </a:t>
              </a:r>
              <a:r>
                <a:rPr lang="en-US" sz="1800">
                  <a:solidFill>
                    <a:srgbClr val="FFFFFF"/>
                  </a:solidFill>
                  <a:latin typeface="Calibri"/>
                  <a:ea typeface="Calibri"/>
                  <a:cs typeface="Calibri"/>
                  <a:sym typeface="Calibri"/>
                </a:rPr>
                <a:t>how PRISM operates across the entire stack. </a:t>
              </a:r>
              <a:endParaRPr sz="1800">
                <a:solidFill>
                  <a:srgbClr val="FFFFFF"/>
                </a:solidFill>
                <a:latin typeface="Calibri"/>
                <a:ea typeface="Calibri"/>
                <a:cs typeface="Calibri"/>
                <a:sym typeface="Calibri"/>
              </a:endParaRPr>
            </a:p>
            <a:p>
              <a:pPr indent="0" lvl="0" marL="0" rtl="0">
                <a:spcBef>
                  <a:spcPts val="0"/>
                </a:spcBef>
                <a:spcAft>
                  <a:spcPts val="0"/>
                </a:spcAft>
                <a:buNone/>
              </a:pPr>
              <a:r>
                <a:t/>
              </a:r>
              <a:endParaRPr sz="1800">
                <a:solidFill>
                  <a:srgbClr val="FFFFFF"/>
                </a:solidFill>
              </a:endParaRPr>
            </a:p>
            <a:p>
              <a:pPr indent="0" lvl="0" marL="0" rtl="0">
                <a:spcBef>
                  <a:spcPts val="0"/>
                </a:spcBef>
                <a:spcAft>
                  <a:spcPts val="0"/>
                </a:spcAft>
                <a:buNone/>
              </a:pPr>
              <a:r>
                <a:t/>
              </a:r>
              <a:endParaRPr sz="1800">
                <a:solidFill>
                  <a:srgbClr val="FFFFFF"/>
                </a:solidFill>
              </a:endParaRPr>
            </a:p>
          </p:txBody>
        </p:sp>
        <p:sp>
          <p:nvSpPr>
            <p:cNvPr id="116" name="Shape 116"/>
            <p:cNvSpPr txBox="1"/>
            <p:nvPr/>
          </p:nvSpPr>
          <p:spPr>
            <a:xfrm>
              <a:off x="13444575" y="10020400"/>
              <a:ext cx="6893100" cy="2564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sz="2400">
                  <a:solidFill>
                    <a:schemeClr val="lt1"/>
                  </a:solidFill>
                  <a:latin typeface="Francois One"/>
                  <a:ea typeface="Francois One"/>
                  <a:cs typeface="Francois One"/>
                  <a:sym typeface="Francois One"/>
                </a:rPr>
                <a:t>PrimeNG UI library</a:t>
              </a:r>
              <a:endParaRPr sz="2400">
                <a:solidFill>
                  <a:schemeClr val="lt1"/>
                </a:solidFill>
                <a:latin typeface="Francois One"/>
                <a:ea typeface="Francois One"/>
                <a:cs typeface="Francois One"/>
                <a:sym typeface="Francois One"/>
              </a:endParaRPr>
            </a:p>
            <a:p>
              <a:pPr indent="0" lvl="0" marL="0" algn="just">
                <a:spcBef>
                  <a:spcPts val="0"/>
                </a:spcBef>
                <a:spcAft>
                  <a:spcPts val="0"/>
                </a:spcAft>
                <a:buClr>
                  <a:schemeClr val="dk1"/>
                </a:buClr>
                <a:buSzPts val="1100"/>
                <a:buFont typeface="Arial"/>
                <a:buNone/>
              </a:pPr>
              <a:r>
                <a:rPr lang="en-US" sz="1800">
                  <a:solidFill>
                    <a:schemeClr val="lt1"/>
                  </a:solidFill>
                  <a:latin typeface="Calibri"/>
                  <a:ea typeface="Calibri"/>
                  <a:cs typeface="Calibri"/>
                  <a:sym typeface="Calibri"/>
                </a:rPr>
                <a:t>	Initially, an Angular UI library, PrimeNG, was chosen for use on the frontend. It eventually became clear that it was too unstable for use in production, and the project was converted to use Twitter Bootstrap. This change came after a significant portion of the PRISM frontend had already been implemented using PrimeNG.</a:t>
              </a:r>
              <a:endParaRPr sz="1800">
                <a:solidFill>
                  <a:schemeClr val="lt1"/>
                </a:solidFill>
                <a:latin typeface="Calibri"/>
                <a:ea typeface="Calibri"/>
                <a:cs typeface="Calibri"/>
                <a:sym typeface="Calibri"/>
              </a:endParaRPr>
            </a:p>
            <a:p>
              <a:pPr indent="0" lvl="0" marL="0">
                <a:spcBef>
                  <a:spcPts val="0"/>
                </a:spcBef>
                <a:spcAft>
                  <a:spcPts val="0"/>
                </a:spcAft>
                <a:buNone/>
              </a:pPr>
              <a:r>
                <a:t/>
              </a:r>
              <a:endParaRPr/>
            </a:p>
          </p:txBody>
        </p:sp>
        <p:cxnSp>
          <p:nvCxnSpPr>
            <p:cNvPr id="117" name="Shape 117"/>
            <p:cNvCxnSpPr/>
            <p:nvPr/>
          </p:nvCxnSpPr>
          <p:spPr>
            <a:xfrm>
              <a:off x="6781475" y="9454800"/>
              <a:ext cx="5400" cy="390600"/>
            </a:xfrm>
            <a:prstGeom prst="straightConnector1">
              <a:avLst/>
            </a:prstGeom>
            <a:noFill/>
            <a:ln cap="flat" cmpd="sng" w="114300">
              <a:solidFill>
                <a:srgbClr val="FFCC00"/>
              </a:solidFill>
              <a:prstDash val="solid"/>
              <a:round/>
              <a:headEnd len="med" w="med" type="none"/>
              <a:tailEnd len="med" w="med" type="none"/>
            </a:ln>
          </p:spPr>
        </p:cxnSp>
        <p:sp>
          <p:nvSpPr>
            <p:cNvPr id="118" name="Shape 118"/>
            <p:cNvSpPr txBox="1"/>
            <p:nvPr/>
          </p:nvSpPr>
          <p:spPr>
            <a:xfrm>
              <a:off x="6629375" y="12390125"/>
              <a:ext cx="6491400" cy="1874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US" sz="2400">
                  <a:solidFill>
                    <a:schemeClr val="lt1"/>
                  </a:solidFill>
                  <a:latin typeface="Francois One"/>
                  <a:ea typeface="Francois One"/>
                  <a:cs typeface="Francois One"/>
                  <a:sym typeface="Francois One"/>
                </a:rPr>
                <a:t>Database Design</a:t>
              </a:r>
              <a:endParaRPr sz="2400">
                <a:solidFill>
                  <a:schemeClr val="lt1"/>
                </a:solidFill>
                <a:latin typeface="Francois One"/>
                <a:ea typeface="Francois One"/>
                <a:cs typeface="Francois One"/>
                <a:sym typeface="Francois One"/>
              </a:endParaRPr>
            </a:p>
            <a:p>
              <a:pPr indent="0" lvl="0" marL="0" rtl="0" algn="just">
                <a:spcBef>
                  <a:spcPts val="0"/>
                </a:spcBef>
                <a:spcAft>
                  <a:spcPts val="0"/>
                </a:spcAft>
                <a:buClr>
                  <a:schemeClr val="dk1"/>
                </a:buClr>
                <a:buSzPts val="1100"/>
                <a:buFont typeface="Arial"/>
                <a:buNone/>
              </a:pPr>
              <a:r>
                <a:rPr lang="en-US" sz="1800">
                  <a:solidFill>
                    <a:schemeClr val="lt1"/>
                  </a:solidFill>
                  <a:latin typeface="Calibri"/>
                  <a:ea typeface="Calibri"/>
                  <a:cs typeface="Calibri"/>
                  <a:sym typeface="Calibri"/>
                </a:rPr>
                <a:t>	Designing a NoSQL database is very different from designing a MySQL database, particularly in determining whether to use references to foreign objects or to embed the objects within a single model.</a:t>
              </a:r>
              <a:endParaRPr>
                <a:latin typeface="Calibri"/>
                <a:ea typeface="Calibri"/>
                <a:cs typeface="Calibri"/>
                <a:sym typeface="Calibri"/>
              </a:endParaRPr>
            </a:p>
          </p:txBody>
        </p:sp>
      </p:grpSp>
      <p:grpSp>
        <p:nvGrpSpPr>
          <p:cNvPr id="119" name="Shape 119"/>
          <p:cNvGrpSpPr/>
          <p:nvPr/>
        </p:nvGrpSpPr>
        <p:grpSpPr>
          <a:xfrm>
            <a:off x="9869275" y="15148147"/>
            <a:ext cx="10389600" cy="6535941"/>
            <a:chOff x="3562350" y="15994885"/>
            <a:chExt cx="10389600" cy="6535941"/>
          </a:xfrm>
        </p:grpSpPr>
        <p:pic>
          <p:nvPicPr>
            <p:cNvPr id="120" name="Shape 120"/>
            <p:cNvPicPr preferRelativeResize="0"/>
            <p:nvPr/>
          </p:nvPicPr>
          <p:blipFill>
            <a:blip r:embed="rId14">
              <a:alphaModFix/>
            </a:blip>
            <a:stretch>
              <a:fillRect/>
            </a:stretch>
          </p:blipFill>
          <p:spPr>
            <a:xfrm>
              <a:off x="3562350" y="15994885"/>
              <a:ext cx="10389600" cy="6535941"/>
            </a:xfrm>
            <a:prstGeom prst="rect">
              <a:avLst/>
            </a:prstGeom>
            <a:noFill/>
            <a:ln>
              <a:noFill/>
            </a:ln>
          </p:spPr>
        </p:pic>
        <p:pic>
          <p:nvPicPr>
            <p:cNvPr id="121" name="Shape 121"/>
            <p:cNvPicPr preferRelativeResize="0"/>
            <p:nvPr/>
          </p:nvPicPr>
          <p:blipFill>
            <a:blip r:embed="rId15">
              <a:alphaModFix/>
            </a:blip>
            <a:stretch>
              <a:fillRect/>
            </a:stretch>
          </p:blipFill>
          <p:spPr>
            <a:xfrm>
              <a:off x="3751425" y="16138375"/>
              <a:ext cx="10011450" cy="5636351"/>
            </a:xfrm>
            <a:prstGeom prst="rect">
              <a:avLst/>
            </a:prstGeom>
            <a:noFill/>
            <a:ln>
              <a:noFill/>
            </a:ln>
          </p:spPr>
        </p:pic>
      </p:grpSp>
      <p:pic>
        <p:nvPicPr>
          <p:cNvPr id="122" name="Shape 122"/>
          <p:cNvPicPr preferRelativeResize="0"/>
          <p:nvPr/>
        </p:nvPicPr>
        <p:blipFill>
          <a:blip r:embed="rId16">
            <a:alphaModFix/>
          </a:blip>
          <a:stretch>
            <a:fillRect/>
          </a:stretch>
        </p:blipFill>
        <p:spPr>
          <a:xfrm>
            <a:off x="609600" y="25494607"/>
            <a:ext cx="10389626" cy="5781619"/>
          </a:xfrm>
          <a:prstGeom prst="rect">
            <a:avLst/>
          </a:prstGeom>
          <a:noFill/>
          <a:ln cap="flat" cmpd="sng" w="38100">
            <a:solidFill>
              <a:srgbClr val="FFCC00"/>
            </a:solidFill>
            <a:prstDash val="solid"/>
            <a:round/>
            <a:headEnd len="sm" w="sm" type="none"/>
            <a:tailEnd len="sm" w="sm" type="none"/>
          </a:ln>
        </p:spPr>
      </p:pic>
      <p:pic>
        <p:nvPicPr>
          <p:cNvPr id="123" name="Shape 123"/>
          <p:cNvPicPr preferRelativeResize="0"/>
          <p:nvPr/>
        </p:nvPicPr>
        <p:blipFill>
          <a:blip r:embed="rId17">
            <a:alphaModFix/>
          </a:blip>
          <a:stretch>
            <a:fillRect/>
          </a:stretch>
        </p:blipFill>
        <p:spPr>
          <a:xfrm>
            <a:off x="2613013" y="22598050"/>
            <a:ext cx="10389615" cy="5791199"/>
          </a:xfrm>
          <a:prstGeom prst="rect">
            <a:avLst/>
          </a:prstGeom>
          <a:noFill/>
          <a:ln cap="flat" cmpd="sng" w="38100">
            <a:solidFill>
              <a:srgbClr val="FFCC00"/>
            </a:solidFill>
            <a:prstDash val="solid"/>
            <a:round/>
            <a:headEnd len="sm" w="sm" type="none"/>
            <a:tailEnd len="sm" w="sm" type="none"/>
          </a:ln>
        </p:spPr>
      </p:pic>
      <p:pic>
        <p:nvPicPr>
          <p:cNvPr id="124" name="Shape 124"/>
          <p:cNvPicPr preferRelativeResize="0"/>
          <p:nvPr/>
        </p:nvPicPr>
        <p:blipFill>
          <a:blip r:embed="rId18">
            <a:alphaModFix/>
          </a:blip>
          <a:stretch>
            <a:fillRect/>
          </a:stretch>
        </p:blipFill>
        <p:spPr>
          <a:xfrm>
            <a:off x="7924324" y="14442062"/>
            <a:ext cx="10119799" cy="5636354"/>
          </a:xfrm>
          <a:prstGeom prst="rect">
            <a:avLst/>
          </a:prstGeom>
          <a:noFill/>
          <a:ln cap="flat" cmpd="sng" w="38100">
            <a:solidFill>
              <a:srgbClr val="FFCC00"/>
            </a:solidFill>
            <a:prstDash val="solid"/>
            <a:round/>
            <a:headEnd len="sm" w="sm" type="none"/>
            <a:tailEnd len="sm" w="sm" type="none"/>
          </a:ln>
        </p:spPr>
      </p:pic>
      <p:cxnSp>
        <p:nvCxnSpPr>
          <p:cNvPr id="125" name="Shape 125"/>
          <p:cNvCxnSpPr/>
          <p:nvPr/>
        </p:nvCxnSpPr>
        <p:spPr>
          <a:xfrm>
            <a:off x="-38100" y="5715000"/>
            <a:ext cx="21107400" cy="38100"/>
          </a:xfrm>
          <a:prstGeom prst="straightConnector1">
            <a:avLst/>
          </a:prstGeom>
          <a:noFill/>
          <a:ln cap="flat" cmpd="sng" w="76200">
            <a:solidFill>
              <a:srgbClr val="FFCC00"/>
            </a:solidFill>
            <a:prstDash val="solid"/>
            <a:round/>
            <a:headEnd len="med" w="med" type="none"/>
            <a:tailEnd len="med" w="med" type="none"/>
          </a:ln>
        </p:spPr>
      </p:cxnSp>
      <p:grpSp>
        <p:nvGrpSpPr>
          <p:cNvPr id="126" name="Shape 126"/>
          <p:cNvGrpSpPr/>
          <p:nvPr/>
        </p:nvGrpSpPr>
        <p:grpSpPr>
          <a:xfrm>
            <a:off x="536525" y="14259100"/>
            <a:ext cx="3038175" cy="660600"/>
            <a:chOff x="536525" y="14259100"/>
            <a:chExt cx="3038175" cy="660600"/>
          </a:xfrm>
        </p:grpSpPr>
        <p:sp>
          <p:nvSpPr>
            <p:cNvPr id="127" name="Shape 127"/>
            <p:cNvSpPr txBox="1"/>
            <p:nvPr/>
          </p:nvSpPr>
          <p:spPr>
            <a:xfrm>
              <a:off x="674900" y="14259100"/>
              <a:ext cx="2899800" cy="660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sz="3600">
                  <a:solidFill>
                    <a:srgbClr val="FFFFFF"/>
                  </a:solidFill>
                  <a:latin typeface="Francois One"/>
                  <a:ea typeface="Francois One"/>
                  <a:cs typeface="Francois One"/>
                  <a:sym typeface="Francois One"/>
                </a:rPr>
                <a:t>Workflow</a:t>
              </a:r>
              <a:endParaRPr sz="1800">
                <a:solidFill>
                  <a:srgbClr val="FFFFFF"/>
                </a:solidFill>
                <a:latin typeface="Calibri"/>
                <a:ea typeface="Calibri"/>
                <a:cs typeface="Calibri"/>
                <a:sym typeface="Calibri"/>
              </a:endParaRPr>
            </a:p>
          </p:txBody>
        </p:sp>
        <p:cxnSp>
          <p:nvCxnSpPr>
            <p:cNvPr id="128" name="Shape 128"/>
            <p:cNvCxnSpPr/>
            <p:nvPr/>
          </p:nvCxnSpPr>
          <p:spPr>
            <a:xfrm>
              <a:off x="536525" y="14414400"/>
              <a:ext cx="5400" cy="390600"/>
            </a:xfrm>
            <a:prstGeom prst="straightConnector1">
              <a:avLst/>
            </a:prstGeom>
            <a:noFill/>
            <a:ln cap="flat" cmpd="sng" w="114300">
              <a:solidFill>
                <a:srgbClr val="FFCC00"/>
              </a:solidFill>
              <a:prstDash val="solid"/>
              <a:round/>
              <a:headEnd len="med" w="med" type="none"/>
              <a:tailEnd len="med" w="med" type="none"/>
            </a:ln>
          </p:spPr>
        </p:cxnSp>
      </p:grpSp>
      <p:grpSp>
        <p:nvGrpSpPr>
          <p:cNvPr id="129" name="Shape 129"/>
          <p:cNvGrpSpPr/>
          <p:nvPr/>
        </p:nvGrpSpPr>
        <p:grpSpPr>
          <a:xfrm>
            <a:off x="13658838" y="22400200"/>
            <a:ext cx="6797488" cy="1393200"/>
            <a:chOff x="536513" y="19180750"/>
            <a:chExt cx="6797488" cy="1393200"/>
          </a:xfrm>
        </p:grpSpPr>
        <p:sp>
          <p:nvSpPr>
            <p:cNvPr id="130" name="Shape 130"/>
            <p:cNvSpPr txBox="1"/>
            <p:nvPr/>
          </p:nvSpPr>
          <p:spPr>
            <a:xfrm>
              <a:off x="644300" y="19180750"/>
              <a:ext cx="6689700" cy="1393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US" sz="3600">
                  <a:solidFill>
                    <a:srgbClr val="FFFFFF"/>
                  </a:solidFill>
                  <a:latin typeface="Francois One"/>
                  <a:ea typeface="Francois One"/>
                  <a:cs typeface="Francois One"/>
                  <a:sym typeface="Francois One"/>
                </a:rPr>
                <a:t>Reviews</a:t>
              </a:r>
              <a:endParaRPr sz="3600">
                <a:solidFill>
                  <a:srgbClr val="FFFFFF"/>
                </a:solidFill>
                <a:latin typeface="Francois One"/>
                <a:ea typeface="Francois One"/>
                <a:cs typeface="Francois One"/>
                <a:sym typeface="Francois One"/>
              </a:endParaRPr>
            </a:p>
            <a:p>
              <a:pPr indent="0" lvl="0" marL="0" algn="just">
                <a:spcBef>
                  <a:spcPts val="0"/>
                </a:spcBef>
                <a:spcAft>
                  <a:spcPts val="0"/>
                </a:spcAft>
                <a:buNone/>
              </a:pPr>
              <a:r>
                <a:t/>
              </a:r>
              <a:endParaRPr sz="1800">
                <a:solidFill>
                  <a:srgbClr val="FFFFFF"/>
                </a:solidFill>
                <a:latin typeface="Calibri"/>
                <a:ea typeface="Calibri"/>
                <a:cs typeface="Calibri"/>
                <a:sym typeface="Calibri"/>
              </a:endParaRPr>
            </a:p>
          </p:txBody>
        </p:sp>
        <p:cxnSp>
          <p:nvCxnSpPr>
            <p:cNvPr id="131" name="Shape 131"/>
            <p:cNvCxnSpPr/>
            <p:nvPr/>
          </p:nvCxnSpPr>
          <p:spPr>
            <a:xfrm>
              <a:off x="536513" y="19351325"/>
              <a:ext cx="5400" cy="390600"/>
            </a:xfrm>
            <a:prstGeom prst="straightConnector1">
              <a:avLst/>
            </a:prstGeom>
            <a:noFill/>
            <a:ln cap="flat" cmpd="sng" w="114300">
              <a:solidFill>
                <a:srgbClr val="FFCC00"/>
              </a:solidFill>
              <a:prstDash val="solid"/>
              <a:round/>
              <a:headEnd len="med" w="med" type="none"/>
              <a:tailEnd len="med" w="med" type="none"/>
            </a:ln>
          </p:spPr>
        </p:cxnSp>
      </p:grpSp>
      <p:cxnSp>
        <p:nvCxnSpPr>
          <p:cNvPr id="132" name="Shape 132"/>
          <p:cNvCxnSpPr/>
          <p:nvPr/>
        </p:nvCxnSpPr>
        <p:spPr>
          <a:xfrm>
            <a:off x="13658838" y="28342513"/>
            <a:ext cx="5400" cy="390600"/>
          </a:xfrm>
          <a:prstGeom prst="straightConnector1">
            <a:avLst/>
          </a:prstGeom>
          <a:noFill/>
          <a:ln cap="flat" cmpd="sng" w="114300">
            <a:solidFill>
              <a:srgbClr val="FFCC00"/>
            </a:solidFill>
            <a:prstDash val="solid"/>
            <a:round/>
            <a:headEnd len="med" w="med" type="none"/>
            <a:tailEnd len="med" w="med" type="none"/>
          </a:ln>
        </p:spPr>
      </p:cxnSp>
      <p:sp>
        <p:nvSpPr>
          <p:cNvPr id="133" name="Shape 133"/>
          <p:cNvSpPr txBox="1"/>
          <p:nvPr/>
        </p:nvSpPr>
        <p:spPr>
          <a:xfrm>
            <a:off x="455825" y="14968150"/>
            <a:ext cx="6797400" cy="7047600"/>
          </a:xfrm>
          <a:prstGeom prst="rect">
            <a:avLst/>
          </a:prstGeom>
          <a:noFill/>
          <a:ln>
            <a:noFill/>
          </a:ln>
        </p:spPr>
        <p:txBody>
          <a:bodyPr anchorCtr="0" anchor="t" bIns="91425" lIns="91425" spcFirstLastPara="1" rIns="91425" wrap="square" tIns="91425">
            <a:noAutofit/>
          </a:bodyPr>
          <a:lstStyle/>
          <a:p>
            <a:pPr indent="-349250" lvl="0" marL="457200" rtl="0" algn="just">
              <a:spcBef>
                <a:spcPts val="0"/>
              </a:spcBef>
              <a:spcAft>
                <a:spcPts val="0"/>
              </a:spcAft>
              <a:buClr>
                <a:schemeClr val="lt1"/>
              </a:buClr>
              <a:buSzPts val="1900"/>
              <a:buFont typeface="Calibri"/>
              <a:buChar char="●"/>
            </a:pPr>
            <a:r>
              <a:rPr lang="en-US" sz="1900">
                <a:solidFill>
                  <a:schemeClr val="lt1"/>
                </a:solidFill>
                <a:latin typeface="Calibri"/>
                <a:ea typeface="Calibri"/>
                <a:cs typeface="Calibri"/>
                <a:sym typeface="Calibri"/>
              </a:rPr>
              <a:t>Consists of a side menu that is accessible on all authorized pages in the system that turns to a hamburger menu on smaller screens.</a:t>
            </a:r>
            <a:endParaRPr sz="1900">
              <a:solidFill>
                <a:schemeClr val="lt1"/>
              </a:solidFill>
              <a:latin typeface="Calibri"/>
              <a:ea typeface="Calibri"/>
              <a:cs typeface="Calibri"/>
              <a:sym typeface="Calibri"/>
            </a:endParaRPr>
          </a:p>
          <a:p>
            <a:pPr indent="-349250" lvl="0" marL="457200" rtl="0" algn="just">
              <a:spcBef>
                <a:spcPts val="0"/>
              </a:spcBef>
              <a:spcAft>
                <a:spcPts val="0"/>
              </a:spcAft>
              <a:buClr>
                <a:schemeClr val="lt1"/>
              </a:buClr>
              <a:buSzPts val="1900"/>
              <a:buFont typeface="Calibri"/>
              <a:buChar char="●"/>
            </a:pPr>
            <a:r>
              <a:rPr b="1" lang="en-US" sz="1900">
                <a:solidFill>
                  <a:schemeClr val="lt1"/>
                </a:solidFill>
                <a:latin typeface="Calibri"/>
                <a:ea typeface="Calibri"/>
                <a:cs typeface="Calibri"/>
                <a:sym typeface="Calibri"/>
              </a:rPr>
              <a:t>Dashboard</a:t>
            </a:r>
            <a:r>
              <a:rPr lang="en-US" sz="1900">
                <a:solidFill>
                  <a:schemeClr val="lt1"/>
                </a:solidFill>
                <a:latin typeface="Calibri"/>
                <a:ea typeface="Calibri"/>
                <a:cs typeface="Calibri"/>
                <a:sym typeface="Calibri"/>
              </a:rPr>
              <a:t> includes quick access to active reviews, review archive, and user action logs upon login.</a:t>
            </a:r>
            <a:endParaRPr sz="1900">
              <a:solidFill>
                <a:schemeClr val="lt1"/>
              </a:solidFill>
              <a:latin typeface="Calibri"/>
              <a:ea typeface="Calibri"/>
              <a:cs typeface="Calibri"/>
              <a:sym typeface="Calibri"/>
            </a:endParaRPr>
          </a:p>
          <a:p>
            <a:pPr indent="-349250" lvl="0" marL="457200" rtl="0" algn="just">
              <a:spcBef>
                <a:spcPts val="0"/>
              </a:spcBef>
              <a:spcAft>
                <a:spcPts val="0"/>
              </a:spcAft>
              <a:buClr>
                <a:schemeClr val="lt1"/>
              </a:buClr>
              <a:buSzPts val="1900"/>
              <a:buFont typeface="Calibri"/>
              <a:buChar char="●"/>
            </a:pPr>
            <a:r>
              <a:rPr b="1" lang="en-US" sz="1900">
                <a:solidFill>
                  <a:schemeClr val="lt1"/>
                </a:solidFill>
                <a:latin typeface="Calibri"/>
                <a:ea typeface="Calibri"/>
                <a:cs typeface="Calibri"/>
                <a:sym typeface="Calibri"/>
              </a:rPr>
              <a:t>Calendar</a:t>
            </a:r>
            <a:r>
              <a:rPr lang="en-US" sz="1900">
                <a:solidFill>
                  <a:schemeClr val="lt1"/>
                </a:solidFill>
                <a:latin typeface="Calibri"/>
                <a:ea typeface="Calibri"/>
                <a:cs typeface="Calibri"/>
                <a:sym typeface="Calibri"/>
              </a:rPr>
              <a:t> contains events that store all agendas and meeting minutes. </a:t>
            </a:r>
            <a:endParaRPr sz="1900">
              <a:solidFill>
                <a:schemeClr val="lt1"/>
              </a:solidFill>
              <a:latin typeface="Calibri"/>
              <a:ea typeface="Calibri"/>
              <a:cs typeface="Calibri"/>
              <a:sym typeface="Calibri"/>
            </a:endParaRPr>
          </a:p>
          <a:p>
            <a:pPr indent="-349250" lvl="0" marL="457200" rtl="0" algn="just">
              <a:spcBef>
                <a:spcPts val="0"/>
              </a:spcBef>
              <a:spcAft>
                <a:spcPts val="0"/>
              </a:spcAft>
              <a:buClr>
                <a:schemeClr val="lt1"/>
              </a:buClr>
              <a:buSzPts val="1900"/>
              <a:buFont typeface="Calibri"/>
              <a:buChar char="●"/>
            </a:pPr>
            <a:r>
              <a:rPr b="1" lang="en-US" sz="1900">
                <a:solidFill>
                  <a:schemeClr val="lt1"/>
                </a:solidFill>
                <a:latin typeface="Calibri"/>
                <a:ea typeface="Calibri"/>
                <a:cs typeface="Calibri"/>
                <a:sym typeface="Calibri"/>
              </a:rPr>
              <a:t>University Hierarchy</a:t>
            </a:r>
            <a:r>
              <a:rPr lang="en-US" sz="1900">
                <a:solidFill>
                  <a:schemeClr val="lt1"/>
                </a:solidFill>
                <a:latin typeface="Calibri"/>
                <a:ea typeface="Calibri"/>
                <a:cs typeface="Calibri"/>
                <a:sym typeface="Calibri"/>
              </a:rPr>
              <a:t> lists the current active programs found in CSULA with their next review date.</a:t>
            </a:r>
            <a:endParaRPr sz="1900">
              <a:solidFill>
                <a:schemeClr val="lt1"/>
              </a:solidFill>
              <a:latin typeface="Calibri"/>
              <a:ea typeface="Calibri"/>
              <a:cs typeface="Calibri"/>
              <a:sym typeface="Calibri"/>
            </a:endParaRPr>
          </a:p>
          <a:p>
            <a:pPr indent="-349250" lvl="0" marL="457200" rtl="0" algn="just">
              <a:spcBef>
                <a:spcPts val="0"/>
              </a:spcBef>
              <a:spcAft>
                <a:spcPts val="0"/>
              </a:spcAft>
              <a:buClr>
                <a:schemeClr val="lt1"/>
              </a:buClr>
              <a:buSzPts val="1900"/>
              <a:buFont typeface="Calibri"/>
              <a:buChar char="●"/>
            </a:pPr>
            <a:r>
              <a:rPr b="1" lang="en-US" sz="1900">
                <a:solidFill>
                  <a:schemeClr val="lt1"/>
                </a:solidFill>
                <a:latin typeface="Calibri"/>
                <a:ea typeface="Calibri"/>
                <a:cs typeface="Calibri"/>
                <a:sym typeface="Calibri"/>
              </a:rPr>
              <a:t>Resources</a:t>
            </a:r>
            <a:r>
              <a:rPr lang="en-US" sz="1900">
                <a:solidFill>
                  <a:schemeClr val="lt1"/>
                </a:solidFill>
                <a:latin typeface="Calibri"/>
                <a:ea typeface="Calibri"/>
                <a:cs typeface="Calibri"/>
                <a:sym typeface="Calibri"/>
              </a:rPr>
              <a:t> holds all available files for users to download and/or upload at any given time.  </a:t>
            </a:r>
            <a:endParaRPr sz="1900">
              <a:solidFill>
                <a:schemeClr val="lt1"/>
              </a:solidFill>
              <a:latin typeface="Calibri"/>
              <a:ea typeface="Calibri"/>
              <a:cs typeface="Calibri"/>
              <a:sym typeface="Calibri"/>
            </a:endParaRPr>
          </a:p>
          <a:p>
            <a:pPr indent="-349250" lvl="0" marL="457200" rtl="0" algn="just">
              <a:spcBef>
                <a:spcPts val="0"/>
              </a:spcBef>
              <a:spcAft>
                <a:spcPts val="0"/>
              </a:spcAft>
              <a:buClr>
                <a:schemeClr val="lt1"/>
              </a:buClr>
              <a:buSzPts val="1900"/>
              <a:buFont typeface="Calibri"/>
              <a:buChar char="●"/>
            </a:pPr>
            <a:r>
              <a:rPr b="1" lang="en-US" sz="1900">
                <a:solidFill>
                  <a:schemeClr val="lt1"/>
                </a:solidFill>
                <a:latin typeface="Calibri"/>
                <a:ea typeface="Calibri"/>
                <a:cs typeface="Calibri"/>
                <a:sym typeface="Calibri"/>
              </a:rPr>
              <a:t>Group Management</a:t>
            </a:r>
            <a:r>
              <a:rPr lang="en-US" sz="1900">
                <a:solidFill>
                  <a:schemeClr val="lt1"/>
                </a:solidFill>
                <a:latin typeface="Calibri"/>
                <a:ea typeface="Calibri"/>
                <a:cs typeface="Calibri"/>
                <a:sym typeface="Calibri"/>
              </a:rPr>
              <a:t> handles all access control for internal users.</a:t>
            </a:r>
            <a:endParaRPr sz="1900">
              <a:solidFill>
                <a:schemeClr val="lt1"/>
              </a:solidFill>
              <a:latin typeface="Calibri"/>
              <a:ea typeface="Calibri"/>
              <a:cs typeface="Calibri"/>
              <a:sym typeface="Calibri"/>
            </a:endParaRPr>
          </a:p>
          <a:p>
            <a:pPr indent="-349250" lvl="0" marL="457200" rtl="0" algn="just">
              <a:spcBef>
                <a:spcPts val="0"/>
              </a:spcBef>
              <a:spcAft>
                <a:spcPts val="0"/>
              </a:spcAft>
              <a:buClr>
                <a:schemeClr val="lt1"/>
              </a:buClr>
              <a:buSzPts val="1900"/>
              <a:buFont typeface="Calibri"/>
              <a:buChar char="●"/>
            </a:pPr>
            <a:r>
              <a:rPr b="1" lang="en-US" sz="1900">
                <a:solidFill>
                  <a:schemeClr val="lt1"/>
                </a:solidFill>
                <a:latin typeface="Calibri"/>
                <a:ea typeface="Calibri"/>
                <a:cs typeface="Calibri"/>
                <a:sym typeface="Calibri"/>
              </a:rPr>
              <a:t>Settings</a:t>
            </a:r>
            <a:r>
              <a:rPr lang="en-US" sz="1900">
                <a:solidFill>
                  <a:schemeClr val="lt1"/>
                </a:solidFill>
                <a:latin typeface="Calibri"/>
                <a:ea typeface="Calibri"/>
                <a:cs typeface="Calibri"/>
                <a:sym typeface="Calibri"/>
              </a:rPr>
              <a:t> is where users can update their information and/or password.</a:t>
            </a:r>
            <a:endParaRPr sz="1900">
              <a:solidFill>
                <a:schemeClr val="lt1"/>
              </a:solidFill>
              <a:latin typeface="Calibri"/>
              <a:ea typeface="Calibri"/>
              <a:cs typeface="Calibri"/>
              <a:sym typeface="Calibri"/>
            </a:endParaRPr>
          </a:p>
          <a:p>
            <a:pPr indent="-349250" lvl="0" marL="457200" rtl="0" algn="just">
              <a:spcBef>
                <a:spcPts val="0"/>
              </a:spcBef>
              <a:spcAft>
                <a:spcPts val="0"/>
              </a:spcAft>
              <a:buClr>
                <a:schemeClr val="lt1"/>
              </a:buClr>
              <a:buSzPts val="1900"/>
              <a:buFont typeface="Calibri"/>
              <a:buChar char="●"/>
            </a:pPr>
            <a:r>
              <a:rPr b="1" lang="en-US" sz="1900">
                <a:solidFill>
                  <a:schemeClr val="lt1"/>
                </a:solidFill>
                <a:latin typeface="Calibri"/>
                <a:ea typeface="Calibri"/>
                <a:cs typeface="Calibri"/>
                <a:sym typeface="Calibri"/>
              </a:rPr>
              <a:t>External Upload</a:t>
            </a:r>
            <a:r>
              <a:rPr lang="en-US" sz="1900">
                <a:solidFill>
                  <a:schemeClr val="lt1"/>
                </a:solidFill>
                <a:latin typeface="Calibri"/>
                <a:ea typeface="Calibri"/>
                <a:cs typeface="Calibri"/>
                <a:sym typeface="Calibri"/>
              </a:rPr>
              <a:t> is a separate and public page where external reviewers are invited by an administrator to upload their reports for a given active review.</a:t>
            </a:r>
            <a:endParaRPr sz="1900">
              <a:solidFill>
                <a:schemeClr val="lt1"/>
              </a:solidFill>
              <a:latin typeface="Calibri"/>
              <a:ea typeface="Calibri"/>
              <a:cs typeface="Calibri"/>
              <a:sym typeface="Calibri"/>
            </a:endParaRPr>
          </a:p>
          <a:p>
            <a:pPr indent="-349250" lvl="0" marL="457200" rtl="0" algn="just">
              <a:spcBef>
                <a:spcPts val="0"/>
              </a:spcBef>
              <a:spcAft>
                <a:spcPts val="0"/>
              </a:spcAft>
              <a:buClr>
                <a:schemeClr val="lt1"/>
              </a:buClr>
              <a:buSzPts val="1900"/>
              <a:buFont typeface="Calibri"/>
              <a:buChar char="●"/>
            </a:pPr>
            <a:r>
              <a:rPr b="1" lang="en-US" sz="1900">
                <a:solidFill>
                  <a:schemeClr val="lt1"/>
                </a:solidFill>
                <a:latin typeface="Calibri"/>
                <a:ea typeface="Calibri"/>
                <a:cs typeface="Calibri"/>
                <a:sym typeface="Calibri"/>
              </a:rPr>
              <a:t>Email Notifications</a:t>
            </a:r>
            <a:r>
              <a:rPr lang="en-US" sz="1900">
                <a:solidFill>
                  <a:schemeClr val="lt1"/>
                </a:solidFill>
                <a:latin typeface="Calibri"/>
                <a:ea typeface="Calibri"/>
                <a:cs typeface="Calibri"/>
                <a:sym typeface="Calibri"/>
              </a:rPr>
              <a:t> are sent to users involved in changes for a review, deadline reminders, calendar events, uploads and approval of certain documents. </a:t>
            </a:r>
            <a:endParaRPr sz="1900">
              <a:solidFill>
                <a:schemeClr val="lt1"/>
              </a:solidFill>
              <a:latin typeface="Calibri"/>
              <a:ea typeface="Calibri"/>
              <a:cs typeface="Calibri"/>
              <a:sym typeface="Calibri"/>
            </a:endParaRPr>
          </a:p>
          <a:p>
            <a:pPr indent="-349250" lvl="0" marL="457200" rtl="0" algn="just">
              <a:spcBef>
                <a:spcPts val="0"/>
              </a:spcBef>
              <a:spcAft>
                <a:spcPts val="0"/>
              </a:spcAft>
              <a:buClr>
                <a:schemeClr val="lt1"/>
              </a:buClr>
              <a:buSzPts val="1900"/>
              <a:buFont typeface="Calibri"/>
              <a:buChar char="●"/>
            </a:pPr>
            <a:r>
              <a:rPr lang="en-US" sz="1900">
                <a:solidFill>
                  <a:schemeClr val="lt1"/>
                </a:solidFill>
                <a:latin typeface="Calibri"/>
                <a:ea typeface="Calibri"/>
                <a:cs typeface="Calibri"/>
                <a:sym typeface="Calibri"/>
              </a:rPr>
              <a:t>Majority of adding, deleting, and manipulating data was done using modals for simplicity and easy flow.</a:t>
            </a:r>
            <a:endParaRPr sz="1900">
              <a:solidFill>
                <a:schemeClr val="lt1"/>
              </a:solidFill>
              <a:latin typeface="Calibri"/>
              <a:ea typeface="Calibri"/>
              <a:cs typeface="Calibri"/>
              <a:sym typeface="Calibri"/>
            </a:endParaRPr>
          </a:p>
        </p:txBody>
      </p:sp>
      <p:sp>
        <p:nvSpPr>
          <p:cNvPr id="134" name="Shape 134"/>
          <p:cNvSpPr txBox="1"/>
          <p:nvPr/>
        </p:nvSpPr>
        <p:spPr>
          <a:xfrm>
            <a:off x="13563600" y="23069550"/>
            <a:ext cx="6893100" cy="4038600"/>
          </a:xfrm>
          <a:prstGeom prst="rect">
            <a:avLst/>
          </a:prstGeom>
          <a:noFill/>
          <a:ln>
            <a:noFill/>
          </a:ln>
        </p:spPr>
        <p:txBody>
          <a:bodyPr anchorCtr="0" anchor="t" bIns="91425" lIns="91425" spcFirstLastPara="1" rIns="91425" wrap="square" tIns="91425">
            <a:noAutofit/>
          </a:bodyPr>
          <a:lstStyle/>
          <a:p>
            <a:pPr indent="-342900" lvl="0" marL="457200" rtl="0">
              <a:spcBef>
                <a:spcPts val="0"/>
              </a:spcBef>
              <a:spcAft>
                <a:spcPts val="0"/>
              </a:spcAft>
              <a:buClr>
                <a:schemeClr val="lt1"/>
              </a:buClr>
              <a:buSzPts val="1800"/>
              <a:buFont typeface="Calibri"/>
              <a:buChar char="●"/>
            </a:pPr>
            <a:r>
              <a:rPr lang="en-US" sz="1800">
                <a:solidFill>
                  <a:schemeClr val="lt1"/>
                </a:solidFill>
                <a:latin typeface="Calibri"/>
                <a:ea typeface="Calibri"/>
                <a:cs typeface="Calibri"/>
                <a:sym typeface="Calibri"/>
              </a:rPr>
              <a:t>Acyclic graph that reflects the current status of individual documents for a review.</a:t>
            </a:r>
            <a:endParaRPr sz="1800">
              <a:solidFill>
                <a:schemeClr val="lt1"/>
              </a:solidFill>
              <a:latin typeface="Calibri"/>
              <a:ea typeface="Calibri"/>
              <a:cs typeface="Calibri"/>
              <a:sym typeface="Calibri"/>
            </a:endParaRPr>
          </a:p>
          <a:p>
            <a:pPr indent="-342900" lvl="1" marL="914400" rtl="0">
              <a:spcBef>
                <a:spcPts val="0"/>
              </a:spcBef>
              <a:spcAft>
                <a:spcPts val="0"/>
              </a:spcAft>
              <a:buClr>
                <a:schemeClr val="lt1"/>
              </a:buClr>
              <a:buSzPts val="1800"/>
              <a:buFont typeface="Calibri"/>
              <a:buChar char="○"/>
            </a:pPr>
            <a:r>
              <a:rPr lang="en-US" sz="1800">
                <a:solidFill>
                  <a:schemeClr val="lt1"/>
                </a:solidFill>
                <a:latin typeface="Calibri"/>
                <a:ea typeface="Calibri"/>
                <a:cs typeface="Calibri"/>
                <a:sym typeface="Calibri"/>
              </a:rPr>
              <a:t>A </a:t>
            </a:r>
            <a:r>
              <a:rPr b="1" lang="en-US" sz="1800">
                <a:solidFill>
                  <a:schemeClr val="lt1"/>
                </a:solidFill>
                <a:latin typeface="Calibri"/>
                <a:ea typeface="Calibri"/>
                <a:cs typeface="Calibri"/>
                <a:sym typeface="Calibri"/>
              </a:rPr>
              <a:t>blue</a:t>
            </a:r>
            <a:r>
              <a:rPr lang="en-US" sz="1800">
                <a:solidFill>
                  <a:schemeClr val="lt1"/>
                </a:solidFill>
                <a:latin typeface="Calibri"/>
                <a:ea typeface="Calibri"/>
                <a:cs typeface="Calibri"/>
                <a:sym typeface="Calibri"/>
              </a:rPr>
              <a:t> tile indicates a document is ready to be worked on</a:t>
            </a:r>
            <a:endParaRPr sz="1800">
              <a:solidFill>
                <a:schemeClr val="lt1"/>
              </a:solidFill>
              <a:latin typeface="Calibri"/>
              <a:ea typeface="Calibri"/>
              <a:cs typeface="Calibri"/>
              <a:sym typeface="Calibri"/>
            </a:endParaRPr>
          </a:p>
          <a:p>
            <a:pPr indent="-342900" lvl="1" marL="914400" rtl="0">
              <a:spcBef>
                <a:spcPts val="0"/>
              </a:spcBef>
              <a:spcAft>
                <a:spcPts val="0"/>
              </a:spcAft>
              <a:buClr>
                <a:schemeClr val="lt1"/>
              </a:buClr>
              <a:buSzPts val="1800"/>
              <a:buFont typeface="Calibri"/>
              <a:buChar char="○"/>
            </a:pPr>
            <a:r>
              <a:rPr lang="en-US" sz="1800">
                <a:solidFill>
                  <a:schemeClr val="lt1"/>
                </a:solidFill>
                <a:latin typeface="Calibri"/>
                <a:ea typeface="Calibri"/>
                <a:cs typeface="Calibri"/>
                <a:sym typeface="Calibri"/>
              </a:rPr>
              <a:t>A </a:t>
            </a:r>
            <a:r>
              <a:rPr b="1" lang="en-US" sz="1800">
                <a:solidFill>
                  <a:schemeClr val="lt1"/>
                </a:solidFill>
                <a:latin typeface="Calibri"/>
                <a:ea typeface="Calibri"/>
                <a:cs typeface="Calibri"/>
                <a:sym typeface="Calibri"/>
              </a:rPr>
              <a:t>green</a:t>
            </a:r>
            <a:r>
              <a:rPr lang="en-US" sz="1800">
                <a:solidFill>
                  <a:schemeClr val="lt1"/>
                </a:solidFill>
                <a:latin typeface="Calibri"/>
                <a:ea typeface="Calibri"/>
                <a:cs typeface="Calibri"/>
                <a:sym typeface="Calibri"/>
              </a:rPr>
              <a:t> tile indicates a document is finalized and can no longer be edited</a:t>
            </a:r>
            <a:endParaRPr sz="1800">
              <a:solidFill>
                <a:schemeClr val="lt1"/>
              </a:solidFill>
              <a:latin typeface="Calibri"/>
              <a:ea typeface="Calibri"/>
              <a:cs typeface="Calibri"/>
              <a:sym typeface="Calibri"/>
            </a:endParaRPr>
          </a:p>
          <a:p>
            <a:pPr indent="-342900" lvl="1" marL="914400" rtl="0">
              <a:spcBef>
                <a:spcPts val="0"/>
              </a:spcBef>
              <a:spcAft>
                <a:spcPts val="0"/>
              </a:spcAft>
              <a:buClr>
                <a:schemeClr val="lt1"/>
              </a:buClr>
              <a:buSzPts val="1800"/>
              <a:buFont typeface="Calibri"/>
              <a:buChar char="○"/>
            </a:pPr>
            <a:r>
              <a:rPr lang="en-US" sz="1800">
                <a:solidFill>
                  <a:schemeClr val="lt1"/>
                </a:solidFill>
                <a:latin typeface="Calibri"/>
                <a:ea typeface="Calibri"/>
                <a:cs typeface="Calibri"/>
                <a:sym typeface="Calibri"/>
              </a:rPr>
              <a:t>A </a:t>
            </a:r>
            <a:r>
              <a:rPr b="1" lang="en-US" sz="1800">
                <a:solidFill>
                  <a:schemeClr val="lt1"/>
                </a:solidFill>
                <a:latin typeface="Calibri"/>
                <a:ea typeface="Calibri"/>
                <a:cs typeface="Calibri"/>
                <a:sym typeface="Calibri"/>
              </a:rPr>
              <a:t>gray</a:t>
            </a:r>
            <a:r>
              <a:rPr lang="en-US" sz="1800">
                <a:solidFill>
                  <a:schemeClr val="lt1"/>
                </a:solidFill>
                <a:latin typeface="Calibri"/>
                <a:ea typeface="Calibri"/>
                <a:cs typeface="Calibri"/>
                <a:sym typeface="Calibri"/>
              </a:rPr>
              <a:t> tile indicates a document needs its prerequisites completed first to be worked on</a:t>
            </a:r>
            <a:endParaRPr sz="1800">
              <a:solidFill>
                <a:schemeClr val="lt1"/>
              </a:solidFill>
              <a:latin typeface="Calibri"/>
              <a:ea typeface="Calibri"/>
              <a:cs typeface="Calibri"/>
              <a:sym typeface="Calibri"/>
            </a:endParaRPr>
          </a:p>
          <a:p>
            <a:pPr indent="-342900" lvl="0" marL="457200" rtl="0" algn="just">
              <a:spcBef>
                <a:spcPts val="0"/>
              </a:spcBef>
              <a:spcAft>
                <a:spcPts val="0"/>
              </a:spcAft>
              <a:buClr>
                <a:schemeClr val="lt1"/>
              </a:buClr>
              <a:buSzPts val="1800"/>
              <a:buFont typeface="Calibri"/>
              <a:buChar char="●"/>
            </a:pPr>
            <a:r>
              <a:rPr lang="en-US" sz="1800">
                <a:solidFill>
                  <a:schemeClr val="lt1"/>
                </a:solidFill>
                <a:latin typeface="Calibri"/>
                <a:ea typeface="Calibri"/>
                <a:cs typeface="Calibri"/>
                <a:sym typeface="Calibri"/>
              </a:rPr>
              <a:t>Email notifications</a:t>
            </a:r>
            <a:endParaRPr sz="1800">
              <a:solidFill>
                <a:schemeClr val="lt1"/>
              </a:solidFill>
              <a:latin typeface="Calibri"/>
              <a:ea typeface="Calibri"/>
              <a:cs typeface="Calibri"/>
              <a:sym typeface="Calibri"/>
            </a:endParaRPr>
          </a:p>
          <a:p>
            <a:pPr indent="-342900" lvl="0" marL="457200" rtl="0" algn="just">
              <a:spcBef>
                <a:spcPts val="0"/>
              </a:spcBef>
              <a:spcAft>
                <a:spcPts val="0"/>
              </a:spcAft>
              <a:buClr>
                <a:schemeClr val="lt1"/>
              </a:buClr>
              <a:buSzPts val="1800"/>
              <a:buFont typeface="Calibri"/>
              <a:buChar char="●"/>
            </a:pPr>
            <a:r>
              <a:rPr lang="en-US" sz="1800">
                <a:solidFill>
                  <a:schemeClr val="lt1"/>
                </a:solidFill>
                <a:latin typeface="Calibri"/>
                <a:ea typeface="Calibri"/>
                <a:cs typeface="Calibri"/>
                <a:sym typeface="Calibri"/>
              </a:rPr>
              <a:t>Individual versioned documents consist of multiple revisions</a:t>
            </a:r>
            <a:endParaRPr sz="1800">
              <a:solidFill>
                <a:schemeClr val="lt1"/>
              </a:solidFill>
              <a:latin typeface="Calibri"/>
              <a:ea typeface="Calibri"/>
              <a:cs typeface="Calibri"/>
              <a:sym typeface="Calibri"/>
            </a:endParaRPr>
          </a:p>
          <a:p>
            <a:pPr indent="-342900" lvl="0" marL="457200" rtl="0" algn="just">
              <a:spcBef>
                <a:spcPts val="0"/>
              </a:spcBef>
              <a:spcAft>
                <a:spcPts val="0"/>
              </a:spcAft>
              <a:buClr>
                <a:schemeClr val="lt1"/>
              </a:buClr>
              <a:buSzPts val="1800"/>
              <a:buFont typeface="Calibri"/>
              <a:buChar char="●"/>
            </a:pPr>
            <a:r>
              <a:rPr lang="en-US" sz="1800">
                <a:solidFill>
                  <a:schemeClr val="lt1"/>
                </a:solidFill>
                <a:latin typeface="Calibri"/>
                <a:ea typeface="Calibri"/>
                <a:cs typeface="Calibri"/>
                <a:sym typeface="Calibri"/>
              </a:rPr>
              <a:t>Allow creation of miscellaneous documents</a:t>
            </a:r>
            <a:endParaRPr sz="1800">
              <a:solidFill>
                <a:schemeClr val="lt1"/>
              </a:solidFill>
              <a:latin typeface="Calibri"/>
              <a:ea typeface="Calibri"/>
              <a:cs typeface="Calibri"/>
              <a:sym typeface="Calibri"/>
            </a:endParaRPr>
          </a:p>
          <a:p>
            <a:pPr indent="-342900" lvl="0" marL="457200" rtl="0" algn="just">
              <a:spcBef>
                <a:spcPts val="0"/>
              </a:spcBef>
              <a:spcAft>
                <a:spcPts val="0"/>
              </a:spcAft>
              <a:buClr>
                <a:schemeClr val="lt1"/>
              </a:buClr>
              <a:buSzPts val="1800"/>
              <a:buFont typeface="Calibri"/>
              <a:buChar char="●"/>
            </a:pPr>
            <a:r>
              <a:rPr lang="en-US" sz="1800">
                <a:solidFill>
                  <a:schemeClr val="lt1"/>
                </a:solidFill>
                <a:latin typeface="Calibri"/>
                <a:ea typeface="Calibri"/>
                <a:cs typeface="Calibri"/>
                <a:sym typeface="Calibri"/>
              </a:rPr>
              <a:t>Completion estimates for the entire graph</a:t>
            </a:r>
            <a:endParaRPr sz="1800">
              <a:solidFill>
                <a:schemeClr val="lt1"/>
              </a:solidFill>
              <a:latin typeface="Calibri"/>
              <a:ea typeface="Calibri"/>
              <a:cs typeface="Calibri"/>
              <a:sym typeface="Calibri"/>
            </a:endParaRPr>
          </a:p>
          <a:p>
            <a:pPr indent="-342900" lvl="0" marL="457200" rtl="0" algn="just">
              <a:spcBef>
                <a:spcPts val="0"/>
              </a:spcBef>
              <a:spcAft>
                <a:spcPts val="0"/>
              </a:spcAft>
              <a:buClr>
                <a:schemeClr val="lt1"/>
              </a:buClr>
              <a:buSzPts val="1800"/>
              <a:buFont typeface="Calibri"/>
              <a:buChar char="●"/>
            </a:pPr>
            <a:r>
              <a:rPr lang="en-US" sz="1800">
                <a:solidFill>
                  <a:schemeClr val="lt1"/>
                </a:solidFill>
                <a:latin typeface="Calibri"/>
                <a:ea typeface="Calibri"/>
                <a:cs typeface="Calibri"/>
                <a:sym typeface="Calibri"/>
              </a:rPr>
              <a:t>Comment support for a particular revision</a:t>
            </a:r>
            <a:endParaRPr sz="1800">
              <a:solidFill>
                <a:schemeClr val="lt1"/>
              </a:solidFill>
              <a:latin typeface="Calibri"/>
              <a:ea typeface="Calibri"/>
              <a:cs typeface="Calibri"/>
              <a:sym typeface="Calibri"/>
            </a:endParaRPr>
          </a:p>
          <a:p>
            <a:pPr indent="-342900" lvl="0" marL="457200" rtl="0" algn="just">
              <a:spcBef>
                <a:spcPts val="0"/>
              </a:spcBef>
              <a:spcAft>
                <a:spcPts val="0"/>
              </a:spcAft>
              <a:buClr>
                <a:schemeClr val="lt1"/>
              </a:buClr>
              <a:buSzPts val="1800"/>
              <a:buFont typeface="Calibri"/>
              <a:buChar char="●"/>
            </a:pPr>
            <a:r>
              <a:rPr lang="en-US" sz="1800">
                <a:solidFill>
                  <a:schemeClr val="lt1"/>
                </a:solidFill>
                <a:latin typeface="Calibri"/>
                <a:ea typeface="Calibri"/>
                <a:cs typeface="Calibri"/>
                <a:sym typeface="Calibri"/>
              </a:rPr>
              <a:t>Automatic templating</a:t>
            </a:r>
            <a:endParaRPr sz="1800">
              <a:solidFill>
                <a:schemeClr val="lt1"/>
              </a:solidFill>
              <a:latin typeface="Calibri"/>
              <a:ea typeface="Calibri"/>
              <a:cs typeface="Calibri"/>
              <a:sym typeface="Calibri"/>
            </a:endParaRPr>
          </a:p>
          <a:p>
            <a:pPr indent="-342900" lvl="0" marL="457200" rtl="0" algn="just">
              <a:spcBef>
                <a:spcPts val="0"/>
              </a:spcBef>
              <a:spcAft>
                <a:spcPts val="0"/>
              </a:spcAft>
              <a:buClr>
                <a:schemeClr val="lt1"/>
              </a:buClr>
              <a:buSzPts val="1800"/>
              <a:buFont typeface="Calibri"/>
              <a:buChar char="●"/>
            </a:pPr>
            <a:r>
              <a:rPr lang="en-US" sz="1800">
                <a:solidFill>
                  <a:schemeClr val="lt1"/>
                </a:solidFill>
                <a:latin typeface="Calibri"/>
                <a:ea typeface="Calibri"/>
                <a:cs typeface="Calibri"/>
                <a:sym typeface="Calibri"/>
              </a:rPr>
              <a:t>Access control for deans, department heads, and PRS members</a:t>
            </a:r>
            <a:endParaRPr sz="1800">
              <a:solidFill>
                <a:schemeClr val="lt1"/>
              </a:solidFill>
              <a:latin typeface="Calibri"/>
              <a:ea typeface="Calibri"/>
              <a:cs typeface="Calibri"/>
              <a:sym typeface="Calibri"/>
            </a:endParaRPr>
          </a:p>
          <a:p>
            <a:pPr indent="-342900" lvl="0" marL="457200" rtl="0" algn="just">
              <a:spcBef>
                <a:spcPts val="0"/>
              </a:spcBef>
              <a:spcAft>
                <a:spcPts val="0"/>
              </a:spcAft>
              <a:buClr>
                <a:schemeClr val="lt1"/>
              </a:buClr>
              <a:buSzPts val="1800"/>
              <a:buFont typeface="Calibri"/>
              <a:buChar char="●"/>
            </a:pPr>
            <a:r>
              <a:rPr lang="en-US" sz="1800">
                <a:solidFill>
                  <a:schemeClr val="lt1"/>
                </a:solidFill>
                <a:latin typeface="Calibri"/>
                <a:ea typeface="Calibri"/>
                <a:cs typeface="Calibri"/>
                <a:sym typeface="Calibri"/>
              </a:rPr>
              <a:t>Send invites to external reviewers to upload their reports</a:t>
            </a:r>
            <a:endParaRPr/>
          </a:p>
        </p:txBody>
      </p:sp>
      <p:sp>
        <p:nvSpPr>
          <p:cNvPr id="135" name="Shape 135"/>
          <p:cNvSpPr txBox="1"/>
          <p:nvPr/>
        </p:nvSpPr>
        <p:spPr>
          <a:xfrm>
            <a:off x="13582650" y="28957875"/>
            <a:ext cx="7197900" cy="2667000"/>
          </a:xfrm>
          <a:prstGeom prst="rect">
            <a:avLst/>
          </a:prstGeom>
          <a:noFill/>
          <a:ln>
            <a:noFill/>
          </a:ln>
        </p:spPr>
        <p:txBody>
          <a:bodyPr anchorCtr="0" anchor="t" bIns="91425" lIns="91425" spcFirstLastPara="1" rIns="91425" wrap="square" tIns="91425">
            <a:noAutofit/>
          </a:bodyPr>
          <a:lstStyle/>
          <a:p>
            <a:pPr indent="-342900" lvl="0" marL="457200" rtl="0">
              <a:spcBef>
                <a:spcPts val="0"/>
              </a:spcBef>
              <a:spcAft>
                <a:spcPts val="0"/>
              </a:spcAft>
              <a:buClr>
                <a:schemeClr val="lt1"/>
              </a:buClr>
              <a:buSzPts val="1800"/>
              <a:buFont typeface="Calibri"/>
              <a:buChar char="●"/>
            </a:pPr>
            <a:r>
              <a:rPr lang="en-US" sz="1800">
                <a:solidFill>
                  <a:schemeClr val="lt1"/>
                </a:solidFill>
                <a:latin typeface="Calibri"/>
                <a:ea typeface="Calibri"/>
                <a:cs typeface="Calibri"/>
                <a:sym typeface="Calibri"/>
              </a:rPr>
              <a:t>Add a real-time in-browser document editor utilizing WebSockets</a:t>
            </a:r>
            <a:endParaRPr sz="1800">
              <a:solidFill>
                <a:schemeClr val="lt1"/>
              </a:solidFill>
              <a:latin typeface="Calibri"/>
              <a:ea typeface="Calibri"/>
              <a:cs typeface="Calibri"/>
              <a:sym typeface="Calibri"/>
            </a:endParaRPr>
          </a:p>
          <a:p>
            <a:pPr indent="-342900" lvl="0" marL="457200" rtl="0">
              <a:spcBef>
                <a:spcPts val="0"/>
              </a:spcBef>
              <a:spcAft>
                <a:spcPts val="0"/>
              </a:spcAft>
              <a:buClr>
                <a:schemeClr val="lt1"/>
              </a:buClr>
              <a:buSzPts val="1800"/>
              <a:buFont typeface="Calibri"/>
              <a:buChar char="●"/>
            </a:pPr>
            <a:r>
              <a:rPr lang="en-US" sz="1800">
                <a:solidFill>
                  <a:schemeClr val="lt1"/>
                </a:solidFill>
                <a:latin typeface="Calibri"/>
                <a:ea typeface="Calibri"/>
                <a:cs typeface="Calibri"/>
                <a:sym typeface="Calibri"/>
              </a:rPr>
              <a:t>Review graph customization</a:t>
            </a:r>
            <a:endParaRPr sz="1800">
              <a:solidFill>
                <a:schemeClr val="lt1"/>
              </a:solidFill>
              <a:latin typeface="Calibri"/>
              <a:ea typeface="Calibri"/>
              <a:cs typeface="Calibri"/>
              <a:sym typeface="Calibri"/>
            </a:endParaRPr>
          </a:p>
          <a:p>
            <a:pPr indent="-342900" lvl="0" marL="457200" rtl="0">
              <a:spcBef>
                <a:spcPts val="0"/>
              </a:spcBef>
              <a:spcAft>
                <a:spcPts val="0"/>
              </a:spcAft>
              <a:buClr>
                <a:schemeClr val="lt1"/>
              </a:buClr>
              <a:buSzPts val="1800"/>
              <a:buFont typeface="Calibri"/>
              <a:buChar char="●"/>
            </a:pPr>
            <a:r>
              <a:rPr lang="en-US" sz="1800">
                <a:solidFill>
                  <a:schemeClr val="lt1"/>
                </a:solidFill>
                <a:latin typeface="Calibri"/>
                <a:ea typeface="Calibri"/>
                <a:cs typeface="Calibri"/>
                <a:sym typeface="Calibri"/>
              </a:rPr>
              <a:t>Upgrade to Express 5 when it is out of alpha for HTTP/2</a:t>
            </a:r>
            <a:endParaRPr sz="1800">
              <a:solidFill>
                <a:schemeClr val="lt1"/>
              </a:solidFill>
              <a:latin typeface="Calibri"/>
              <a:ea typeface="Calibri"/>
              <a:cs typeface="Calibri"/>
              <a:sym typeface="Calibri"/>
            </a:endParaRPr>
          </a:p>
          <a:p>
            <a:pPr indent="-342900" lvl="0" marL="457200" rtl="0">
              <a:spcBef>
                <a:spcPts val="0"/>
              </a:spcBef>
              <a:spcAft>
                <a:spcPts val="0"/>
              </a:spcAft>
              <a:buClr>
                <a:schemeClr val="lt1"/>
              </a:buClr>
              <a:buSzPts val="1800"/>
              <a:buFont typeface="Calibri"/>
              <a:buChar char="●"/>
            </a:pPr>
            <a:r>
              <a:rPr lang="en-US" sz="1800">
                <a:solidFill>
                  <a:schemeClr val="lt1"/>
                </a:solidFill>
                <a:latin typeface="Calibri"/>
                <a:ea typeface="Calibri"/>
                <a:cs typeface="Calibri"/>
                <a:sym typeface="Calibri"/>
              </a:rPr>
              <a:t>Allow attaching multiple documents to Calendar events</a:t>
            </a:r>
            <a:endParaRPr sz="1800">
              <a:solidFill>
                <a:schemeClr val="lt1"/>
              </a:solidFill>
              <a:latin typeface="Calibri"/>
              <a:ea typeface="Calibri"/>
              <a:cs typeface="Calibri"/>
              <a:sym typeface="Calibri"/>
            </a:endParaRPr>
          </a:p>
          <a:p>
            <a:pPr indent="-342900" lvl="0" marL="457200" rtl="0">
              <a:spcBef>
                <a:spcPts val="0"/>
              </a:spcBef>
              <a:spcAft>
                <a:spcPts val="0"/>
              </a:spcAft>
              <a:buClr>
                <a:schemeClr val="lt1"/>
              </a:buClr>
              <a:buSzPts val="1800"/>
              <a:buFont typeface="Calibri"/>
              <a:buChar char="●"/>
            </a:pPr>
            <a:r>
              <a:rPr lang="en-US" sz="1800">
                <a:solidFill>
                  <a:schemeClr val="lt1"/>
                </a:solidFill>
                <a:latin typeface="Calibri"/>
                <a:ea typeface="Calibri"/>
                <a:cs typeface="Calibri"/>
                <a:sym typeface="Calibri"/>
              </a:rPr>
              <a:t>Implement more sorting and filtering functions for data tables</a:t>
            </a:r>
            <a:endParaRPr sz="1800">
              <a:solidFill>
                <a:schemeClr val="lt1"/>
              </a:solidFill>
              <a:latin typeface="Calibri"/>
              <a:ea typeface="Calibri"/>
              <a:cs typeface="Calibri"/>
              <a:sym typeface="Calibri"/>
            </a:endParaRPr>
          </a:p>
          <a:p>
            <a:pPr indent="-342900" lvl="0" marL="457200" rtl="0">
              <a:spcBef>
                <a:spcPts val="0"/>
              </a:spcBef>
              <a:spcAft>
                <a:spcPts val="0"/>
              </a:spcAft>
              <a:buClr>
                <a:schemeClr val="lt1"/>
              </a:buClr>
              <a:buSzPts val="1800"/>
              <a:buFont typeface="Calibri"/>
              <a:buChar char="●"/>
            </a:pPr>
            <a:r>
              <a:rPr lang="en-US" sz="1800">
                <a:solidFill>
                  <a:schemeClr val="lt1"/>
                </a:solidFill>
                <a:latin typeface="Calibri"/>
                <a:ea typeface="Calibri"/>
                <a:cs typeface="Calibri"/>
                <a:sym typeface="Calibri"/>
              </a:rPr>
              <a:t>Customizable email notifications for various documents and comments</a:t>
            </a:r>
            <a:endParaRPr sz="1800">
              <a:solidFill>
                <a:schemeClr val="lt1"/>
              </a:solidFill>
              <a:latin typeface="Calibri"/>
              <a:ea typeface="Calibri"/>
              <a:cs typeface="Calibri"/>
              <a:sym typeface="Calibri"/>
            </a:endParaRPr>
          </a:p>
          <a:p>
            <a:pPr indent="-342900" lvl="0" marL="457200" rtl="0">
              <a:spcBef>
                <a:spcPts val="0"/>
              </a:spcBef>
              <a:spcAft>
                <a:spcPts val="0"/>
              </a:spcAft>
              <a:buClr>
                <a:schemeClr val="lt1"/>
              </a:buClr>
              <a:buSzPts val="1800"/>
              <a:buFont typeface="Calibri"/>
              <a:buChar char="●"/>
            </a:pPr>
            <a:r>
              <a:rPr lang="en-US" sz="1800">
                <a:solidFill>
                  <a:schemeClr val="lt1"/>
                </a:solidFill>
                <a:latin typeface="Calibri"/>
                <a:ea typeface="Calibri"/>
                <a:cs typeface="Calibri"/>
                <a:sym typeface="Calibri"/>
              </a:rPr>
              <a:t>Allow replies and discussions for previous comments</a:t>
            </a:r>
            <a:endParaRPr/>
          </a:p>
        </p:txBody>
      </p:sp>
      <p:sp>
        <p:nvSpPr>
          <p:cNvPr id="136" name="Shape 136"/>
          <p:cNvSpPr txBox="1"/>
          <p:nvPr/>
        </p:nvSpPr>
        <p:spPr>
          <a:xfrm>
            <a:off x="16968150" y="6191250"/>
            <a:ext cx="5400" cy="38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37" name="Shape 137"/>
          <p:cNvSpPr txBox="1"/>
          <p:nvPr/>
        </p:nvSpPr>
        <p:spPr>
          <a:xfrm>
            <a:off x="16325850" y="6210300"/>
            <a:ext cx="2609700" cy="1009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38" name="Shape 138"/>
          <p:cNvSpPr txBox="1"/>
          <p:nvPr/>
        </p:nvSpPr>
        <p:spPr>
          <a:xfrm>
            <a:off x="14091983" y="9051475"/>
            <a:ext cx="2388900" cy="1009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000">
                <a:solidFill>
                  <a:srgbClr val="FFFFFF"/>
                </a:solidFill>
                <a:latin typeface="Calibri"/>
                <a:ea typeface="Calibri"/>
                <a:cs typeface="Calibri"/>
                <a:sym typeface="Calibri"/>
              </a:rPr>
              <a:t>prism-api</a:t>
            </a:r>
            <a:endParaRPr sz="2000">
              <a:solidFill>
                <a:srgbClr val="FFFFFF"/>
              </a:solidFill>
              <a:latin typeface="Calibri"/>
              <a:ea typeface="Calibri"/>
              <a:cs typeface="Calibri"/>
              <a:sym typeface="Calibri"/>
            </a:endParaRPr>
          </a:p>
        </p:txBody>
      </p:sp>
      <p:sp>
        <p:nvSpPr>
          <p:cNvPr id="139" name="Shape 139"/>
          <p:cNvSpPr txBox="1"/>
          <p:nvPr/>
        </p:nvSpPr>
        <p:spPr>
          <a:xfrm>
            <a:off x="17326200" y="9225775"/>
            <a:ext cx="2808000" cy="660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000">
                <a:solidFill>
                  <a:srgbClr val="FFFFFF"/>
                </a:solidFill>
                <a:latin typeface="Calibri"/>
                <a:ea typeface="Calibri"/>
                <a:cs typeface="Calibri"/>
                <a:sym typeface="Calibri"/>
              </a:rPr>
              <a:t>prism-frontend</a:t>
            </a:r>
            <a:endParaRPr sz="2000">
              <a:solidFill>
                <a:srgbClr val="FFFFFF"/>
              </a:solidFill>
              <a:latin typeface="Calibri"/>
              <a:ea typeface="Calibri"/>
              <a:cs typeface="Calibri"/>
              <a:sym typeface="Calibri"/>
            </a:endParaRPr>
          </a:p>
        </p:txBody>
      </p:sp>
      <p:sp>
        <p:nvSpPr>
          <p:cNvPr id="140" name="Shape 140"/>
          <p:cNvSpPr txBox="1"/>
          <p:nvPr/>
        </p:nvSpPr>
        <p:spPr>
          <a:xfrm>
            <a:off x="13740450" y="6016650"/>
            <a:ext cx="3038100" cy="100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3600">
                <a:solidFill>
                  <a:srgbClr val="FFFFFF"/>
                </a:solidFill>
                <a:latin typeface="Francois One"/>
                <a:ea typeface="Francois One"/>
                <a:cs typeface="Francois One"/>
                <a:sym typeface="Francois One"/>
              </a:rPr>
              <a:t>Source Code</a:t>
            </a:r>
            <a:endParaRPr sz="3600">
              <a:solidFill>
                <a:srgbClr val="FFFFFF"/>
              </a:solidFill>
              <a:latin typeface="Francois One"/>
              <a:ea typeface="Francois One"/>
              <a:cs typeface="Francois One"/>
              <a:sym typeface="Francois One"/>
            </a:endParaRPr>
          </a:p>
        </p:txBody>
      </p:sp>
      <p:cxnSp>
        <p:nvCxnSpPr>
          <p:cNvPr id="141" name="Shape 141"/>
          <p:cNvCxnSpPr/>
          <p:nvPr/>
        </p:nvCxnSpPr>
        <p:spPr>
          <a:xfrm>
            <a:off x="13639788" y="6321000"/>
            <a:ext cx="5400" cy="390600"/>
          </a:xfrm>
          <a:prstGeom prst="straightConnector1">
            <a:avLst/>
          </a:prstGeom>
          <a:noFill/>
          <a:ln cap="flat" cmpd="sng" w="114300">
            <a:solidFill>
              <a:srgbClr val="FFCC00"/>
            </a:solidFill>
            <a:prstDash val="solid"/>
            <a:round/>
            <a:headEnd len="med" w="med" type="none"/>
            <a:tailEnd len="med" w="med" type="none"/>
          </a:ln>
        </p:spPr>
      </p:cxnSp>
      <p:pic>
        <p:nvPicPr>
          <p:cNvPr descr="GitHub Desktop | Simple collaboration from your desktop" id="142" name="Shape 142"/>
          <p:cNvPicPr preferRelativeResize="0"/>
          <p:nvPr/>
        </p:nvPicPr>
        <p:blipFill>
          <a:blip r:embed="rId19">
            <a:alphaModFix/>
          </a:blip>
          <a:stretch>
            <a:fillRect/>
          </a:stretch>
        </p:blipFill>
        <p:spPr>
          <a:xfrm>
            <a:off x="16571713" y="7651114"/>
            <a:ext cx="873202" cy="873187"/>
          </a:xfrm>
          <a:prstGeom prst="rect">
            <a:avLst/>
          </a:prstGeom>
          <a:noFill/>
          <a:ln>
            <a:noFill/>
          </a:ln>
        </p:spPr>
      </p:pic>
      <p:sp>
        <p:nvSpPr>
          <p:cNvPr id="143" name="Shape 143"/>
          <p:cNvSpPr txBox="1"/>
          <p:nvPr/>
        </p:nvSpPr>
        <p:spPr>
          <a:xfrm>
            <a:off x="15487650" y="7391400"/>
            <a:ext cx="152400" cy="38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pic>
        <p:nvPicPr>
          <p:cNvPr id="144" name="Shape 144"/>
          <p:cNvPicPr preferRelativeResize="0"/>
          <p:nvPr/>
        </p:nvPicPr>
        <p:blipFill>
          <a:blip r:embed="rId20">
            <a:alphaModFix/>
          </a:blip>
          <a:stretch>
            <a:fillRect/>
          </a:stretch>
        </p:blipFill>
        <p:spPr>
          <a:xfrm>
            <a:off x="14091975" y="6944900"/>
            <a:ext cx="2388900" cy="2388900"/>
          </a:xfrm>
          <a:prstGeom prst="rect">
            <a:avLst/>
          </a:prstGeom>
          <a:noFill/>
          <a:ln>
            <a:noFill/>
          </a:ln>
        </p:spPr>
      </p:pic>
      <p:pic>
        <p:nvPicPr>
          <p:cNvPr id="145" name="Shape 145"/>
          <p:cNvPicPr preferRelativeResize="0"/>
          <p:nvPr/>
        </p:nvPicPr>
        <p:blipFill>
          <a:blip r:embed="rId21">
            <a:alphaModFix/>
          </a:blip>
          <a:stretch>
            <a:fillRect/>
          </a:stretch>
        </p:blipFill>
        <p:spPr>
          <a:xfrm>
            <a:off x="17535750" y="6940550"/>
            <a:ext cx="2388900" cy="238892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