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Lst>
  <p:sldSz cx="9144000" cy="5143500" type="screen16x9"/>
  <p:notesSz cx="6858000" cy="9144000"/>
  <p:embeddedFontLst>
    <p:embeddedFont>
      <p:font typeface="Economica" panose="02000506040000020004" pitchFamily="2" charset="77"/>
      <p:regular r:id="rId38"/>
      <p:bold r:id="rId39"/>
      <p:italic r:id="rId40"/>
      <p:boldItalic r:id="rId41"/>
    </p:embeddedFont>
    <p:embeddedFont>
      <p:font typeface="Open Sans" panose="020B0306030504020204" pitchFamily="34" charset="0"/>
      <p:regular r:id="rId42"/>
      <p:bold r:id="rId43"/>
      <p:italic r:id="rId44"/>
      <p:boldItalic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81"/>
  </p:normalViewPr>
  <p:slideViewPr>
    <p:cSldViewPr snapToGrid="0" snapToObjects="1">
      <p:cViewPr varScale="1">
        <p:scale>
          <a:sx n="143" d="100"/>
          <a:sy n="143" d="100"/>
        </p:scale>
        <p:origin x="760"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Shape 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 name="Shape 60"/>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Arial"/>
                <a:ea typeface="Arial"/>
                <a:cs typeface="Arial"/>
                <a:sym typeface="Arial"/>
              </a:rPr>
              <a:t>Add Screenshots</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Arial"/>
                <a:ea typeface="Arial"/>
                <a:cs typeface="Arial"/>
                <a:sym typeface="Arial"/>
              </a:rPr>
              <a:t>	Sponsor Logo</a:t>
            </a:r>
            <a:endParaRPr/>
          </a:p>
          <a:p>
            <a:pPr marL="0" marR="0" lvl="0" indent="0" algn="l" rtl="0">
              <a:lnSpc>
                <a:spcPct val="100000"/>
              </a:lnSpc>
              <a:spcBef>
                <a:spcPts val="0"/>
              </a:spcBef>
              <a:spcAft>
                <a:spcPts val="0"/>
              </a:spcAft>
              <a:buClr>
                <a:srgbClr val="000000"/>
              </a:buClr>
              <a:buSzPts val="1100"/>
              <a:buFont typeface="Arial"/>
              <a:buNone/>
            </a:pPr>
            <a:r>
              <a:rPr lang="en"/>
              <a:t>	Interactive Arts</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Shape 13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9" name="Shape 139"/>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100" b="0" i="0" u="none" strike="noStrike" cap="none">
                <a:solidFill>
                  <a:schemeClr val="dk1"/>
                </a:solidFill>
                <a:latin typeface="Arial"/>
                <a:ea typeface="Arial"/>
                <a:cs typeface="Arial"/>
                <a:sym typeface="Arial"/>
              </a:rPr>
              <a:t>Science Building, Music Building, Language Arts Building, History/Social Sciences, Math Building, Financial Aid Building, Library Building, Gym/Physical Education Building, Student Store, Administration Building, Student Health Building</a:t>
            </a: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7" name="Shape 147"/>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100" b="0" i="0" u="none" strike="noStrike" cap="none">
                <a:solidFill>
                  <a:schemeClr val="dk1"/>
                </a:solidFill>
                <a:latin typeface="Arial"/>
                <a:ea typeface="Arial"/>
                <a:cs typeface="Arial"/>
                <a:sym typeface="Arial"/>
              </a:rPr>
              <a:t>Science Building, Music Building, Language Arts Building, History/Social Sciences, Math Building, Financial Aid Building, Library Building, Gym/Physical Education Building, Student Store, Administration Building, Student Health Building</a:t>
            </a: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4" name="Shape 15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100" b="0" i="0" u="none" strike="noStrike" cap="none">
                <a:solidFill>
                  <a:schemeClr val="dk1"/>
                </a:solidFill>
                <a:latin typeface="Arial"/>
                <a:ea typeface="Arial"/>
                <a:cs typeface="Arial"/>
                <a:sym typeface="Arial"/>
              </a:rPr>
              <a:t>Science Building, Music Building, Language Arts Building, History/Social Sciences, Math Building, Financial Aid Building, Library Building, Gym/Physical Education Building, Student Store, Administration Building, Student Health Building</a:t>
            </a: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2" name="Shape 162"/>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100" b="0" i="0" u="none" strike="noStrike" cap="none">
                <a:solidFill>
                  <a:schemeClr val="dk1"/>
                </a:solidFill>
                <a:latin typeface="Arial"/>
                <a:ea typeface="Arial"/>
                <a:cs typeface="Arial"/>
                <a:sym typeface="Arial"/>
              </a:rPr>
              <a:t>Science Building, Music Building, Language Arts Building, History/Social Sciences, Math Building, Financial Aid Building, Library Building, Gym/Physical Education Building, Student Store, Administration Building, Student Health Building</a:t>
            </a: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Shape 1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9" name="Shape 169"/>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100" b="0" i="0" u="none" strike="noStrike" cap="none">
                <a:solidFill>
                  <a:schemeClr val="dk1"/>
                </a:solidFill>
                <a:latin typeface="Arial"/>
                <a:ea typeface="Arial"/>
                <a:cs typeface="Arial"/>
                <a:sym typeface="Arial"/>
              </a:rPr>
              <a:t>Science Building, Music Building, Language Arts Building, History/Social Sciences, Math Building, Financial Aid Building, Library Building, Gym/Physical Education Building, Student Store, Administration Building, Student Health Building</a:t>
            </a: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Shape 1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6" name="Shape 17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Shape 1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4" name="Shape 18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Shape 1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2" name="Shape 192"/>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a:p>
            <a:pPr marL="457200" marR="0" lvl="0" indent="-298450" algn="l" rtl="0">
              <a:lnSpc>
                <a:spcPct val="100000"/>
              </a:lnSpc>
              <a:spcBef>
                <a:spcPts val="0"/>
              </a:spcBef>
              <a:spcAft>
                <a:spcPts val="0"/>
              </a:spcAft>
              <a:buClr>
                <a:schemeClr val="dk1"/>
              </a:buClr>
              <a:buSzPts val="1100"/>
              <a:buFont typeface="Arial"/>
              <a:buChar char="●"/>
            </a:pPr>
            <a:r>
              <a:rPr lang="en" sz="1100" b="0" i="0" u="none" strike="noStrike" cap="none">
                <a:solidFill>
                  <a:schemeClr val="dk1"/>
                </a:solidFill>
                <a:latin typeface="Arial"/>
                <a:ea typeface="Arial"/>
                <a:cs typeface="Arial"/>
                <a:sym typeface="Arial"/>
              </a:rPr>
              <a:t>Game View</a:t>
            </a: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8" name="Shape 198"/>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Shape 20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5" name="Shape 205"/>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Arial"/>
                <a:ea typeface="Arial"/>
                <a:cs typeface="Arial"/>
                <a:sym typeface="Arial"/>
              </a:rPr>
              <a:t>Be more specific about bullet points</a:t>
            </a:r>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Arial"/>
                <a:ea typeface="Arial"/>
                <a:cs typeface="Arial"/>
                <a:sym typeface="Arial"/>
              </a:rPr>
              <a:t>Single player game &amp; npc interacton</a:t>
            </a: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Shape 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 name="Shape 68"/>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Shape 2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5" name="Shape 215"/>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Arial"/>
                <a:ea typeface="Arial"/>
                <a:cs typeface="Arial"/>
                <a:sym typeface="Arial"/>
              </a:rPr>
              <a:t>Customized over 30 NPCs </a:t>
            </a: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Shape 22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3" name="Shape 223"/>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Arial"/>
                <a:ea typeface="Arial"/>
                <a:cs typeface="Arial"/>
                <a:sym typeface="Arial"/>
              </a:rPr>
              <a:t>Consistent Models</a:t>
            </a:r>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Arial"/>
                <a:ea typeface="Arial"/>
                <a:cs typeface="Arial"/>
                <a:sym typeface="Arial"/>
              </a:rPr>
              <a:t>Created from scratch</a:t>
            </a:r>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Arial"/>
                <a:ea typeface="Arial"/>
                <a:cs typeface="Arial"/>
                <a:sym typeface="Arial"/>
              </a:rPr>
              <a:t>Attatcheed Animations</a:t>
            </a:r>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Shape 23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2" name="Shape 232"/>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Shape 24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1" name="Shape 241"/>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chemeClr val="dk1"/>
              </a:buClr>
              <a:buSzPts val="1100"/>
              <a:buFont typeface="Arial"/>
              <a:buChar char="●"/>
            </a:pPr>
            <a:r>
              <a:rPr lang="en" sz="1100" b="0" i="0" u="none" strike="noStrike" cap="none">
                <a:solidFill>
                  <a:schemeClr val="dk1"/>
                </a:solidFill>
                <a:latin typeface="Arial"/>
                <a:ea typeface="Arial"/>
                <a:cs typeface="Arial"/>
                <a:sym typeface="Arial"/>
              </a:rPr>
              <a:t>Player / College / NPC Stats</a:t>
            </a:r>
            <a:endParaRPr/>
          </a:p>
          <a:p>
            <a:pPr marL="457200" marR="0" lvl="0" indent="-22860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a:p>
            <a:pPr marL="457200" marR="0" lvl="0" indent="-298450" algn="l" rtl="0">
              <a:lnSpc>
                <a:spcPct val="100000"/>
              </a:lnSpc>
              <a:spcBef>
                <a:spcPts val="0"/>
              </a:spcBef>
              <a:spcAft>
                <a:spcPts val="0"/>
              </a:spcAft>
              <a:buClr>
                <a:schemeClr val="dk1"/>
              </a:buClr>
              <a:buSzPts val="1100"/>
              <a:buFont typeface="Arial"/>
              <a:buChar char="●"/>
            </a:pPr>
            <a:r>
              <a:rPr lang="en" sz="1100" b="0" i="0" u="none" strike="noStrike" cap="none">
                <a:solidFill>
                  <a:schemeClr val="dk1"/>
                </a:solidFill>
                <a:latin typeface="Arial"/>
                <a:ea typeface="Arial"/>
                <a:cs typeface="Arial"/>
                <a:sym typeface="Arial"/>
              </a:rPr>
              <a:t>When does dialogue happen?</a:t>
            </a:r>
            <a:endParaRPr/>
          </a:p>
          <a:p>
            <a:pPr marL="457200" marR="0" lvl="0" indent="-298450" algn="l" rtl="0">
              <a:lnSpc>
                <a:spcPct val="100000"/>
              </a:lnSpc>
              <a:spcBef>
                <a:spcPts val="0"/>
              </a:spcBef>
              <a:spcAft>
                <a:spcPts val="0"/>
              </a:spcAft>
              <a:buClr>
                <a:schemeClr val="dk1"/>
              </a:buClr>
              <a:buSzPts val="1100"/>
              <a:buFont typeface="Arial"/>
              <a:buChar char="●"/>
            </a:pPr>
            <a:r>
              <a:rPr lang="en" sz="1100" b="0" i="0" u="none" strike="noStrike" cap="none">
                <a:solidFill>
                  <a:schemeClr val="dk1"/>
                </a:solidFill>
                <a:latin typeface="Arial"/>
                <a:ea typeface="Arial"/>
                <a:cs typeface="Arial"/>
                <a:sym typeface="Arial"/>
              </a:rPr>
              <a:t>What does dialogue affect?</a:t>
            </a:r>
            <a:endParaRPr/>
          </a:p>
          <a:p>
            <a:pPr marL="457200" marR="0" lvl="0" indent="-228600" algn="l" rtl="0">
              <a:lnSpc>
                <a:spcPct val="100000"/>
              </a:lnSpc>
              <a:spcBef>
                <a:spcPts val="0"/>
              </a:spcBef>
              <a:spcAft>
                <a:spcPts val="0"/>
              </a:spcAft>
              <a:buClr>
                <a:schemeClr val="dk1"/>
              </a:buClr>
              <a:buSzPts val="1100"/>
              <a:buFont typeface="Arial"/>
              <a:buNone/>
            </a:pP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Shape 24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7" name="Shape 247"/>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Shape 25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3" name="Shape 253"/>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Shape 2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0" name="Shape 260"/>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Shape 2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6" name="Shape 266"/>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Shape 27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2" name="Shape 272"/>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0" name="Shape 280"/>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Shape 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8" name="Shape 88"/>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Shape 2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1" name="Shape 291"/>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Shape 30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6" name="Shape 306"/>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a:p>
            <a:pPr marL="457200" marR="0" lvl="0" indent="-298450" algn="l" rtl="0">
              <a:lnSpc>
                <a:spcPct val="100000"/>
              </a:lnSpc>
              <a:spcBef>
                <a:spcPts val="0"/>
              </a:spcBef>
              <a:spcAft>
                <a:spcPts val="0"/>
              </a:spcAft>
              <a:buClr>
                <a:schemeClr val="dk1"/>
              </a:buClr>
              <a:buSzPts val="1100"/>
              <a:buFont typeface="Arial"/>
              <a:buChar char="●"/>
            </a:pPr>
            <a:r>
              <a:rPr lang="en" sz="1100" b="0" i="0" u="none" strike="noStrike" cap="none">
                <a:solidFill>
                  <a:schemeClr val="dk1"/>
                </a:solidFill>
                <a:latin typeface="Arial"/>
                <a:ea typeface="Arial"/>
                <a:cs typeface="Arial"/>
                <a:sym typeface="Arial"/>
              </a:rPr>
              <a:t>Composing Music</a:t>
            </a:r>
            <a:endParaRPr sz="1100" b="0" i="0" u="none" strike="noStrike" cap="none">
              <a:solidFill>
                <a:srgbClr val="000000"/>
              </a:solidFill>
              <a:latin typeface="Arial"/>
              <a:ea typeface="Arial"/>
              <a:cs typeface="Arial"/>
              <a:sym typeface="Arial"/>
            </a:endParaRPr>
          </a:p>
          <a:p>
            <a:pPr marL="914400" marR="0" lvl="1" indent="-298450" algn="l" rtl="0">
              <a:lnSpc>
                <a:spcPct val="100000"/>
              </a:lnSpc>
              <a:spcBef>
                <a:spcPts val="0"/>
              </a:spcBef>
              <a:spcAft>
                <a:spcPts val="0"/>
              </a:spcAft>
              <a:buClr>
                <a:schemeClr val="dk1"/>
              </a:buClr>
              <a:buSzPts val="1100"/>
              <a:buFont typeface="Arial"/>
              <a:buChar char="○"/>
            </a:pPr>
            <a:r>
              <a:rPr lang="en" sz="1100" b="0" i="0" u="none" strike="noStrike" cap="none">
                <a:solidFill>
                  <a:schemeClr val="dk1"/>
                </a:solidFill>
                <a:latin typeface="Arial"/>
                <a:ea typeface="Arial"/>
                <a:cs typeface="Arial"/>
                <a:sym typeface="Arial"/>
              </a:rPr>
              <a:t>What software?</a:t>
            </a:r>
            <a:endParaRPr sz="1100" b="0" i="0" u="none" strike="noStrike" cap="none">
              <a:solidFill>
                <a:srgbClr val="000000"/>
              </a:solidFill>
              <a:latin typeface="Arial"/>
              <a:ea typeface="Arial"/>
              <a:cs typeface="Arial"/>
              <a:sym typeface="Arial"/>
            </a:endParaRPr>
          </a:p>
          <a:p>
            <a:pPr marL="914400" marR="0" lvl="1" indent="-298450" algn="l" rtl="0">
              <a:lnSpc>
                <a:spcPct val="100000"/>
              </a:lnSpc>
              <a:spcBef>
                <a:spcPts val="0"/>
              </a:spcBef>
              <a:spcAft>
                <a:spcPts val="0"/>
              </a:spcAft>
              <a:buClr>
                <a:schemeClr val="dk1"/>
              </a:buClr>
              <a:buSzPts val="1100"/>
              <a:buFont typeface="Arial"/>
              <a:buChar char="○"/>
            </a:pPr>
            <a:r>
              <a:rPr lang="en" sz="1100" b="0" i="0" u="none" strike="noStrike" cap="none">
                <a:solidFill>
                  <a:schemeClr val="dk1"/>
                </a:solidFill>
                <a:latin typeface="Arial"/>
                <a:ea typeface="Arial"/>
                <a:cs typeface="Arial"/>
                <a:sym typeface="Arial"/>
              </a:rPr>
              <a:t>Style?</a:t>
            </a:r>
            <a:endParaRPr sz="1100" b="0" i="0" u="none" strike="noStrike" cap="none">
              <a:solidFill>
                <a:srgbClr val="000000"/>
              </a:solidFill>
              <a:latin typeface="Arial"/>
              <a:ea typeface="Arial"/>
              <a:cs typeface="Arial"/>
              <a:sym typeface="Arial"/>
            </a:endParaRPr>
          </a:p>
          <a:p>
            <a:pPr marL="457200" marR="0" lvl="0" indent="-298450" algn="l" rtl="0">
              <a:lnSpc>
                <a:spcPct val="100000"/>
              </a:lnSpc>
              <a:spcBef>
                <a:spcPts val="0"/>
              </a:spcBef>
              <a:spcAft>
                <a:spcPts val="0"/>
              </a:spcAft>
              <a:buClr>
                <a:schemeClr val="dk1"/>
              </a:buClr>
              <a:buSzPts val="1100"/>
              <a:buFont typeface="Arial"/>
              <a:buChar char="●"/>
            </a:pPr>
            <a:r>
              <a:rPr lang="en" sz="1100" b="0" i="0" u="none" strike="noStrike" cap="none">
                <a:solidFill>
                  <a:schemeClr val="dk1"/>
                </a:solidFill>
                <a:latin typeface="Arial"/>
                <a:ea typeface="Arial"/>
                <a:cs typeface="Arial"/>
                <a:sym typeface="Arial"/>
              </a:rPr>
              <a:t>Move mini-map section to Map section</a:t>
            </a: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Shape 3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2" name="Shape 312"/>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Shape 3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0" name="Shape 320"/>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Shape 32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6" name="Shape 326"/>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Shape 3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0" name="Shape 340"/>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 sz="1100" b="0" i="0" u="none" strike="noStrike" cap="none">
                <a:solidFill>
                  <a:srgbClr val="000000"/>
                </a:solidFill>
                <a:latin typeface="Arial"/>
                <a:ea typeface="Arial"/>
                <a:cs typeface="Arial"/>
                <a:sym typeface="Arial"/>
              </a:rPr>
              <a:t>Intended for mobile devices but for demonstration purposes Unity allows the game to be downloaded onto different platforms</a:t>
            </a:r>
            <a:endParaRPr sz="1100" b="0" i="0" u="none" strike="noStrike" cap="none">
              <a:solidFill>
                <a:srgbClr val="000000"/>
              </a:solidFill>
              <a:latin typeface="Arial"/>
              <a:ea typeface="Arial"/>
              <a:cs typeface="Arial"/>
              <a:sym typeface="Arial"/>
            </a:endParaRPr>
          </a:p>
          <a:p>
            <a:pPr marL="457200" marR="0" lvl="0" indent="-298450" algn="l" rtl="0">
              <a:lnSpc>
                <a:spcPct val="100000"/>
              </a:lnSpc>
              <a:spcBef>
                <a:spcPts val="0"/>
              </a:spcBef>
              <a:spcAft>
                <a:spcPts val="0"/>
              </a:spcAft>
              <a:buClr>
                <a:srgbClr val="000000"/>
              </a:buClr>
              <a:buSzPts val="1100"/>
              <a:buFont typeface="Arial"/>
              <a:buChar char="●"/>
            </a:pPr>
            <a:r>
              <a:rPr lang="en" sz="1100" b="0" i="0" u="none" strike="noStrike" cap="none">
                <a:solidFill>
                  <a:srgbClr val="000000"/>
                </a:solidFill>
                <a:latin typeface="Arial"/>
                <a:ea typeface="Arial"/>
                <a:cs typeface="Arial"/>
                <a:sym typeface="Arial"/>
              </a:rPr>
              <a:t>Tapping works the same way as clicking</a:t>
            </a: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Shape 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4" name="Shape 9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a:p>
            <a:pPr marL="457200" marR="0" lvl="0" indent="-298450" algn="l" rtl="0">
              <a:lnSpc>
                <a:spcPct val="100000"/>
              </a:lnSpc>
              <a:spcBef>
                <a:spcPts val="0"/>
              </a:spcBef>
              <a:spcAft>
                <a:spcPts val="0"/>
              </a:spcAft>
              <a:buClr>
                <a:schemeClr val="dk1"/>
              </a:buClr>
              <a:buSzPts val="1100"/>
              <a:buFont typeface="Arial"/>
              <a:buChar char="●"/>
            </a:pPr>
            <a:r>
              <a:rPr lang="en" sz="1100" b="0" i="0" u="none" strike="noStrike" cap="none">
                <a:solidFill>
                  <a:schemeClr val="dk1"/>
                </a:solidFill>
                <a:latin typeface="Arial"/>
                <a:ea typeface="Arial"/>
                <a:cs typeface="Arial"/>
                <a:sym typeface="Arial"/>
              </a:rPr>
              <a:t>What is the game?</a:t>
            </a: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9" name="Shape 99"/>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100" b="0" i="0" u="none" strike="noStrike" cap="none">
                <a:solidFill>
                  <a:schemeClr val="dk1"/>
                </a:solidFill>
                <a:latin typeface="Arial"/>
                <a:ea typeface="Arial"/>
                <a:cs typeface="Arial"/>
                <a:sym typeface="Arial"/>
              </a:rPr>
              <a:t>Screen Shot of Gamplay</a:t>
            </a:r>
            <a:endParaRPr sz="11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 sz="1100" b="0" i="0" u="none" strike="noStrike" cap="none">
                <a:solidFill>
                  <a:schemeClr val="dk1"/>
                </a:solidFill>
                <a:latin typeface="Arial"/>
                <a:ea typeface="Arial"/>
                <a:cs typeface="Arial"/>
                <a:sym typeface="Arial"/>
              </a:rPr>
              <a:t>Talk about gameplay</a:t>
            </a:r>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a:p>
            <a:pPr marL="457200" marR="0" lvl="0" indent="-317500" algn="l" rtl="0">
              <a:lnSpc>
                <a:spcPct val="200000"/>
              </a:lnSpc>
              <a:spcBef>
                <a:spcPts val="0"/>
              </a:spcBef>
              <a:spcAft>
                <a:spcPts val="0"/>
              </a:spcAft>
              <a:buClr>
                <a:schemeClr val="dk1"/>
              </a:buClr>
              <a:buSzPts val="1400"/>
              <a:buFont typeface="Arial"/>
              <a:buChar char="★"/>
            </a:pPr>
            <a:r>
              <a:rPr lang="en" sz="1400" b="0" i="0" u="none" strike="noStrike" cap="none">
                <a:solidFill>
                  <a:schemeClr val="dk1"/>
                </a:solidFill>
                <a:latin typeface="Rockwell"/>
                <a:ea typeface="Rockwell"/>
                <a:cs typeface="Rockwell"/>
                <a:sym typeface="Rockwell"/>
              </a:rPr>
              <a:t>Purpose</a:t>
            </a:r>
            <a:endParaRPr sz="1100" b="0" i="0" u="none" strike="noStrike" cap="none">
              <a:solidFill>
                <a:srgbClr val="000000"/>
              </a:solidFill>
              <a:latin typeface="Arial"/>
              <a:ea typeface="Arial"/>
              <a:cs typeface="Arial"/>
              <a:sym typeface="Arial"/>
            </a:endParaRPr>
          </a:p>
          <a:p>
            <a:pPr marL="914400" marR="0" lvl="1" indent="-317500" algn="l" rtl="0">
              <a:lnSpc>
                <a:spcPct val="200000"/>
              </a:lnSpc>
              <a:spcBef>
                <a:spcPts val="0"/>
              </a:spcBef>
              <a:spcAft>
                <a:spcPts val="0"/>
              </a:spcAft>
              <a:buClr>
                <a:schemeClr val="dk1"/>
              </a:buClr>
              <a:buSzPts val="1400"/>
              <a:buFont typeface="Arial"/>
              <a:buChar char="○"/>
            </a:pPr>
            <a:r>
              <a:rPr lang="en" sz="1100" b="0" i="0" u="none" strike="noStrike" cap="none">
                <a:solidFill>
                  <a:srgbClr val="000000"/>
                </a:solidFill>
                <a:latin typeface="Rockwell"/>
                <a:ea typeface="Rockwell"/>
                <a:cs typeface="Rockwell"/>
                <a:sym typeface="Rockwell"/>
              </a:rPr>
              <a:t>Initial First Generation Project</a:t>
            </a:r>
            <a:endParaRPr/>
          </a:p>
          <a:p>
            <a:pPr marL="914400" marR="0" lvl="1" indent="-317500" algn="l" rtl="0">
              <a:lnSpc>
                <a:spcPct val="200000"/>
              </a:lnSpc>
              <a:spcBef>
                <a:spcPts val="0"/>
              </a:spcBef>
              <a:spcAft>
                <a:spcPts val="0"/>
              </a:spcAft>
              <a:buClr>
                <a:schemeClr val="dk1"/>
              </a:buClr>
              <a:buSzPts val="1400"/>
              <a:buFont typeface="Arial"/>
              <a:buChar char="○"/>
            </a:pPr>
            <a:r>
              <a:rPr lang="en" sz="1100" b="0" i="0" u="none" strike="noStrike" cap="none">
                <a:solidFill>
                  <a:srgbClr val="000000"/>
                </a:solidFill>
                <a:latin typeface="Rockwell"/>
                <a:ea typeface="Rockwell"/>
                <a:cs typeface="Rockwell"/>
                <a:sym typeface="Rockwell"/>
              </a:rPr>
              <a:t>New Decision: Create a mobile game to simulate an interactive, explorable college campus.</a:t>
            </a:r>
            <a:endParaRPr sz="1100" b="0" i="0" u="none" strike="noStrike" cap="none">
              <a:solidFill>
                <a:srgbClr val="000000"/>
              </a:solidFill>
              <a:latin typeface="Arial"/>
              <a:ea typeface="Arial"/>
              <a:cs typeface="Arial"/>
              <a:sym typeface="Arial"/>
            </a:endParaRPr>
          </a:p>
          <a:p>
            <a:pPr marL="457200" marR="0" lvl="0" indent="-317500" algn="l" rtl="0">
              <a:lnSpc>
                <a:spcPct val="200000"/>
              </a:lnSpc>
              <a:spcBef>
                <a:spcPts val="0"/>
              </a:spcBef>
              <a:spcAft>
                <a:spcPts val="0"/>
              </a:spcAft>
              <a:buClr>
                <a:schemeClr val="dk1"/>
              </a:buClr>
              <a:buSzPts val="1400"/>
              <a:buFont typeface="Arial"/>
              <a:buChar char="★"/>
            </a:pPr>
            <a:r>
              <a:rPr lang="en" sz="1400" b="0" i="0" u="none" strike="noStrike" cap="none">
                <a:solidFill>
                  <a:schemeClr val="dk1"/>
                </a:solidFill>
                <a:latin typeface="Rockwell"/>
                <a:ea typeface="Rockwell"/>
                <a:cs typeface="Rockwell"/>
                <a:sym typeface="Rockwell"/>
              </a:rPr>
              <a:t>Gameplay Design Overview</a:t>
            </a:r>
            <a:endParaRPr/>
          </a:p>
          <a:p>
            <a:pPr marL="914400" marR="0" lvl="0" indent="-317500" algn="l" rtl="0">
              <a:lnSpc>
                <a:spcPct val="200000"/>
              </a:lnSpc>
              <a:spcBef>
                <a:spcPts val="0"/>
              </a:spcBef>
              <a:spcAft>
                <a:spcPts val="0"/>
              </a:spcAft>
              <a:buClr>
                <a:srgbClr val="000000"/>
              </a:buClr>
              <a:buSzPts val="1400"/>
              <a:buFont typeface="Arial"/>
              <a:buChar char="●"/>
            </a:pPr>
            <a:r>
              <a:rPr lang="en" sz="1400" b="0" i="0" u="none" strike="noStrike" cap="none">
                <a:solidFill>
                  <a:srgbClr val="000000"/>
                </a:solidFill>
                <a:latin typeface="Rockwell"/>
                <a:ea typeface="Rockwell"/>
                <a:cs typeface="Rockwell"/>
                <a:sym typeface="Rockwell"/>
              </a:rPr>
              <a:t>3D Environment &amp; Models / 2D Sprites </a:t>
            </a:r>
            <a:endParaRPr/>
          </a:p>
          <a:p>
            <a:pPr marL="914400" marR="0" lvl="0" indent="-317500" algn="l" rtl="0">
              <a:lnSpc>
                <a:spcPct val="200000"/>
              </a:lnSpc>
              <a:spcBef>
                <a:spcPts val="0"/>
              </a:spcBef>
              <a:spcAft>
                <a:spcPts val="0"/>
              </a:spcAft>
              <a:buClr>
                <a:srgbClr val="000000"/>
              </a:buClr>
              <a:buSzPts val="1400"/>
              <a:buFont typeface="Rockwell"/>
              <a:buChar char="●"/>
            </a:pPr>
            <a:r>
              <a:rPr lang="en" sz="1400" b="0" i="0" u="none" strike="noStrike" cap="none">
                <a:solidFill>
                  <a:srgbClr val="000000"/>
                </a:solidFill>
                <a:latin typeface="Rockwell"/>
                <a:ea typeface="Rockwell"/>
                <a:cs typeface="Rockwell"/>
                <a:sym typeface="Rockwell"/>
              </a:rPr>
              <a:t>NPCs / Dialogue System</a:t>
            </a:r>
            <a:endParaRPr/>
          </a:p>
          <a:p>
            <a:pPr marL="914400" marR="0" lvl="0" indent="-317500" algn="l" rtl="0">
              <a:lnSpc>
                <a:spcPct val="200000"/>
              </a:lnSpc>
              <a:spcBef>
                <a:spcPts val="0"/>
              </a:spcBef>
              <a:spcAft>
                <a:spcPts val="0"/>
              </a:spcAft>
              <a:buClr>
                <a:srgbClr val="000000"/>
              </a:buClr>
              <a:buSzPts val="1400"/>
              <a:buFont typeface="Arial"/>
              <a:buChar char="●"/>
            </a:pPr>
            <a:r>
              <a:rPr lang="en" sz="1400" b="0" i="0" u="none" strike="noStrike" cap="none">
                <a:solidFill>
                  <a:srgbClr val="000000"/>
                </a:solidFill>
                <a:latin typeface="Rockwell"/>
                <a:ea typeface="Rockwell"/>
                <a:cs typeface="Rockwell"/>
                <a:sym typeface="Rockwell"/>
              </a:rPr>
              <a:t>Game Progression: Timed Gameplay</a:t>
            </a:r>
            <a:endParaRPr sz="1400" b="0" i="0" u="none" strike="noStrike" cap="none">
              <a:solidFill>
                <a:srgbClr val="000000"/>
              </a:solidFill>
              <a:latin typeface="Arial"/>
              <a:ea typeface="Arial"/>
              <a:cs typeface="Arial"/>
              <a:sym typeface="Arial"/>
            </a:endParaRPr>
          </a:p>
          <a:p>
            <a:pPr marL="1371600" marR="0" lvl="1" indent="-317500" algn="l" rtl="0">
              <a:lnSpc>
                <a:spcPct val="200000"/>
              </a:lnSpc>
              <a:spcBef>
                <a:spcPts val="0"/>
              </a:spcBef>
              <a:spcAft>
                <a:spcPts val="0"/>
              </a:spcAft>
              <a:buClr>
                <a:srgbClr val="000000"/>
              </a:buClr>
              <a:buSzPts val="1400"/>
              <a:buFont typeface="Arial"/>
              <a:buChar char="○"/>
            </a:pPr>
            <a:r>
              <a:rPr lang="en" sz="1100" b="0" i="0" u="none" strike="noStrike" cap="none">
                <a:solidFill>
                  <a:srgbClr val="000000"/>
                </a:solidFill>
                <a:latin typeface="Rockwell"/>
                <a:ea typeface="Rockwell"/>
                <a:cs typeface="Rockwell"/>
                <a:sym typeface="Rockwell"/>
              </a:rPr>
              <a:t>Resource Management: Money, Energy (Stamina)</a:t>
            </a:r>
            <a:endParaRPr/>
          </a:p>
          <a:p>
            <a:pPr marL="1371600" marR="0" lvl="1" indent="-317500" algn="l" rtl="0">
              <a:lnSpc>
                <a:spcPct val="200000"/>
              </a:lnSpc>
              <a:spcBef>
                <a:spcPts val="0"/>
              </a:spcBef>
              <a:spcAft>
                <a:spcPts val="0"/>
              </a:spcAft>
              <a:buClr>
                <a:srgbClr val="000000"/>
              </a:buClr>
              <a:buSzPts val="1400"/>
              <a:buFont typeface="Rockwell"/>
              <a:buChar char="○"/>
            </a:pPr>
            <a:r>
              <a:rPr lang="en" sz="1100" b="0" i="0" u="none" strike="noStrike" cap="none">
                <a:solidFill>
                  <a:srgbClr val="000000"/>
                </a:solidFill>
                <a:latin typeface="Rockwell"/>
                <a:ea typeface="Rockwell"/>
                <a:cs typeface="Rockwell"/>
                <a:sym typeface="Rockwell"/>
              </a:rPr>
              <a:t>Complete Quests to Earn Credits</a:t>
            </a:r>
            <a:endParaRPr/>
          </a:p>
          <a:p>
            <a:pPr marL="457200" marR="0" lvl="0" indent="-317500" algn="l" rtl="0">
              <a:lnSpc>
                <a:spcPct val="200000"/>
              </a:lnSpc>
              <a:spcBef>
                <a:spcPts val="0"/>
              </a:spcBef>
              <a:spcAft>
                <a:spcPts val="0"/>
              </a:spcAft>
              <a:buClr>
                <a:schemeClr val="dk1"/>
              </a:buClr>
              <a:buSzPts val="1400"/>
              <a:buFont typeface="Arial"/>
              <a:buChar char="★"/>
            </a:pPr>
            <a:r>
              <a:rPr lang="en" sz="1400" b="1" i="0" u="none" strike="noStrike" cap="none">
                <a:solidFill>
                  <a:srgbClr val="000000"/>
                </a:solidFill>
                <a:latin typeface="Rockwell"/>
                <a:ea typeface="Rockwell"/>
                <a:cs typeface="Rockwell"/>
                <a:sym typeface="Rockwell"/>
              </a:rPr>
              <a:t>GOAL:</a:t>
            </a:r>
            <a:r>
              <a:rPr lang="en" sz="1400" b="0" i="0" u="none" strike="noStrike" cap="none">
                <a:solidFill>
                  <a:srgbClr val="000000"/>
                </a:solidFill>
                <a:latin typeface="Rockwell"/>
                <a:ea typeface="Rockwell"/>
                <a:cs typeface="Rockwell"/>
                <a:sym typeface="Rockwell"/>
              </a:rPr>
              <a:t> At end of time limit, calculate final score based on Money left and Credits earned</a:t>
            </a:r>
            <a:endParaRPr sz="1100" b="0" i="0" u="none" strike="noStrike" cap="none">
              <a:solidFill>
                <a:srgbClr val="000000"/>
              </a:solidFill>
              <a:latin typeface="Rockwell"/>
              <a:ea typeface="Rockwell"/>
              <a:cs typeface="Rockwell"/>
              <a:sym typeface="Rockwell"/>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Shape 1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4" name="Shape 10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a:p>
            <a:pPr marL="457200" marR="0" lvl="0" indent="-298450" algn="l" rtl="0">
              <a:lnSpc>
                <a:spcPct val="100000"/>
              </a:lnSpc>
              <a:spcBef>
                <a:spcPts val="0"/>
              </a:spcBef>
              <a:spcAft>
                <a:spcPts val="0"/>
              </a:spcAft>
              <a:buClr>
                <a:schemeClr val="dk1"/>
              </a:buClr>
              <a:buSzPts val="1100"/>
              <a:buFont typeface="Arial"/>
              <a:buChar char="●"/>
            </a:pPr>
            <a:r>
              <a:rPr lang="en" sz="1100" b="0" i="0" u="none" strike="noStrike" cap="none">
                <a:solidFill>
                  <a:schemeClr val="dk1"/>
                </a:solidFill>
                <a:latin typeface="Arial"/>
                <a:ea typeface="Arial"/>
                <a:cs typeface="Arial"/>
                <a:sym typeface="Arial"/>
              </a:rPr>
              <a:t>List All Art models / animations / images</a:t>
            </a:r>
            <a:endParaRPr/>
          </a:p>
          <a:p>
            <a:pPr marL="914400" marR="0" lvl="1" indent="-298450" algn="l" rtl="0">
              <a:lnSpc>
                <a:spcPct val="100000"/>
              </a:lnSpc>
              <a:spcBef>
                <a:spcPts val="0"/>
              </a:spcBef>
              <a:spcAft>
                <a:spcPts val="0"/>
              </a:spcAft>
              <a:buClr>
                <a:schemeClr val="dk1"/>
              </a:buClr>
              <a:buSzPts val="1100"/>
              <a:buFont typeface="Arial"/>
              <a:buChar char="●"/>
            </a:pPr>
            <a:r>
              <a:rPr lang="en" sz="1100" b="0" i="0" u="none" strike="noStrike" cap="none">
                <a:solidFill>
                  <a:schemeClr val="dk1"/>
                </a:solidFill>
                <a:latin typeface="Arial"/>
                <a:ea typeface="Arial"/>
                <a:cs typeface="Arial"/>
                <a:sym typeface="Arial"/>
              </a:rPr>
              <a:t>Boast about what has been done in this game</a:t>
            </a:r>
            <a:endParaRPr/>
          </a:p>
          <a:p>
            <a:pPr marL="457200" marR="0" lvl="0" indent="-298450" algn="l" rtl="0">
              <a:lnSpc>
                <a:spcPct val="100000"/>
              </a:lnSpc>
              <a:spcBef>
                <a:spcPts val="0"/>
              </a:spcBef>
              <a:spcAft>
                <a:spcPts val="0"/>
              </a:spcAft>
              <a:buClr>
                <a:schemeClr val="dk1"/>
              </a:buClr>
              <a:buSzPts val="1100"/>
              <a:buFont typeface="Arial"/>
              <a:buChar char="●"/>
            </a:pPr>
            <a:r>
              <a:rPr lang="en" sz="1100" b="0" i="0" u="none" strike="noStrike" cap="none">
                <a:solidFill>
                  <a:schemeClr val="dk1"/>
                </a:solidFill>
                <a:latin typeface="Arial"/>
                <a:ea typeface="Arial"/>
                <a:cs typeface="Arial"/>
                <a:sym typeface="Arial"/>
              </a:rPr>
              <a:t>3D Visual Asset Management</a:t>
            </a:r>
            <a:endParaRPr sz="11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 sz="1050" b="0" i="0" u="none" strike="noStrike" cap="none">
                <a:solidFill>
                  <a:srgbClr val="222222"/>
                </a:solidFill>
                <a:latin typeface="Arial"/>
                <a:ea typeface="Arial"/>
                <a:cs typeface="Arial"/>
                <a:sym typeface="Arial"/>
              </a:rPr>
              <a:t>Newly introduced features may cause old levels to become obsolete, so the levels developed early on may be repeatedly developed and discarded. Because of the dynamic environment of game development, the design of early levels may also change over time. It is not uncommon to spend upwards of twelve months on one level of a game developed over the course of three years. Later levels can be developed much more quickly as the feature set is more complete and the game vision is clearer and more stable.</a:t>
            </a:r>
            <a:endParaRPr sz="11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a:p>
            <a:pPr marL="457200" marR="0" lvl="0" indent="-298450" algn="l" rtl="0">
              <a:lnSpc>
                <a:spcPct val="100000"/>
              </a:lnSpc>
              <a:spcBef>
                <a:spcPts val="0"/>
              </a:spcBef>
              <a:spcAft>
                <a:spcPts val="0"/>
              </a:spcAft>
              <a:buClr>
                <a:schemeClr val="dk1"/>
              </a:buClr>
              <a:buSzPts val="1100"/>
              <a:buFont typeface="Arial"/>
              <a:buChar char="●"/>
            </a:pPr>
            <a:r>
              <a:rPr lang="en" sz="1100" b="0" i="0" u="none" strike="noStrike" cap="none">
                <a:solidFill>
                  <a:schemeClr val="dk1"/>
                </a:solidFill>
                <a:latin typeface="Arial"/>
                <a:ea typeface="Arial"/>
                <a:cs typeface="Arial"/>
                <a:sym typeface="Arial"/>
              </a:rPr>
              <a:t>Type of Art?</a:t>
            </a:r>
            <a:endParaRPr sz="1100" b="0" i="0" u="none" strike="noStrike" cap="none">
              <a:solidFill>
                <a:srgbClr val="000000"/>
              </a:solidFill>
              <a:latin typeface="Arial"/>
              <a:ea typeface="Arial"/>
              <a:cs typeface="Arial"/>
              <a:sym typeface="Arial"/>
            </a:endParaRPr>
          </a:p>
          <a:p>
            <a:pPr marL="457200" marR="0" lvl="0" indent="-298450" algn="l" rtl="0">
              <a:lnSpc>
                <a:spcPct val="100000"/>
              </a:lnSpc>
              <a:spcBef>
                <a:spcPts val="0"/>
              </a:spcBef>
              <a:spcAft>
                <a:spcPts val="0"/>
              </a:spcAft>
              <a:buClr>
                <a:schemeClr val="dk1"/>
              </a:buClr>
              <a:buSzPts val="1100"/>
              <a:buFont typeface="Arial"/>
              <a:buChar char="●"/>
            </a:pPr>
            <a:r>
              <a:rPr lang="en" sz="1100" b="0" i="0" u="none" strike="noStrike" cap="none">
                <a:solidFill>
                  <a:schemeClr val="dk1"/>
                </a:solidFill>
                <a:latin typeface="Arial"/>
                <a:ea typeface="Arial"/>
                <a:cs typeface="Arial"/>
                <a:sym typeface="Arial"/>
              </a:rPr>
              <a:t>Separate titels</a:t>
            </a: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Shape 11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1" name="Shape 111"/>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Arial"/>
                <a:ea typeface="Arial"/>
                <a:cs typeface="Arial"/>
                <a:sym typeface="Arial"/>
              </a:rPr>
              <a:t>Transition?</a:t>
            </a:r>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Arial"/>
                <a:ea typeface="Arial"/>
                <a:cs typeface="Arial"/>
                <a:sym typeface="Arial"/>
              </a:rPr>
              <a:t>	Work close with art team</a:t>
            </a:r>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000000"/>
                </a:solidFill>
                <a:latin typeface="Arial"/>
                <a:ea typeface="Arial"/>
                <a:cs typeface="Arial"/>
                <a:sym typeface="Arial"/>
              </a:rPr>
              <a:t>URL source link</a:t>
            </a: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Shape 1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8" name="Shape 118"/>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chemeClr val="dk1"/>
              </a:buClr>
              <a:buSzPts val="1100"/>
              <a:buFont typeface="Arial"/>
              <a:buChar char="●"/>
            </a:pPr>
            <a:r>
              <a:rPr lang="en" sz="1100" b="0" i="0" u="none" strike="noStrike" cap="none">
                <a:solidFill>
                  <a:schemeClr val="dk1"/>
                </a:solidFill>
                <a:latin typeface="Arial"/>
                <a:ea typeface="Arial"/>
                <a:cs typeface="Arial"/>
                <a:sym typeface="Arial"/>
              </a:rPr>
              <a:t>Game Design Mood / Art style</a:t>
            </a:r>
            <a:endParaRPr sz="1100" b="0" i="0" u="none" strike="noStrike" cap="none">
              <a:solidFill>
                <a:srgbClr val="000000"/>
              </a:solidFill>
              <a:latin typeface="Arial"/>
              <a:ea typeface="Arial"/>
              <a:cs typeface="Arial"/>
              <a:sym typeface="Arial"/>
            </a:endParaRPr>
          </a:p>
          <a:p>
            <a:pPr marL="457200" marR="0" lvl="0" indent="-298450" algn="l" rtl="0">
              <a:lnSpc>
                <a:spcPct val="100000"/>
              </a:lnSpc>
              <a:spcBef>
                <a:spcPts val="0"/>
              </a:spcBef>
              <a:spcAft>
                <a:spcPts val="0"/>
              </a:spcAft>
              <a:buClr>
                <a:schemeClr val="dk1"/>
              </a:buClr>
              <a:buSzPts val="1100"/>
              <a:buFont typeface="Arial"/>
              <a:buChar char="●"/>
            </a:pPr>
            <a:r>
              <a:rPr lang="en" sz="1100" b="0" i="0" u="none" strike="noStrike" cap="none">
                <a:solidFill>
                  <a:schemeClr val="dk1"/>
                </a:solidFill>
                <a:latin typeface="Arial"/>
                <a:ea typeface="Arial"/>
                <a:cs typeface="Arial"/>
                <a:sym typeface="Arial"/>
              </a:rPr>
              <a:t>Why game designed this way artistically?</a:t>
            </a:r>
            <a:endParaRPr sz="1100" b="0" i="0" u="none" strike="noStrike" cap="none">
              <a:solidFill>
                <a:srgbClr val="000000"/>
              </a:solidFill>
              <a:latin typeface="Arial"/>
              <a:ea typeface="Arial"/>
              <a:cs typeface="Arial"/>
              <a:sym typeface="Arial"/>
            </a:endParaRPr>
          </a:p>
          <a:p>
            <a:pPr marL="914400" marR="0" lvl="1" indent="-298450" algn="l" rtl="0">
              <a:lnSpc>
                <a:spcPct val="100000"/>
              </a:lnSpc>
              <a:spcBef>
                <a:spcPts val="0"/>
              </a:spcBef>
              <a:spcAft>
                <a:spcPts val="0"/>
              </a:spcAft>
              <a:buClr>
                <a:schemeClr val="dk1"/>
              </a:buClr>
              <a:buSzPts val="1100"/>
              <a:buFont typeface="Arial"/>
              <a:buChar char="○"/>
            </a:pPr>
            <a:r>
              <a:rPr lang="en" sz="1100" b="0" i="0" u="none" strike="noStrike" cap="none">
                <a:solidFill>
                  <a:schemeClr val="dk1"/>
                </a:solidFill>
                <a:latin typeface="Arial"/>
                <a:ea typeface="Arial"/>
                <a:cs typeface="Arial"/>
                <a:sym typeface="Arial"/>
              </a:rPr>
              <a:t>Game Design team decided to pursue this art style because we thought it would be more appealing to our target audience.</a:t>
            </a:r>
            <a:endParaRPr sz="1100" b="0" i="0" u="none" strike="noStrike" cap="none">
              <a:solidFill>
                <a:srgbClr val="000000"/>
              </a:solidFill>
              <a:latin typeface="Arial"/>
              <a:ea typeface="Arial"/>
              <a:cs typeface="Arial"/>
              <a:sym typeface="Arial"/>
            </a:endParaRPr>
          </a:p>
          <a:p>
            <a:pPr marL="457200" marR="0" lvl="0" indent="-298450" algn="l" rtl="0">
              <a:lnSpc>
                <a:spcPct val="100000"/>
              </a:lnSpc>
              <a:spcBef>
                <a:spcPts val="0"/>
              </a:spcBef>
              <a:spcAft>
                <a:spcPts val="0"/>
              </a:spcAft>
              <a:buClr>
                <a:schemeClr val="dk1"/>
              </a:buClr>
              <a:buSzPts val="1100"/>
              <a:buFont typeface="Arial"/>
              <a:buChar char="●"/>
            </a:pPr>
            <a:r>
              <a:rPr lang="en" sz="1100" b="0" i="0" u="none" strike="noStrike" cap="none">
                <a:solidFill>
                  <a:schemeClr val="dk1"/>
                </a:solidFill>
                <a:latin typeface="Arial"/>
                <a:ea typeface="Arial"/>
                <a:cs typeface="Arial"/>
                <a:sym typeface="Arial"/>
              </a:rPr>
              <a:t>Add environment images</a:t>
            </a: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31" name="Shape 131"/>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Shape 10"/>
          <p:cNvSpPr/>
          <p:nvPr/>
        </p:nvSpPr>
        <p:spPr>
          <a:xfrm>
            <a:off x="2744013" y="756700"/>
            <a:ext cx="1081625" cy="1124950"/>
          </a:xfrm>
          <a:custGeom>
            <a:avLst/>
            <a:gdLst/>
            <a:ahLst/>
            <a:cxnLst/>
            <a:rect l="0" t="0" r="0" b="0"/>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1" name="Shape 11"/>
          <p:cNvSpPr/>
          <p:nvPr/>
        </p:nvSpPr>
        <p:spPr>
          <a:xfrm rot="10800000">
            <a:off x="5318350" y="3266725"/>
            <a:ext cx="1081625" cy="1124950"/>
          </a:xfrm>
          <a:custGeom>
            <a:avLst/>
            <a:gdLst/>
            <a:ahLst/>
            <a:cxnLst/>
            <a:rect l="0" t="0" r="0" b="0"/>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2" name="Shape 12"/>
          <p:cNvSpPr txBox="1">
            <a:spLocks noGrp="1"/>
          </p:cNvSpPr>
          <p:nvPr>
            <p:ph type="ctrTitle"/>
          </p:nvPr>
        </p:nvSpPr>
        <p:spPr>
          <a:xfrm>
            <a:off x="3044700" y="1444255"/>
            <a:ext cx="3054600" cy="1537200"/>
          </a:xfrm>
          <a:prstGeom prst="rect">
            <a:avLst/>
          </a:prstGeom>
          <a:noFill/>
          <a:ln>
            <a:noFill/>
          </a:ln>
        </p:spPr>
        <p:txBody>
          <a:bodyPr spcFirstLastPara="1" wrap="square" lIns="91425" tIns="91425" rIns="91425" bIns="91425" anchor="b" anchorCtr="0"/>
          <a:lstStyle>
            <a:lvl1pPr marR="0" lvl="0" algn="ctr"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1pPr>
            <a:lvl2pPr marR="0" lvl="1" algn="ctr"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2pPr>
            <a:lvl3pPr marR="0" lvl="2" algn="ctr"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3pPr>
            <a:lvl4pPr marR="0" lvl="3" algn="ctr"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4pPr>
            <a:lvl5pPr marR="0" lvl="4" algn="ctr"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5pPr>
            <a:lvl6pPr marR="0" lvl="5" algn="ctr"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6pPr>
            <a:lvl7pPr marR="0" lvl="6" algn="ctr"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7pPr>
            <a:lvl8pPr marR="0" lvl="7" algn="ctr"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8pPr>
            <a:lvl9pPr marR="0" lvl="8" algn="ctr"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9pPr>
          </a:lstStyle>
          <a:p>
            <a:endParaRPr/>
          </a:p>
        </p:txBody>
      </p:sp>
      <p:sp>
        <p:nvSpPr>
          <p:cNvPr id="13" name="Shape 13"/>
          <p:cNvSpPr txBox="1">
            <a:spLocks noGrp="1"/>
          </p:cNvSpPr>
          <p:nvPr>
            <p:ph type="subTitle" idx="1"/>
          </p:nvPr>
        </p:nvSpPr>
        <p:spPr>
          <a:xfrm>
            <a:off x="3044700" y="3116580"/>
            <a:ext cx="3054600" cy="701400"/>
          </a:xfrm>
          <a:prstGeom prst="rect">
            <a:avLst/>
          </a:prstGeom>
          <a:noFill/>
          <a:ln>
            <a:noFill/>
          </a:ln>
        </p:spPr>
        <p:txBody>
          <a:bodyPr spcFirstLastPara="1" wrap="square" lIns="91425" tIns="91425" rIns="91425" bIns="91425" anchor="t" anchorCtr="0"/>
          <a:lstStyle>
            <a:lvl1pPr marR="0" lvl="0" algn="ctr" rtl="0">
              <a:lnSpc>
                <a:spcPct val="100000"/>
              </a:lnSpc>
              <a:spcBef>
                <a:spcPts val="0"/>
              </a:spcBef>
              <a:spcAft>
                <a:spcPts val="0"/>
              </a:spcAft>
              <a:buClr>
                <a:schemeClr val="dk1"/>
              </a:buClr>
              <a:buSzPts val="2100"/>
              <a:buFont typeface="Economica"/>
              <a:buNone/>
              <a:defRPr sz="2100" b="0" i="0" u="none" strike="noStrike" cap="none">
                <a:solidFill>
                  <a:schemeClr val="dk1"/>
                </a:solidFill>
                <a:latin typeface="Economica"/>
                <a:ea typeface="Economica"/>
                <a:cs typeface="Economica"/>
                <a:sym typeface="Economica"/>
              </a:defRPr>
            </a:lvl1pPr>
            <a:lvl2pPr marR="0" lvl="1" algn="ctr" rtl="0">
              <a:lnSpc>
                <a:spcPct val="100000"/>
              </a:lnSpc>
              <a:spcBef>
                <a:spcPts val="0"/>
              </a:spcBef>
              <a:spcAft>
                <a:spcPts val="0"/>
              </a:spcAft>
              <a:buClr>
                <a:schemeClr val="dk1"/>
              </a:buClr>
              <a:buSzPts val="2100"/>
              <a:buFont typeface="Economica"/>
              <a:buNone/>
              <a:defRPr sz="2100" b="0" i="0" u="none" strike="noStrike" cap="none">
                <a:solidFill>
                  <a:schemeClr val="dk1"/>
                </a:solidFill>
                <a:latin typeface="Economica"/>
                <a:ea typeface="Economica"/>
                <a:cs typeface="Economica"/>
                <a:sym typeface="Economica"/>
              </a:defRPr>
            </a:lvl2pPr>
            <a:lvl3pPr marR="0" lvl="2" algn="ctr" rtl="0">
              <a:lnSpc>
                <a:spcPct val="100000"/>
              </a:lnSpc>
              <a:spcBef>
                <a:spcPts val="0"/>
              </a:spcBef>
              <a:spcAft>
                <a:spcPts val="0"/>
              </a:spcAft>
              <a:buClr>
                <a:schemeClr val="dk1"/>
              </a:buClr>
              <a:buSzPts val="2100"/>
              <a:buFont typeface="Economica"/>
              <a:buNone/>
              <a:defRPr sz="2100" b="0" i="0" u="none" strike="noStrike" cap="none">
                <a:solidFill>
                  <a:schemeClr val="dk1"/>
                </a:solidFill>
                <a:latin typeface="Economica"/>
                <a:ea typeface="Economica"/>
                <a:cs typeface="Economica"/>
                <a:sym typeface="Economica"/>
              </a:defRPr>
            </a:lvl3pPr>
            <a:lvl4pPr marR="0" lvl="3" algn="ctr" rtl="0">
              <a:lnSpc>
                <a:spcPct val="100000"/>
              </a:lnSpc>
              <a:spcBef>
                <a:spcPts val="0"/>
              </a:spcBef>
              <a:spcAft>
                <a:spcPts val="0"/>
              </a:spcAft>
              <a:buClr>
                <a:schemeClr val="dk1"/>
              </a:buClr>
              <a:buSzPts val="2100"/>
              <a:buFont typeface="Economica"/>
              <a:buNone/>
              <a:defRPr sz="2100" b="0" i="0" u="none" strike="noStrike" cap="none">
                <a:solidFill>
                  <a:schemeClr val="dk1"/>
                </a:solidFill>
                <a:latin typeface="Economica"/>
                <a:ea typeface="Economica"/>
                <a:cs typeface="Economica"/>
                <a:sym typeface="Economica"/>
              </a:defRPr>
            </a:lvl4pPr>
            <a:lvl5pPr marR="0" lvl="4" algn="ctr" rtl="0">
              <a:lnSpc>
                <a:spcPct val="100000"/>
              </a:lnSpc>
              <a:spcBef>
                <a:spcPts val="0"/>
              </a:spcBef>
              <a:spcAft>
                <a:spcPts val="0"/>
              </a:spcAft>
              <a:buClr>
                <a:schemeClr val="dk1"/>
              </a:buClr>
              <a:buSzPts val="2100"/>
              <a:buFont typeface="Economica"/>
              <a:buNone/>
              <a:defRPr sz="2100" b="0" i="0" u="none" strike="noStrike" cap="none">
                <a:solidFill>
                  <a:schemeClr val="dk1"/>
                </a:solidFill>
                <a:latin typeface="Economica"/>
                <a:ea typeface="Economica"/>
                <a:cs typeface="Economica"/>
                <a:sym typeface="Economica"/>
              </a:defRPr>
            </a:lvl5pPr>
            <a:lvl6pPr marR="0" lvl="5" algn="ctr" rtl="0">
              <a:lnSpc>
                <a:spcPct val="100000"/>
              </a:lnSpc>
              <a:spcBef>
                <a:spcPts val="0"/>
              </a:spcBef>
              <a:spcAft>
                <a:spcPts val="0"/>
              </a:spcAft>
              <a:buClr>
                <a:schemeClr val="dk1"/>
              </a:buClr>
              <a:buSzPts val="2100"/>
              <a:buFont typeface="Economica"/>
              <a:buNone/>
              <a:defRPr sz="2100" b="0" i="0" u="none" strike="noStrike" cap="none">
                <a:solidFill>
                  <a:schemeClr val="dk1"/>
                </a:solidFill>
                <a:latin typeface="Economica"/>
                <a:ea typeface="Economica"/>
                <a:cs typeface="Economica"/>
                <a:sym typeface="Economica"/>
              </a:defRPr>
            </a:lvl6pPr>
            <a:lvl7pPr marR="0" lvl="6" algn="ctr" rtl="0">
              <a:lnSpc>
                <a:spcPct val="100000"/>
              </a:lnSpc>
              <a:spcBef>
                <a:spcPts val="0"/>
              </a:spcBef>
              <a:spcAft>
                <a:spcPts val="0"/>
              </a:spcAft>
              <a:buClr>
                <a:schemeClr val="dk1"/>
              </a:buClr>
              <a:buSzPts val="2100"/>
              <a:buFont typeface="Economica"/>
              <a:buNone/>
              <a:defRPr sz="2100" b="0" i="0" u="none" strike="noStrike" cap="none">
                <a:solidFill>
                  <a:schemeClr val="dk1"/>
                </a:solidFill>
                <a:latin typeface="Economica"/>
                <a:ea typeface="Economica"/>
                <a:cs typeface="Economica"/>
                <a:sym typeface="Economica"/>
              </a:defRPr>
            </a:lvl7pPr>
            <a:lvl8pPr marR="0" lvl="7" algn="ctr" rtl="0">
              <a:lnSpc>
                <a:spcPct val="100000"/>
              </a:lnSpc>
              <a:spcBef>
                <a:spcPts val="0"/>
              </a:spcBef>
              <a:spcAft>
                <a:spcPts val="0"/>
              </a:spcAft>
              <a:buClr>
                <a:schemeClr val="dk1"/>
              </a:buClr>
              <a:buSzPts val="2100"/>
              <a:buFont typeface="Economica"/>
              <a:buNone/>
              <a:defRPr sz="2100" b="0" i="0" u="none" strike="noStrike" cap="none">
                <a:solidFill>
                  <a:schemeClr val="dk1"/>
                </a:solidFill>
                <a:latin typeface="Economica"/>
                <a:ea typeface="Economica"/>
                <a:cs typeface="Economica"/>
                <a:sym typeface="Economica"/>
              </a:defRPr>
            </a:lvl8pPr>
            <a:lvl9pPr marR="0" lvl="8" algn="ctr" rtl="0">
              <a:lnSpc>
                <a:spcPct val="100000"/>
              </a:lnSpc>
              <a:spcBef>
                <a:spcPts val="0"/>
              </a:spcBef>
              <a:spcAft>
                <a:spcPts val="0"/>
              </a:spcAft>
              <a:buClr>
                <a:schemeClr val="dk1"/>
              </a:buClr>
              <a:buSzPts val="2100"/>
              <a:buFont typeface="Economica"/>
              <a:buNone/>
              <a:defRPr sz="2100" b="0" i="0" u="none" strike="noStrike" cap="none">
                <a:solidFill>
                  <a:schemeClr val="dk1"/>
                </a:solidFill>
                <a:latin typeface="Economica"/>
                <a:ea typeface="Economica"/>
                <a:cs typeface="Economica"/>
                <a:sym typeface="Economica"/>
              </a:defRPr>
            </a:lvl9pPr>
          </a:lstStyle>
          <a:p>
            <a:endParaRPr/>
          </a:p>
        </p:txBody>
      </p:sp>
      <p:sp>
        <p:nvSpPr>
          <p:cNvPr id="14" name="Shape 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0"/>
        <p:cNvGrpSpPr/>
        <p:nvPr/>
      </p:nvGrpSpPr>
      <p:grpSpPr>
        <a:xfrm>
          <a:off x="0" y="0"/>
          <a:ext cx="0" cy="0"/>
          <a:chOff x="0" y="0"/>
          <a:chExt cx="0" cy="0"/>
        </a:xfrm>
      </p:grpSpPr>
      <p:sp>
        <p:nvSpPr>
          <p:cNvPr id="51" name="Shape 51"/>
          <p:cNvSpPr txBox="1">
            <a:spLocks noGrp="1"/>
          </p:cNvSpPr>
          <p:nvPr>
            <p:ph type="body" idx="1"/>
          </p:nvPr>
        </p:nvSpPr>
        <p:spPr>
          <a:xfrm>
            <a:off x="319500" y="4218925"/>
            <a:ext cx="5998800" cy="598800"/>
          </a:xfrm>
          <a:prstGeom prst="rect">
            <a:avLst/>
          </a:prstGeom>
          <a:noFill/>
          <a:ln>
            <a:noFill/>
          </a:ln>
        </p:spPr>
        <p:txBody>
          <a:bodyPr spcFirstLastPara="1" wrap="square" lIns="91425" tIns="91425" rIns="91425" bIns="91425" anchor="ctr" anchorCtr="0"/>
          <a:lstStyle>
            <a:lvl1pPr marL="457200" marR="0" lvl="0" indent="-228600" algn="l" rtl="0">
              <a:lnSpc>
                <a:spcPct val="100000"/>
              </a:lnSpc>
              <a:spcBef>
                <a:spcPts val="0"/>
              </a:spcBef>
              <a:spcAft>
                <a:spcPts val="0"/>
              </a:spcAft>
              <a:buClr>
                <a:schemeClr val="dk1"/>
              </a:buClr>
              <a:buSzPts val="2400"/>
              <a:buFont typeface="Economica"/>
              <a:buNone/>
              <a:defRPr sz="2400" b="0" i="0" u="none" strike="noStrike" cap="none">
                <a:solidFill>
                  <a:schemeClr val="dk1"/>
                </a:solidFill>
                <a:latin typeface="Economica"/>
                <a:ea typeface="Economica"/>
                <a:cs typeface="Economica"/>
                <a:sym typeface="Economica"/>
              </a:defRPr>
            </a:lvl1pPr>
            <a:lvl2pPr marL="914400" marR="0" lvl="1" indent="-317500" algn="l" rtl="0">
              <a:lnSpc>
                <a:spcPct val="115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2pPr>
            <a:lvl3pPr marL="1371600" marR="0" lvl="2" indent="-317500" algn="l" rtl="0">
              <a:lnSpc>
                <a:spcPct val="115000"/>
              </a:lnSpc>
              <a:spcBef>
                <a:spcPts val="160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3pPr>
            <a:lvl4pPr marL="1828800" marR="0" lvl="3" indent="-317500" algn="l" rtl="0">
              <a:lnSpc>
                <a:spcPct val="115000"/>
              </a:lnSpc>
              <a:spcBef>
                <a:spcPts val="160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4pPr>
            <a:lvl5pPr marL="2286000" marR="0" lvl="4" indent="-317500" algn="l" rtl="0">
              <a:lnSpc>
                <a:spcPct val="115000"/>
              </a:lnSpc>
              <a:spcBef>
                <a:spcPts val="160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5pPr>
            <a:lvl6pPr marL="2743200" marR="0" lvl="5" indent="-317500" algn="l" rtl="0">
              <a:lnSpc>
                <a:spcPct val="115000"/>
              </a:lnSpc>
              <a:spcBef>
                <a:spcPts val="160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6pPr>
            <a:lvl7pPr marL="3200400" marR="0" lvl="6" indent="-317500" algn="l" rtl="0">
              <a:lnSpc>
                <a:spcPct val="115000"/>
              </a:lnSpc>
              <a:spcBef>
                <a:spcPts val="160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7pPr>
            <a:lvl8pPr marL="3657600" marR="0" lvl="7" indent="-317500" algn="l" rtl="0">
              <a:lnSpc>
                <a:spcPct val="115000"/>
              </a:lnSpc>
              <a:spcBef>
                <a:spcPts val="160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8pPr>
            <a:lvl9pPr marL="4114800" marR="0" lvl="8" indent="-317500" algn="l" rtl="0">
              <a:lnSpc>
                <a:spcPct val="115000"/>
              </a:lnSpc>
              <a:spcBef>
                <a:spcPts val="1600"/>
              </a:spcBef>
              <a:spcAft>
                <a:spcPts val="160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9pPr>
          </a:lstStyle>
          <a:p>
            <a:endParaRPr/>
          </a:p>
        </p:txBody>
      </p:sp>
      <p:sp>
        <p:nvSpPr>
          <p:cNvPr id="52" name="Shape 5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3"/>
        <p:cNvGrpSpPr/>
        <p:nvPr/>
      </p:nvGrpSpPr>
      <p:grpSpPr>
        <a:xfrm>
          <a:off x="0" y="0"/>
          <a:ext cx="0" cy="0"/>
          <a:chOff x="0" y="0"/>
          <a:chExt cx="0" cy="0"/>
        </a:xfrm>
      </p:grpSpPr>
      <p:sp>
        <p:nvSpPr>
          <p:cNvPr id="54" name="Shape 54"/>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 name="Shape 55"/>
          <p:cNvSpPr txBox="1">
            <a:spLocks noGrp="1"/>
          </p:cNvSpPr>
          <p:nvPr>
            <p:ph type="title"/>
          </p:nvPr>
        </p:nvSpPr>
        <p:spPr>
          <a:xfrm>
            <a:off x="311700" y="957125"/>
            <a:ext cx="8520600" cy="21288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2"/>
              </a:buClr>
              <a:buSzPts val="16000"/>
              <a:buFont typeface="Economica"/>
              <a:buNone/>
              <a:defRPr sz="16000" b="0" i="0" u="none" strike="noStrike" cap="none">
                <a:solidFill>
                  <a:schemeClr val="lt2"/>
                </a:solidFill>
                <a:latin typeface="Economica"/>
                <a:ea typeface="Economica"/>
                <a:cs typeface="Economica"/>
                <a:sym typeface="Economica"/>
              </a:defRPr>
            </a:lvl1pPr>
            <a:lvl2pPr marR="0" lvl="1" algn="ctr" rtl="0">
              <a:lnSpc>
                <a:spcPct val="100000"/>
              </a:lnSpc>
              <a:spcBef>
                <a:spcPts val="0"/>
              </a:spcBef>
              <a:spcAft>
                <a:spcPts val="0"/>
              </a:spcAft>
              <a:buClr>
                <a:schemeClr val="lt2"/>
              </a:buClr>
              <a:buSzPts val="16000"/>
              <a:buFont typeface="Economica"/>
              <a:buNone/>
              <a:defRPr sz="16000" b="0" i="0" u="none" strike="noStrike" cap="none">
                <a:solidFill>
                  <a:schemeClr val="lt2"/>
                </a:solidFill>
                <a:latin typeface="Economica"/>
                <a:ea typeface="Economica"/>
                <a:cs typeface="Economica"/>
                <a:sym typeface="Economica"/>
              </a:defRPr>
            </a:lvl2pPr>
            <a:lvl3pPr marR="0" lvl="2" algn="ctr" rtl="0">
              <a:lnSpc>
                <a:spcPct val="100000"/>
              </a:lnSpc>
              <a:spcBef>
                <a:spcPts val="0"/>
              </a:spcBef>
              <a:spcAft>
                <a:spcPts val="0"/>
              </a:spcAft>
              <a:buClr>
                <a:schemeClr val="lt2"/>
              </a:buClr>
              <a:buSzPts val="16000"/>
              <a:buFont typeface="Economica"/>
              <a:buNone/>
              <a:defRPr sz="16000" b="0" i="0" u="none" strike="noStrike" cap="none">
                <a:solidFill>
                  <a:schemeClr val="lt2"/>
                </a:solidFill>
                <a:latin typeface="Economica"/>
                <a:ea typeface="Economica"/>
                <a:cs typeface="Economica"/>
                <a:sym typeface="Economica"/>
              </a:defRPr>
            </a:lvl3pPr>
            <a:lvl4pPr marR="0" lvl="3" algn="ctr" rtl="0">
              <a:lnSpc>
                <a:spcPct val="100000"/>
              </a:lnSpc>
              <a:spcBef>
                <a:spcPts val="0"/>
              </a:spcBef>
              <a:spcAft>
                <a:spcPts val="0"/>
              </a:spcAft>
              <a:buClr>
                <a:schemeClr val="lt2"/>
              </a:buClr>
              <a:buSzPts val="16000"/>
              <a:buFont typeface="Economica"/>
              <a:buNone/>
              <a:defRPr sz="16000" b="0" i="0" u="none" strike="noStrike" cap="none">
                <a:solidFill>
                  <a:schemeClr val="lt2"/>
                </a:solidFill>
                <a:latin typeface="Economica"/>
                <a:ea typeface="Economica"/>
                <a:cs typeface="Economica"/>
                <a:sym typeface="Economica"/>
              </a:defRPr>
            </a:lvl4pPr>
            <a:lvl5pPr marR="0" lvl="4" algn="ctr" rtl="0">
              <a:lnSpc>
                <a:spcPct val="100000"/>
              </a:lnSpc>
              <a:spcBef>
                <a:spcPts val="0"/>
              </a:spcBef>
              <a:spcAft>
                <a:spcPts val="0"/>
              </a:spcAft>
              <a:buClr>
                <a:schemeClr val="lt2"/>
              </a:buClr>
              <a:buSzPts val="16000"/>
              <a:buFont typeface="Economica"/>
              <a:buNone/>
              <a:defRPr sz="16000" b="0" i="0" u="none" strike="noStrike" cap="none">
                <a:solidFill>
                  <a:schemeClr val="lt2"/>
                </a:solidFill>
                <a:latin typeface="Economica"/>
                <a:ea typeface="Economica"/>
                <a:cs typeface="Economica"/>
                <a:sym typeface="Economica"/>
              </a:defRPr>
            </a:lvl5pPr>
            <a:lvl6pPr marR="0" lvl="5" algn="ctr" rtl="0">
              <a:lnSpc>
                <a:spcPct val="100000"/>
              </a:lnSpc>
              <a:spcBef>
                <a:spcPts val="0"/>
              </a:spcBef>
              <a:spcAft>
                <a:spcPts val="0"/>
              </a:spcAft>
              <a:buClr>
                <a:schemeClr val="lt2"/>
              </a:buClr>
              <a:buSzPts val="16000"/>
              <a:buFont typeface="Economica"/>
              <a:buNone/>
              <a:defRPr sz="16000" b="0" i="0" u="none" strike="noStrike" cap="none">
                <a:solidFill>
                  <a:schemeClr val="lt2"/>
                </a:solidFill>
                <a:latin typeface="Economica"/>
                <a:ea typeface="Economica"/>
                <a:cs typeface="Economica"/>
                <a:sym typeface="Economica"/>
              </a:defRPr>
            </a:lvl6pPr>
            <a:lvl7pPr marR="0" lvl="6" algn="ctr" rtl="0">
              <a:lnSpc>
                <a:spcPct val="100000"/>
              </a:lnSpc>
              <a:spcBef>
                <a:spcPts val="0"/>
              </a:spcBef>
              <a:spcAft>
                <a:spcPts val="0"/>
              </a:spcAft>
              <a:buClr>
                <a:schemeClr val="lt2"/>
              </a:buClr>
              <a:buSzPts val="16000"/>
              <a:buFont typeface="Economica"/>
              <a:buNone/>
              <a:defRPr sz="16000" b="0" i="0" u="none" strike="noStrike" cap="none">
                <a:solidFill>
                  <a:schemeClr val="lt2"/>
                </a:solidFill>
                <a:latin typeface="Economica"/>
                <a:ea typeface="Economica"/>
                <a:cs typeface="Economica"/>
                <a:sym typeface="Economica"/>
              </a:defRPr>
            </a:lvl7pPr>
            <a:lvl8pPr marR="0" lvl="7" algn="ctr" rtl="0">
              <a:lnSpc>
                <a:spcPct val="100000"/>
              </a:lnSpc>
              <a:spcBef>
                <a:spcPts val="0"/>
              </a:spcBef>
              <a:spcAft>
                <a:spcPts val="0"/>
              </a:spcAft>
              <a:buClr>
                <a:schemeClr val="lt2"/>
              </a:buClr>
              <a:buSzPts val="16000"/>
              <a:buFont typeface="Economica"/>
              <a:buNone/>
              <a:defRPr sz="16000" b="0" i="0" u="none" strike="noStrike" cap="none">
                <a:solidFill>
                  <a:schemeClr val="lt2"/>
                </a:solidFill>
                <a:latin typeface="Economica"/>
                <a:ea typeface="Economica"/>
                <a:cs typeface="Economica"/>
                <a:sym typeface="Economica"/>
              </a:defRPr>
            </a:lvl8pPr>
            <a:lvl9pPr marR="0" lvl="8" algn="ctr" rtl="0">
              <a:lnSpc>
                <a:spcPct val="100000"/>
              </a:lnSpc>
              <a:spcBef>
                <a:spcPts val="0"/>
              </a:spcBef>
              <a:spcAft>
                <a:spcPts val="0"/>
              </a:spcAft>
              <a:buClr>
                <a:schemeClr val="lt2"/>
              </a:buClr>
              <a:buSzPts val="16000"/>
              <a:buFont typeface="Economica"/>
              <a:buNone/>
              <a:defRPr sz="16000" b="0" i="0" u="none" strike="noStrike" cap="none">
                <a:solidFill>
                  <a:schemeClr val="lt2"/>
                </a:solidFill>
                <a:latin typeface="Economica"/>
                <a:ea typeface="Economica"/>
                <a:cs typeface="Economica"/>
                <a:sym typeface="Economica"/>
              </a:defRPr>
            </a:lvl9pPr>
          </a:lstStyle>
          <a:p>
            <a:endParaRPr/>
          </a:p>
        </p:txBody>
      </p:sp>
      <p:sp>
        <p:nvSpPr>
          <p:cNvPr id="56" name="Shape 56"/>
          <p:cNvSpPr txBox="1">
            <a:spLocks noGrp="1"/>
          </p:cNvSpPr>
          <p:nvPr>
            <p:ph type="body" idx="1"/>
          </p:nvPr>
        </p:nvSpPr>
        <p:spPr>
          <a:xfrm>
            <a:off x="311700" y="3162000"/>
            <a:ext cx="8520600" cy="1071600"/>
          </a:xfrm>
          <a:prstGeom prst="rect">
            <a:avLst/>
          </a:prstGeom>
          <a:noFill/>
          <a:ln>
            <a:noFill/>
          </a:ln>
        </p:spPr>
        <p:txBody>
          <a:bodyPr spcFirstLastPara="1" wrap="square" lIns="91425" tIns="91425" rIns="91425" bIns="91425" anchor="t" anchorCtr="0"/>
          <a:lstStyle>
            <a:lvl1pPr marL="457200" marR="0" lvl="0" indent="-342900" algn="ctr" rtl="0">
              <a:lnSpc>
                <a:spcPct val="115000"/>
              </a:lnSpc>
              <a:spcBef>
                <a:spcPts val="0"/>
              </a:spcBef>
              <a:spcAft>
                <a:spcPts val="0"/>
              </a:spcAft>
              <a:buClr>
                <a:schemeClr val="dk1"/>
              </a:buClr>
              <a:buSzPts val="1800"/>
              <a:buFont typeface="Open Sans"/>
              <a:buChar char="●"/>
              <a:defRPr sz="1800" b="0" i="0" u="none" strike="noStrike" cap="none">
                <a:solidFill>
                  <a:schemeClr val="dk1"/>
                </a:solidFill>
                <a:latin typeface="Open Sans"/>
                <a:ea typeface="Open Sans"/>
                <a:cs typeface="Open Sans"/>
                <a:sym typeface="Open Sans"/>
              </a:defRPr>
            </a:lvl1pPr>
            <a:lvl2pPr marL="914400" marR="0" lvl="1" indent="-317500" algn="ctr" rtl="0">
              <a:lnSpc>
                <a:spcPct val="115000"/>
              </a:lnSpc>
              <a:spcBef>
                <a:spcPts val="160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2pPr>
            <a:lvl3pPr marL="1371600" marR="0" lvl="2" indent="-317500" algn="ctr" rtl="0">
              <a:lnSpc>
                <a:spcPct val="115000"/>
              </a:lnSpc>
              <a:spcBef>
                <a:spcPts val="160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3pPr>
            <a:lvl4pPr marL="1828800" marR="0" lvl="3" indent="-317500" algn="ctr" rtl="0">
              <a:lnSpc>
                <a:spcPct val="115000"/>
              </a:lnSpc>
              <a:spcBef>
                <a:spcPts val="160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4pPr>
            <a:lvl5pPr marL="2286000" marR="0" lvl="4" indent="-317500" algn="ctr" rtl="0">
              <a:lnSpc>
                <a:spcPct val="115000"/>
              </a:lnSpc>
              <a:spcBef>
                <a:spcPts val="160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5pPr>
            <a:lvl6pPr marL="2743200" marR="0" lvl="5" indent="-317500" algn="ctr" rtl="0">
              <a:lnSpc>
                <a:spcPct val="115000"/>
              </a:lnSpc>
              <a:spcBef>
                <a:spcPts val="160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6pPr>
            <a:lvl7pPr marL="3200400" marR="0" lvl="6" indent="-317500" algn="ctr" rtl="0">
              <a:lnSpc>
                <a:spcPct val="115000"/>
              </a:lnSpc>
              <a:spcBef>
                <a:spcPts val="160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7pPr>
            <a:lvl8pPr marL="3657600" marR="0" lvl="7" indent="-317500" algn="ctr" rtl="0">
              <a:lnSpc>
                <a:spcPct val="115000"/>
              </a:lnSpc>
              <a:spcBef>
                <a:spcPts val="160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8pPr>
            <a:lvl9pPr marL="4114800" marR="0" lvl="8" indent="-317500" algn="ctr" rtl="0">
              <a:lnSpc>
                <a:spcPct val="115000"/>
              </a:lnSpc>
              <a:spcBef>
                <a:spcPts val="1600"/>
              </a:spcBef>
              <a:spcAft>
                <a:spcPts val="160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9pPr>
          </a:lstStyle>
          <a:p>
            <a:endParaRPr/>
          </a:p>
        </p:txBody>
      </p:sp>
      <p:sp>
        <p:nvSpPr>
          <p:cNvPr id="57" name="Shape 5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Shape 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Shape 18"/>
          <p:cNvSpPr/>
          <p:nvPr/>
        </p:nvSpPr>
        <p:spPr>
          <a:xfrm flipH="1">
            <a:off x="7595938" y="460225"/>
            <a:ext cx="1081625" cy="1124950"/>
          </a:xfrm>
          <a:custGeom>
            <a:avLst/>
            <a:gdLst/>
            <a:ahLst/>
            <a:cxnLst/>
            <a:rect l="0" t="0" r="0" b="0"/>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9" name="Shape 19"/>
          <p:cNvSpPr/>
          <p:nvPr/>
        </p:nvSpPr>
        <p:spPr>
          <a:xfrm rot="10800000" flipH="1">
            <a:off x="466425" y="3558325"/>
            <a:ext cx="1081625" cy="1124950"/>
          </a:xfrm>
          <a:custGeom>
            <a:avLst/>
            <a:gdLst/>
            <a:ahLst/>
            <a:cxnLst/>
            <a:rect l="0" t="0" r="0" b="0"/>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20" name="Shape 20"/>
          <p:cNvSpPr txBox="1">
            <a:spLocks noGrp="1"/>
          </p:cNvSpPr>
          <p:nvPr>
            <p:ph type="title"/>
          </p:nvPr>
        </p:nvSpPr>
        <p:spPr>
          <a:xfrm>
            <a:off x="773700" y="1806450"/>
            <a:ext cx="7596600" cy="15306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1pPr>
            <a:lvl2pPr marR="0" lvl="1" algn="ctr"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2pPr>
            <a:lvl3pPr marR="0" lvl="2" algn="ctr"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3pPr>
            <a:lvl4pPr marR="0" lvl="3" algn="ctr"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4pPr>
            <a:lvl5pPr marR="0" lvl="4" algn="ctr"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5pPr>
            <a:lvl6pPr marR="0" lvl="5" algn="ctr"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6pPr>
            <a:lvl7pPr marR="0" lvl="6" algn="ctr"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7pPr>
            <a:lvl8pPr marR="0" lvl="7" algn="ctr"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8pPr>
            <a:lvl9pPr marR="0" lvl="8" algn="ctr"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9pPr>
          </a:lstStyle>
          <a:p>
            <a:endParaRPr/>
          </a:p>
        </p:txBody>
      </p:sp>
      <p:sp>
        <p:nvSpPr>
          <p:cNvPr id="21" name="Shape 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2"/>
        <p:cNvGrpSpPr/>
        <p:nvPr/>
      </p:nvGrpSpPr>
      <p:grpSpPr>
        <a:xfrm>
          <a:off x="0" y="0"/>
          <a:ext cx="0" cy="0"/>
          <a:chOff x="0" y="0"/>
          <a:chExt cx="0" cy="0"/>
        </a:xfrm>
      </p:grpSpPr>
      <p:sp>
        <p:nvSpPr>
          <p:cNvPr id="23" name="Shape 23"/>
          <p:cNvSpPr txBox="1">
            <a:spLocks noGrp="1"/>
          </p:cNvSpPr>
          <p:nvPr>
            <p:ph type="title"/>
          </p:nvPr>
        </p:nvSpPr>
        <p:spPr>
          <a:xfrm>
            <a:off x="311700" y="315925"/>
            <a:ext cx="8520600" cy="8313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1pPr>
            <a:lvl2pPr marR="0" lvl="1" algn="l"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2pPr>
            <a:lvl3pPr marR="0" lvl="2" algn="l"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3pPr>
            <a:lvl4pPr marR="0" lvl="3" algn="l"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4pPr>
            <a:lvl5pPr marR="0" lvl="4" algn="l"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5pPr>
            <a:lvl6pPr marR="0" lvl="5" algn="l"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6pPr>
            <a:lvl7pPr marR="0" lvl="6" algn="l"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7pPr>
            <a:lvl8pPr marR="0" lvl="7" algn="l"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8pPr>
            <a:lvl9pPr marR="0" lvl="8" algn="l"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9pPr>
          </a:lstStyle>
          <a:p>
            <a:endParaRPr/>
          </a:p>
        </p:txBody>
      </p:sp>
      <p:sp>
        <p:nvSpPr>
          <p:cNvPr id="24" name="Shape 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5"/>
        <p:cNvGrpSpPr/>
        <p:nvPr/>
      </p:nvGrpSpPr>
      <p:grpSpPr>
        <a:xfrm>
          <a:off x="0" y="0"/>
          <a:ext cx="0" cy="0"/>
          <a:chOff x="0" y="0"/>
          <a:chExt cx="0" cy="0"/>
        </a:xfrm>
      </p:grpSpPr>
      <p:sp>
        <p:nvSpPr>
          <p:cNvPr id="26" name="Shape 26"/>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 name="Shape 27"/>
          <p:cNvSpPr txBox="1">
            <a:spLocks noGrp="1"/>
          </p:cNvSpPr>
          <p:nvPr>
            <p:ph type="title"/>
          </p:nvPr>
        </p:nvSpPr>
        <p:spPr>
          <a:xfrm>
            <a:off x="311700" y="315925"/>
            <a:ext cx="8520600" cy="8313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1pPr>
            <a:lvl2pPr marR="0" lvl="1" algn="l"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2pPr>
            <a:lvl3pPr marR="0" lvl="2" algn="l"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3pPr>
            <a:lvl4pPr marR="0" lvl="3" algn="l"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4pPr>
            <a:lvl5pPr marR="0" lvl="4" algn="l"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5pPr>
            <a:lvl6pPr marR="0" lvl="5" algn="l"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6pPr>
            <a:lvl7pPr marR="0" lvl="6" algn="l"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7pPr>
            <a:lvl8pPr marR="0" lvl="7" algn="l"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8pPr>
            <a:lvl9pPr marR="0" lvl="8" algn="l"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9pPr>
          </a:lstStyle>
          <a:p>
            <a:endParaRPr/>
          </a:p>
        </p:txBody>
      </p:sp>
      <p:sp>
        <p:nvSpPr>
          <p:cNvPr id="28" name="Shape 28"/>
          <p:cNvSpPr txBox="1">
            <a:spLocks noGrp="1"/>
          </p:cNvSpPr>
          <p:nvPr>
            <p:ph type="body" idx="1"/>
          </p:nvPr>
        </p:nvSpPr>
        <p:spPr>
          <a:xfrm>
            <a:off x="311700" y="1225225"/>
            <a:ext cx="8520600" cy="3354000"/>
          </a:xfrm>
          <a:prstGeom prst="rect">
            <a:avLst/>
          </a:prstGeom>
          <a:noFill/>
          <a:ln>
            <a:noFill/>
          </a:ln>
        </p:spPr>
        <p:txBody>
          <a:bodyPr spcFirstLastPara="1" wrap="square" lIns="91425" tIns="91425" rIns="91425" bIns="91425" anchor="t" anchorCtr="0"/>
          <a:lstStyle>
            <a:lvl1pPr marL="457200" marR="0" lvl="0" indent="-342900" algn="l" rtl="0">
              <a:lnSpc>
                <a:spcPct val="115000"/>
              </a:lnSpc>
              <a:spcBef>
                <a:spcPts val="0"/>
              </a:spcBef>
              <a:spcAft>
                <a:spcPts val="0"/>
              </a:spcAft>
              <a:buClr>
                <a:schemeClr val="dk1"/>
              </a:buClr>
              <a:buSzPts val="1800"/>
              <a:buFont typeface="Open Sans"/>
              <a:buChar char="●"/>
              <a:defRPr sz="1800" b="0" i="0" u="none" strike="noStrike" cap="none">
                <a:solidFill>
                  <a:schemeClr val="dk1"/>
                </a:solidFill>
                <a:latin typeface="Open Sans"/>
                <a:ea typeface="Open Sans"/>
                <a:cs typeface="Open Sans"/>
                <a:sym typeface="Open Sans"/>
              </a:defRPr>
            </a:lvl1pPr>
            <a:lvl2pPr marL="914400" marR="0" lvl="1" indent="-317500" algn="l" rtl="0">
              <a:lnSpc>
                <a:spcPct val="115000"/>
              </a:lnSpc>
              <a:spcBef>
                <a:spcPts val="160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2pPr>
            <a:lvl3pPr marL="1371600" marR="0" lvl="2" indent="-317500" algn="l" rtl="0">
              <a:lnSpc>
                <a:spcPct val="115000"/>
              </a:lnSpc>
              <a:spcBef>
                <a:spcPts val="160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3pPr>
            <a:lvl4pPr marL="1828800" marR="0" lvl="3" indent="-317500" algn="l" rtl="0">
              <a:lnSpc>
                <a:spcPct val="115000"/>
              </a:lnSpc>
              <a:spcBef>
                <a:spcPts val="160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4pPr>
            <a:lvl5pPr marL="2286000" marR="0" lvl="4" indent="-317500" algn="l" rtl="0">
              <a:lnSpc>
                <a:spcPct val="115000"/>
              </a:lnSpc>
              <a:spcBef>
                <a:spcPts val="160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5pPr>
            <a:lvl6pPr marL="2743200" marR="0" lvl="5" indent="-317500" algn="l" rtl="0">
              <a:lnSpc>
                <a:spcPct val="115000"/>
              </a:lnSpc>
              <a:spcBef>
                <a:spcPts val="160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6pPr>
            <a:lvl7pPr marL="3200400" marR="0" lvl="6" indent="-317500" algn="l" rtl="0">
              <a:lnSpc>
                <a:spcPct val="115000"/>
              </a:lnSpc>
              <a:spcBef>
                <a:spcPts val="160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7pPr>
            <a:lvl8pPr marL="3657600" marR="0" lvl="7" indent="-317500" algn="l" rtl="0">
              <a:lnSpc>
                <a:spcPct val="115000"/>
              </a:lnSpc>
              <a:spcBef>
                <a:spcPts val="160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8pPr>
            <a:lvl9pPr marL="4114800" marR="0" lvl="8" indent="-317500" algn="l" rtl="0">
              <a:lnSpc>
                <a:spcPct val="115000"/>
              </a:lnSpc>
              <a:spcBef>
                <a:spcPts val="1600"/>
              </a:spcBef>
              <a:spcAft>
                <a:spcPts val="160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9pPr>
          </a:lstStyle>
          <a:p>
            <a:endParaRPr/>
          </a:p>
        </p:txBody>
      </p:sp>
      <p:sp>
        <p:nvSpPr>
          <p:cNvPr id="29" name="Shape 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311700" y="315925"/>
            <a:ext cx="8520600" cy="8313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1pPr>
            <a:lvl2pPr marR="0" lvl="1" algn="l"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2pPr>
            <a:lvl3pPr marR="0" lvl="2" algn="l"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3pPr>
            <a:lvl4pPr marR="0" lvl="3" algn="l"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4pPr>
            <a:lvl5pPr marR="0" lvl="4" algn="l"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5pPr>
            <a:lvl6pPr marR="0" lvl="5" algn="l"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6pPr>
            <a:lvl7pPr marR="0" lvl="6" algn="l"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7pPr>
            <a:lvl8pPr marR="0" lvl="7" algn="l"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8pPr>
            <a:lvl9pPr marR="0" lvl="8" algn="l"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9pPr>
          </a:lstStyle>
          <a:p>
            <a:endParaRPr/>
          </a:p>
        </p:txBody>
      </p:sp>
      <p:sp>
        <p:nvSpPr>
          <p:cNvPr id="32" name="Shape 32"/>
          <p:cNvSpPr txBox="1">
            <a:spLocks noGrp="1"/>
          </p:cNvSpPr>
          <p:nvPr>
            <p:ph type="body" idx="1"/>
          </p:nvPr>
        </p:nvSpPr>
        <p:spPr>
          <a:xfrm>
            <a:off x="311700" y="1225225"/>
            <a:ext cx="3999900" cy="3354000"/>
          </a:xfrm>
          <a:prstGeom prst="rect">
            <a:avLst/>
          </a:prstGeom>
          <a:noFill/>
          <a:ln>
            <a:noFill/>
          </a:ln>
        </p:spPr>
        <p:txBody>
          <a:bodyPr spcFirstLastPara="1" wrap="square" lIns="91425" tIns="91425" rIns="91425" bIns="91425" anchor="t" anchorCtr="0"/>
          <a:lstStyle>
            <a:lvl1pPr marL="457200" marR="0" lvl="0" indent="-317500" algn="l" rtl="0">
              <a:lnSpc>
                <a:spcPct val="115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1pPr>
            <a:lvl2pPr marL="914400" marR="0" lvl="1" indent="-304800" algn="l" rtl="0">
              <a:lnSpc>
                <a:spcPct val="115000"/>
              </a:lnSpc>
              <a:spcBef>
                <a:spcPts val="160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2pPr>
            <a:lvl3pPr marL="1371600" marR="0" lvl="2" indent="-304800" algn="l" rtl="0">
              <a:lnSpc>
                <a:spcPct val="115000"/>
              </a:lnSpc>
              <a:spcBef>
                <a:spcPts val="160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3pPr>
            <a:lvl4pPr marL="1828800" marR="0" lvl="3" indent="-304800" algn="l" rtl="0">
              <a:lnSpc>
                <a:spcPct val="115000"/>
              </a:lnSpc>
              <a:spcBef>
                <a:spcPts val="160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4pPr>
            <a:lvl5pPr marL="2286000" marR="0" lvl="4" indent="-304800" algn="l" rtl="0">
              <a:lnSpc>
                <a:spcPct val="115000"/>
              </a:lnSpc>
              <a:spcBef>
                <a:spcPts val="160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5pPr>
            <a:lvl6pPr marL="2743200" marR="0" lvl="5" indent="-304800" algn="l" rtl="0">
              <a:lnSpc>
                <a:spcPct val="115000"/>
              </a:lnSpc>
              <a:spcBef>
                <a:spcPts val="160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6pPr>
            <a:lvl7pPr marL="3200400" marR="0" lvl="6" indent="-304800" algn="l" rtl="0">
              <a:lnSpc>
                <a:spcPct val="115000"/>
              </a:lnSpc>
              <a:spcBef>
                <a:spcPts val="160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7pPr>
            <a:lvl8pPr marL="3657600" marR="0" lvl="7" indent="-304800" algn="l" rtl="0">
              <a:lnSpc>
                <a:spcPct val="115000"/>
              </a:lnSpc>
              <a:spcBef>
                <a:spcPts val="160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8pPr>
            <a:lvl9pPr marL="4114800" marR="0" lvl="8" indent="-304800" algn="l" rtl="0">
              <a:lnSpc>
                <a:spcPct val="115000"/>
              </a:lnSpc>
              <a:spcBef>
                <a:spcPts val="1600"/>
              </a:spcBef>
              <a:spcAft>
                <a:spcPts val="160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9pPr>
          </a:lstStyle>
          <a:p>
            <a:endParaRPr/>
          </a:p>
        </p:txBody>
      </p:sp>
      <p:sp>
        <p:nvSpPr>
          <p:cNvPr id="33" name="Shape 33"/>
          <p:cNvSpPr txBox="1">
            <a:spLocks noGrp="1"/>
          </p:cNvSpPr>
          <p:nvPr>
            <p:ph type="body" idx="2"/>
          </p:nvPr>
        </p:nvSpPr>
        <p:spPr>
          <a:xfrm>
            <a:off x="4832400" y="1225225"/>
            <a:ext cx="3999900" cy="3354000"/>
          </a:xfrm>
          <a:prstGeom prst="rect">
            <a:avLst/>
          </a:prstGeom>
          <a:noFill/>
          <a:ln>
            <a:noFill/>
          </a:ln>
        </p:spPr>
        <p:txBody>
          <a:bodyPr spcFirstLastPara="1" wrap="square" lIns="91425" tIns="91425" rIns="91425" bIns="91425" anchor="t" anchorCtr="0"/>
          <a:lstStyle>
            <a:lvl1pPr marL="457200" marR="0" lvl="0" indent="-317500" algn="l" rtl="0">
              <a:lnSpc>
                <a:spcPct val="115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1pPr>
            <a:lvl2pPr marL="914400" marR="0" lvl="1" indent="-304800" algn="l" rtl="0">
              <a:lnSpc>
                <a:spcPct val="115000"/>
              </a:lnSpc>
              <a:spcBef>
                <a:spcPts val="160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2pPr>
            <a:lvl3pPr marL="1371600" marR="0" lvl="2" indent="-304800" algn="l" rtl="0">
              <a:lnSpc>
                <a:spcPct val="115000"/>
              </a:lnSpc>
              <a:spcBef>
                <a:spcPts val="160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3pPr>
            <a:lvl4pPr marL="1828800" marR="0" lvl="3" indent="-304800" algn="l" rtl="0">
              <a:lnSpc>
                <a:spcPct val="115000"/>
              </a:lnSpc>
              <a:spcBef>
                <a:spcPts val="160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4pPr>
            <a:lvl5pPr marL="2286000" marR="0" lvl="4" indent="-304800" algn="l" rtl="0">
              <a:lnSpc>
                <a:spcPct val="115000"/>
              </a:lnSpc>
              <a:spcBef>
                <a:spcPts val="160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5pPr>
            <a:lvl6pPr marL="2743200" marR="0" lvl="5" indent="-304800" algn="l" rtl="0">
              <a:lnSpc>
                <a:spcPct val="115000"/>
              </a:lnSpc>
              <a:spcBef>
                <a:spcPts val="160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6pPr>
            <a:lvl7pPr marL="3200400" marR="0" lvl="6" indent="-304800" algn="l" rtl="0">
              <a:lnSpc>
                <a:spcPct val="115000"/>
              </a:lnSpc>
              <a:spcBef>
                <a:spcPts val="160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7pPr>
            <a:lvl8pPr marL="3657600" marR="0" lvl="7" indent="-304800" algn="l" rtl="0">
              <a:lnSpc>
                <a:spcPct val="115000"/>
              </a:lnSpc>
              <a:spcBef>
                <a:spcPts val="160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8pPr>
            <a:lvl9pPr marL="4114800" marR="0" lvl="8" indent="-304800" algn="l" rtl="0">
              <a:lnSpc>
                <a:spcPct val="115000"/>
              </a:lnSpc>
              <a:spcBef>
                <a:spcPts val="1600"/>
              </a:spcBef>
              <a:spcAft>
                <a:spcPts val="160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9pPr>
          </a:lstStyle>
          <a:p>
            <a:endParaRPr/>
          </a:p>
        </p:txBody>
      </p:sp>
      <p:sp>
        <p:nvSpPr>
          <p:cNvPr id="34" name="Shape 3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5"/>
        <p:cNvGrpSpPr/>
        <p:nvPr/>
      </p:nvGrpSpPr>
      <p:grpSpPr>
        <a:xfrm>
          <a:off x="0" y="0"/>
          <a:ext cx="0" cy="0"/>
          <a:chOff x="0" y="0"/>
          <a:chExt cx="0" cy="0"/>
        </a:xfrm>
      </p:grpSpPr>
      <p:sp>
        <p:nvSpPr>
          <p:cNvPr id="36" name="Shape 36"/>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dk1"/>
              </a:buClr>
              <a:buSzPts val="3000"/>
              <a:buFont typeface="Economica"/>
              <a:buNone/>
              <a:defRPr sz="3000" b="0" i="0" u="none" strike="noStrike" cap="none">
                <a:solidFill>
                  <a:schemeClr val="dk1"/>
                </a:solidFill>
                <a:latin typeface="Economica"/>
                <a:ea typeface="Economica"/>
                <a:cs typeface="Economica"/>
                <a:sym typeface="Economica"/>
              </a:defRPr>
            </a:lvl1pPr>
            <a:lvl2pPr marR="0" lvl="1" algn="l" rtl="0">
              <a:lnSpc>
                <a:spcPct val="100000"/>
              </a:lnSpc>
              <a:spcBef>
                <a:spcPts val="0"/>
              </a:spcBef>
              <a:spcAft>
                <a:spcPts val="0"/>
              </a:spcAft>
              <a:buClr>
                <a:schemeClr val="dk1"/>
              </a:buClr>
              <a:buSzPts val="3000"/>
              <a:buFont typeface="Economica"/>
              <a:buNone/>
              <a:defRPr sz="3000" b="0" i="0" u="none" strike="noStrike" cap="none">
                <a:solidFill>
                  <a:schemeClr val="dk1"/>
                </a:solidFill>
                <a:latin typeface="Economica"/>
                <a:ea typeface="Economica"/>
                <a:cs typeface="Economica"/>
                <a:sym typeface="Economica"/>
              </a:defRPr>
            </a:lvl2pPr>
            <a:lvl3pPr marR="0" lvl="2" algn="l" rtl="0">
              <a:lnSpc>
                <a:spcPct val="100000"/>
              </a:lnSpc>
              <a:spcBef>
                <a:spcPts val="0"/>
              </a:spcBef>
              <a:spcAft>
                <a:spcPts val="0"/>
              </a:spcAft>
              <a:buClr>
                <a:schemeClr val="dk1"/>
              </a:buClr>
              <a:buSzPts val="3000"/>
              <a:buFont typeface="Economica"/>
              <a:buNone/>
              <a:defRPr sz="3000" b="0" i="0" u="none" strike="noStrike" cap="none">
                <a:solidFill>
                  <a:schemeClr val="dk1"/>
                </a:solidFill>
                <a:latin typeface="Economica"/>
                <a:ea typeface="Economica"/>
                <a:cs typeface="Economica"/>
                <a:sym typeface="Economica"/>
              </a:defRPr>
            </a:lvl3pPr>
            <a:lvl4pPr marR="0" lvl="3" algn="l" rtl="0">
              <a:lnSpc>
                <a:spcPct val="100000"/>
              </a:lnSpc>
              <a:spcBef>
                <a:spcPts val="0"/>
              </a:spcBef>
              <a:spcAft>
                <a:spcPts val="0"/>
              </a:spcAft>
              <a:buClr>
                <a:schemeClr val="dk1"/>
              </a:buClr>
              <a:buSzPts val="3000"/>
              <a:buFont typeface="Economica"/>
              <a:buNone/>
              <a:defRPr sz="3000" b="0" i="0" u="none" strike="noStrike" cap="none">
                <a:solidFill>
                  <a:schemeClr val="dk1"/>
                </a:solidFill>
                <a:latin typeface="Economica"/>
                <a:ea typeface="Economica"/>
                <a:cs typeface="Economica"/>
                <a:sym typeface="Economica"/>
              </a:defRPr>
            </a:lvl4pPr>
            <a:lvl5pPr marR="0" lvl="4" algn="l" rtl="0">
              <a:lnSpc>
                <a:spcPct val="100000"/>
              </a:lnSpc>
              <a:spcBef>
                <a:spcPts val="0"/>
              </a:spcBef>
              <a:spcAft>
                <a:spcPts val="0"/>
              </a:spcAft>
              <a:buClr>
                <a:schemeClr val="dk1"/>
              </a:buClr>
              <a:buSzPts val="3000"/>
              <a:buFont typeface="Economica"/>
              <a:buNone/>
              <a:defRPr sz="3000" b="0" i="0" u="none" strike="noStrike" cap="none">
                <a:solidFill>
                  <a:schemeClr val="dk1"/>
                </a:solidFill>
                <a:latin typeface="Economica"/>
                <a:ea typeface="Economica"/>
                <a:cs typeface="Economica"/>
                <a:sym typeface="Economica"/>
              </a:defRPr>
            </a:lvl5pPr>
            <a:lvl6pPr marR="0" lvl="5" algn="l" rtl="0">
              <a:lnSpc>
                <a:spcPct val="100000"/>
              </a:lnSpc>
              <a:spcBef>
                <a:spcPts val="0"/>
              </a:spcBef>
              <a:spcAft>
                <a:spcPts val="0"/>
              </a:spcAft>
              <a:buClr>
                <a:schemeClr val="dk1"/>
              </a:buClr>
              <a:buSzPts val="3000"/>
              <a:buFont typeface="Economica"/>
              <a:buNone/>
              <a:defRPr sz="3000" b="0" i="0" u="none" strike="noStrike" cap="none">
                <a:solidFill>
                  <a:schemeClr val="dk1"/>
                </a:solidFill>
                <a:latin typeface="Economica"/>
                <a:ea typeface="Economica"/>
                <a:cs typeface="Economica"/>
                <a:sym typeface="Economica"/>
              </a:defRPr>
            </a:lvl6pPr>
            <a:lvl7pPr marR="0" lvl="6" algn="l" rtl="0">
              <a:lnSpc>
                <a:spcPct val="100000"/>
              </a:lnSpc>
              <a:spcBef>
                <a:spcPts val="0"/>
              </a:spcBef>
              <a:spcAft>
                <a:spcPts val="0"/>
              </a:spcAft>
              <a:buClr>
                <a:schemeClr val="dk1"/>
              </a:buClr>
              <a:buSzPts val="3000"/>
              <a:buFont typeface="Economica"/>
              <a:buNone/>
              <a:defRPr sz="3000" b="0" i="0" u="none" strike="noStrike" cap="none">
                <a:solidFill>
                  <a:schemeClr val="dk1"/>
                </a:solidFill>
                <a:latin typeface="Economica"/>
                <a:ea typeface="Economica"/>
                <a:cs typeface="Economica"/>
                <a:sym typeface="Economica"/>
              </a:defRPr>
            </a:lvl7pPr>
            <a:lvl8pPr marR="0" lvl="7" algn="l" rtl="0">
              <a:lnSpc>
                <a:spcPct val="100000"/>
              </a:lnSpc>
              <a:spcBef>
                <a:spcPts val="0"/>
              </a:spcBef>
              <a:spcAft>
                <a:spcPts val="0"/>
              </a:spcAft>
              <a:buClr>
                <a:schemeClr val="dk1"/>
              </a:buClr>
              <a:buSzPts val="3000"/>
              <a:buFont typeface="Economica"/>
              <a:buNone/>
              <a:defRPr sz="3000" b="0" i="0" u="none" strike="noStrike" cap="none">
                <a:solidFill>
                  <a:schemeClr val="dk1"/>
                </a:solidFill>
                <a:latin typeface="Economica"/>
                <a:ea typeface="Economica"/>
                <a:cs typeface="Economica"/>
                <a:sym typeface="Economica"/>
              </a:defRPr>
            </a:lvl8pPr>
            <a:lvl9pPr marR="0" lvl="8" algn="l" rtl="0">
              <a:lnSpc>
                <a:spcPct val="100000"/>
              </a:lnSpc>
              <a:spcBef>
                <a:spcPts val="0"/>
              </a:spcBef>
              <a:spcAft>
                <a:spcPts val="0"/>
              </a:spcAft>
              <a:buClr>
                <a:schemeClr val="dk1"/>
              </a:buClr>
              <a:buSzPts val="3000"/>
              <a:buFont typeface="Economica"/>
              <a:buNone/>
              <a:defRPr sz="3000" b="0" i="0" u="none" strike="noStrike" cap="none">
                <a:solidFill>
                  <a:schemeClr val="dk1"/>
                </a:solidFill>
                <a:latin typeface="Economica"/>
                <a:ea typeface="Economica"/>
                <a:cs typeface="Economica"/>
                <a:sym typeface="Economica"/>
              </a:defRPr>
            </a:lvl9pPr>
          </a:lstStyle>
          <a:p>
            <a:endParaRPr/>
          </a:p>
        </p:txBody>
      </p:sp>
      <p:sp>
        <p:nvSpPr>
          <p:cNvPr id="37" name="Shape 37"/>
          <p:cNvSpPr txBox="1">
            <a:spLocks noGrp="1"/>
          </p:cNvSpPr>
          <p:nvPr>
            <p:ph type="body" idx="1"/>
          </p:nvPr>
        </p:nvSpPr>
        <p:spPr>
          <a:xfrm>
            <a:off x="311700" y="1399400"/>
            <a:ext cx="2808000" cy="2784900"/>
          </a:xfrm>
          <a:prstGeom prst="rect">
            <a:avLst/>
          </a:prstGeom>
          <a:noFill/>
          <a:ln>
            <a:noFill/>
          </a:ln>
        </p:spPr>
        <p:txBody>
          <a:bodyPr spcFirstLastPara="1" wrap="square" lIns="91425" tIns="91425" rIns="91425" bIns="91425" anchor="t" anchorCtr="0"/>
          <a:lstStyle>
            <a:lvl1pPr marL="457200" marR="0" lvl="0"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1pPr>
            <a:lvl2pPr marL="914400" marR="0" lvl="1" indent="-304800" algn="l" rtl="0">
              <a:lnSpc>
                <a:spcPct val="115000"/>
              </a:lnSpc>
              <a:spcBef>
                <a:spcPts val="160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2pPr>
            <a:lvl3pPr marL="1371600" marR="0" lvl="2" indent="-304800" algn="l" rtl="0">
              <a:lnSpc>
                <a:spcPct val="115000"/>
              </a:lnSpc>
              <a:spcBef>
                <a:spcPts val="160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3pPr>
            <a:lvl4pPr marL="1828800" marR="0" lvl="3" indent="-304800" algn="l" rtl="0">
              <a:lnSpc>
                <a:spcPct val="115000"/>
              </a:lnSpc>
              <a:spcBef>
                <a:spcPts val="160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4pPr>
            <a:lvl5pPr marL="2286000" marR="0" lvl="4" indent="-304800" algn="l" rtl="0">
              <a:lnSpc>
                <a:spcPct val="115000"/>
              </a:lnSpc>
              <a:spcBef>
                <a:spcPts val="160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5pPr>
            <a:lvl6pPr marL="2743200" marR="0" lvl="5" indent="-304800" algn="l" rtl="0">
              <a:lnSpc>
                <a:spcPct val="115000"/>
              </a:lnSpc>
              <a:spcBef>
                <a:spcPts val="160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6pPr>
            <a:lvl7pPr marL="3200400" marR="0" lvl="6" indent="-304800" algn="l" rtl="0">
              <a:lnSpc>
                <a:spcPct val="115000"/>
              </a:lnSpc>
              <a:spcBef>
                <a:spcPts val="160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7pPr>
            <a:lvl8pPr marL="3657600" marR="0" lvl="7" indent="-304800" algn="l" rtl="0">
              <a:lnSpc>
                <a:spcPct val="115000"/>
              </a:lnSpc>
              <a:spcBef>
                <a:spcPts val="160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8pPr>
            <a:lvl9pPr marL="4114800" marR="0" lvl="8" indent="-304800" algn="l" rtl="0">
              <a:lnSpc>
                <a:spcPct val="115000"/>
              </a:lnSpc>
              <a:spcBef>
                <a:spcPts val="1600"/>
              </a:spcBef>
              <a:spcAft>
                <a:spcPts val="160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9pPr>
          </a:lstStyle>
          <a:p>
            <a:endParaRPr/>
          </a:p>
        </p:txBody>
      </p:sp>
      <p:sp>
        <p:nvSpPr>
          <p:cNvPr id="38" name="Shape 3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9"/>
        <p:cNvGrpSpPr/>
        <p:nvPr/>
      </p:nvGrpSpPr>
      <p:grpSpPr>
        <a:xfrm>
          <a:off x="0" y="0"/>
          <a:ext cx="0" cy="0"/>
          <a:chOff x="0" y="0"/>
          <a:chExt cx="0" cy="0"/>
        </a:xfrm>
      </p:grpSpPr>
      <p:sp>
        <p:nvSpPr>
          <p:cNvPr id="40" name="Shape 40"/>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Shape 41"/>
          <p:cNvSpPr txBox="1">
            <a:spLocks noGrp="1"/>
          </p:cNvSpPr>
          <p:nvPr>
            <p:ph type="title"/>
          </p:nvPr>
        </p:nvSpPr>
        <p:spPr>
          <a:xfrm>
            <a:off x="490250" y="450150"/>
            <a:ext cx="5878800" cy="40908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dk1"/>
              </a:buClr>
              <a:buSzPts val="4800"/>
              <a:buFont typeface="Economica"/>
              <a:buNone/>
              <a:defRPr sz="4800" b="0" i="0" u="none" strike="noStrike" cap="none">
                <a:solidFill>
                  <a:schemeClr val="dk1"/>
                </a:solidFill>
                <a:latin typeface="Economica"/>
                <a:ea typeface="Economica"/>
                <a:cs typeface="Economica"/>
                <a:sym typeface="Economica"/>
              </a:defRPr>
            </a:lvl1pPr>
            <a:lvl2pPr marR="0" lvl="1" algn="l" rtl="0">
              <a:lnSpc>
                <a:spcPct val="100000"/>
              </a:lnSpc>
              <a:spcBef>
                <a:spcPts val="0"/>
              </a:spcBef>
              <a:spcAft>
                <a:spcPts val="0"/>
              </a:spcAft>
              <a:buClr>
                <a:schemeClr val="dk1"/>
              </a:buClr>
              <a:buSzPts val="4800"/>
              <a:buFont typeface="Economica"/>
              <a:buNone/>
              <a:defRPr sz="4800" b="0" i="0" u="none" strike="noStrike" cap="none">
                <a:solidFill>
                  <a:schemeClr val="dk1"/>
                </a:solidFill>
                <a:latin typeface="Economica"/>
                <a:ea typeface="Economica"/>
                <a:cs typeface="Economica"/>
                <a:sym typeface="Economica"/>
              </a:defRPr>
            </a:lvl2pPr>
            <a:lvl3pPr marR="0" lvl="2" algn="l" rtl="0">
              <a:lnSpc>
                <a:spcPct val="100000"/>
              </a:lnSpc>
              <a:spcBef>
                <a:spcPts val="0"/>
              </a:spcBef>
              <a:spcAft>
                <a:spcPts val="0"/>
              </a:spcAft>
              <a:buClr>
                <a:schemeClr val="dk1"/>
              </a:buClr>
              <a:buSzPts val="4800"/>
              <a:buFont typeface="Economica"/>
              <a:buNone/>
              <a:defRPr sz="4800" b="0" i="0" u="none" strike="noStrike" cap="none">
                <a:solidFill>
                  <a:schemeClr val="dk1"/>
                </a:solidFill>
                <a:latin typeface="Economica"/>
                <a:ea typeface="Economica"/>
                <a:cs typeface="Economica"/>
                <a:sym typeface="Economica"/>
              </a:defRPr>
            </a:lvl3pPr>
            <a:lvl4pPr marR="0" lvl="3" algn="l" rtl="0">
              <a:lnSpc>
                <a:spcPct val="100000"/>
              </a:lnSpc>
              <a:spcBef>
                <a:spcPts val="0"/>
              </a:spcBef>
              <a:spcAft>
                <a:spcPts val="0"/>
              </a:spcAft>
              <a:buClr>
                <a:schemeClr val="dk1"/>
              </a:buClr>
              <a:buSzPts val="4800"/>
              <a:buFont typeface="Economica"/>
              <a:buNone/>
              <a:defRPr sz="4800" b="0" i="0" u="none" strike="noStrike" cap="none">
                <a:solidFill>
                  <a:schemeClr val="dk1"/>
                </a:solidFill>
                <a:latin typeface="Economica"/>
                <a:ea typeface="Economica"/>
                <a:cs typeface="Economica"/>
                <a:sym typeface="Economica"/>
              </a:defRPr>
            </a:lvl4pPr>
            <a:lvl5pPr marR="0" lvl="4" algn="l" rtl="0">
              <a:lnSpc>
                <a:spcPct val="100000"/>
              </a:lnSpc>
              <a:spcBef>
                <a:spcPts val="0"/>
              </a:spcBef>
              <a:spcAft>
                <a:spcPts val="0"/>
              </a:spcAft>
              <a:buClr>
                <a:schemeClr val="dk1"/>
              </a:buClr>
              <a:buSzPts val="4800"/>
              <a:buFont typeface="Economica"/>
              <a:buNone/>
              <a:defRPr sz="4800" b="0" i="0" u="none" strike="noStrike" cap="none">
                <a:solidFill>
                  <a:schemeClr val="dk1"/>
                </a:solidFill>
                <a:latin typeface="Economica"/>
                <a:ea typeface="Economica"/>
                <a:cs typeface="Economica"/>
                <a:sym typeface="Economica"/>
              </a:defRPr>
            </a:lvl5pPr>
            <a:lvl6pPr marR="0" lvl="5" algn="l" rtl="0">
              <a:lnSpc>
                <a:spcPct val="100000"/>
              </a:lnSpc>
              <a:spcBef>
                <a:spcPts val="0"/>
              </a:spcBef>
              <a:spcAft>
                <a:spcPts val="0"/>
              </a:spcAft>
              <a:buClr>
                <a:schemeClr val="dk1"/>
              </a:buClr>
              <a:buSzPts val="4800"/>
              <a:buFont typeface="Economica"/>
              <a:buNone/>
              <a:defRPr sz="4800" b="0" i="0" u="none" strike="noStrike" cap="none">
                <a:solidFill>
                  <a:schemeClr val="dk1"/>
                </a:solidFill>
                <a:latin typeface="Economica"/>
                <a:ea typeface="Economica"/>
                <a:cs typeface="Economica"/>
                <a:sym typeface="Economica"/>
              </a:defRPr>
            </a:lvl6pPr>
            <a:lvl7pPr marR="0" lvl="6" algn="l" rtl="0">
              <a:lnSpc>
                <a:spcPct val="100000"/>
              </a:lnSpc>
              <a:spcBef>
                <a:spcPts val="0"/>
              </a:spcBef>
              <a:spcAft>
                <a:spcPts val="0"/>
              </a:spcAft>
              <a:buClr>
                <a:schemeClr val="dk1"/>
              </a:buClr>
              <a:buSzPts val="4800"/>
              <a:buFont typeface="Economica"/>
              <a:buNone/>
              <a:defRPr sz="4800" b="0" i="0" u="none" strike="noStrike" cap="none">
                <a:solidFill>
                  <a:schemeClr val="dk1"/>
                </a:solidFill>
                <a:latin typeface="Economica"/>
                <a:ea typeface="Economica"/>
                <a:cs typeface="Economica"/>
                <a:sym typeface="Economica"/>
              </a:defRPr>
            </a:lvl7pPr>
            <a:lvl8pPr marR="0" lvl="7" algn="l" rtl="0">
              <a:lnSpc>
                <a:spcPct val="100000"/>
              </a:lnSpc>
              <a:spcBef>
                <a:spcPts val="0"/>
              </a:spcBef>
              <a:spcAft>
                <a:spcPts val="0"/>
              </a:spcAft>
              <a:buClr>
                <a:schemeClr val="dk1"/>
              </a:buClr>
              <a:buSzPts val="4800"/>
              <a:buFont typeface="Economica"/>
              <a:buNone/>
              <a:defRPr sz="4800" b="0" i="0" u="none" strike="noStrike" cap="none">
                <a:solidFill>
                  <a:schemeClr val="dk1"/>
                </a:solidFill>
                <a:latin typeface="Economica"/>
                <a:ea typeface="Economica"/>
                <a:cs typeface="Economica"/>
                <a:sym typeface="Economica"/>
              </a:defRPr>
            </a:lvl8pPr>
            <a:lvl9pPr marR="0" lvl="8" algn="l" rtl="0">
              <a:lnSpc>
                <a:spcPct val="100000"/>
              </a:lnSpc>
              <a:spcBef>
                <a:spcPts val="0"/>
              </a:spcBef>
              <a:spcAft>
                <a:spcPts val="0"/>
              </a:spcAft>
              <a:buClr>
                <a:schemeClr val="dk1"/>
              </a:buClr>
              <a:buSzPts val="4800"/>
              <a:buFont typeface="Economica"/>
              <a:buNone/>
              <a:defRPr sz="4800" b="0" i="0" u="none" strike="noStrike" cap="none">
                <a:solidFill>
                  <a:schemeClr val="dk1"/>
                </a:solidFill>
                <a:latin typeface="Economica"/>
                <a:ea typeface="Economica"/>
                <a:cs typeface="Economica"/>
                <a:sym typeface="Economica"/>
              </a:defRPr>
            </a:lvl9pPr>
          </a:lstStyle>
          <a:p>
            <a:endParaRPr/>
          </a:p>
        </p:txBody>
      </p:sp>
      <p:sp>
        <p:nvSpPr>
          <p:cNvPr id="42" name="Shape 4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3"/>
        <p:cNvGrpSpPr/>
        <p:nvPr/>
      </p:nvGrpSpPr>
      <p:grpSpPr>
        <a:xfrm>
          <a:off x="0" y="0"/>
          <a:ext cx="0" cy="0"/>
          <a:chOff x="0" y="0"/>
          <a:chExt cx="0" cy="0"/>
        </a:xfrm>
      </p:grpSpPr>
      <p:sp>
        <p:nvSpPr>
          <p:cNvPr id="44" name="Shape 44"/>
          <p:cNvSpPr/>
          <p:nvPr/>
        </p:nvSpPr>
        <p:spPr>
          <a:xfrm>
            <a:off x="4572000" y="-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45" name="Shape 45"/>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6" name="Shape 46"/>
          <p:cNvSpPr txBox="1">
            <a:spLocks noGrp="1"/>
          </p:cNvSpPr>
          <p:nvPr>
            <p:ph type="title"/>
          </p:nvPr>
        </p:nvSpPr>
        <p:spPr>
          <a:xfrm>
            <a:off x="265500" y="929275"/>
            <a:ext cx="4045200" cy="1786200"/>
          </a:xfrm>
          <a:prstGeom prst="rect">
            <a:avLst/>
          </a:prstGeom>
          <a:noFill/>
          <a:ln>
            <a:noFill/>
          </a:ln>
        </p:spPr>
        <p:txBody>
          <a:bodyPr spcFirstLastPara="1" wrap="square" lIns="91425" tIns="91425" rIns="91425" bIns="91425" anchor="b" anchorCtr="0"/>
          <a:lstStyle>
            <a:lvl1pPr marR="0" lvl="0" algn="ctr" rtl="0">
              <a:lnSpc>
                <a:spcPct val="100000"/>
              </a:lnSpc>
              <a:spcBef>
                <a:spcPts val="0"/>
              </a:spcBef>
              <a:spcAft>
                <a:spcPts val="0"/>
              </a:spcAft>
              <a:buClr>
                <a:schemeClr val="lt2"/>
              </a:buClr>
              <a:buSzPts val="4200"/>
              <a:buFont typeface="Economica"/>
              <a:buNone/>
              <a:defRPr sz="4200" b="0" i="0" u="none" strike="noStrike" cap="none">
                <a:solidFill>
                  <a:schemeClr val="lt2"/>
                </a:solidFill>
                <a:latin typeface="Economica"/>
                <a:ea typeface="Economica"/>
                <a:cs typeface="Economica"/>
                <a:sym typeface="Economica"/>
              </a:defRPr>
            </a:lvl1pPr>
            <a:lvl2pPr marR="0" lvl="1" algn="ctr" rtl="0">
              <a:lnSpc>
                <a:spcPct val="100000"/>
              </a:lnSpc>
              <a:spcBef>
                <a:spcPts val="0"/>
              </a:spcBef>
              <a:spcAft>
                <a:spcPts val="0"/>
              </a:spcAft>
              <a:buClr>
                <a:schemeClr val="lt2"/>
              </a:buClr>
              <a:buSzPts val="4200"/>
              <a:buFont typeface="Economica"/>
              <a:buNone/>
              <a:defRPr sz="4200" b="0" i="0" u="none" strike="noStrike" cap="none">
                <a:solidFill>
                  <a:schemeClr val="lt2"/>
                </a:solidFill>
                <a:latin typeface="Economica"/>
                <a:ea typeface="Economica"/>
                <a:cs typeface="Economica"/>
                <a:sym typeface="Economica"/>
              </a:defRPr>
            </a:lvl2pPr>
            <a:lvl3pPr marR="0" lvl="2" algn="ctr" rtl="0">
              <a:lnSpc>
                <a:spcPct val="100000"/>
              </a:lnSpc>
              <a:spcBef>
                <a:spcPts val="0"/>
              </a:spcBef>
              <a:spcAft>
                <a:spcPts val="0"/>
              </a:spcAft>
              <a:buClr>
                <a:schemeClr val="lt2"/>
              </a:buClr>
              <a:buSzPts val="4200"/>
              <a:buFont typeface="Economica"/>
              <a:buNone/>
              <a:defRPr sz="4200" b="0" i="0" u="none" strike="noStrike" cap="none">
                <a:solidFill>
                  <a:schemeClr val="lt2"/>
                </a:solidFill>
                <a:latin typeface="Economica"/>
                <a:ea typeface="Economica"/>
                <a:cs typeface="Economica"/>
                <a:sym typeface="Economica"/>
              </a:defRPr>
            </a:lvl3pPr>
            <a:lvl4pPr marR="0" lvl="3" algn="ctr" rtl="0">
              <a:lnSpc>
                <a:spcPct val="100000"/>
              </a:lnSpc>
              <a:spcBef>
                <a:spcPts val="0"/>
              </a:spcBef>
              <a:spcAft>
                <a:spcPts val="0"/>
              </a:spcAft>
              <a:buClr>
                <a:schemeClr val="lt2"/>
              </a:buClr>
              <a:buSzPts val="4200"/>
              <a:buFont typeface="Economica"/>
              <a:buNone/>
              <a:defRPr sz="4200" b="0" i="0" u="none" strike="noStrike" cap="none">
                <a:solidFill>
                  <a:schemeClr val="lt2"/>
                </a:solidFill>
                <a:latin typeface="Economica"/>
                <a:ea typeface="Economica"/>
                <a:cs typeface="Economica"/>
                <a:sym typeface="Economica"/>
              </a:defRPr>
            </a:lvl4pPr>
            <a:lvl5pPr marR="0" lvl="4" algn="ctr" rtl="0">
              <a:lnSpc>
                <a:spcPct val="100000"/>
              </a:lnSpc>
              <a:spcBef>
                <a:spcPts val="0"/>
              </a:spcBef>
              <a:spcAft>
                <a:spcPts val="0"/>
              </a:spcAft>
              <a:buClr>
                <a:schemeClr val="lt2"/>
              </a:buClr>
              <a:buSzPts val="4200"/>
              <a:buFont typeface="Economica"/>
              <a:buNone/>
              <a:defRPr sz="4200" b="0" i="0" u="none" strike="noStrike" cap="none">
                <a:solidFill>
                  <a:schemeClr val="lt2"/>
                </a:solidFill>
                <a:latin typeface="Economica"/>
                <a:ea typeface="Economica"/>
                <a:cs typeface="Economica"/>
                <a:sym typeface="Economica"/>
              </a:defRPr>
            </a:lvl5pPr>
            <a:lvl6pPr marR="0" lvl="5" algn="ctr" rtl="0">
              <a:lnSpc>
                <a:spcPct val="100000"/>
              </a:lnSpc>
              <a:spcBef>
                <a:spcPts val="0"/>
              </a:spcBef>
              <a:spcAft>
                <a:spcPts val="0"/>
              </a:spcAft>
              <a:buClr>
                <a:schemeClr val="lt2"/>
              </a:buClr>
              <a:buSzPts val="4200"/>
              <a:buFont typeface="Economica"/>
              <a:buNone/>
              <a:defRPr sz="4200" b="0" i="0" u="none" strike="noStrike" cap="none">
                <a:solidFill>
                  <a:schemeClr val="lt2"/>
                </a:solidFill>
                <a:latin typeface="Economica"/>
                <a:ea typeface="Economica"/>
                <a:cs typeface="Economica"/>
                <a:sym typeface="Economica"/>
              </a:defRPr>
            </a:lvl6pPr>
            <a:lvl7pPr marR="0" lvl="6" algn="ctr" rtl="0">
              <a:lnSpc>
                <a:spcPct val="100000"/>
              </a:lnSpc>
              <a:spcBef>
                <a:spcPts val="0"/>
              </a:spcBef>
              <a:spcAft>
                <a:spcPts val="0"/>
              </a:spcAft>
              <a:buClr>
                <a:schemeClr val="lt2"/>
              </a:buClr>
              <a:buSzPts val="4200"/>
              <a:buFont typeface="Economica"/>
              <a:buNone/>
              <a:defRPr sz="4200" b="0" i="0" u="none" strike="noStrike" cap="none">
                <a:solidFill>
                  <a:schemeClr val="lt2"/>
                </a:solidFill>
                <a:latin typeface="Economica"/>
                <a:ea typeface="Economica"/>
                <a:cs typeface="Economica"/>
                <a:sym typeface="Economica"/>
              </a:defRPr>
            </a:lvl7pPr>
            <a:lvl8pPr marR="0" lvl="7" algn="ctr" rtl="0">
              <a:lnSpc>
                <a:spcPct val="100000"/>
              </a:lnSpc>
              <a:spcBef>
                <a:spcPts val="0"/>
              </a:spcBef>
              <a:spcAft>
                <a:spcPts val="0"/>
              </a:spcAft>
              <a:buClr>
                <a:schemeClr val="lt2"/>
              </a:buClr>
              <a:buSzPts val="4200"/>
              <a:buFont typeface="Economica"/>
              <a:buNone/>
              <a:defRPr sz="4200" b="0" i="0" u="none" strike="noStrike" cap="none">
                <a:solidFill>
                  <a:schemeClr val="lt2"/>
                </a:solidFill>
                <a:latin typeface="Economica"/>
                <a:ea typeface="Economica"/>
                <a:cs typeface="Economica"/>
                <a:sym typeface="Economica"/>
              </a:defRPr>
            </a:lvl8pPr>
            <a:lvl9pPr marR="0" lvl="8" algn="ctr" rtl="0">
              <a:lnSpc>
                <a:spcPct val="100000"/>
              </a:lnSpc>
              <a:spcBef>
                <a:spcPts val="0"/>
              </a:spcBef>
              <a:spcAft>
                <a:spcPts val="0"/>
              </a:spcAft>
              <a:buClr>
                <a:schemeClr val="lt2"/>
              </a:buClr>
              <a:buSzPts val="4200"/>
              <a:buFont typeface="Economica"/>
              <a:buNone/>
              <a:defRPr sz="4200" b="0" i="0" u="none" strike="noStrike" cap="none">
                <a:solidFill>
                  <a:schemeClr val="lt2"/>
                </a:solidFill>
                <a:latin typeface="Economica"/>
                <a:ea typeface="Economica"/>
                <a:cs typeface="Economica"/>
                <a:sym typeface="Economica"/>
              </a:defRPr>
            </a:lvl9pPr>
          </a:lstStyle>
          <a:p>
            <a:endParaRPr/>
          </a:p>
        </p:txBody>
      </p:sp>
      <p:sp>
        <p:nvSpPr>
          <p:cNvPr id="47" name="Shape 47"/>
          <p:cNvSpPr txBox="1">
            <a:spLocks noGrp="1"/>
          </p:cNvSpPr>
          <p:nvPr>
            <p:ph type="subTitle" idx="1"/>
          </p:nvPr>
        </p:nvSpPr>
        <p:spPr>
          <a:xfrm>
            <a:off x="265500" y="2769001"/>
            <a:ext cx="4045200" cy="1574100"/>
          </a:xfrm>
          <a:prstGeom prst="rect">
            <a:avLst/>
          </a:prstGeom>
          <a:noFill/>
          <a:ln>
            <a:noFill/>
          </a:ln>
        </p:spPr>
        <p:txBody>
          <a:bodyPr spcFirstLastPara="1" wrap="square" lIns="91425" tIns="91425" rIns="91425" bIns="91425" anchor="t" anchorCtr="0"/>
          <a:lstStyle>
            <a:lvl1pPr marR="0" lvl="0" algn="ctr" rtl="0">
              <a:lnSpc>
                <a:spcPct val="100000"/>
              </a:lnSpc>
              <a:spcBef>
                <a:spcPts val="0"/>
              </a:spcBef>
              <a:spcAft>
                <a:spcPts val="0"/>
              </a:spcAft>
              <a:buClr>
                <a:schemeClr val="dk1"/>
              </a:buClr>
              <a:buSzPts val="2400"/>
              <a:buFont typeface="Economica"/>
              <a:buNone/>
              <a:defRPr sz="2400" b="0" i="0" u="none" strike="noStrike" cap="none">
                <a:solidFill>
                  <a:schemeClr val="dk1"/>
                </a:solidFill>
                <a:latin typeface="Economica"/>
                <a:ea typeface="Economica"/>
                <a:cs typeface="Economica"/>
                <a:sym typeface="Economica"/>
              </a:defRPr>
            </a:lvl1pPr>
            <a:lvl2pPr marR="0" lvl="1" algn="ctr" rtl="0">
              <a:lnSpc>
                <a:spcPct val="100000"/>
              </a:lnSpc>
              <a:spcBef>
                <a:spcPts val="0"/>
              </a:spcBef>
              <a:spcAft>
                <a:spcPts val="0"/>
              </a:spcAft>
              <a:buClr>
                <a:schemeClr val="dk1"/>
              </a:buClr>
              <a:buSzPts val="2400"/>
              <a:buFont typeface="Economica"/>
              <a:buNone/>
              <a:defRPr sz="2400" b="0" i="0" u="none" strike="noStrike" cap="none">
                <a:solidFill>
                  <a:schemeClr val="dk1"/>
                </a:solidFill>
                <a:latin typeface="Economica"/>
                <a:ea typeface="Economica"/>
                <a:cs typeface="Economica"/>
                <a:sym typeface="Economica"/>
              </a:defRPr>
            </a:lvl2pPr>
            <a:lvl3pPr marR="0" lvl="2" algn="ctr" rtl="0">
              <a:lnSpc>
                <a:spcPct val="100000"/>
              </a:lnSpc>
              <a:spcBef>
                <a:spcPts val="0"/>
              </a:spcBef>
              <a:spcAft>
                <a:spcPts val="0"/>
              </a:spcAft>
              <a:buClr>
                <a:schemeClr val="dk1"/>
              </a:buClr>
              <a:buSzPts val="2400"/>
              <a:buFont typeface="Economica"/>
              <a:buNone/>
              <a:defRPr sz="2400" b="0" i="0" u="none" strike="noStrike" cap="none">
                <a:solidFill>
                  <a:schemeClr val="dk1"/>
                </a:solidFill>
                <a:latin typeface="Economica"/>
                <a:ea typeface="Economica"/>
                <a:cs typeface="Economica"/>
                <a:sym typeface="Economica"/>
              </a:defRPr>
            </a:lvl3pPr>
            <a:lvl4pPr marR="0" lvl="3" algn="ctr" rtl="0">
              <a:lnSpc>
                <a:spcPct val="100000"/>
              </a:lnSpc>
              <a:spcBef>
                <a:spcPts val="0"/>
              </a:spcBef>
              <a:spcAft>
                <a:spcPts val="0"/>
              </a:spcAft>
              <a:buClr>
                <a:schemeClr val="dk1"/>
              </a:buClr>
              <a:buSzPts val="2400"/>
              <a:buFont typeface="Economica"/>
              <a:buNone/>
              <a:defRPr sz="2400" b="0" i="0" u="none" strike="noStrike" cap="none">
                <a:solidFill>
                  <a:schemeClr val="dk1"/>
                </a:solidFill>
                <a:latin typeface="Economica"/>
                <a:ea typeface="Economica"/>
                <a:cs typeface="Economica"/>
                <a:sym typeface="Economica"/>
              </a:defRPr>
            </a:lvl4pPr>
            <a:lvl5pPr marR="0" lvl="4" algn="ctr" rtl="0">
              <a:lnSpc>
                <a:spcPct val="100000"/>
              </a:lnSpc>
              <a:spcBef>
                <a:spcPts val="0"/>
              </a:spcBef>
              <a:spcAft>
                <a:spcPts val="0"/>
              </a:spcAft>
              <a:buClr>
                <a:schemeClr val="dk1"/>
              </a:buClr>
              <a:buSzPts val="2400"/>
              <a:buFont typeface="Economica"/>
              <a:buNone/>
              <a:defRPr sz="2400" b="0" i="0" u="none" strike="noStrike" cap="none">
                <a:solidFill>
                  <a:schemeClr val="dk1"/>
                </a:solidFill>
                <a:latin typeface="Economica"/>
                <a:ea typeface="Economica"/>
                <a:cs typeface="Economica"/>
                <a:sym typeface="Economica"/>
              </a:defRPr>
            </a:lvl5pPr>
            <a:lvl6pPr marR="0" lvl="5" algn="ctr" rtl="0">
              <a:lnSpc>
                <a:spcPct val="100000"/>
              </a:lnSpc>
              <a:spcBef>
                <a:spcPts val="0"/>
              </a:spcBef>
              <a:spcAft>
                <a:spcPts val="0"/>
              </a:spcAft>
              <a:buClr>
                <a:schemeClr val="dk1"/>
              </a:buClr>
              <a:buSzPts val="2400"/>
              <a:buFont typeface="Economica"/>
              <a:buNone/>
              <a:defRPr sz="2400" b="0" i="0" u="none" strike="noStrike" cap="none">
                <a:solidFill>
                  <a:schemeClr val="dk1"/>
                </a:solidFill>
                <a:latin typeface="Economica"/>
                <a:ea typeface="Economica"/>
                <a:cs typeface="Economica"/>
                <a:sym typeface="Economica"/>
              </a:defRPr>
            </a:lvl6pPr>
            <a:lvl7pPr marR="0" lvl="6" algn="ctr" rtl="0">
              <a:lnSpc>
                <a:spcPct val="100000"/>
              </a:lnSpc>
              <a:spcBef>
                <a:spcPts val="0"/>
              </a:spcBef>
              <a:spcAft>
                <a:spcPts val="0"/>
              </a:spcAft>
              <a:buClr>
                <a:schemeClr val="dk1"/>
              </a:buClr>
              <a:buSzPts val="2400"/>
              <a:buFont typeface="Economica"/>
              <a:buNone/>
              <a:defRPr sz="2400" b="0" i="0" u="none" strike="noStrike" cap="none">
                <a:solidFill>
                  <a:schemeClr val="dk1"/>
                </a:solidFill>
                <a:latin typeface="Economica"/>
                <a:ea typeface="Economica"/>
                <a:cs typeface="Economica"/>
                <a:sym typeface="Economica"/>
              </a:defRPr>
            </a:lvl7pPr>
            <a:lvl8pPr marR="0" lvl="7" algn="ctr" rtl="0">
              <a:lnSpc>
                <a:spcPct val="100000"/>
              </a:lnSpc>
              <a:spcBef>
                <a:spcPts val="0"/>
              </a:spcBef>
              <a:spcAft>
                <a:spcPts val="0"/>
              </a:spcAft>
              <a:buClr>
                <a:schemeClr val="dk1"/>
              </a:buClr>
              <a:buSzPts val="2400"/>
              <a:buFont typeface="Economica"/>
              <a:buNone/>
              <a:defRPr sz="2400" b="0" i="0" u="none" strike="noStrike" cap="none">
                <a:solidFill>
                  <a:schemeClr val="dk1"/>
                </a:solidFill>
                <a:latin typeface="Economica"/>
                <a:ea typeface="Economica"/>
                <a:cs typeface="Economica"/>
                <a:sym typeface="Economica"/>
              </a:defRPr>
            </a:lvl8pPr>
            <a:lvl9pPr marR="0" lvl="8" algn="ctr" rtl="0">
              <a:lnSpc>
                <a:spcPct val="100000"/>
              </a:lnSpc>
              <a:spcBef>
                <a:spcPts val="0"/>
              </a:spcBef>
              <a:spcAft>
                <a:spcPts val="0"/>
              </a:spcAft>
              <a:buClr>
                <a:schemeClr val="dk1"/>
              </a:buClr>
              <a:buSzPts val="2400"/>
              <a:buFont typeface="Economica"/>
              <a:buNone/>
              <a:defRPr sz="2400" b="0" i="0" u="none" strike="noStrike" cap="none">
                <a:solidFill>
                  <a:schemeClr val="dk1"/>
                </a:solidFill>
                <a:latin typeface="Economica"/>
                <a:ea typeface="Economica"/>
                <a:cs typeface="Economica"/>
                <a:sym typeface="Economica"/>
              </a:defRPr>
            </a:lvl9pPr>
          </a:lstStyle>
          <a:p>
            <a:endParaRPr/>
          </a:p>
        </p:txBody>
      </p:sp>
      <p:sp>
        <p:nvSpPr>
          <p:cNvPr id="48" name="Shape 48"/>
          <p:cNvSpPr txBox="1">
            <a:spLocks noGrp="1"/>
          </p:cNvSpPr>
          <p:nvPr>
            <p:ph type="body" idx="2"/>
          </p:nvPr>
        </p:nvSpPr>
        <p:spPr>
          <a:xfrm>
            <a:off x="4939500" y="724200"/>
            <a:ext cx="3837000" cy="3695100"/>
          </a:xfrm>
          <a:prstGeom prst="rect">
            <a:avLst/>
          </a:prstGeom>
          <a:noFill/>
          <a:ln>
            <a:noFill/>
          </a:ln>
        </p:spPr>
        <p:txBody>
          <a:bodyPr spcFirstLastPara="1" wrap="square" lIns="91425" tIns="91425" rIns="91425" bIns="91425" anchor="ctr" anchorCtr="0"/>
          <a:lstStyle>
            <a:lvl1pPr marL="457200" marR="0" lvl="0" indent="-342900" algn="l" rtl="0">
              <a:lnSpc>
                <a:spcPct val="115000"/>
              </a:lnSpc>
              <a:spcBef>
                <a:spcPts val="0"/>
              </a:spcBef>
              <a:spcAft>
                <a:spcPts val="0"/>
              </a:spcAft>
              <a:buClr>
                <a:schemeClr val="lt1"/>
              </a:buClr>
              <a:buSzPts val="1800"/>
              <a:buFont typeface="Open Sans"/>
              <a:buChar char="●"/>
              <a:defRPr sz="1800" b="0" i="0" u="none" strike="noStrike" cap="none">
                <a:solidFill>
                  <a:schemeClr val="lt1"/>
                </a:solidFill>
                <a:latin typeface="Open Sans"/>
                <a:ea typeface="Open Sans"/>
                <a:cs typeface="Open Sans"/>
                <a:sym typeface="Open Sans"/>
              </a:defRPr>
            </a:lvl1pPr>
            <a:lvl2pPr marL="914400" marR="0" lvl="1" indent="-317500" algn="l" rtl="0">
              <a:lnSpc>
                <a:spcPct val="115000"/>
              </a:lnSpc>
              <a:spcBef>
                <a:spcPts val="1600"/>
              </a:spcBef>
              <a:spcAft>
                <a:spcPts val="0"/>
              </a:spcAft>
              <a:buClr>
                <a:schemeClr val="lt1"/>
              </a:buClr>
              <a:buSzPts val="1400"/>
              <a:buFont typeface="Open Sans"/>
              <a:buChar char="○"/>
              <a:defRPr sz="1400" b="0" i="0" u="none" strike="noStrike" cap="none">
                <a:solidFill>
                  <a:schemeClr val="lt1"/>
                </a:solidFill>
                <a:latin typeface="Open Sans"/>
                <a:ea typeface="Open Sans"/>
                <a:cs typeface="Open Sans"/>
                <a:sym typeface="Open Sans"/>
              </a:defRPr>
            </a:lvl2pPr>
            <a:lvl3pPr marL="1371600" marR="0" lvl="2" indent="-317500" algn="l" rtl="0">
              <a:lnSpc>
                <a:spcPct val="115000"/>
              </a:lnSpc>
              <a:spcBef>
                <a:spcPts val="1600"/>
              </a:spcBef>
              <a:spcAft>
                <a:spcPts val="0"/>
              </a:spcAft>
              <a:buClr>
                <a:schemeClr val="lt1"/>
              </a:buClr>
              <a:buSzPts val="1400"/>
              <a:buFont typeface="Open Sans"/>
              <a:buChar char="■"/>
              <a:defRPr sz="1400" b="0" i="0" u="none" strike="noStrike" cap="none">
                <a:solidFill>
                  <a:schemeClr val="lt1"/>
                </a:solidFill>
                <a:latin typeface="Open Sans"/>
                <a:ea typeface="Open Sans"/>
                <a:cs typeface="Open Sans"/>
                <a:sym typeface="Open Sans"/>
              </a:defRPr>
            </a:lvl3pPr>
            <a:lvl4pPr marL="1828800" marR="0" lvl="3" indent="-317500" algn="l" rtl="0">
              <a:lnSpc>
                <a:spcPct val="115000"/>
              </a:lnSpc>
              <a:spcBef>
                <a:spcPts val="1600"/>
              </a:spcBef>
              <a:spcAft>
                <a:spcPts val="0"/>
              </a:spcAft>
              <a:buClr>
                <a:schemeClr val="lt1"/>
              </a:buClr>
              <a:buSzPts val="1400"/>
              <a:buFont typeface="Open Sans"/>
              <a:buChar char="●"/>
              <a:defRPr sz="1400" b="0" i="0" u="none" strike="noStrike" cap="none">
                <a:solidFill>
                  <a:schemeClr val="lt1"/>
                </a:solidFill>
                <a:latin typeface="Open Sans"/>
                <a:ea typeface="Open Sans"/>
                <a:cs typeface="Open Sans"/>
                <a:sym typeface="Open Sans"/>
              </a:defRPr>
            </a:lvl4pPr>
            <a:lvl5pPr marL="2286000" marR="0" lvl="4" indent="-317500" algn="l" rtl="0">
              <a:lnSpc>
                <a:spcPct val="115000"/>
              </a:lnSpc>
              <a:spcBef>
                <a:spcPts val="1600"/>
              </a:spcBef>
              <a:spcAft>
                <a:spcPts val="0"/>
              </a:spcAft>
              <a:buClr>
                <a:schemeClr val="lt1"/>
              </a:buClr>
              <a:buSzPts val="1400"/>
              <a:buFont typeface="Open Sans"/>
              <a:buChar char="○"/>
              <a:defRPr sz="1400" b="0" i="0" u="none" strike="noStrike" cap="none">
                <a:solidFill>
                  <a:schemeClr val="lt1"/>
                </a:solidFill>
                <a:latin typeface="Open Sans"/>
                <a:ea typeface="Open Sans"/>
                <a:cs typeface="Open Sans"/>
                <a:sym typeface="Open Sans"/>
              </a:defRPr>
            </a:lvl5pPr>
            <a:lvl6pPr marL="2743200" marR="0" lvl="5" indent="-317500" algn="l" rtl="0">
              <a:lnSpc>
                <a:spcPct val="115000"/>
              </a:lnSpc>
              <a:spcBef>
                <a:spcPts val="1600"/>
              </a:spcBef>
              <a:spcAft>
                <a:spcPts val="0"/>
              </a:spcAft>
              <a:buClr>
                <a:schemeClr val="lt1"/>
              </a:buClr>
              <a:buSzPts val="1400"/>
              <a:buFont typeface="Open Sans"/>
              <a:buChar char="■"/>
              <a:defRPr sz="1400" b="0" i="0" u="none" strike="noStrike" cap="none">
                <a:solidFill>
                  <a:schemeClr val="lt1"/>
                </a:solidFill>
                <a:latin typeface="Open Sans"/>
                <a:ea typeface="Open Sans"/>
                <a:cs typeface="Open Sans"/>
                <a:sym typeface="Open Sans"/>
              </a:defRPr>
            </a:lvl6pPr>
            <a:lvl7pPr marL="3200400" marR="0" lvl="6" indent="-317500" algn="l" rtl="0">
              <a:lnSpc>
                <a:spcPct val="115000"/>
              </a:lnSpc>
              <a:spcBef>
                <a:spcPts val="1600"/>
              </a:spcBef>
              <a:spcAft>
                <a:spcPts val="0"/>
              </a:spcAft>
              <a:buClr>
                <a:schemeClr val="lt1"/>
              </a:buClr>
              <a:buSzPts val="1400"/>
              <a:buFont typeface="Open Sans"/>
              <a:buChar char="●"/>
              <a:defRPr sz="1400" b="0" i="0" u="none" strike="noStrike" cap="none">
                <a:solidFill>
                  <a:schemeClr val="lt1"/>
                </a:solidFill>
                <a:latin typeface="Open Sans"/>
                <a:ea typeface="Open Sans"/>
                <a:cs typeface="Open Sans"/>
                <a:sym typeface="Open Sans"/>
              </a:defRPr>
            </a:lvl7pPr>
            <a:lvl8pPr marL="3657600" marR="0" lvl="7" indent="-317500" algn="l" rtl="0">
              <a:lnSpc>
                <a:spcPct val="115000"/>
              </a:lnSpc>
              <a:spcBef>
                <a:spcPts val="1600"/>
              </a:spcBef>
              <a:spcAft>
                <a:spcPts val="0"/>
              </a:spcAft>
              <a:buClr>
                <a:schemeClr val="lt1"/>
              </a:buClr>
              <a:buSzPts val="1400"/>
              <a:buFont typeface="Open Sans"/>
              <a:buChar char="○"/>
              <a:defRPr sz="1400" b="0" i="0" u="none" strike="noStrike" cap="none">
                <a:solidFill>
                  <a:schemeClr val="lt1"/>
                </a:solidFill>
                <a:latin typeface="Open Sans"/>
                <a:ea typeface="Open Sans"/>
                <a:cs typeface="Open Sans"/>
                <a:sym typeface="Open Sans"/>
              </a:defRPr>
            </a:lvl8pPr>
            <a:lvl9pPr marL="4114800" marR="0" lvl="8" indent="-317500" algn="l" rtl="0">
              <a:lnSpc>
                <a:spcPct val="115000"/>
              </a:lnSpc>
              <a:spcBef>
                <a:spcPts val="1600"/>
              </a:spcBef>
              <a:spcAft>
                <a:spcPts val="1600"/>
              </a:spcAft>
              <a:buClr>
                <a:schemeClr val="lt1"/>
              </a:buClr>
              <a:buSzPts val="1400"/>
              <a:buFont typeface="Open Sans"/>
              <a:buChar char="■"/>
              <a:defRPr sz="1400" b="0" i="0" u="none" strike="noStrike" cap="none">
                <a:solidFill>
                  <a:schemeClr val="lt1"/>
                </a:solidFill>
                <a:latin typeface="Open Sans"/>
                <a:ea typeface="Open Sans"/>
                <a:cs typeface="Open Sans"/>
                <a:sym typeface="Open Sans"/>
              </a:defRPr>
            </a:lvl9pPr>
          </a:lstStyle>
          <a:p>
            <a:endParaRPr/>
          </a:p>
        </p:txBody>
      </p:sp>
      <p:sp>
        <p:nvSpPr>
          <p:cNvPr id="49" name="Shape 4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1pPr>
            <a:lvl2pPr marL="0" marR="0" lvl="1"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2pPr>
            <a:lvl3pPr marL="0" marR="0" lvl="2"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3pPr>
            <a:lvl4pPr marL="0" marR="0" lvl="3"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4pPr>
            <a:lvl5pPr marL="0" marR="0" lvl="4"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5pPr>
            <a:lvl6pPr marL="0" marR="0" lvl="5"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6pPr>
            <a:lvl7pPr marL="0" marR="0" lvl="6"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7pPr>
            <a:lvl8pPr marL="0" marR="0" lvl="7"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8pPr>
            <a:lvl9pPr marL="0" marR="0" lvl="8" indent="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luxe">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315925"/>
            <a:ext cx="8520600" cy="8313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1pPr>
            <a:lvl2pPr marR="0" lvl="1" algn="l"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2pPr>
            <a:lvl3pPr marR="0" lvl="2" algn="l"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3pPr>
            <a:lvl4pPr marR="0" lvl="3" algn="l"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4pPr>
            <a:lvl5pPr marR="0" lvl="4" algn="l"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5pPr>
            <a:lvl6pPr marR="0" lvl="5" algn="l"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6pPr>
            <a:lvl7pPr marR="0" lvl="6" algn="l"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7pPr>
            <a:lvl8pPr marR="0" lvl="7" algn="l"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8pPr>
            <a:lvl9pPr marR="0" lvl="8" algn="l" rtl="0">
              <a:lnSpc>
                <a:spcPct val="100000"/>
              </a:lnSpc>
              <a:spcBef>
                <a:spcPts val="0"/>
              </a:spcBef>
              <a:spcAft>
                <a:spcPts val="0"/>
              </a:spcAft>
              <a:buClr>
                <a:schemeClr val="dk1"/>
              </a:buClr>
              <a:buSzPts val="4200"/>
              <a:buFont typeface="Economica"/>
              <a:buNone/>
              <a:defRPr sz="4200" b="0" i="0" u="none" strike="noStrike" cap="none">
                <a:solidFill>
                  <a:schemeClr val="dk1"/>
                </a:solidFill>
                <a:latin typeface="Economica"/>
                <a:ea typeface="Economica"/>
                <a:cs typeface="Economica"/>
                <a:sym typeface="Economica"/>
              </a:defRPr>
            </a:lvl9pPr>
          </a:lstStyle>
          <a:p>
            <a:endParaRPr/>
          </a:p>
        </p:txBody>
      </p:sp>
      <p:sp>
        <p:nvSpPr>
          <p:cNvPr id="7" name="Shape 7"/>
          <p:cNvSpPr txBox="1">
            <a:spLocks noGrp="1"/>
          </p:cNvSpPr>
          <p:nvPr>
            <p:ph type="body" idx="1"/>
          </p:nvPr>
        </p:nvSpPr>
        <p:spPr>
          <a:xfrm>
            <a:off x="311700" y="1225225"/>
            <a:ext cx="8520600" cy="3354000"/>
          </a:xfrm>
          <a:prstGeom prst="rect">
            <a:avLst/>
          </a:prstGeom>
          <a:noFill/>
          <a:ln>
            <a:noFill/>
          </a:ln>
        </p:spPr>
        <p:txBody>
          <a:bodyPr spcFirstLastPara="1" wrap="square" lIns="91425" tIns="91425" rIns="91425" bIns="91425" anchor="t" anchorCtr="0"/>
          <a:lstStyle>
            <a:lvl1pPr marL="457200" marR="0" lvl="0" indent="-342900" algn="l" rtl="0">
              <a:lnSpc>
                <a:spcPct val="115000"/>
              </a:lnSpc>
              <a:spcBef>
                <a:spcPts val="0"/>
              </a:spcBef>
              <a:spcAft>
                <a:spcPts val="0"/>
              </a:spcAft>
              <a:buClr>
                <a:schemeClr val="dk1"/>
              </a:buClr>
              <a:buSzPts val="1800"/>
              <a:buFont typeface="Open Sans"/>
              <a:buChar char="●"/>
              <a:defRPr sz="1800" b="0" i="0" u="none" strike="noStrike" cap="none">
                <a:solidFill>
                  <a:schemeClr val="dk1"/>
                </a:solidFill>
                <a:latin typeface="Open Sans"/>
                <a:ea typeface="Open Sans"/>
                <a:cs typeface="Open Sans"/>
                <a:sym typeface="Open Sans"/>
              </a:defRPr>
            </a:lvl1pPr>
            <a:lvl2pPr marL="914400" marR="0" lvl="1" indent="-317500" algn="l" rtl="0">
              <a:lnSpc>
                <a:spcPct val="115000"/>
              </a:lnSpc>
              <a:spcBef>
                <a:spcPts val="160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2pPr>
            <a:lvl3pPr marL="1371600" marR="0" lvl="2" indent="-317500" algn="l" rtl="0">
              <a:lnSpc>
                <a:spcPct val="115000"/>
              </a:lnSpc>
              <a:spcBef>
                <a:spcPts val="160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3pPr>
            <a:lvl4pPr marL="1828800" marR="0" lvl="3" indent="-317500" algn="l" rtl="0">
              <a:lnSpc>
                <a:spcPct val="115000"/>
              </a:lnSpc>
              <a:spcBef>
                <a:spcPts val="160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4pPr>
            <a:lvl5pPr marL="2286000" marR="0" lvl="4" indent="-317500" algn="l" rtl="0">
              <a:lnSpc>
                <a:spcPct val="115000"/>
              </a:lnSpc>
              <a:spcBef>
                <a:spcPts val="160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5pPr>
            <a:lvl6pPr marL="2743200" marR="0" lvl="5" indent="-317500" algn="l" rtl="0">
              <a:lnSpc>
                <a:spcPct val="115000"/>
              </a:lnSpc>
              <a:spcBef>
                <a:spcPts val="160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6pPr>
            <a:lvl7pPr marL="3200400" marR="0" lvl="6" indent="-317500" algn="l" rtl="0">
              <a:lnSpc>
                <a:spcPct val="115000"/>
              </a:lnSpc>
              <a:spcBef>
                <a:spcPts val="160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7pPr>
            <a:lvl8pPr marL="3657600" marR="0" lvl="7" indent="-317500" algn="l" rtl="0">
              <a:lnSpc>
                <a:spcPct val="115000"/>
              </a:lnSpc>
              <a:spcBef>
                <a:spcPts val="160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8pPr>
            <a:lvl9pPr marL="4114800" marR="0" lvl="8" indent="-317500" algn="l" rtl="0">
              <a:lnSpc>
                <a:spcPct val="115000"/>
              </a:lnSpc>
              <a:spcBef>
                <a:spcPts val="1600"/>
              </a:spcBef>
              <a:spcAft>
                <a:spcPts val="160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9pPr>
          </a:lstStyle>
          <a:p>
            <a:endParaRPr/>
          </a:p>
        </p:txBody>
      </p:sp>
      <p:sp>
        <p:nvSpPr>
          <p:cNvPr id="8" name="Shape 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chemeClr val="dk1"/>
              </a:buClr>
              <a:buSzPts val="1000"/>
              <a:buFont typeface="Economica"/>
              <a:buNone/>
              <a:defRPr sz="1000" b="0" i="0" u="none" strike="noStrike" cap="none">
                <a:solidFill>
                  <a:schemeClr val="dk1"/>
                </a:solidFill>
                <a:latin typeface="Economica"/>
                <a:ea typeface="Economica"/>
                <a:cs typeface="Economica"/>
                <a:sym typeface="Economica"/>
              </a:defRPr>
            </a:lvl1pPr>
            <a:lvl2pPr marL="0" marR="0" lvl="1" indent="0" algn="r" rtl="0">
              <a:lnSpc>
                <a:spcPct val="100000"/>
              </a:lnSpc>
              <a:spcBef>
                <a:spcPts val="0"/>
              </a:spcBef>
              <a:spcAft>
                <a:spcPts val="0"/>
              </a:spcAft>
              <a:buClr>
                <a:schemeClr val="dk1"/>
              </a:buClr>
              <a:buSzPts val="1000"/>
              <a:buFont typeface="Economica"/>
              <a:buNone/>
              <a:defRPr sz="1000" b="0" i="0" u="none" strike="noStrike" cap="none">
                <a:solidFill>
                  <a:schemeClr val="dk1"/>
                </a:solidFill>
                <a:latin typeface="Economica"/>
                <a:ea typeface="Economica"/>
                <a:cs typeface="Economica"/>
                <a:sym typeface="Economica"/>
              </a:defRPr>
            </a:lvl2pPr>
            <a:lvl3pPr marL="0" marR="0" lvl="2" indent="0" algn="r" rtl="0">
              <a:lnSpc>
                <a:spcPct val="100000"/>
              </a:lnSpc>
              <a:spcBef>
                <a:spcPts val="0"/>
              </a:spcBef>
              <a:spcAft>
                <a:spcPts val="0"/>
              </a:spcAft>
              <a:buClr>
                <a:schemeClr val="dk1"/>
              </a:buClr>
              <a:buSzPts val="1000"/>
              <a:buFont typeface="Economica"/>
              <a:buNone/>
              <a:defRPr sz="1000" b="0" i="0" u="none" strike="noStrike" cap="none">
                <a:solidFill>
                  <a:schemeClr val="dk1"/>
                </a:solidFill>
                <a:latin typeface="Economica"/>
                <a:ea typeface="Economica"/>
                <a:cs typeface="Economica"/>
                <a:sym typeface="Economica"/>
              </a:defRPr>
            </a:lvl3pPr>
            <a:lvl4pPr marL="0" marR="0" lvl="3" indent="0" algn="r" rtl="0">
              <a:lnSpc>
                <a:spcPct val="100000"/>
              </a:lnSpc>
              <a:spcBef>
                <a:spcPts val="0"/>
              </a:spcBef>
              <a:spcAft>
                <a:spcPts val="0"/>
              </a:spcAft>
              <a:buClr>
                <a:schemeClr val="dk1"/>
              </a:buClr>
              <a:buSzPts val="1000"/>
              <a:buFont typeface="Economica"/>
              <a:buNone/>
              <a:defRPr sz="1000" b="0" i="0" u="none" strike="noStrike" cap="none">
                <a:solidFill>
                  <a:schemeClr val="dk1"/>
                </a:solidFill>
                <a:latin typeface="Economica"/>
                <a:ea typeface="Economica"/>
                <a:cs typeface="Economica"/>
                <a:sym typeface="Economica"/>
              </a:defRPr>
            </a:lvl4pPr>
            <a:lvl5pPr marL="0" marR="0" lvl="4" indent="0" algn="r" rtl="0">
              <a:lnSpc>
                <a:spcPct val="100000"/>
              </a:lnSpc>
              <a:spcBef>
                <a:spcPts val="0"/>
              </a:spcBef>
              <a:spcAft>
                <a:spcPts val="0"/>
              </a:spcAft>
              <a:buClr>
                <a:schemeClr val="dk1"/>
              </a:buClr>
              <a:buSzPts val="1000"/>
              <a:buFont typeface="Economica"/>
              <a:buNone/>
              <a:defRPr sz="1000" b="0" i="0" u="none" strike="noStrike" cap="none">
                <a:solidFill>
                  <a:schemeClr val="dk1"/>
                </a:solidFill>
                <a:latin typeface="Economica"/>
                <a:ea typeface="Economica"/>
                <a:cs typeface="Economica"/>
                <a:sym typeface="Economica"/>
              </a:defRPr>
            </a:lvl5pPr>
            <a:lvl6pPr marL="0" marR="0" lvl="5" indent="0" algn="r" rtl="0">
              <a:lnSpc>
                <a:spcPct val="100000"/>
              </a:lnSpc>
              <a:spcBef>
                <a:spcPts val="0"/>
              </a:spcBef>
              <a:spcAft>
                <a:spcPts val="0"/>
              </a:spcAft>
              <a:buClr>
                <a:schemeClr val="dk1"/>
              </a:buClr>
              <a:buSzPts val="1000"/>
              <a:buFont typeface="Economica"/>
              <a:buNone/>
              <a:defRPr sz="1000" b="0" i="0" u="none" strike="noStrike" cap="none">
                <a:solidFill>
                  <a:schemeClr val="dk1"/>
                </a:solidFill>
                <a:latin typeface="Economica"/>
                <a:ea typeface="Economica"/>
                <a:cs typeface="Economica"/>
                <a:sym typeface="Economica"/>
              </a:defRPr>
            </a:lvl6pPr>
            <a:lvl7pPr marL="0" marR="0" lvl="6" indent="0" algn="r" rtl="0">
              <a:lnSpc>
                <a:spcPct val="100000"/>
              </a:lnSpc>
              <a:spcBef>
                <a:spcPts val="0"/>
              </a:spcBef>
              <a:spcAft>
                <a:spcPts val="0"/>
              </a:spcAft>
              <a:buClr>
                <a:schemeClr val="dk1"/>
              </a:buClr>
              <a:buSzPts val="1000"/>
              <a:buFont typeface="Economica"/>
              <a:buNone/>
              <a:defRPr sz="1000" b="0" i="0" u="none" strike="noStrike" cap="none">
                <a:solidFill>
                  <a:schemeClr val="dk1"/>
                </a:solidFill>
                <a:latin typeface="Economica"/>
                <a:ea typeface="Economica"/>
                <a:cs typeface="Economica"/>
                <a:sym typeface="Economica"/>
              </a:defRPr>
            </a:lvl7pPr>
            <a:lvl8pPr marL="0" marR="0" lvl="7" indent="0" algn="r" rtl="0">
              <a:lnSpc>
                <a:spcPct val="100000"/>
              </a:lnSpc>
              <a:spcBef>
                <a:spcPts val="0"/>
              </a:spcBef>
              <a:spcAft>
                <a:spcPts val="0"/>
              </a:spcAft>
              <a:buClr>
                <a:schemeClr val="dk1"/>
              </a:buClr>
              <a:buSzPts val="1000"/>
              <a:buFont typeface="Economica"/>
              <a:buNone/>
              <a:defRPr sz="1000" b="0" i="0" u="none" strike="noStrike" cap="none">
                <a:solidFill>
                  <a:schemeClr val="dk1"/>
                </a:solidFill>
                <a:latin typeface="Economica"/>
                <a:ea typeface="Economica"/>
                <a:cs typeface="Economica"/>
                <a:sym typeface="Economica"/>
              </a:defRPr>
            </a:lvl8pPr>
            <a:lvl9pPr marL="0" marR="0" lvl="8" indent="0" algn="r" rtl="0">
              <a:lnSpc>
                <a:spcPct val="100000"/>
              </a:lnSpc>
              <a:spcBef>
                <a:spcPts val="0"/>
              </a:spcBef>
              <a:spcAft>
                <a:spcPts val="0"/>
              </a:spcAft>
              <a:buClr>
                <a:schemeClr val="dk1"/>
              </a:buClr>
              <a:buSzPts val="1000"/>
              <a:buFont typeface="Economica"/>
              <a:buNone/>
              <a:defRPr sz="1000" b="0" i="0" u="none" strike="noStrike" cap="none">
                <a:solidFill>
                  <a:schemeClr val="dk1"/>
                </a:solidFill>
                <a:latin typeface="Economica"/>
                <a:ea typeface="Economica"/>
                <a:cs typeface="Economica"/>
                <a:sym typeface="Economica"/>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5.xml"/><Relationship Id="rId5" Type="http://schemas.openxmlformats.org/officeDocument/2006/relationships/image" Target="../media/image34.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8" Type="http://schemas.openxmlformats.org/officeDocument/2006/relationships/image" Target="../media/image35.gif"/><Relationship Id="rId3" Type="http://schemas.openxmlformats.org/officeDocument/2006/relationships/image" Target="../media/image44.png"/><Relationship Id="rId7" Type="http://schemas.openxmlformats.org/officeDocument/2006/relationships/image" Target="../media/image41.png"/><Relationship Id="rId12" Type="http://schemas.openxmlformats.org/officeDocument/2006/relationships/image" Target="../media/image15.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10.png"/><Relationship Id="rId5" Type="http://schemas.openxmlformats.org/officeDocument/2006/relationships/image" Target="../media/image29.png"/><Relationship Id="rId10" Type="http://schemas.openxmlformats.org/officeDocument/2006/relationships/image" Target="../media/image9.png"/><Relationship Id="rId4" Type="http://schemas.openxmlformats.org/officeDocument/2006/relationships/image" Target="../media/image45.png"/><Relationship Id="rId9" Type="http://schemas.openxmlformats.org/officeDocument/2006/relationships/image" Target="../media/image43.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1"/>
        <p:cNvGrpSpPr/>
        <p:nvPr/>
      </p:nvGrpSpPr>
      <p:grpSpPr>
        <a:xfrm>
          <a:off x="0" y="0"/>
          <a:ext cx="0" cy="0"/>
          <a:chOff x="0" y="0"/>
          <a:chExt cx="0" cy="0"/>
        </a:xfrm>
      </p:grpSpPr>
      <p:sp>
        <p:nvSpPr>
          <p:cNvPr id="62" name="Shape 62"/>
          <p:cNvSpPr txBox="1">
            <a:spLocks noGrp="1"/>
          </p:cNvSpPr>
          <p:nvPr>
            <p:ph type="ctrTitle"/>
          </p:nvPr>
        </p:nvSpPr>
        <p:spPr>
          <a:xfrm>
            <a:off x="2932500" y="1270200"/>
            <a:ext cx="3279000" cy="637500"/>
          </a:xfrm>
          <a:prstGeom prst="rect">
            <a:avLst/>
          </a:prstGeom>
          <a:noFill/>
          <a:ln>
            <a:noFill/>
          </a:ln>
        </p:spPr>
        <p:txBody>
          <a:bodyPr spcFirstLastPara="1" wrap="square" lIns="91425" tIns="91425" rIns="91425" bIns="91425" anchor="b" anchorCtr="0">
            <a:noAutofit/>
          </a:bodyPr>
          <a:lstStyle/>
          <a:p>
            <a:pPr marL="0" marR="0" lvl="0" indent="0" algn="ctr" rtl="0">
              <a:lnSpc>
                <a:spcPct val="100000"/>
              </a:lnSpc>
              <a:spcBef>
                <a:spcPts val="0"/>
              </a:spcBef>
              <a:spcAft>
                <a:spcPts val="0"/>
              </a:spcAft>
              <a:buClr>
                <a:schemeClr val="dk1"/>
              </a:buClr>
              <a:buSzPts val="4200"/>
              <a:buFont typeface="Economica"/>
              <a:buNone/>
            </a:pPr>
            <a:r>
              <a:rPr lang="en" sz="3000" b="0" i="0" u="none" strike="noStrike" cap="none">
                <a:solidFill>
                  <a:schemeClr val="dk1"/>
                </a:solidFill>
                <a:latin typeface="Rockwell"/>
                <a:ea typeface="Rockwell"/>
                <a:cs typeface="Rockwell"/>
                <a:sym typeface="Rockwell"/>
              </a:rPr>
              <a:t>First Generation</a:t>
            </a:r>
            <a:endParaRPr sz="4200" b="0" i="0" u="none" strike="noStrike" cap="none">
              <a:solidFill>
                <a:schemeClr val="dk1"/>
              </a:solidFill>
              <a:latin typeface="Economica"/>
              <a:ea typeface="Economica"/>
              <a:cs typeface="Economica"/>
              <a:sym typeface="Economica"/>
            </a:endParaRPr>
          </a:p>
        </p:txBody>
      </p:sp>
      <p:sp>
        <p:nvSpPr>
          <p:cNvPr id="63" name="Shape 63"/>
          <p:cNvSpPr txBox="1">
            <a:spLocks noGrp="1"/>
          </p:cNvSpPr>
          <p:nvPr>
            <p:ph type="subTitle" idx="1"/>
          </p:nvPr>
        </p:nvSpPr>
        <p:spPr>
          <a:xfrm>
            <a:off x="3006000" y="1974938"/>
            <a:ext cx="3132000" cy="1328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2100"/>
              <a:buFont typeface="Economica"/>
              <a:buNone/>
            </a:pPr>
            <a:r>
              <a:rPr lang="en" sz="1400" b="0" i="0" u="none" strike="noStrike" cap="none">
                <a:solidFill>
                  <a:schemeClr val="dk1"/>
                </a:solidFill>
                <a:latin typeface="Rockwell"/>
                <a:ea typeface="Rockwell"/>
                <a:cs typeface="Rockwell"/>
                <a:sym typeface="Rockwell"/>
              </a:rPr>
              <a:t>Joseph Crisolo</a:t>
            </a:r>
            <a:endParaRPr sz="1400" b="0" i="0" u="none" strike="noStrike" cap="none">
              <a:solidFill>
                <a:schemeClr val="dk1"/>
              </a:solidFill>
              <a:latin typeface="Rockwell"/>
              <a:ea typeface="Rockwell"/>
              <a:cs typeface="Rockwell"/>
              <a:sym typeface="Rockwell"/>
            </a:endParaRPr>
          </a:p>
          <a:p>
            <a:pPr marL="0" marR="0" lvl="0" indent="0" algn="ctr" rtl="0">
              <a:lnSpc>
                <a:spcPct val="100000"/>
              </a:lnSpc>
              <a:spcBef>
                <a:spcPts val="0"/>
              </a:spcBef>
              <a:spcAft>
                <a:spcPts val="0"/>
              </a:spcAft>
              <a:buClr>
                <a:schemeClr val="dk1"/>
              </a:buClr>
              <a:buSzPts val="2100"/>
              <a:buFont typeface="Economica"/>
              <a:buNone/>
            </a:pPr>
            <a:r>
              <a:rPr lang="en" sz="1400" b="0" i="0" u="none" strike="noStrike" cap="none">
                <a:solidFill>
                  <a:schemeClr val="dk1"/>
                </a:solidFill>
                <a:latin typeface="Rockwell"/>
                <a:ea typeface="Rockwell"/>
                <a:cs typeface="Rockwell"/>
                <a:sym typeface="Rockwell"/>
              </a:rPr>
              <a:t>Maximiliano Barragan</a:t>
            </a:r>
            <a:endParaRPr sz="1400" b="0" i="0" u="none" strike="noStrike" cap="none">
              <a:solidFill>
                <a:schemeClr val="dk1"/>
              </a:solidFill>
              <a:latin typeface="Rockwell"/>
              <a:ea typeface="Rockwell"/>
              <a:cs typeface="Rockwell"/>
              <a:sym typeface="Rockwell"/>
            </a:endParaRPr>
          </a:p>
          <a:p>
            <a:pPr marL="0" marR="0" lvl="0" indent="0" algn="ctr" rtl="0">
              <a:lnSpc>
                <a:spcPct val="100000"/>
              </a:lnSpc>
              <a:spcBef>
                <a:spcPts val="0"/>
              </a:spcBef>
              <a:spcAft>
                <a:spcPts val="0"/>
              </a:spcAft>
              <a:buClr>
                <a:schemeClr val="dk1"/>
              </a:buClr>
              <a:buSzPts val="2100"/>
              <a:buFont typeface="Economica"/>
              <a:buNone/>
            </a:pPr>
            <a:r>
              <a:rPr lang="en" sz="1400" b="0" i="0" u="none" strike="noStrike" cap="none">
                <a:solidFill>
                  <a:schemeClr val="dk1"/>
                </a:solidFill>
                <a:latin typeface="Rockwell"/>
                <a:ea typeface="Rockwell"/>
                <a:cs typeface="Rockwell"/>
                <a:sym typeface="Rockwell"/>
              </a:rPr>
              <a:t>Junghwan Park</a:t>
            </a:r>
            <a:endParaRPr sz="1400" b="0" i="0" u="none" strike="noStrike" cap="none">
              <a:solidFill>
                <a:schemeClr val="dk1"/>
              </a:solidFill>
              <a:latin typeface="Rockwell"/>
              <a:ea typeface="Rockwell"/>
              <a:cs typeface="Rockwell"/>
              <a:sym typeface="Rockwell"/>
            </a:endParaRPr>
          </a:p>
          <a:p>
            <a:pPr marL="0" marR="0" lvl="0" indent="0" algn="ctr" rtl="0">
              <a:lnSpc>
                <a:spcPct val="100000"/>
              </a:lnSpc>
              <a:spcBef>
                <a:spcPts val="0"/>
              </a:spcBef>
              <a:spcAft>
                <a:spcPts val="0"/>
              </a:spcAft>
              <a:buClr>
                <a:schemeClr val="dk1"/>
              </a:buClr>
              <a:buSzPts val="2100"/>
              <a:buFont typeface="Economica"/>
              <a:buNone/>
            </a:pPr>
            <a:r>
              <a:rPr lang="en" sz="1400" b="0" i="0" u="none" strike="noStrike" cap="none">
                <a:solidFill>
                  <a:schemeClr val="dk1"/>
                </a:solidFill>
                <a:latin typeface="Rockwell"/>
                <a:ea typeface="Rockwell"/>
                <a:cs typeface="Rockwell"/>
                <a:sym typeface="Rockwell"/>
              </a:rPr>
              <a:t>Alisha Shahbazian</a:t>
            </a:r>
            <a:endParaRPr sz="1400" b="0" i="0" u="none" strike="noStrike" cap="none">
              <a:solidFill>
                <a:schemeClr val="dk1"/>
              </a:solidFill>
              <a:latin typeface="Rockwell"/>
              <a:ea typeface="Rockwell"/>
              <a:cs typeface="Rockwell"/>
              <a:sym typeface="Rockwell"/>
            </a:endParaRPr>
          </a:p>
          <a:p>
            <a:pPr marL="0" marR="0" lvl="0" indent="0" algn="ctr" rtl="0">
              <a:lnSpc>
                <a:spcPct val="100000"/>
              </a:lnSpc>
              <a:spcBef>
                <a:spcPts val="0"/>
              </a:spcBef>
              <a:spcAft>
                <a:spcPts val="0"/>
              </a:spcAft>
              <a:buClr>
                <a:schemeClr val="dk1"/>
              </a:buClr>
              <a:buSzPts val="2100"/>
              <a:buFont typeface="Economica"/>
              <a:buNone/>
            </a:pPr>
            <a:r>
              <a:rPr lang="en" sz="1400" b="0" i="0" u="none" strike="noStrike" cap="none">
                <a:solidFill>
                  <a:schemeClr val="dk1"/>
                </a:solidFill>
                <a:latin typeface="Rockwell"/>
                <a:ea typeface="Rockwell"/>
                <a:cs typeface="Rockwell"/>
                <a:sym typeface="Rockwell"/>
              </a:rPr>
              <a:t>Daniel Arroyo</a:t>
            </a:r>
            <a:endParaRPr sz="1400" b="0" i="0" u="none" strike="noStrike" cap="none">
              <a:solidFill>
                <a:schemeClr val="dk1"/>
              </a:solidFill>
              <a:latin typeface="Economica"/>
              <a:ea typeface="Economica"/>
              <a:cs typeface="Economica"/>
              <a:sym typeface="Economica"/>
            </a:endParaRPr>
          </a:p>
          <a:p>
            <a:pPr marL="0" marR="0" lvl="0" indent="0" algn="ctr" rtl="0">
              <a:lnSpc>
                <a:spcPct val="100000"/>
              </a:lnSpc>
              <a:spcBef>
                <a:spcPts val="0"/>
              </a:spcBef>
              <a:spcAft>
                <a:spcPts val="0"/>
              </a:spcAft>
              <a:buClr>
                <a:schemeClr val="dk1"/>
              </a:buClr>
              <a:buSzPts val="2100"/>
              <a:buFont typeface="Economica"/>
              <a:buNone/>
            </a:pPr>
            <a:endParaRPr sz="1200" b="0" i="0" u="none" strike="noStrike" cap="none">
              <a:solidFill>
                <a:schemeClr val="dk1"/>
              </a:solidFill>
              <a:latin typeface="Rockwell"/>
              <a:ea typeface="Rockwell"/>
              <a:cs typeface="Rockwell"/>
              <a:sym typeface="Rockwell"/>
            </a:endParaRPr>
          </a:p>
          <a:p>
            <a:pPr marL="0" marR="0" lvl="0" indent="0" algn="ctr" rtl="0">
              <a:lnSpc>
                <a:spcPct val="100000"/>
              </a:lnSpc>
              <a:spcBef>
                <a:spcPts val="0"/>
              </a:spcBef>
              <a:spcAft>
                <a:spcPts val="0"/>
              </a:spcAft>
              <a:buClr>
                <a:schemeClr val="dk1"/>
              </a:buClr>
              <a:buSzPts val="2100"/>
              <a:buFont typeface="Economica"/>
              <a:buNone/>
            </a:pPr>
            <a:endParaRPr sz="1200" b="0" i="0" u="none" strike="noStrike" cap="none">
              <a:solidFill>
                <a:schemeClr val="dk1"/>
              </a:solidFill>
              <a:latin typeface="Rockwell"/>
              <a:ea typeface="Rockwell"/>
              <a:cs typeface="Rockwell"/>
              <a:sym typeface="Rockwell"/>
            </a:endParaRPr>
          </a:p>
        </p:txBody>
      </p:sp>
      <p:sp>
        <p:nvSpPr>
          <p:cNvPr id="64" name="Shape 64"/>
          <p:cNvSpPr txBox="1">
            <a:spLocks noGrp="1"/>
          </p:cNvSpPr>
          <p:nvPr>
            <p:ph type="subTitle" idx="1"/>
          </p:nvPr>
        </p:nvSpPr>
        <p:spPr>
          <a:xfrm>
            <a:off x="2691800" y="3365338"/>
            <a:ext cx="4219987" cy="738600"/>
          </a:xfrm>
          <a:prstGeom prst="rect">
            <a:avLst/>
          </a:prstGeom>
          <a:noFill/>
          <a:ln>
            <a:noFill/>
          </a:ln>
        </p:spPr>
        <p:txBody>
          <a:bodyPr spcFirstLastPara="1" wrap="square" lIns="91425" tIns="91425" rIns="91425" bIns="91425" anchor="t" anchorCtr="0">
            <a:noAutofit/>
          </a:bodyPr>
          <a:lstStyle/>
          <a:p>
            <a:pPr marL="0" marR="0" lvl="0" indent="457200" algn="l" rtl="0">
              <a:lnSpc>
                <a:spcPct val="100000"/>
              </a:lnSpc>
              <a:spcBef>
                <a:spcPts val="0"/>
              </a:spcBef>
              <a:spcAft>
                <a:spcPts val="0"/>
              </a:spcAft>
              <a:buClr>
                <a:schemeClr val="dk1"/>
              </a:buClr>
              <a:buSzPts val="2100"/>
              <a:buFont typeface="Economica"/>
              <a:buNone/>
            </a:pPr>
            <a:r>
              <a:rPr lang="en" sz="1200" b="0" i="0" u="none" strike="noStrike" cap="none" dirty="0">
                <a:solidFill>
                  <a:schemeClr val="dk1"/>
                </a:solidFill>
                <a:latin typeface="Rockwell"/>
                <a:ea typeface="Rockwell"/>
                <a:cs typeface="Rockwell"/>
                <a:sym typeface="Rockwell"/>
              </a:rPr>
              <a:t>Faculty Advisor: Dr. Elaine Kang</a:t>
            </a:r>
            <a:endParaRPr sz="2000" dirty="0"/>
          </a:p>
          <a:p>
            <a:pPr marL="0" marR="0" lvl="0" indent="457200" algn="l" rtl="0">
              <a:lnSpc>
                <a:spcPct val="100000"/>
              </a:lnSpc>
              <a:spcBef>
                <a:spcPts val="0"/>
              </a:spcBef>
              <a:spcAft>
                <a:spcPts val="0"/>
              </a:spcAft>
              <a:buClr>
                <a:schemeClr val="dk1"/>
              </a:buClr>
              <a:buSzPts val="2100"/>
              <a:buFont typeface="Economica"/>
              <a:buNone/>
            </a:pPr>
            <a:r>
              <a:rPr lang="en" sz="1200" b="0" i="0" u="none" strike="noStrike" cap="none" dirty="0">
                <a:solidFill>
                  <a:schemeClr val="dk1"/>
                </a:solidFill>
                <a:latin typeface="Rockwell"/>
                <a:ea typeface="Rockwell"/>
                <a:cs typeface="Rockwell"/>
                <a:sym typeface="Rockwell"/>
              </a:rPr>
              <a:t>Project Liaison: Prof. </a:t>
            </a:r>
            <a:r>
              <a:rPr lang="en" sz="1200" b="0" i="0" u="none" strike="noStrike" cap="none" dirty="0" err="1">
                <a:solidFill>
                  <a:schemeClr val="dk1"/>
                </a:solidFill>
                <a:latin typeface="Rockwell"/>
                <a:ea typeface="Rockwell"/>
                <a:cs typeface="Rockwell"/>
                <a:sym typeface="Rockwell"/>
              </a:rPr>
              <a:t>Sylke</a:t>
            </a:r>
            <a:r>
              <a:rPr lang="en" sz="1200" b="0" i="0" u="none" strike="noStrike" cap="none" dirty="0">
                <a:solidFill>
                  <a:schemeClr val="dk1"/>
                </a:solidFill>
                <a:latin typeface="Rockwell"/>
                <a:ea typeface="Rockwell"/>
                <a:cs typeface="Rockwell"/>
                <a:sym typeface="Rockwell"/>
              </a:rPr>
              <a:t> Rene Meyer</a:t>
            </a:r>
            <a:endParaRPr sz="1200" b="0" i="0" u="none" strike="noStrike" cap="none" dirty="0">
              <a:solidFill>
                <a:schemeClr val="dk1"/>
              </a:solidFill>
              <a:latin typeface="Rockwell"/>
              <a:ea typeface="Rockwell"/>
              <a:cs typeface="Rockwell"/>
              <a:sym typeface="Rockwell"/>
            </a:endParaRPr>
          </a:p>
        </p:txBody>
      </p:sp>
      <p:pic>
        <p:nvPicPr>
          <p:cNvPr id="65" name="Shape 65"/>
          <p:cNvPicPr preferRelativeResize="0"/>
          <p:nvPr/>
        </p:nvPicPr>
        <p:blipFill>
          <a:blip r:embed="rId3">
            <a:alphaModFix/>
          </a:blip>
          <a:stretch>
            <a:fillRect/>
          </a:stretch>
        </p:blipFill>
        <p:spPr>
          <a:xfrm>
            <a:off x="926050" y="713972"/>
            <a:ext cx="959436" cy="12609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40"/>
        <p:cNvGrpSpPr/>
        <p:nvPr/>
      </p:nvGrpSpPr>
      <p:grpSpPr>
        <a:xfrm>
          <a:off x="0" y="0"/>
          <a:ext cx="0" cy="0"/>
          <a:chOff x="0" y="0"/>
          <a:chExt cx="0" cy="0"/>
        </a:xfrm>
      </p:grpSpPr>
      <p:sp>
        <p:nvSpPr>
          <p:cNvPr id="141" name="Shape 141"/>
          <p:cNvSpPr txBox="1">
            <a:spLocks noGrp="1"/>
          </p:cNvSpPr>
          <p:nvPr>
            <p:ph type="title"/>
          </p:nvPr>
        </p:nvSpPr>
        <p:spPr>
          <a:xfrm>
            <a:off x="311700" y="315925"/>
            <a:ext cx="8520600" cy="8313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4200"/>
              <a:buFont typeface="Economica"/>
              <a:buNone/>
            </a:pPr>
            <a:r>
              <a:rPr lang="en" sz="3000" b="0" i="0" u="none" strike="noStrike" cap="none">
                <a:solidFill>
                  <a:schemeClr val="dk1"/>
                </a:solidFill>
                <a:latin typeface="Rockwell"/>
                <a:ea typeface="Rockwell"/>
                <a:cs typeface="Rockwell"/>
                <a:sym typeface="Rockwell"/>
              </a:rPr>
              <a:t>3D Environment</a:t>
            </a:r>
            <a:endParaRPr sz="4200" b="0" i="0" u="none" strike="noStrike" cap="none">
              <a:solidFill>
                <a:schemeClr val="dk1"/>
              </a:solidFill>
              <a:latin typeface="Economica"/>
              <a:ea typeface="Economica"/>
              <a:cs typeface="Economica"/>
              <a:sym typeface="Economica"/>
            </a:endParaRPr>
          </a:p>
        </p:txBody>
      </p:sp>
      <p:sp>
        <p:nvSpPr>
          <p:cNvPr id="142" name="Shape 142"/>
          <p:cNvSpPr txBox="1"/>
          <p:nvPr/>
        </p:nvSpPr>
        <p:spPr>
          <a:xfrm>
            <a:off x="634600" y="1026550"/>
            <a:ext cx="7347900" cy="857400"/>
          </a:xfrm>
          <a:prstGeom prst="rect">
            <a:avLst/>
          </a:prstGeom>
          <a:noFill/>
          <a:ln>
            <a:noFill/>
          </a:ln>
        </p:spPr>
        <p:txBody>
          <a:bodyPr spcFirstLastPara="1" wrap="square" lIns="91425" tIns="91425" rIns="91425" bIns="91425" anchor="t" anchorCtr="0">
            <a:noAutofit/>
          </a:bodyPr>
          <a:lstStyle/>
          <a:p>
            <a:pPr marL="457200" marR="0" lvl="0" indent="-381000" algn="l" rtl="0">
              <a:lnSpc>
                <a:spcPct val="100000"/>
              </a:lnSpc>
              <a:spcBef>
                <a:spcPts val="0"/>
              </a:spcBef>
              <a:spcAft>
                <a:spcPts val="0"/>
              </a:spcAft>
              <a:buClr>
                <a:srgbClr val="000000"/>
              </a:buClr>
              <a:buSzPts val="2400"/>
              <a:buFont typeface="Rockwell"/>
              <a:buChar char="★"/>
            </a:pPr>
            <a:r>
              <a:rPr lang="en" sz="2400" b="0" i="0" u="none" strike="noStrike" cap="none">
                <a:solidFill>
                  <a:srgbClr val="000000"/>
                </a:solidFill>
                <a:latin typeface="Rockwell"/>
                <a:ea typeface="Rockwell"/>
                <a:cs typeface="Rockwell"/>
                <a:sym typeface="Rockwell"/>
              </a:rPr>
              <a:t>Art Building</a:t>
            </a:r>
            <a:endParaRPr sz="1400" b="0" i="0" u="none" strike="noStrike" cap="none">
              <a:solidFill>
                <a:srgbClr val="000000"/>
              </a:solidFill>
              <a:latin typeface="Arial"/>
              <a:ea typeface="Arial"/>
              <a:cs typeface="Arial"/>
              <a:sym typeface="Arial"/>
            </a:endParaRPr>
          </a:p>
        </p:txBody>
      </p:sp>
      <p:pic>
        <p:nvPicPr>
          <p:cNvPr id="143" name="Shape 143" descr="https://lh3.googleusercontent.com/BreKr3gPJT1zRtEQ3rEDC42NAtOrmST_Yx71av-ECIcJ2sYFBhXUTT6FN0xvx4nQjTpwRhnw8tEk_9qtPtiaOjDB2RMHLCAD9X5U0nscXqcaNVbo4L8FXkUpXGEuYCIF8GzLjUlEaZc"/>
          <p:cNvPicPr preferRelativeResize="0"/>
          <p:nvPr/>
        </p:nvPicPr>
        <p:blipFill rotWithShape="1">
          <a:blip r:embed="rId3">
            <a:alphaModFix/>
          </a:blip>
          <a:srcRect/>
          <a:stretch/>
        </p:blipFill>
        <p:spPr>
          <a:xfrm>
            <a:off x="0" y="2258650"/>
            <a:ext cx="3872749" cy="2417900"/>
          </a:xfrm>
          <a:prstGeom prst="rect">
            <a:avLst/>
          </a:prstGeom>
          <a:noFill/>
          <a:ln>
            <a:noFill/>
          </a:ln>
        </p:spPr>
      </p:pic>
      <p:pic>
        <p:nvPicPr>
          <p:cNvPr id="144" name="Shape 144"/>
          <p:cNvPicPr preferRelativeResize="0"/>
          <p:nvPr/>
        </p:nvPicPr>
        <p:blipFill rotWithShape="1">
          <a:blip r:embed="rId4">
            <a:alphaModFix/>
          </a:blip>
          <a:srcRect/>
          <a:stretch/>
        </p:blipFill>
        <p:spPr>
          <a:xfrm>
            <a:off x="3725975" y="1570075"/>
            <a:ext cx="5418025" cy="31064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48"/>
        <p:cNvGrpSpPr/>
        <p:nvPr/>
      </p:nvGrpSpPr>
      <p:grpSpPr>
        <a:xfrm>
          <a:off x="0" y="0"/>
          <a:ext cx="0" cy="0"/>
          <a:chOff x="0" y="0"/>
          <a:chExt cx="0" cy="0"/>
        </a:xfrm>
      </p:grpSpPr>
      <p:pic>
        <p:nvPicPr>
          <p:cNvPr id="149" name="Shape 149"/>
          <p:cNvPicPr preferRelativeResize="0"/>
          <p:nvPr/>
        </p:nvPicPr>
        <p:blipFill rotWithShape="1">
          <a:blip r:embed="rId3">
            <a:alphaModFix/>
          </a:blip>
          <a:srcRect/>
          <a:stretch/>
        </p:blipFill>
        <p:spPr>
          <a:xfrm>
            <a:off x="0" y="0"/>
            <a:ext cx="9144001" cy="5143501"/>
          </a:xfrm>
          <a:prstGeom prst="rect">
            <a:avLst/>
          </a:prstGeom>
          <a:noFill/>
          <a:ln>
            <a:noFill/>
          </a:ln>
        </p:spPr>
      </p:pic>
      <p:sp>
        <p:nvSpPr>
          <p:cNvPr id="150" name="Shape 150"/>
          <p:cNvSpPr txBox="1"/>
          <p:nvPr/>
        </p:nvSpPr>
        <p:spPr>
          <a:xfrm>
            <a:off x="601275" y="857675"/>
            <a:ext cx="7347900" cy="857400"/>
          </a:xfrm>
          <a:prstGeom prst="rect">
            <a:avLst/>
          </a:prstGeom>
          <a:noFill/>
          <a:ln>
            <a:noFill/>
          </a:ln>
        </p:spPr>
        <p:txBody>
          <a:bodyPr spcFirstLastPara="1" wrap="square" lIns="91425" tIns="91425" rIns="91425" bIns="91425" anchor="t" anchorCtr="0">
            <a:noAutofit/>
          </a:bodyPr>
          <a:lstStyle/>
          <a:p>
            <a:pPr marL="457200" marR="0" lvl="0" indent="-381000" algn="l" rtl="0">
              <a:lnSpc>
                <a:spcPct val="100000"/>
              </a:lnSpc>
              <a:spcBef>
                <a:spcPts val="0"/>
              </a:spcBef>
              <a:spcAft>
                <a:spcPts val="0"/>
              </a:spcAft>
              <a:buClr>
                <a:srgbClr val="F3F3F3"/>
              </a:buClr>
              <a:buSzPts val="2400"/>
              <a:buFont typeface="Rockwell"/>
              <a:buChar char="★"/>
            </a:pPr>
            <a:r>
              <a:rPr lang="en" sz="2400">
                <a:solidFill>
                  <a:srgbClr val="F3F3F3"/>
                </a:solidFill>
                <a:latin typeface="Rockwell"/>
                <a:ea typeface="Rockwell"/>
                <a:cs typeface="Rockwell"/>
                <a:sym typeface="Rockwell"/>
              </a:rPr>
              <a:t>Art Hallway</a:t>
            </a:r>
            <a:endParaRPr sz="1400" b="0" i="0" u="none" strike="noStrike" cap="none">
              <a:solidFill>
                <a:srgbClr val="F3F3F3"/>
              </a:solidFill>
              <a:latin typeface="Arial"/>
              <a:ea typeface="Arial"/>
              <a:cs typeface="Arial"/>
              <a:sym typeface="Arial"/>
            </a:endParaRPr>
          </a:p>
        </p:txBody>
      </p:sp>
      <p:sp>
        <p:nvSpPr>
          <p:cNvPr id="151" name="Shape 151"/>
          <p:cNvSpPr txBox="1">
            <a:spLocks noGrp="1"/>
          </p:cNvSpPr>
          <p:nvPr>
            <p:ph type="title"/>
          </p:nvPr>
        </p:nvSpPr>
        <p:spPr>
          <a:xfrm>
            <a:off x="311700" y="195250"/>
            <a:ext cx="8520600" cy="8313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4200"/>
              <a:buFont typeface="Economica"/>
              <a:buNone/>
            </a:pPr>
            <a:r>
              <a:rPr lang="en" sz="3000">
                <a:solidFill>
                  <a:srgbClr val="F3F3F3"/>
                </a:solidFill>
                <a:latin typeface="Rockwell"/>
                <a:ea typeface="Rockwell"/>
                <a:cs typeface="Rockwell"/>
                <a:sym typeface="Rockwell"/>
              </a:rPr>
              <a:t>3D Environment</a:t>
            </a:r>
            <a:endParaRPr sz="4200" b="0" i="0" u="none" strike="noStrike" cap="none">
              <a:solidFill>
                <a:srgbClr val="F3F3F3"/>
              </a:solidFill>
              <a:latin typeface="Economica"/>
              <a:ea typeface="Economica"/>
              <a:cs typeface="Economica"/>
              <a:sym typeface="Economica"/>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55"/>
        <p:cNvGrpSpPr/>
        <p:nvPr/>
      </p:nvGrpSpPr>
      <p:grpSpPr>
        <a:xfrm>
          <a:off x="0" y="0"/>
          <a:ext cx="0" cy="0"/>
          <a:chOff x="0" y="0"/>
          <a:chExt cx="0" cy="0"/>
        </a:xfrm>
      </p:grpSpPr>
      <p:sp>
        <p:nvSpPr>
          <p:cNvPr id="156" name="Shape 156"/>
          <p:cNvSpPr txBox="1">
            <a:spLocks noGrp="1"/>
          </p:cNvSpPr>
          <p:nvPr>
            <p:ph type="title"/>
          </p:nvPr>
        </p:nvSpPr>
        <p:spPr>
          <a:xfrm>
            <a:off x="311700" y="315925"/>
            <a:ext cx="8520600" cy="831300"/>
          </a:xfrm>
          <a:prstGeom prst="rect">
            <a:avLst/>
          </a:prstGeom>
          <a:noFill/>
          <a:ln>
            <a:noFill/>
          </a:ln>
        </p:spPr>
        <p:txBody>
          <a:bodyPr spcFirstLastPara="1" wrap="square" lIns="91425" tIns="91425" rIns="91425" bIns="91425" anchor="b" anchorCtr="0">
            <a:noAutofit/>
          </a:bodyPr>
          <a:lstStyle/>
          <a:p>
            <a:pPr marL="0" lvl="0" indent="0" rtl="0">
              <a:spcBef>
                <a:spcPts val="0"/>
              </a:spcBef>
              <a:spcAft>
                <a:spcPts val="0"/>
              </a:spcAft>
              <a:buClr>
                <a:schemeClr val="dk1"/>
              </a:buClr>
              <a:buSzPts val="4200"/>
              <a:buFont typeface="Economica"/>
              <a:buNone/>
            </a:pPr>
            <a:r>
              <a:rPr lang="en" sz="3000">
                <a:latin typeface="Rockwell"/>
                <a:ea typeface="Rockwell"/>
                <a:cs typeface="Rockwell"/>
                <a:sym typeface="Rockwell"/>
              </a:rPr>
              <a:t>3D Environment</a:t>
            </a:r>
            <a:endParaRPr sz="3000">
              <a:latin typeface="Rockwell"/>
              <a:ea typeface="Rockwell"/>
              <a:cs typeface="Rockwell"/>
              <a:sym typeface="Rockwell"/>
            </a:endParaRPr>
          </a:p>
        </p:txBody>
      </p:sp>
      <p:sp>
        <p:nvSpPr>
          <p:cNvPr id="157" name="Shape 157"/>
          <p:cNvSpPr txBox="1"/>
          <p:nvPr/>
        </p:nvSpPr>
        <p:spPr>
          <a:xfrm>
            <a:off x="634600" y="1026550"/>
            <a:ext cx="7347900" cy="857400"/>
          </a:xfrm>
          <a:prstGeom prst="rect">
            <a:avLst/>
          </a:prstGeom>
          <a:noFill/>
          <a:ln>
            <a:noFill/>
          </a:ln>
        </p:spPr>
        <p:txBody>
          <a:bodyPr spcFirstLastPara="1" wrap="square" lIns="91425" tIns="91425" rIns="91425" bIns="91425" anchor="t" anchorCtr="0">
            <a:noAutofit/>
          </a:bodyPr>
          <a:lstStyle/>
          <a:p>
            <a:pPr marL="457200" marR="0" lvl="0" indent="-381000" algn="l" rtl="0">
              <a:lnSpc>
                <a:spcPct val="100000"/>
              </a:lnSpc>
              <a:spcBef>
                <a:spcPts val="0"/>
              </a:spcBef>
              <a:spcAft>
                <a:spcPts val="0"/>
              </a:spcAft>
              <a:buClr>
                <a:srgbClr val="000000"/>
              </a:buClr>
              <a:buSzPts val="2400"/>
              <a:buFont typeface="Rockwell"/>
              <a:buChar char="★"/>
            </a:pPr>
            <a:r>
              <a:rPr lang="en" sz="2400">
                <a:latin typeface="Rockwell"/>
                <a:ea typeface="Rockwell"/>
                <a:cs typeface="Rockwell"/>
                <a:sym typeface="Rockwell"/>
              </a:rPr>
              <a:t>Art Room</a:t>
            </a:r>
            <a:endParaRPr sz="1400" b="0" i="0" u="none" strike="noStrike" cap="none">
              <a:solidFill>
                <a:srgbClr val="000000"/>
              </a:solidFill>
              <a:latin typeface="Arial"/>
              <a:ea typeface="Arial"/>
              <a:cs typeface="Arial"/>
              <a:sym typeface="Arial"/>
            </a:endParaRPr>
          </a:p>
        </p:txBody>
      </p:sp>
      <p:pic>
        <p:nvPicPr>
          <p:cNvPr id="158" name="Shape 158"/>
          <p:cNvPicPr preferRelativeResize="0"/>
          <p:nvPr/>
        </p:nvPicPr>
        <p:blipFill rotWithShape="1">
          <a:blip r:embed="rId3">
            <a:alphaModFix/>
          </a:blip>
          <a:srcRect/>
          <a:stretch/>
        </p:blipFill>
        <p:spPr>
          <a:xfrm>
            <a:off x="4013525" y="1798125"/>
            <a:ext cx="5130475" cy="2690250"/>
          </a:xfrm>
          <a:prstGeom prst="rect">
            <a:avLst/>
          </a:prstGeom>
          <a:noFill/>
          <a:ln>
            <a:noFill/>
          </a:ln>
        </p:spPr>
      </p:pic>
      <p:pic>
        <p:nvPicPr>
          <p:cNvPr id="159" name="Shape 159"/>
          <p:cNvPicPr preferRelativeResize="0"/>
          <p:nvPr/>
        </p:nvPicPr>
        <p:blipFill rotWithShape="1">
          <a:blip r:embed="rId4">
            <a:alphaModFix/>
          </a:blip>
          <a:srcRect/>
          <a:stretch/>
        </p:blipFill>
        <p:spPr>
          <a:xfrm>
            <a:off x="0" y="1798125"/>
            <a:ext cx="4415150" cy="26902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63"/>
        <p:cNvGrpSpPr/>
        <p:nvPr/>
      </p:nvGrpSpPr>
      <p:grpSpPr>
        <a:xfrm>
          <a:off x="0" y="0"/>
          <a:ext cx="0" cy="0"/>
          <a:chOff x="0" y="0"/>
          <a:chExt cx="0" cy="0"/>
        </a:xfrm>
      </p:grpSpPr>
      <p:pic>
        <p:nvPicPr>
          <p:cNvPr id="164" name="Shape 164"/>
          <p:cNvPicPr preferRelativeResize="0"/>
          <p:nvPr/>
        </p:nvPicPr>
        <p:blipFill rotWithShape="1">
          <a:blip r:embed="rId3">
            <a:alphaModFix/>
          </a:blip>
          <a:srcRect/>
          <a:stretch/>
        </p:blipFill>
        <p:spPr>
          <a:xfrm>
            <a:off x="-117630" y="0"/>
            <a:ext cx="9261630" cy="5143500"/>
          </a:xfrm>
          <a:prstGeom prst="rect">
            <a:avLst/>
          </a:prstGeom>
          <a:noFill/>
          <a:ln>
            <a:noFill/>
          </a:ln>
        </p:spPr>
      </p:pic>
      <p:sp>
        <p:nvSpPr>
          <p:cNvPr id="165" name="Shape 165"/>
          <p:cNvSpPr txBox="1">
            <a:spLocks noGrp="1"/>
          </p:cNvSpPr>
          <p:nvPr>
            <p:ph type="title"/>
          </p:nvPr>
        </p:nvSpPr>
        <p:spPr>
          <a:xfrm>
            <a:off x="311700" y="315925"/>
            <a:ext cx="8520600" cy="831300"/>
          </a:xfrm>
          <a:prstGeom prst="rect">
            <a:avLst/>
          </a:prstGeom>
          <a:noFill/>
          <a:ln>
            <a:noFill/>
          </a:ln>
        </p:spPr>
        <p:txBody>
          <a:bodyPr spcFirstLastPara="1" wrap="square" lIns="91425" tIns="91425" rIns="91425" bIns="91425" anchor="b" anchorCtr="0">
            <a:noAutofit/>
          </a:bodyPr>
          <a:lstStyle/>
          <a:p>
            <a:pPr marL="0" lvl="0" indent="0" rtl="0">
              <a:spcBef>
                <a:spcPts val="0"/>
              </a:spcBef>
              <a:spcAft>
                <a:spcPts val="0"/>
              </a:spcAft>
              <a:buClr>
                <a:schemeClr val="dk1"/>
              </a:buClr>
              <a:buSzPts val="4200"/>
              <a:buFont typeface="Economica"/>
              <a:buNone/>
            </a:pPr>
            <a:r>
              <a:rPr lang="en" sz="3000">
                <a:solidFill>
                  <a:srgbClr val="FFFFFF"/>
                </a:solidFill>
                <a:latin typeface="Rockwell"/>
                <a:ea typeface="Rockwell"/>
                <a:cs typeface="Rockwell"/>
                <a:sym typeface="Rockwell"/>
              </a:rPr>
              <a:t>3D Environment</a:t>
            </a:r>
            <a:endParaRPr sz="3000">
              <a:solidFill>
                <a:srgbClr val="FFFFFF"/>
              </a:solidFill>
              <a:latin typeface="Rockwell"/>
              <a:ea typeface="Rockwell"/>
              <a:cs typeface="Rockwell"/>
              <a:sym typeface="Rockwell"/>
            </a:endParaRPr>
          </a:p>
        </p:txBody>
      </p:sp>
      <p:sp>
        <p:nvSpPr>
          <p:cNvPr id="166" name="Shape 166"/>
          <p:cNvSpPr txBox="1"/>
          <p:nvPr/>
        </p:nvSpPr>
        <p:spPr>
          <a:xfrm>
            <a:off x="634600" y="1026550"/>
            <a:ext cx="7347900" cy="857400"/>
          </a:xfrm>
          <a:prstGeom prst="rect">
            <a:avLst/>
          </a:prstGeom>
          <a:noFill/>
          <a:ln>
            <a:noFill/>
          </a:ln>
        </p:spPr>
        <p:txBody>
          <a:bodyPr spcFirstLastPara="1" wrap="square" lIns="91425" tIns="91425" rIns="91425" bIns="91425" anchor="t" anchorCtr="0">
            <a:noAutofit/>
          </a:bodyPr>
          <a:lstStyle/>
          <a:p>
            <a:pPr marL="457200" marR="0" lvl="0" indent="-381000" algn="l" rtl="0">
              <a:lnSpc>
                <a:spcPct val="100000"/>
              </a:lnSpc>
              <a:spcBef>
                <a:spcPts val="0"/>
              </a:spcBef>
              <a:spcAft>
                <a:spcPts val="0"/>
              </a:spcAft>
              <a:buClr>
                <a:srgbClr val="FFFFFF"/>
              </a:buClr>
              <a:buSzPts val="2400"/>
              <a:buFont typeface="Rockwell"/>
              <a:buChar char="★"/>
            </a:pPr>
            <a:r>
              <a:rPr lang="en" sz="2400">
                <a:solidFill>
                  <a:srgbClr val="FFFFFF"/>
                </a:solidFill>
                <a:latin typeface="Rockwell"/>
                <a:ea typeface="Rockwell"/>
                <a:cs typeface="Rockwell"/>
                <a:sym typeface="Rockwell"/>
              </a:rPr>
              <a:t>Art Room</a:t>
            </a: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70"/>
        <p:cNvGrpSpPr/>
        <p:nvPr/>
      </p:nvGrpSpPr>
      <p:grpSpPr>
        <a:xfrm>
          <a:off x="0" y="0"/>
          <a:ext cx="0" cy="0"/>
          <a:chOff x="0" y="0"/>
          <a:chExt cx="0" cy="0"/>
        </a:xfrm>
      </p:grpSpPr>
      <p:pic>
        <p:nvPicPr>
          <p:cNvPr id="171" name="Shape 171"/>
          <p:cNvPicPr preferRelativeResize="0"/>
          <p:nvPr/>
        </p:nvPicPr>
        <p:blipFill rotWithShape="1">
          <a:blip r:embed="rId3">
            <a:alphaModFix/>
          </a:blip>
          <a:srcRect/>
          <a:stretch/>
        </p:blipFill>
        <p:spPr>
          <a:xfrm>
            <a:off x="0" y="0"/>
            <a:ext cx="9144001" cy="5143500"/>
          </a:xfrm>
          <a:prstGeom prst="rect">
            <a:avLst/>
          </a:prstGeom>
          <a:noFill/>
          <a:ln>
            <a:noFill/>
          </a:ln>
        </p:spPr>
      </p:pic>
      <p:sp>
        <p:nvSpPr>
          <p:cNvPr id="172" name="Shape 172"/>
          <p:cNvSpPr txBox="1">
            <a:spLocks noGrp="1"/>
          </p:cNvSpPr>
          <p:nvPr>
            <p:ph type="title"/>
          </p:nvPr>
        </p:nvSpPr>
        <p:spPr>
          <a:xfrm>
            <a:off x="311700" y="-65225"/>
            <a:ext cx="8520600" cy="831300"/>
          </a:xfrm>
          <a:prstGeom prst="rect">
            <a:avLst/>
          </a:prstGeom>
          <a:noFill/>
          <a:ln>
            <a:noFill/>
          </a:ln>
        </p:spPr>
        <p:txBody>
          <a:bodyPr spcFirstLastPara="1" wrap="square" lIns="91425" tIns="91425" rIns="91425" bIns="91425" anchor="b" anchorCtr="0">
            <a:noAutofit/>
          </a:bodyPr>
          <a:lstStyle/>
          <a:p>
            <a:pPr marL="0" lvl="0" indent="0" rtl="0">
              <a:spcBef>
                <a:spcPts val="0"/>
              </a:spcBef>
              <a:spcAft>
                <a:spcPts val="0"/>
              </a:spcAft>
              <a:buClr>
                <a:schemeClr val="dk1"/>
              </a:buClr>
              <a:buSzPts val="4200"/>
              <a:buFont typeface="Economica"/>
              <a:buNone/>
            </a:pPr>
            <a:r>
              <a:rPr lang="en" sz="3000">
                <a:solidFill>
                  <a:srgbClr val="000000"/>
                </a:solidFill>
                <a:latin typeface="Rockwell"/>
                <a:ea typeface="Rockwell"/>
                <a:cs typeface="Rockwell"/>
                <a:sym typeface="Rockwell"/>
              </a:rPr>
              <a:t>3D Environment</a:t>
            </a:r>
            <a:endParaRPr sz="3000">
              <a:solidFill>
                <a:srgbClr val="000000"/>
              </a:solidFill>
              <a:latin typeface="Rockwell"/>
              <a:ea typeface="Rockwell"/>
              <a:cs typeface="Rockwell"/>
              <a:sym typeface="Rockwell"/>
            </a:endParaRPr>
          </a:p>
        </p:txBody>
      </p:sp>
      <p:sp>
        <p:nvSpPr>
          <p:cNvPr id="173" name="Shape 173"/>
          <p:cNvSpPr txBox="1"/>
          <p:nvPr/>
        </p:nvSpPr>
        <p:spPr>
          <a:xfrm>
            <a:off x="898050" y="675375"/>
            <a:ext cx="7347900" cy="857400"/>
          </a:xfrm>
          <a:prstGeom prst="rect">
            <a:avLst/>
          </a:prstGeom>
          <a:noFill/>
          <a:ln>
            <a:noFill/>
          </a:ln>
        </p:spPr>
        <p:txBody>
          <a:bodyPr spcFirstLastPara="1" wrap="square" lIns="91425" tIns="91425" rIns="91425" bIns="91425" anchor="t" anchorCtr="0">
            <a:noAutofit/>
          </a:bodyPr>
          <a:lstStyle/>
          <a:p>
            <a:pPr marL="457200" marR="0" lvl="0" indent="-381000" algn="l" rtl="0">
              <a:lnSpc>
                <a:spcPct val="100000"/>
              </a:lnSpc>
              <a:spcBef>
                <a:spcPts val="0"/>
              </a:spcBef>
              <a:spcAft>
                <a:spcPts val="0"/>
              </a:spcAft>
              <a:buClr>
                <a:srgbClr val="FFFFFF"/>
              </a:buClr>
              <a:buSzPts val="2400"/>
              <a:buFont typeface="Rockwell"/>
              <a:buChar char="★"/>
            </a:pPr>
            <a:r>
              <a:rPr lang="en" sz="2400">
                <a:solidFill>
                  <a:srgbClr val="FFFFFF"/>
                </a:solidFill>
                <a:latin typeface="Rockwell"/>
                <a:ea typeface="Rockwell"/>
                <a:cs typeface="Rockwell"/>
                <a:sym typeface="Rockwell"/>
              </a:rPr>
              <a:t>Dorm</a:t>
            </a: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178" name="Shape 178"/>
          <p:cNvPicPr preferRelativeResize="0"/>
          <p:nvPr/>
        </p:nvPicPr>
        <p:blipFill>
          <a:blip r:embed="rId3">
            <a:alphaModFix/>
          </a:blip>
          <a:stretch>
            <a:fillRect/>
          </a:stretch>
        </p:blipFill>
        <p:spPr>
          <a:xfrm>
            <a:off x="4662925" y="1"/>
            <a:ext cx="4481076" cy="2411506"/>
          </a:xfrm>
          <a:prstGeom prst="rect">
            <a:avLst/>
          </a:prstGeom>
          <a:noFill/>
          <a:ln>
            <a:noFill/>
          </a:ln>
        </p:spPr>
      </p:pic>
      <p:pic>
        <p:nvPicPr>
          <p:cNvPr id="179" name="Shape 179"/>
          <p:cNvPicPr preferRelativeResize="0"/>
          <p:nvPr/>
        </p:nvPicPr>
        <p:blipFill>
          <a:blip r:embed="rId4">
            <a:alphaModFix/>
          </a:blip>
          <a:stretch>
            <a:fillRect/>
          </a:stretch>
        </p:blipFill>
        <p:spPr>
          <a:xfrm>
            <a:off x="-13700" y="1210235"/>
            <a:ext cx="4513981" cy="3933264"/>
          </a:xfrm>
          <a:prstGeom prst="rect">
            <a:avLst/>
          </a:prstGeom>
          <a:noFill/>
          <a:ln>
            <a:noFill/>
          </a:ln>
        </p:spPr>
      </p:pic>
      <p:pic>
        <p:nvPicPr>
          <p:cNvPr id="180" name="Shape 180"/>
          <p:cNvPicPr preferRelativeResize="0"/>
          <p:nvPr/>
        </p:nvPicPr>
        <p:blipFill>
          <a:blip r:embed="rId5">
            <a:alphaModFix/>
          </a:blip>
          <a:stretch>
            <a:fillRect/>
          </a:stretch>
        </p:blipFill>
        <p:spPr>
          <a:xfrm>
            <a:off x="4662925" y="2585163"/>
            <a:ext cx="4481076" cy="2558338"/>
          </a:xfrm>
          <a:prstGeom prst="rect">
            <a:avLst/>
          </a:prstGeom>
          <a:noFill/>
          <a:ln>
            <a:noFill/>
          </a:ln>
        </p:spPr>
      </p:pic>
      <p:sp>
        <p:nvSpPr>
          <p:cNvPr id="181" name="Shape 181"/>
          <p:cNvSpPr txBox="1"/>
          <p:nvPr/>
        </p:nvSpPr>
        <p:spPr>
          <a:xfrm>
            <a:off x="239088" y="232250"/>
            <a:ext cx="4332912" cy="884100"/>
          </a:xfrm>
          <a:prstGeom prst="rect">
            <a:avLst/>
          </a:prstGeom>
          <a:noFill/>
          <a:ln>
            <a:noFill/>
          </a:ln>
        </p:spPr>
        <p:txBody>
          <a:bodyPr spcFirstLastPara="1" wrap="square" lIns="91425" tIns="91425" rIns="91425" bIns="91425" anchor="ctr" anchorCtr="0">
            <a:noAutofit/>
          </a:bodyPr>
          <a:lstStyle/>
          <a:p>
            <a:pPr marL="0" lvl="0" indent="0" rtl="0">
              <a:lnSpc>
                <a:spcPct val="120000"/>
              </a:lnSpc>
              <a:spcBef>
                <a:spcPts val="0"/>
              </a:spcBef>
              <a:spcAft>
                <a:spcPts val="0"/>
              </a:spcAft>
              <a:buNone/>
            </a:pPr>
            <a:r>
              <a:rPr lang="en" sz="3000" dirty="0">
                <a:latin typeface="Rockwell"/>
                <a:ea typeface="Rockwell"/>
                <a:cs typeface="Rockwell"/>
                <a:sym typeface="Rockwell"/>
              </a:rPr>
              <a:t>Campus Buildings</a:t>
            </a:r>
            <a:endParaRPr sz="3000" dirty="0">
              <a:latin typeface="Rockwell"/>
              <a:ea typeface="Rockwell"/>
              <a:cs typeface="Rockwell"/>
              <a:sym typeface="Rockwe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pic>
        <p:nvPicPr>
          <p:cNvPr id="186" name="Shape 186"/>
          <p:cNvPicPr preferRelativeResize="0"/>
          <p:nvPr/>
        </p:nvPicPr>
        <p:blipFill>
          <a:blip r:embed="rId3">
            <a:alphaModFix/>
          </a:blip>
          <a:stretch>
            <a:fillRect/>
          </a:stretch>
        </p:blipFill>
        <p:spPr>
          <a:xfrm>
            <a:off x="0" y="0"/>
            <a:ext cx="4449876" cy="2712725"/>
          </a:xfrm>
          <a:prstGeom prst="rect">
            <a:avLst/>
          </a:prstGeom>
          <a:noFill/>
          <a:ln>
            <a:noFill/>
          </a:ln>
        </p:spPr>
      </p:pic>
      <p:pic>
        <p:nvPicPr>
          <p:cNvPr id="187" name="Shape 187"/>
          <p:cNvPicPr preferRelativeResize="0"/>
          <p:nvPr/>
        </p:nvPicPr>
        <p:blipFill>
          <a:blip r:embed="rId4">
            <a:alphaModFix/>
          </a:blip>
          <a:stretch>
            <a:fillRect/>
          </a:stretch>
        </p:blipFill>
        <p:spPr>
          <a:xfrm>
            <a:off x="4622799" y="0"/>
            <a:ext cx="4521201" cy="2712725"/>
          </a:xfrm>
          <a:prstGeom prst="rect">
            <a:avLst/>
          </a:prstGeom>
          <a:noFill/>
          <a:ln>
            <a:noFill/>
          </a:ln>
        </p:spPr>
      </p:pic>
      <p:pic>
        <p:nvPicPr>
          <p:cNvPr id="188" name="Shape 188"/>
          <p:cNvPicPr preferRelativeResize="0"/>
          <p:nvPr/>
        </p:nvPicPr>
        <p:blipFill>
          <a:blip r:embed="rId5">
            <a:alphaModFix/>
          </a:blip>
          <a:stretch>
            <a:fillRect/>
          </a:stretch>
        </p:blipFill>
        <p:spPr>
          <a:xfrm>
            <a:off x="5338262" y="2712725"/>
            <a:ext cx="3090288" cy="2430775"/>
          </a:xfrm>
          <a:prstGeom prst="rect">
            <a:avLst/>
          </a:prstGeom>
          <a:noFill/>
          <a:ln>
            <a:noFill/>
          </a:ln>
        </p:spPr>
      </p:pic>
      <p:sp>
        <p:nvSpPr>
          <p:cNvPr id="189" name="Shape 189"/>
          <p:cNvSpPr txBox="1"/>
          <p:nvPr/>
        </p:nvSpPr>
        <p:spPr>
          <a:xfrm>
            <a:off x="609700" y="3434163"/>
            <a:ext cx="4013100" cy="9879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endParaRPr/>
          </a:p>
          <a:p>
            <a:pPr marL="0" lvl="0" indent="0" rtl="0">
              <a:lnSpc>
                <a:spcPct val="120000"/>
              </a:lnSpc>
              <a:spcBef>
                <a:spcPts val="0"/>
              </a:spcBef>
              <a:spcAft>
                <a:spcPts val="0"/>
              </a:spcAft>
              <a:buNone/>
            </a:pPr>
            <a:r>
              <a:rPr lang="en" sz="3000">
                <a:latin typeface="Rockwell"/>
                <a:ea typeface="Rockwell"/>
                <a:cs typeface="Rockwell"/>
                <a:sym typeface="Rockwell"/>
              </a:rPr>
              <a:t>Campus Buildings</a:t>
            </a:r>
            <a:endParaRPr sz="3000">
              <a:latin typeface="Rockwell"/>
              <a:ea typeface="Rockwell"/>
              <a:cs typeface="Rockwell"/>
              <a:sym typeface="Rockwe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93"/>
        <p:cNvGrpSpPr/>
        <p:nvPr/>
      </p:nvGrpSpPr>
      <p:grpSpPr>
        <a:xfrm>
          <a:off x="0" y="0"/>
          <a:ext cx="0" cy="0"/>
          <a:chOff x="0" y="0"/>
          <a:chExt cx="0" cy="0"/>
        </a:xfrm>
      </p:grpSpPr>
      <p:sp>
        <p:nvSpPr>
          <p:cNvPr id="194" name="Shape 194"/>
          <p:cNvSpPr txBox="1">
            <a:spLocks noGrp="1"/>
          </p:cNvSpPr>
          <p:nvPr>
            <p:ph type="title"/>
          </p:nvPr>
        </p:nvSpPr>
        <p:spPr>
          <a:xfrm>
            <a:off x="773700" y="1147225"/>
            <a:ext cx="7596600" cy="3425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4200"/>
              <a:buFont typeface="Economica"/>
              <a:buNone/>
            </a:pPr>
            <a:r>
              <a:rPr lang="en" sz="3600" b="0" i="0" u="none" strike="noStrike" cap="none">
                <a:solidFill>
                  <a:schemeClr val="dk1"/>
                </a:solidFill>
                <a:latin typeface="Rockwell"/>
                <a:ea typeface="Rockwell"/>
                <a:cs typeface="Rockwell"/>
                <a:sym typeface="Rockwell"/>
              </a:rPr>
              <a:t>Non-Player Character (NPC) Management</a:t>
            </a:r>
            <a:endParaRPr sz="4200" b="0" i="0" u="none" strike="noStrike" cap="none">
              <a:solidFill>
                <a:schemeClr val="dk1"/>
              </a:solidFill>
              <a:latin typeface="Economica"/>
              <a:ea typeface="Economica"/>
              <a:cs typeface="Economica"/>
              <a:sym typeface="Economica"/>
            </a:endParaRPr>
          </a:p>
        </p:txBody>
      </p:sp>
      <p:sp>
        <p:nvSpPr>
          <p:cNvPr id="195" name="Shape 195"/>
          <p:cNvSpPr txBox="1">
            <a:spLocks noGrp="1"/>
          </p:cNvSpPr>
          <p:nvPr>
            <p:ph type="title"/>
          </p:nvPr>
        </p:nvSpPr>
        <p:spPr>
          <a:xfrm>
            <a:off x="311700" y="315925"/>
            <a:ext cx="8520600" cy="83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200"/>
              <a:buFont typeface="Economica"/>
              <a:buNone/>
            </a:pPr>
            <a:r>
              <a:rPr lang="en" sz="3000" b="0" i="0" u="none" strike="noStrike" cap="none">
                <a:solidFill>
                  <a:schemeClr val="dk1"/>
                </a:solidFill>
                <a:latin typeface="Rockwell"/>
                <a:ea typeface="Rockwell"/>
                <a:cs typeface="Rockwell"/>
                <a:sym typeface="Rockwell"/>
              </a:rPr>
              <a:t>Game Design &amp; Development:</a:t>
            </a:r>
            <a:endParaRPr sz="4200" b="0" i="0" u="none" strike="noStrike" cap="none">
              <a:solidFill>
                <a:schemeClr val="dk1"/>
              </a:solidFill>
              <a:latin typeface="Economica"/>
              <a:ea typeface="Economica"/>
              <a:cs typeface="Economica"/>
              <a:sym typeface="Economica"/>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Shape 200"/>
          <p:cNvSpPr txBox="1">
            <a:spLocks noGrp="1"/>
          </p:cNvSpPr>
          <p:nvPr>
            <p:ph type="title"/>
          </p:nvPr>
        </p:nvSpPr>
        <p:spPr>
          <a:xfrm>
            <a:off x="311700" y="315925"/>
            <a:ext cx="8520600" cy="8313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4200"/>
              <a:buFont typeface="Economica"/>
              <a:buNone/>
            </a:pPr>
            <a:r>
              <a:rPr lang="en" sz="4200" b="0" i="0" u="none" strike="noStrike" cap="none">
                <a:solidFill>
                  <a:schemeClr val="dk1"/>
                </a:solidFill>
                <a:latin typeface="Rockwell"/>
                <a:ea typeface="Rockwell"/>
                <a:cs typeface="Rockwell"/>
                <a:sym typeface="Rockwell"/>
              </a:rPr>
              <a:t>What is NPC? </a:t>
            </a:r>
            <a:endParaRPr sz="4200" b="0" i="0" u="none" strike="noStrike" cap="none">
              <a:solidFill>
                <a:schemeClr val="dk1"/>
              </a:solidFill>
              <a:latin typeface="Rockwell"/>
              <a:ea typeface="Rockwell"/>
              <a:cs typeface="Rockwell"/>
              <a:sym typeface="Rockwell"/>
            </a:endParaRPr>
          </a:p>
        </p:txBody>
      </p:sp>
      <p:sp>
        <p:nvSpPr>
          <p:cNvPr id="201" name="Shape 201"/>
          <p:cNvSpPr txBox="1">
            <a:spLocks noGrp="1"/>
          </p:cNvSpPr>
          <p:nvPr>
            <p:ph type="body" idx="1"/>
          </p:nvPr>
        </p:nvSpPr>
        <p:spPr>
          <a:xfrm>
            <a:off x="311700" y="1225225"/>
            <a:ext cx="8520600" cy="33540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15000"/>
              </a:lnSpc>
              <a:spcBef>
                <a:spcPts val="0"/>
              </a:spcBef>
              <a:spcAft>
                <a:spcPts val="0"/>
              </a:spcAft>
              <a:buClr>
                <a:schemeClr val="dk1"/>
              </a:buClr>
              <a:buSzPts val="1800"/>
              <a:buFont typeface="Rockwell"/>
              <a:buChar char="-"/>
            </a:pPr>
            <a:r>
              <a:rPr lang="en" sz="1800" b="0" i="0" u="none" strike="noStrike" cap="none">
                <a:solidFill>
                  <a:schemeClr val="dk1"/>
                </a:solidFill>
                <a:latin typeface="Rockwell"/>
                <a:ea typeface="Rockwell"/>
                <a:cs typeface="Rockwell"/>
                <a:sym typeface="Rockwell"/>
              </a:rPr>
              <a:t>What is NPC and how is it controlled?</a:t>
            </a:r>
            <a:endParaRPr sz="1800" b="0" i="0" u="none" strike="noStrike" cap="none">
              <a:solidFill>
                <a:schemeClr val="dk1"/>
              </a:solidFill>
              <a:latin typeface="Rockwell"/>
              <a:ea typeface="Rockwell"/>
              <a:cs typeface="Rockwell"/>
              <a:sym typeface="Rockwell"/>
            </a:endParaRPr>
          </a:p>
          <a:p>
            <a:pPr marL="0" marR="0" lvl="0" indent="0" algn="l" rtl="0">
              <a:lnSpc>
                <a:spcPct val="115000"/>
              </a:lnSpc>
              <a:spcBef>
                <a:spcPts val="1600"/>
              </a:spcBef>
              <a:spcAft>
                <a:spcPts val="0"/>
              </a:spcAft>
              <a:buClr>
                <a:schemeClr val="dk1"/>
              </a:buClr>
              <a:buSzPts val="1800"/>
              <a:buFont typeface="Open Sans"/>
              <a:buNone/>
            </a:pPr>
            <a:endParaRPr sz="1800" b="0" i="0" u="none" strike="noStrike" cap="none">
              <a:solidFill>
                <a:schemeClr val="dk1"/>
              </a:solidFill>
              <a:latin typeface="Rockwell"/>
              <a:ea typeface="Rockwell"/>
              <a:cs typeface="Rockwell"/>
              <a:sym typeface="Rockwell"/>
            </a:endParaRPr>
          </a:p>
          <a:p>
            <a:pPr marL="0" marR="0" lvl="0" indent="0" algn="l" rtl="0">
              <a:lnSpc>
                <a:spcPct val="115000"/>
              </a:lnSpc>
              <a:spcBef>
                <a:spcPts val="1600"/>
              </a:spcBef>
              <a:spcAft>
                <a:spcPts val="1600"/>
              </a:spcAft>
              <a:buClr>
                <a:schemeClr val="dk1"/>
              </a:buClr>
              <a:buSzPts val="1800"/>
              <a:buFont typeface="Open Sans"/>
              <a:buNone/>
            </a:pPr>
            <a:endParaRPr sz="1800" b="0" i="0" u="none" strike="noStrike" cap="none">
              <a:solidFill>
                <a:schemeClr val="dk1"/>
              </a:solidFill>
              <a:latin typeface="Rockwell"/>
              <a:ea typeface="Rockwell"/>
              <a:cs typeface="Rockwell"/>
              <a:sym typeface="Rockwell"/>
            </a:endParaRPr>
          </a:p>
        </p:txBody>
      </p:sp>
      <p:pic>
        <p:nvPicPr>
          <p:cNvPr id="202" name="Shape 202"/>
          <p:cNvPicPr preferRelativeResize="0"/>
          <p:nvPr/>
        </p:nvPicPr>
        <p:blipFill rotWithShape="1">
          <a:blip r:embed="rId3">
            <a:alphaModFix/>
          </a:blip>
          <a:srcRect/>
          <a:stretch/>
        </p:blipFill>
        <p:spPr>
          <a:xfrm>
            <a:off x="1719275" y="1860425"/>
            <a:ext cx="5705475" cy="317637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Shape 207"/>
          <p:cNvSpPr txBox="1">
            <a:spLocks noGrp="1"/>
          </p:cNvSpPr>
          <p:nvPr>
            <p:ph type="title"/>
          </p:nvPr>
        </p:nvSpPr>
        <p:spPr>
          <a:xfrm>
            <a:off x="311700" y="315925"/>
            <a:ext cx="8520600" cy="8313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4200"/>
              <a:buFont typeface="Economica"/>
              <a:buNone/>
            </a:pPr>
            <a:r>
              <a:rPr lang="en" sz="4200" b="0" i="0" u="none" strike="noStrike" cap="none">
                <a:solidFill>
                  <a:schemeClr val="dk1"/>
                </a:solidFill>
                <a:latin typeface="Rockwell"/>
                <a:ea typeface="Rockwell"/>
                <a:cs typeface="Rockwell"/>
                <a:sym typeface="Rockwell"/>
              </a:rPr>
              <a:t>Why use of NPC?</a:t>
            </a:r>
            <a:r>
              <a:rPr lang="en" sz="4200" b="0" i="0" u="none" strike="noStrike" cap="none">
                <a:solidFill>
                  <a:schemeClr val="dk1"/>
                </a:solidFill>
                <a:latin typeface="Economica"/>
                <a:ea typeface="Economica"/>
                <a:cs typeface="Economica"/>
                <a:sym typeface="Economica"/>
              </a:rPr>
              <a:t> </a:t>
            </a:r>
            <a:endParaRPr sz="4200" b="0" i="0" u="none" strike="noStrike" cap="none">
              <a:solidFill>
                <a:schemeClr val="dk1"/>
              </a:solidFill>
              <a:latin typeface="Economica"/>
              <a:ea typeface="Economica"/>
              <a:cs typeface="Economica"/>
              <a:sym typeface="Economica"/>
            </a:endParaRPr>
          </a:p>
        </p:txBody>
      </p:sp>
      <p:pic>
        <p:nvPicPr>
          <p:cNvPr id="208" name="Shape 208"/>
          <p:cNvPicPr preferRelativeResize="0"/>
          <p:nvPr/>
        </p:nvPicPr>
        <p:blipFill rotWithShape="1">
          <a:blip r:embed="rId3">
            <a:alphaModFix/>
          </a:blip>
          <a:srcRect/>
          <a:stretch/>
        </p:blipFill>
        <p:spPr>
          <a:xfrm>
            <a:off x="152400" y="2352875"/>
            <a:ext cx="4211375" cy="2638225"/>
          </a:xfrm>
          <a:prstGeom prst="rect">
            <a:avLst/>
          </a:prstGeom>
          <a:noFill/>
          <a:ln>
            <a:noFill/>
          </a:ln>
        </p:spPr>
      </p:pic>
      <p:pic>
        <p:nvPicPr>
          <p:cNvPr id="209" name="Shape 209"/>
          <p:cNvPicPr preferRelativeResize="0"/>
          <p:nvPr/>
        </p:nvPicPr>
        <p:blipFill rotWithShape="1">
          <a:blip r:embed="rId4">
            <a:alphaModFix/>
          </a:blip>
          <a:srcRect/>
          <a:stretch/>
        </p:blipFill>
        <p:spPr>
          <a:xfrm>
            <a:off x="4516175" y="2352875"/>
            <a:ext cx="4475426" cy="2638225"/>
          </a:xfrm>
          <a:prstGeom prst="rect">
            <a:avLst/>
          </a:prstGeom>
          <a:noFill/>
          <a:ln>
            <a:noFill/>
          </a:ln>
        </p:spPr>
      </p:pic>
      <p:sp>
        <p:nvSpPr>
          <p:cNvPr id="210" name="Shape 210"/>
          <p:cNvSpPr txBox="1"/>
          <p:nvPr/>
        </p:nvSpPr>
        <p:spPr>
          <a:xfrm>
            <a:off x="1550813" y="2027225"/>
            <a:ext cx="1912200" cy="54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Rockwell"/>
                <a:ea typeface="Rockwell"/>
                <a:cs typeface="Rockwell"/>
                <a:sym typeface="Rockwell"/>
              </a:rPr>
              <a:t>Restoring Energy</a:t>
            </a:r>
            <a:endParaRPr sz="1400" b="0" i="0" u="none" strike="noStrike" cap="none">
              <a:solidFill>
                <a:srgbClr val="000000"/>
              </a:solidFill>
              <a:latin typeface="Rockwell"/>
              <a:ea typeface="Rockwell"/>
              <a:cs typeface="Rockwell"/>
              <a:sym typeface="Rockwell"/>
            </a:endParaRPr>
          </a:p>
        </p:txBody>
      </p:sp>
      <p:sp>
        <p:nvSpPr>
          <p:cNvPr id="211" name="Shape 211"/>
          <p:cNvSpPr txBox="1"/>
          <p:nvPr/>
        </p:nvSpPr>
        <p:spPr>
          <a:xfrm>
            <a:off x="5954542" y="2027225"/>
            <a:ext cx="2052033" cy="54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Rockwell"/>
                <a:ea typeface="Rockwell"/>
                <a:cs typeface="Rockwell"/>
                <a:sym typeface="Rockwell"/>
              </a:rPr>
              <a:t>Campus like Feel</a:t>
            </a:r>
            <a:endParaRPr sz="1400" b="0" i="0" u="none" strike="noStrike" cap="none">
              <a:solidFill>
                <a:srgbClr val="000000"/>
              </a:solidFill>
              <a:latin typeface="Rockwell"/>
              <a:ea typeface="Rockwell"/>
              <a:cs typeface="Rockwell"/>
              <a:sym typeface="Rockwell"/>
            </a:endParaRPr>
          </a:p>
        </p:txBody>
      </p:sp>
      <p:sp>
        <p:nvSpPr>
          <p:cNvPr id="212" name="Shape 212"/>
          <p:cNvSpPr txBox="1"/>
          <p:nvPr/>
        </p:nvSpPr>
        <p:spPr>
          <a:xfrm>
            <a:off x="223875" y="1147225"/>
            <a:ext cx="7125000" cy="855300"/>
          </a:xfrm>
          <a:prstGeom prst="rect">
            <a:avLst/>
          </a:prstGeom>
          <a:noFill/>
          <a:ln>
            <a:noFill/>
          </a:ln>
        </p:spPr>
        <p:txBody>
          <a:bodyPr spcFirstLastPara="1" wrap="square" lIns="91425" tIns="91425" rIns="91425" bIns="91425" anchor="t" anchorCtr="0">
            <a:noAutofit/>
          </a:bodyPr>
          <a:lstStyle/>
          <a:p>
            <a:pPr marL="457200" lvl="0" indent="-317500" rtl="0">
              <a:spcBef>
                <a:spcPts val="0"/>
              </a:spcBef>
              <a:spcAft>
                <a:spcPts val="0"/>
              </a:spcAft>
              <a:buClr>
                <a:schemeClr val="dk1"/>
              </a:buClr>
              <a:buSzPts val="1400"/>
              <a:buFont typeface="Rockwell"/>
              <a:buChar char="-"/>
            </a:pPr>
            <a:r>
              <a:rPr lang="en">
                <a:solidFill>
                  <a:schemeClr val="dk1"/>
                </a:solidFill>
                <a:latin typeface="Rockwell"/>
                <a:ea typeface="Rockwell"/>
                <a:cs typeface="Rockwell"/>
                <a:sym typeface="Rockwell"/>
              </a:rPr>
              <a:t>Having NPCs makes the single player game more entertaining throughout the game.</a:t>
            </a:r>
            <a:endParaRPr>
              <a:solidFill>
                <a:schemeClr val="dk1"/>
              </a:solidFill>
              <a:latin typeface="Rockwell"/>
              <a:ea typeface="Rockwell"/>
              <a:cs typeface="Rockwell"/>
              <a:sym typeface="Rockwell"/>
            </a:endParaRPr>
          </a:p>
          <a:p>
            <a:pPr marL="457200" marR="0" lvl="0" indent="-317500" algn="l" rtl="0">
              <a:lnSpc>
                <a:spcPct val="100000"/>
              </a:lnSpc>
              <a:spcBef>
                <a:spcPts val="0"/>
              </a:spcBef>
              <a:spcAft>
                <a:spcPts val="0"/>
              </a:spcAft>
              <a:buClr>
                <a:srgbClr val="000000"/>
              </a:buClr>
              <a:buSzPts val="1400"/>
              <a:buFont typeface="Rockwell"/>
              <a:buChar char="-"/>
            </a:pPr>
            <a:r>
              <a:rPr lang="en" sz="1400" b="0" i="0" u="none" strike="noStrike" cap="none">
                <a:solidFill>
                  <a:srgbClr val="000000"/>
                </a:solidFill>
                <a:latin typeface="Rockwell"/>
                <a:ea typeface="Rockwell"/>
                <a:cs typeface="Rockwell"/>
                <a:sym typeface="Rockwell"/>
              </a:rPr>
              <a:t>Gui</a:t>
            </a:r>
            <a:r>
              <a:rPr lang="en">
                <a:latin typeface="Rockwell"/>
                <a:ea typeface="Rockwell"/>
                <a:cs typeface="Rockwell"/>
                <a:sym typeface="Rockwell"/>
              </a:rPr>
              <a:t>des the player by giving them hint to progress the game.</a:t>
            </a:r>
            <a:endParaRPr sz="1400" b="0" i="0" u="none" strike="noStrike" cap="none">
              <a:solidFill>
                <a:srgbClr val="000000"/>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Shape 70"/>
          <p:cNvSpPr/>
          <p:nvPr/>
        </p:nvSpPr>
        <p:spPr>
          <a:xfrm>
            <a:off x="209500" y="857250"/>
            <a:ext cx="6299400" cy="40872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ckwell"/>
              <a:ea typeface="Rockwell"/>
              <a:cs typeface="Rockwell"/>
              <a:sym typeface="Rockwell"/>
            </a:endParaRPr>
          </a:p>
        </p:txBody>
      </p:sp>
      <p:sp>
        <p:nvSpPr>
          <p:cNvPr id="71" name="Shape 71"/>
          <p:cNvSpPr/>
          <p:nvPr/>
        </p:nvSpPr>
        <p:spPr>
          <a:xfrm>
            <a:off x="2583850" y="857250"/>
            <a:ext cx="6437100" cy="4087200"/>
          </a:xfrm>
          <a:prstGeom prst="ellipse">
            <a:avLst/>
          </a:prstGeom>
          <a:noFill/>
          <a:ln w="3810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ckwell"/>
              <a:ea typeface="Rockwell"/>
              <a:cs typeface="Rockwell"/>
              <a:sym typeface="Rockwell"/>
            </a:endParaRPr>
          </a:p>
        </p:txBody>
      </p:sp>
      <p:sp>
        <p:nvSpPr>
          <p:cNvPr id="72" name="Shape 72"/>
          <p:cNvSpPr txBox="1"/>
          <p:nvPr/>
        </p:nvSpPr>
        <p:spPr>
          <a:xfrm>
            <a:off x="2011599" y="17650"/>
            <a:ext cx="2775085" cy="809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Rockwell"/>
              <a:buNone/>
            </a:pPr>
            <a:r>
              <a:rPr lang="en" sz="2200" b="0" i="0" u="sng" strike="noStrike" cap="none">
                <a:solidFill>
                  <a:srgbClr val="000000"/>
                </a:solidFill>
                <a:latin typeface="Rockwell"/>
                <a:ea typeface="Rockwell"/>
                <a:cs typeface="Rockwell"/>
                <a:sym typeface="Rockwell"/>
              </a:rPr>
              <a:t>Computer Science</a:t>
            </a:r>
            <a:endParaRPr sz="2200" b="0" i="0" u="sng" strike="noStrike" cap="none">
              <a:solidFill>
                <a:srgbClr val="000000"/>
              </a:solidFill>
              <a:latin typeface="Rockwell"/>
              <a:ea typeface="Rockwell"/>
              <a:cs typeface="Rockwell"/>
              <a:sym typeface="Rockwell"/>
            </a:endParaRPr>
          </a:p>
          <a:p>
            <a:pPr marL="0" marR="0" lvl="0" indent="0" algn="ctr" rtl="0">
              <a:lnSpc>
                <a:spcPct val="100000"/>
              </a:lnSpc>
              <a:spcBef>
                <a:spcPts val="0"/>
              </a:spcBef>
              <a:spcAft>
                <a:spcPts val="0"/>
              </a:spcAft>
              <a:buClr>
                <a:srgbClr val="000000"/>
              </a:buClr>
              <a:buSzPts val="2400"/>
              <a:buFont typeface="Rockwell"/>
              <a:buNone/>
            </a:pPr>
            <a:r>
              <a:rPr lang="en" sz="2200" b="0" i="0" u="sng" strike="noStrike" cap="none">
                <a:solidFill>
                  <a:srgbClr val="000000"/>
                </a:solidFill>
                <a:latin typeface="Rockwell"/>
                <a:ea typeface="Rockwell"/>
                <a:cs typeface="Rockwell"/>
                <a:sym typeface="Rockwell"/>
              </a:rPr>
              <a:t>Team</a:t>
            </a:r>
            <a:endParaRPr sz="2200" b="0" i="0" u="sng" strike="noStrike" cap="none">
              <a:solidFill>
                <a:srgbClr val="000000"/>
              </a:solidFill>
              <a:latin typeface="Rockwell"/>
              <a:ea typeface="Rockwell"/>
              <a:cs typeface="Rockwell"/>
              <a:sym typeface="Rockwell"/>
            </a:endParaRPr>
          </a:p>
        </p:txBody>
      </p:sp>
      <p:sp>
        <p:nvSpPr>
          <p:cNvPr id="73" name="Shape 73"/>
          <p:cNvSpPr txBox="1"/>
          <p:nvPr/>
        </p:nvSpPr>
        <p:spPr>
          <a:xfrm>
            <a:off x="5250550" y="254275"/>
            <a:ext cx="862500" cy="651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Rockwell"/>
              <a:buNone/>
            </a:pPr>
            <a:endParaRPr sz="1400" b="0" i="0" u="none" strike="noStrike" cap="none">
              <a:solidFill>
                <a:srgbClr val="000000"/>
              </a:solidFill>
              <a:latin typeface="Arial"/>
              <a:ea typeface="Arial"/>
              <a:cs typeface="Arial"/>
              <a:sym typeface="Arial"/>
            </a:endParaRPr>
          </a:p>
        </p:txBody>
      </p:sp>
      <p:sp>
        <p:nvSpPr>
          <p:cNvPr id="74" name="Shape 74"/>
          <p:cNvSpPr txBox="1"/>
          <p:nvPr/>
        </p:nvSpPr>
        <p:spPr>
          <a:xfrm>
            <a:off x="5794073" y="1232900"/>
            <a:ext cx="2526300" cy="651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200"/>
              <a:buFont typeface="Rockwell"/>
              <a:buNone/>
            </a:pPr>
            <a:r>
              <a:rPr lang="en" sz="1400" b="1" i="0" u="none" strike="noStrike" cap="none">
                <a:solidFill>
                  <a:srgbClr val="000000"/>
                </a:solidFill>
                <a:latin typeface="Rockwell"/>
                <a:ea typeface="Rockwell"/>
                <a:cs typeface="Rockwell"/>
                <a:sym typeface="Rockwell"/>
              </a:rPr>
              <a:t>Project Liaison: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50"/>
              <a:buFont typeface="Rockwell"/>
              <a:buNone/>
            </a:pPr>
            <a:r>
              <a:rPr lang="en" sz="1400" b="0" i="0" u="none" strike="noStrike" cap="none">
                <a:solidFill>
                  <a:srgbClr val="000000"/>
                </a:solidFill>
                <a:latin typeface="Rockwell"/>
                <a:ea typeface="Rockwell"/>
                <a:cs typeface="Rockwell"/>
                <a:sym typeface="Rockwell"/>
              </a:rPr>
              <a:t>Prof. Sylke Rene Meyer</a:t>
            </a:r>
            <a:endParaRPr sz="1400" b="0" i="0" u="none" strike="noStrike" cap="none">
              <a:solidFill>
                <a:srgbClr val="000000"/>
              </a:solidFill>
              <a:latin typeface="Arial"/>
              <a:ea typeface="Arial"/>
              <a:cs typeface="Arial"/>
              <a:sym typeface="Arial"/>
            </a:endParaRPr>
          </a:p>
        </p:txBody>
      </p:sp>
      <p:sp>
        <p:nvSpPr>
          <p:cNvPr id="75" name="Shape 75"/>
          <p:cNvSpPr txBox="1"/>
          <p:nvPr/>
        </p:nvSpPr>
        <p:spPr>
          <a:xfrm>
            <a:off x="3309400" y="1285275"/>
            <a:ext cx="2460600" cy="855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Rockwell"/>
              <a:buNone/>
            </a:pPr>
            <a:r>
              <a:rPr lang="en" sz="2200" b="0" i="0" u="sng" strike="noStrike" cap="none">
                <a:solidFill>
                  <a:srgbClr val="000000"/>
                </a:solidFill>
                <a:latin typeface="Rockwell"/>
                <a:ea typeface="Rockwell"/>
                <a:cs typeface="Rockwell"/>
                <a:sym typeface="Rockwell"/>
              </a:rPr>
              <a:t>Game Design</a:t>
            </a:r>
            <a:endParaRPr sz="2200" b="0" i="0" u="sng" strike="noStrike" cap="none">
              <a:solidFill>
                <a:srgbClr val="000000"/>
              </a:solidFill>
              <a:latin typeface="Rockwell"/>
              <a:ea typeface="Rockwell"/>
              <a:cs typeface="Rockwell"/>
              <a:sym typeface="Rockwell"/>
            </a:endParaRPr>
          </a:p>
          <a:p>
            <a:pPr marL="0" marR="0" lvl="0" indent="0" algn="ctr" rtl="0">
              <a:lnSpc>
                <a:spcPct val="100000"/>
              </a:lnSpc>
              <a:spcBef>
                <a:spcPts val="0"/>
              </a:spcBef>
              <a:spcAft>
                <a:spcPts val="0"/>
              </a:spcAft>
              <a:buClr>
                <a:srgbClr val="000000"/>
              </a:buClr>
              <a:buSzPts val="2400"/>
              <a:buFont typeface="Rockwell"/>
              <a:buNone/>
            </a:pPr>
            <a:r>
              <a:rPr lang="en" sz="2200" b="0" i="0" u="sng" strike="noStrike" cap="none">
                <a:solidFill>
                  <a:srgbClr val="000000"/>
                </a:solidFill>
                <a:latin typeface="Rockwell"/>
                <a:ea typeface="Rockwell"/>
                <a:cs typeface="Rockwell"/>
                <a:sym typeface="Rockwell"/>
              </a:rPr>
              <a:t>Team</a:t>
            </a:r>
            <a:endParaRPr sz="2200" b="0" i="0" u="sng" strike="noStrike" cap="none">
              <a:solidFill>
                <a:srgbClr val="000000"/>
              </a:solidFill>
              <a:latin typeface="Rockwell"/>
              <a:ea typeface="Rockwell"/>
              <a:cs typeface="Rockwell"/>
              <a:sym typeface="Rockwell"/>
            </a:endParaRPr>
          </a:p>
        </p:txBody>
      </p:sp>
      <p:sp>
        <p:nvSpPr>
          <p:cNvPr id="76" name="Shape 76"/>
          <p:cNvSpPr txBox="1"/>
          <p:nvPr/>
        </p:nvSpPr>
        <p:spPr>
          <a:xfrm>
            <a:off x="6207325" y="1923250"/>
            <a:ext cx="2835300" cy="1097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050"/>
              <a:buFont typeface="Rockwell"/>
              <a:buNone/>
            </a:pPr>
            <a:r>
              <a:rPr lang="en" sz="1600" b="1" i="0" u="none" strike="noStrike" cap="none">
                <a:solidFill>
                  <a:srgbClr val="000000"/>
                </a:solidFill>
                <a:latin typeface="Rockwell"/>
                <a:ea typeface="Rockwell"/>
                <a:cs typeface="Rockwell"/>
                <a:sym typeface="Rockwell"/>
              </a:rPr>
              <a:t>Art / Animation </a:t>
            </a:r>
            <a:endParaRPr sz="1600" b="1" i="0" u="none" strike="noStrike" cap="none">
              <a:solidFill>
                <a:srgbClr val="000000"/>
              </a:solidFill>
              <a:latin typeface="Rockwell"/>
              <a:ea typeface="Rockwell"/>
              <a:cs typeface="Rockwell"/>
              <a:sym typeface="Rockwell"/>
            </a:endParaRPr>
          </a:p>
          <a:p>
            <a:pPr marL="0" marR="0" lvl="0" indent="0" algn="ctr" rtl="0">
              <a:lnSpc>
                <a:spcPct val="100000"/>
              </a:lnSpc>
              <a:spcBef>
                <a:spcPts val="0"/>
              </a:spcBef>
              <a:spcAft>
                <a:spcPts val="0"/>
              </a:spcAft>
              <a:buClr>
                <a:srgbClr val="000000"/>
              </a:buClr>
              <a:buSzPts val="1050"/>
              <a:buFont typeface="Rockwell"/>
              <a:buNone/>
            </a:pPr>
            <a:r>
              <a:rPr lang="en" sz="1600" b="1" i="0" u="none" strike="noStrike" cap="none">
                <a:solidFill>
                  <a:srgbClr val="000000"/>
                </a:solidFill>
                <a:latin typeface="Rockwell"/>
                <a:ea typeface="Rockwell"/>
                <a:cs typeface="Rockwell"/>
                <a:sym typeface="Rockwell"/>
              </a:rPr>
              <a:t>Faculty Advisors:</a:t>
            </a:r>
            <a:endParaRPr sz="16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50"/>
              <a:buFont typeface="Rockwell"/>
              <a:buNone/>
            </a:pPr>
            <a:r>
              <a:rPr lang="en" sz="1600" b="0" i="0" u="none" strike="noStrike" cap="none">
                <a:solidFill>
                  <a:srgbClr val="000000"/>
                </a:solidFill>
                <a:latin typeface="Rockwell"/>
                <a:ea typeface="Rockwell"/>
                <a:cs typeface="Rockwell"/>
                <a:sym typeface="Rockwell"/>
              </a:rPr>
              <a:t>Prof. Sarah Beeby</a:t>
            </a:r>
            <a:endParaRPr sz="16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50"/>
              <a:buFont typeface="Rockwell"/>
              <a:buNone/>
            </a:pPr>
            <a:r>
              <a:rPr lang="en" sz="1600" b="0" i="0" u="none" strike="noStrike" cap="none">
                <a:solidFill>
                  <a:srgbClr val="000000"/>
                </a:solidFill>
                <a:latin typeface="Rockwell"/>
                <a:ea typeface="Rockwell"/>
                <a:cs typeface="Rockwell"/>
                <a:sym typeface="Rockwell"/>
              </a:rPr>
              <a:t>Prof. Jim Ovelman</a:t>
            </a:r>
            <a:endParaRPr sz="1600" b="0" i="0" u="none" strike="noStrike" cap="none">
              <a:solidFill>
                <a:srgbClr val="000000"/>
              </a:solidFill>
              <a:latin typeface="Arial"/>
              <a:ea typeface="Arial"/>
              <a:cs typeface="Arial"/>
              <a:sym typeface="Arial"/>
            </a:endParaRPr>
          </a:p>
        </p:txBody>
      </p:sp>
      <p:sp>
        <p:nvSpPr>
          <p:cNvPr id="77" name="Shape 77"/>
          <p:cNvSpPr txBox="1"/>
          <p:nvPr/>
        </p:nvSpPr>
        <p:spPr>
          <a:xfrm>
            <a:off x="3267775" y="2097100"/>
            <a:ext cx="2526300" cy="749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200"/>
              <a:buFont typeface="Rockwell"/>
              <a:buNone/>
            </a:pPr>
            <a:r>
              <a:rPr lang="en" sz="1600" b="1" i="0" u="none" strike="noStrike" cap="none">
                <a:solidFill>
                  <a:srgbClr val="000000"/>
                </a:solidFill>
                <a:latin typeface="Rockwell"/>
                <a:ea typeface="Rockwell"/>
                <a:cs typeface="Rockwell"/>
                <a:sym typeface="Rockwell"/>
              </a:rPr>
              <a:t>Lead Game Design:</a:t>
            </a:r>
            <a:endParaRPr sz="16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Rockwell"/>
              <a:buNone/>
            </a:pPr>
            <a:r>
              <a:rPr lang="en" sz="1600" b="0" i="0" u="none" strike="noStrike" cap="none">
                <a:solidFill>
                  <a:srgbClr val="000000"/>
                </a:solidFill>
                <a:latin typeface="Rockwell"/>
                <a:ea typeface="Rockwell"/>
                <a:cs typeface="Rockwell"/>
                <a:sym typeface="Rockwell"/>
              </a:rPr>
              <a:t>Megan Reynolds</a:t>
            </a:r>
            <a:endParaRPr sz="1600" b="0" i="0" u="none" strike="noStrike" cap="none">
              <a:solidFill>
                <a:srgbClr val="000000"/>
              </a:solidFill>
              <a:latin typeface="Arial"/>
              <a:ea typeface="Arial"/>
              <a:cs typeface="Arial"/>
              <a:sym typeface="Arial"/>
            </a:endParaRPr>
          </a:p>
        </p:txBody>
      </p:sp>
      <p:sp>
        <p:nvSpPr>
          <p:cNvPr id="78" name="Shape 78"/>
          <p:cNvSpPr txBox="1"/>
          <p:nvPr/>
        </p:nvSpPr>
        <p:spPr>
          <a:xfrm>
            <a:off x="3074575" y="2764925"/>
            <a:ext cx="2912700" cy="651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200"/>
              <a:buFont typeface="Rockwell"/>
              <a:buNone/>
            </a:pPr>
            <a:r>
              <a:rPr lang="en" sz="1600" b="1" i="0" u="none" strike="noStrike" cap="none">
                <a:solidFill>
                  <a:srgbClr val="000000"/>
                </a:solidFill>
                <a:latin typeface="Rockwell"/>
                <a:ea typeface="Rockwell"/>
                <a:cs typeface="Rockwell"/>
                <a:sym typeface="Rockwell"/>
              </a:rPr>
              <a:t>Lead Programmer:</a:t>
            </a:r>
            <a:endParaRPr sz="16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Rockwell"/>
              <a:buNone/>
            </a:pPr>
            <a:r>
              <a:rPr lang="en" sz="1600" b="0" i="0" u="none" strike="noStrike" cap="none">
                <a:solidFill>
                  <a:srgbClr val="000000"/>
                </a:solidFill>
                <a:latin typeface="Rockwell"/>
                <a:ea typeface="Rockwell"/>
                <a:cs typeface="Rockwell"/>
                <a:sym typeface="Rockwell"/>
              </a:rPr>
              <a:t>Joseph Crisolo</a:t>
            </a:r>
            <a:endParaRPr sz="1600" b="0" i="0" u="none" strike="noStrike" cap="none">
              <a:solidFill>
                <a:srgbClr val="000000"/>
              </a:solidFill>
              <a:latin typeface="Arial"/>
              <a:ea typeface="Arial"/>
              <a:cs typeface="Arial"/>
              <a:sym typeface="Arial"/>
            </a:endParaRPr>
          </a:p>
        </p:txBody>
      </p:sp>
      <p:sp>
        <p:nvSpPr>
          <p:cNvPr id="79" name="Shape 79"/>
          <p:cNvSpPr txBox="1"/>
          <p:nvPr/>
        </p:nvSpPr>
        <p:spPr>
          <a:xfrm>
            <a:off x="3300625" y="3467975"/>
            <a:ext cx="2460600" cy="915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200"/>
              <a:buFont typeface="Rockwell"/>
              <a:buNone/>
            </a:pPr>
            <a:r>
              <a:rPr lang="en" sz="1600" b="1" i="0" u="none" strike="noStrike" cap="none">
                <a:solidFill>
                  <a:srgbClr val="000000"/>
                </a:solidFill>
                <a:latin typeface="Rockwell"/>
                <a:ea typeface="Rockwell"/>
                <a:cs typeface="Rockwell"/>
                <a:sym typeface="Rockwell"/>
              </a:rPr>
              <a:t>Lead Artists:</a:t>
            </a:r>
            <a:endParaRPr sz="16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Rockwell"/>
              <a:buNone/>
            </a:pPr>
            <a:r>
              <a:rPr lang="en" sz="1600" b="0" i="0" u="none" strike="noStrike" cap="none">
                <a:solidFill>
                  <a:srgbClr val="000000"/>
                </a:solidFill>
                <a:latin typeface="Rockwell"/>
                <a:ea typeface="Rockwell"/>
                <a:cs typeface="Rockwell"/>
                <a:sym typeface="Rockwell"/>
              </a:rPr>
              <a:t>Ilan Conrado</a:t>
            </a:r>
            <a:endParaRPr sz="16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Rockwell"/>
              <a:buNone/>
            </a:pPr>
            <a:r>
              <a:rPr lang="en" sz="1600" b="0" i="0" u="none" strike="noStrike" cap="none">
                <a:solidFill>
                  <a:srgbClr val="000000"/>
                </a:solidFill>
                <a:latin typeface="Rockwell"/>
                <a:ea typeface="Rockwell"/>
                <a:cs typeface="Rockwell"/>
                <a:sym typeface="Rockwell"/>
              </a:rPr>
              <a:t>Angelica Conde</a:t>
            </a:r>
            <a:endParaRPr sz="1600" b="0" i="0" u="none" strike="noStrike" cap="none">
              <a:solidFill>
                <a:srgbClr val="000000"/>
              </a:solidFill>
              <a:latin typeface="Arial"/>
              <a:ea typeface="Arial"/>
              <a:cs typeface="Arial"/>
              <a:sym typeface="Arial"/>
            </a:endParaRPr>
          </a:p>
        </p:txBody>
      </p:sp>
      <p:sp>
        <p:nvSpPr>
          <p:cNvPr id="80" name="Shape 80"/>
          <p:cNvSpPr txBox="1"/>
          <p:nvPr/>
        </p:nvSpPr>
        <p:spPr>
          <a:xfrm>
            <a:off x="815800" y="1285275"/>
            <a:ext cx="2577000" cy="651600"/>
          </a:xfrm>
          <a:prstGeom prst="rect">
            <a:avLst/>
          </a:prstGeom>
          <a:noFill/>
          <a:ln>
            <a:noFill/>
          </a:ln>
        </p:spPr>
        <p:txBody>
          <a:bodyPr spcFirstLastPara="1" wrap="square" lIns="91425" tIns="91425" rIns="91425" bIns="91425" anchor="t" anchorCtr="0">
            <a:noAutofit/>
          </a:bodyPr>
          <a:lstStyle/>
          <a:p>
            <a:pPr marL="457200" marR="0" lvl="0" indent="0" algn="l" rtl="0">
              <a:lnSpc>
                <a:spcPct val="100000"/>
              </a:lnSpc>
              <a:spcBef>
                <a:spcPts val="0"/>
              </a:spcBef>
              <a:spcAft>
                <a:spcPts val="0"/>
              </a:spcAft>
              <a:buClr>
                <a:srgbClr val="000000"/>
              </a:buClr>
              <a:buSzPts val="1200"/>
              <a:buFont typeface="Rockwell"/>
              <a:buNone/>
            </a:pPr>
            <a:r>
              <a:rPr lang="en" sz="1600" b="1" i="0" u="none" strike="noStrike" cap="none">
                <a:solidFill>
                  <a:srgbClr val="000000"/>
                </a:solidFill>
                <a:latin typeface="Rockwell"/>
                <a:ea typeface="Rockwell"/>
                <a:cs typeface="Rockwell"/>
                <a:sym typeface="Rockwell"/>
              </a:rPr>
              <a:t>Faculty Advisor:</a:t>
            </a:r>
            <a:endParaRPr sz="16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Rockwell"/>
              <a:buNone/>
            </a:pPr>
            <a:r>
              <a:rPr lang="en" sz="1600" b="0" i="0" u="none" strike="noStrike" cap="none">
                <a:solidFill>
                  <a:srgbClr val="000000"/>
                </a:solidFill>
                <a:latin typeface="Rockwell"/>
                <a:ea typeface="Rockwell"/>
                <a:cs typeface="Rockwell"/>
                <a:sym typeface="Rockwell"/>
              </a:rPr>
              <a:t>Dr. Elaine Kang</a:t>
            </a:r>
            <a:endParaRPr sz="1600" b="0" i="0" u="none" strike="noStrike" cap="none">
              <a:solidFill>
                <a:srgbClr val="000000"/>
              </a:solidFill>
              <a:latin typeface="Arial"/>
              <a:ea typeface="Arial"/>
              <a:cs typeface="Arial"/>
              <a:sym typeface="Arial"/>
            </a:endParaRPr>
          </a:p>
        </p:txBody>
      </p:sp>
      <p:sp>
        <p:nvSpPr>
          <p:cNvPr id="81" name="Shape 81"/>
          <p:cNvSpPr txBox="1"/>
          <p:nvPr/>
        </p:nvSpPr>
        <p:spPr>
          <a:xfrm>
            <a:off x="561575" y="2114250"/>
            <a:ext cx="1848900" cy="915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200"/>
              <a:buFont typeface="Rockwell"/>
              <a:buNone/>
            </a:pPr>
            <a:r>
              <a:rPr lang="en" sz="1800" b="1" i="0" u="none" strike="noStrike" cap="none">
                <a:solidFill>
                  <a:srgbClr val="000000"/>
                </a:solidFill>
                <a:latin typeface="Rockwell"/>
                <a:ea typeface="Rockwell"/>
                <a:cs typeface="Rockwell"/>
                <a:sym typeface="Rockwell"/>
              </a:rPr>
              <a:t>Senior Design</a:t>
            </a: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Rockwell"/>
              <a:buNone/>
            </a:pPr>
            <a:r>
              <a:rPr lang="en" sz="1800" b="1" i="0" u="none" strike="noStrike" cap="none">
                <a:solidFill>
                  <a:srgbClr val="000000"/>
                </a:solidFill>
                <a:latin typeface="Rockwell"/>
                <a:ea typeface="Rockwell"/>
                <a:cs typeface="Rockwell"/>
                <a:sym typeface="Rockwell"/>
              </a:rPr>
              <a:t>Programming Team</a:t>
            </a: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Rockwell"/>
              <a:ea typeface="Rockwell"/>
              <a:cs typeface="Rockwell"/>
              <a:sym typeface="Rockwell"/>
            </a:endParaRPr>
          </a:p>
        </p:txBody>
      </p:sp>
      <p:sp>
        <p:nvSpPr>
          <p:cNvPr id="82" name="Shape 82"/>
          <p:cNvSpPr txBox="1"/>
          <p:nvPr/>
        </p:nvSpPr>
        <p:spPr>
          <a:xfrm>
            <a:off x="1013025" y="3353675"/>
            <a:ext cx="2015700" cy="1029300"/>
          </a:xfrm>
          <a:prstGeom prst="rect">
            <a:avLst/>
          </a:prstGeom>
          <a:noFill/>
          <a:ln>
            <a:noFill/>
          </a:ln>
        </p:spPr>
        <p:txBody>
          <a:bodyPr spcFirstLastPara="1" wrap="square" lIns="91425" tIns="91425" rIns="91425" bIns="91425" anchor="t" anchorCtr="0">
            <a:noAutofit/>
          </a:bodyPr>
          <a:lstStyle/>
          <a:p>
            <a:pPr marL="457200" marR="0" lvl="0" indent="-330200" algn="l" rtl="0">
              <a:lnSpc>
                <a:spcPct val="100000"/>
              </a:lnSpc>
              <a:spcBef>
                <a:spcPts val="0"/>
              </a:spcBef>
              <a:spcAft>
                <a:spcPts val="0"/>
              </a:spcAft>
              <a:buClr>
                <a:srgbClr val="000000"/>
              </a:buClr>
              <a:buSzPts val="1600"/>
              <a:buFont typeface="Rockwell"/>
              <a:buChar char="●"/>
            </a:pPr>
            <a:r>
              <a:rPr lang="en" sz="1600" b="0" i="0" u="none" strike="noStrike" cap="none">
                <a:solidFill>
                  <a:srgbClr val="000000"/>
                </a:solidFill>
                <a:latin typeface="Rockwell"/>
                <a:ea typeface="Rockwell"/>
                <a:cs typeface="Rockwell"/>
                <a:sym typeface="Rockwell"/>
              </a:rPr>
              <a:t>Implement and Code</a:t>
            </a:r>
            <a:endParaRPr sz="1600" b="0" i="0" u="none" strike="noStrike" cap="none">
              <a:solidFill>
                <a:srgbClr val="000000"/>
              </a:solidFill>
              <a:latin typeface="Rockwell"/>
              <a:ea typeface="Rockwell"/>
              <a:cs typeface="Rockwell"/>
              <a:sym typeface="Rockwell"/>
            </a:endParaRPr>
          </a:p>
          <a:p>
            <a:pPr marL="457200" marR="0" lvl="0" indent="-330200" algn="l" rtl="0">
              <a:lnSpc>
                <a:spcPct val="100000"/>
              </a:lnSpc>
              <a:spcBef>
                <a:spcPts val="0"/>
              </a:spcBef>
              <a:spcAft>
                <a:spcPts val="0"/>
              </a:spcAft>
              <a:buClr>
                <a:srgbClr val="000000"/>
              </a:buClr>
              <a:buSzPts val="1600"/>
              <a:buFont typeface="Rockwell"/>
              <a:buChar char="●"/>
            </a:pPr>
            <a:r>
              <a:rPr lang="en" sz="1600" b="0" i="0" u="none" strike="noStrike" cap="none">
                <a:solidFill>
                  <a:srgbClr val="000000"/>
                </a:solidFill>
                <a:latin typeface="Rockwell"/>
                <a:ea typeface="Rockwell"/>
                <a:cs typeface="Rockwell"/>
                <a:sym typeface="Rockwell"/>
              </a:rPr>
              <a:t>Integrate Art Assets</a:t>
            </a:r>
            <a:endParaRPr sz="1600" b="0" i="0" u="none" strike="noStrike" cap="none">
              <a:solidFill>
                <a:srgbClr val="000000"/>
              </a:solidFill>
              <a:latin typeface="Arial"/>
              <a:ea typeface="Arial"/>
              <a:cs typeface="Arial"/>
              <a:sym typeface="Arial"/>
            </a:endParaRPr>
          </a:p>
        </p:txBody>
      </p:sp>
      <p:sp>
        <p:nvSpPr>
          <p:cNvPr id="83" name="Shape 83"/>
          <p:cNvSpPr txBox="1"/>
          <p:nvPr/>
        </p:nvSpPr>
        <p:spPr>
          <a:xfrm>
            <a:off x="6256375" y="3256500"/>
            <a:ext cx="2737200" cy="335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200"/>
              <a:buFont typeface="Rockwell"/>
              <a:buNone/>
            </a:pPr>
            <a:r>
              <a:rPr lang="en" sz="1300" b="1" i="0" u="none" strike="noStrike" cap="none">
                <a:solidFill>
                  <a:srgbClr val="000000"/>
                </a:solidFill>
                <a:latin typeface="Rockwell"/>
                <a:ea typeface="Rockwell"/>
                <a:cs typeface="Rockwell"/>
                <a:sym typeface="Rockwell"/>
              </a:rPr>
              <a:t>Student Artists / Animators</a:t>
            </a:r>
            <a:endParaRPr sz="1300" b="0" i="0" u="none" strike="noStrike" cap="none">
              <a:solidFill>
                <a:srgbClr val="000000"/>
              </a:solidFill>
              <a:latin typeface="Arial"/>
              <a:ea typeface="Arial"/>
              <a:cs typeface="Arial"/>
              <a:sym typeface="Arial"/>
            </a:endParaRPr>
          </a:p>
        </p:txBody>
      </p:sp>
      <p:sp>
        <p:nvSpPr>
          <p:cNvPr id="84" name="Shape 84"/>
          <p:cNvSpPr txBox="1"/>
          <p:nvPr/>
        </p:nvSpPr>
        <p:spPr>
          <a:xfrm>
            <a:off x="6207325" y="3541325"/>
            <a:ext cx="2071200" cy="1029300"/>
          </a:xfrm>
          <a:prstGeom prst="rect">
            <a:avLst/>
          </a:prstGeom>
          <a:noFill/>
          <a:ln>
            <a:noFill/>
          </a:ln>
        </p:spPr>
        <p:txBody>
          <a:bodyPr spcFirstLastPara="1" wrap="square" lIns="91425" tIns="91425" rIns="91425" bIns="91425" anchor="t" anchorCtr="0">
            <a:noAutofit/>
          </a:bodyPr>
          <a:lstStyle/>
          <a:p>
            <a:pPr marL="457200" marR="0" lvl="0" indent="-317500" algn="l" rtl="0">
              <a:lnSpc>
                <a:spcPct val="100000"/>
              </a:lnSpc>
              <a:spcBef>
                <a:spcPts val="0"/>
              </a:spcBef>
              <a:spcAft>
                <a:spcPts val="0"/>
              </a:spcAft>
              <a:buClr>
                <a:srgbClr val="000000"/>
              </a:buClr>
              <a:buSzPts val="1400"/>
              <a:buFont typeface="Rockwell"/>
              <a:buChar char="●"/>
            </a:pPr>
            <a:r>
              <a:rPr lang="en" sz="1200" b="0" i="0" u="none" strike="noStrike" cap="none">
                <a:solidFill>
                  <a:srgbClr val="000000"/>
                </a:solidFill>
                <a:latin typeface="Rockwell"/>
                <a:ea typeface="Rockwell"/>
                <a:cs typeface="Rockwell"/>
                <a:sym typeface="Rockwell"/>
              </a:rPr>
              <a:t>Create art assets:  </a:t>
            </a:r>
            <a:endParaRPr sz="1200" b="0" i="0" u="none" strike="noStrike" cap="none">
              <a:solidFill>
                <a:srgbClr val="000000"/>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200"/>
              <a:buFont typeface="Rockwell"/>
              <a:buNone/>
            </a:pPr>
            <a:r>
              <a:rPr lang="en" sz="1200" b="0" i="0" u="none" strike="noStrike" cap="none">
                <a:solidFill>
                  <a:srgbClr val="000000"/>
                </a:solidFill>
                <a:latin typeface="Rockwell"/>
                <a:ea typeface="Rockwell"/>
                <a:cs typeface="Rockwell"/>
                <a:sym typeface="Rockwell"/>
              </a:rPr>
              <a:t>2D Sprites</a:t>
            </a:r>
            <a:endParaRPr sz="1200" b="0" i="0" u="none" strike="noStrike" cap="none">
              <a:solidFill>
                <a:srgbClr val="000000"/>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200"/>
              <a:buFont typeface="Rockwell"/>
              <a:buNone/>
            </a:pPr>
            <a:r>
              <a:rPr lang="en" sz="1200" b="0" i="0" u="none" strike="noStrike" cap="none">
                <a:solidFill>
                  <a:srgbClr val="000000"/>
                </a:solidFill>
                <a:latin typeface="Rockwell"/>
                <a:ea typeface="Rockwell"/>
                <a:cs typeface="Rockwell"/>
                <a:sym typeface="Rockwell"/>
              </a:rPr>
              <a:t>3D Models</a:t>
            </a:r>
            <a:endParaRPr sz="1200" b="0" i="0" u="none" strike="noStrike" cap="none">
              <a:solidFill>
                <a:srgbClr val="000000"/>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200"/>
              <a:buFont typeface="Rockwell"/>
              <a:buNone/>
            </a:pPr>
            <a:r>
              <a:rPr lang="en" sz="1200" b="0" i="0" u="none" strike="noStrike" cap="none">
                <a:solidFill>
                  <a:srgbClr val="000000"/>
                </a:solidFill>
                <a:latin typeface="Rockwell"/>
                <a:ea typeface="Rockwell"/>
                <a:cs typeface="Rockwell"/>
                <a:sym typeface="Rockwell"/>
              </a:rPr>
              <a:t>Animations</a:t>
            </a:r>
            <a:endParaRPr sz="1200" b="0" i="0" u="none" strike="noStrike" cap="none">
              <a:solidFill>
                <a:srgbClr val="000000"/>
              </a:solidFill>
              <a:latin typeface="Arial"/>
              <a:ea typeface="Arial"/>
              <a:cs typeface="Arial"/>
              <a:sym typeface="Arial"/>
            </a:endParaRPr>
          </a:p>
        </p:txBody>
      </p:sp>
      <p:sp>
        <p:nvSpPr>
          <p:cNvPr id="85" name="Shape 85"/>
          <p:cNvSpPr txBox="1"/>
          <p:nvPr/>
        </p:nvSpPr>
        <p:spPr>
          <a:xfrm>
            <a:off x="5542600" y="0"/>
            <a:ext cx="966300" cy="749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Rockwell"/>
              <a:buNone/>
            </a:pPr>
            <a:r>
              <a:rPr lang="en" sz="2200" b="0" i="0" u="sng" strike="noStrike" cap="none">
                <a:solidFill>
                  <a:srgbClr val="000000"/>
                </a:solidFill>
                <a:latin typeface="Rockwell"/>
                <a:ea typeface="Rockwell"/>
                <a:cs typeface="Rockwell"/>
                <a:sym typeface="Rockwell"/>
              </a:rPr>
              <a:t>Art</a:t>
            </a:r>
            <a:endParaRPr sz="2200" b="0" i="0" u="sng" strike="noStrike" cap="none">
              <a:solidFill>
                <a:srgbClr val="000000"/>
              </a:solidFill>
              <a:latin typeface="Rockwell"/>
              <a:ea typeface="Rockwell"/>
              <a:cs typeface="Rockwell"/>
              <a:sym typeface="Rockwell"/>
            </a:endParaRPr>
          </a:p>
          <a:p>
            <a:pPr marL="0" marR="0" lvl="0" indent="0" algn="ctr" rtl="0">
              <a:lnSpc>
                <a:spcPct val="100000"/>
              </a:lnSpc>
              <a:spcBef>
                <a:spcPts val="0"/>
              </a:spcBef>
              <a:spcAft>
                <a:spcPts val="0"/>
              </a:spcAft>
              <a:buClr>
                <a:srgbClr val="000000"/>
              </a:buClr>
              <a:buSzPts val="2400"/>
              <a:buFont typeface="Rockwell"/>
              <a:buNone/>
            </a:pPr>
            <a:r>
              <a:rPr lang="en" sz="2200" b="0" i="0" u="sng" strike="noStrike" cap="none">
                <a:solidFill>
                  <a:srgbClr val="000000"/>
                </a:solidFill>
                <a:latin typeface="Rockwell"/>
                <a:ea typeface="Rockwell"/>
                <a:cs typeface="Rockwell"/>
                <a:sym typeface="Rockwell"/>
              </a:rPr>
              <a:t>Team</a:t>
            </a:r>
            <a:endParaRPr sz="2200" b="0" i="0" u="sng" strike="noStrike" cap="none">
              <a:solidFill>
                <a:srgbClr val="000000"/>
              </a:solidFill>
              <a:latin typeface="Rockwell"/>
              <a:ea typeface="Rockwell"/>
              <a:cs typeface="Rockwell"/>
              <a:sym typeface="Rockwe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Shape 217"/>
          <p:cNvSpPr txBox="1">
            <a:spLocks noGrp="1"/>
          </p:cNvSpPr>
          <p:nvPr>
            <p:ph type="title"/>
          </p:nvPr>
        </p:nvSpPr>
        <p:spPr>
          <a:xfrm>
            <a:off x="311700" y="315925"/>
            <a:ext cx="8520600" cy="8313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4200"/>
              <a:buFont typeface="Economica"/>
              <a:buNone/>
            </a:pPr>
            <a:r>
              <a:rPr lang="en" sz="4200" b="0" i="0" u="none" strike="noStrike" cap="none">
                <a:solidFill>
                  <a:schemeClr val="dk1"/>
                </a:solidFill>
                <a:latin typeface="Rockwell"/>
                <a:ea typeface="Rockwell"/>
                <a:cs typeface="Rockwell"/>
                <a:sym typeface="Rockwell"/>
              </a:rPr>
              <a:t>NPC A</a:t>
            </a:r>
            <a:r>
              <a:rPr lang="en">
                <a:latin typeface="Rockwell"/>
                <a:ea typeface="Rockwell"/>
                <a:cs typeface="Rockwell"/>
                <a:sym typeface="Rockwell"/>
              </a:rPr>
              <a:t>rt</a:t>
            </a:r>
            <a:r>
              <a:rPr lang="en" sz="4200" b="0" i="0" u="none" strike="noStrike" cap="none">
                <a:solidFill>
                  <a:schemeClr val="dk1"/>
                </a:solidFill>
                <a:latin typeface="Rockwell"/>
                <a:ea typeface="Rockwell"/>
                <a:cs typeface="Rockwell"/>
                <a:sym typeface="Rockwell"/>
              </a:rPr>
              <a:t> </a:t>
            </a:r>
            <a:endParaRPr sz="4200" b="0" i="0" u="none" strike="noStrike" cap="none">
              <a:solidFill>
                <a:schemeClr val="dk1"/>
              </a:solidFill>
              <a:latin typeface="Rockwell"/>
              <a:ea typeface="Rockwell"/>
              <a:cs typeface="Rockwell"/>
              <a:sym typeface="Rockwell"/>
            </a:endParaRPr>
          </a:p>
        </p:txBody>
      </p:sp>
      <p:sp>
        <p:nvSpPr>
          <p:cNvPr id="218" name="Shape 218"/>
          <p:cNvSpPr txBox="1">
            <a:spLocks noGrp="1"/>
          </p:cNvSpPr>
          <p:nvPr>
            <p:ph type="body" idx="1"/>
          </p:nvPr>
        </p:nvSpPr>
        <p:spPr>
          <a:xfrm>
            <a:off x="366425" y="1047400"/>
            <a:ext cx="5871300" cy="8313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15000"/>
              </a:lnSpc>
              <a:spcBef>
                <a:spcPts val="0"/>
              </a:spcBef>
              <a:spcAft>
                <a:spcPts val="0"/>
              </a:spcAft>
              <a:buClr>
                <a:schemeClr val="dk1"/>
              </a:buClr>
              <a:buSzPts val="1800"/>
              <a:buFont typeface="Rockwell"/>
              <a:buChar char="-"/>
            </a:pPr>
            <a:r>
              <a:rPr lang="en" sz="1800" b="0" i="0" u="none" strike="noStrike" cap="none">
                <a:solidFill>
                  <a:schemeClr val="dk1"/>
                </a:solidFill>
                <a:latin typeface="Rockwell"/>
                <a:ea typeface="Rockwell"/>
                <a:cs typeface="Rockwell"/>
                <a:sym typeface="Rockwell"/>
              </a:rPr>
              <a:t>Cartoon </a:t>
            </a:r>
            <a:endParaRPr sz="1800" b="0" i="0" u="none" strike="noStrike" cap="none">
              <a:solidFill>
                <a:schemeClr val="dk1"/>
              </a:solidFill>
              <a:latin typeface="Rockwell"/>
              <a:ea typeface="Rockwell"/>
              <a:cs typeface="Rockwell"/>
              <a:sym typeface="Rockwell"/>
            </a:endParaRPr>
          </a:p>
          <a:p>
            <a:pPr marL="457200" marR="0" lvl="0" indent="-342900" algn="l" rtl="0">
              <a:lnSpc>
                <a:spcPct val="115000"/>
              </a:lnSpc>
              <a:spcBef>
                <a:spcPts val="0"/>
              </a:spcBef>
              <a:spcAft>
                <a:spcPts val="0"/>
              </a:spcAft>
              <a:buClr>
                <a:schemeClr val="dk1"/>
              </a:buClr>
              <a:buSzPts val="1800"/>
              <a:buFont typeface="Rockwell"/>
              <a:buChar char="-"/>
            </a:pPr>
            <a:r>
              <a:rPr lang="en" sz="1800" b="0" i="0" u="none" strike="noStrike" cap="none">
                <a:solidFill>
                  <a:schemeClr val="dk1"/>
                </a:solidFill>
                <a:latin typeface="Rockwell"/>
                <a:ea typeface="Rockwell"/>
                <a:cs typeface="Rockwell"/>
                <a:sym typeface="Rockwell"/>
              </a:rPr>
              <a:t>3D model</a:t>
            </a:r>
            <a:endParaRPr sz="1800" b="0" i="0" u="none" strike="noStrike" cap="none">
              <a:solidFill>
                <a:schemeClr val="dk1"/>
              </a:solidFill>
              <a:latin typeface="Rockwell"/>
              <a:ea typeface="Rockwell"/>
              <a:cs typeface="Rockwell"/>
              <a:sym typeface="Rockwell"/>
            </a:endParaRPr>
          </a:p>
          <a:p>
            <a:pPr marL="457200" marR="0" lvl="0" indent="-342900" algn="l" rtl="0">
              <a:lnSpc>
                <a:spcPct val="115000"/>
              </a:lnSpc>
              <a:spcBef>
                <a:spcPts val="0"/>
              </a:spcBef>
              <a:spcAft>
                <a:spcPts val="0"/>
              </a:spcAft>
              <a:buClr>
                <a:schemeClr val="dk1"/>
              </a:buClr>
              <a:buSzPts val="1800"/>
              <a:buFont typeface="Rockwell"/>
              <a:buChar char="-"/>
            </a:pPr>
            <a:r>
              <a:rPr lang="en">
                <a:latin typeface="Rockwell"/>
                <a:ea typeface="Rockwell"/>
                <a:cs typeface="Rockwell"/>
                <a:sym typeface="Rockwell"/>
              </a:rPr>
              <a:t>Created over 30 different Customized NPCS</a:t>
            </a:r>
            <a:endParaRPr>
              <a:latin typeface="Rockwell"/>
              <a:ea typeface="Rockwell"/>
              <a:cs typeface="Rockwell"/>
              <a:sym typeface="Rockwell"/>
            </a:endParaRPr>
          </a:p>
          <a:p>
            <a:pPr marL="0" marR="0" lvl="0" indent="0" algn="l" rtl="0">
              <a:lnSpc>
                <a:spcPct val="115000"/>
              </a:lnSpc>
              <a:spcBef>
                <a:spcPts val="1600"/>
              </a:spcBef>
              <a:spcAft>
                <a:spcPts val="1600"/>
              </a:spcAft>
              <a:buClr>
                <a:schemeClr val="dk1"/>
              </a:buClr>
              <a:buSzPts val="1800"/>
              <a:buFont typeface="Open Sans"/>
              <a:buNone/>
            </a:pPr>
            <a:endParaRPr sz="1800" b="0" i="0" u="none" strike="noStrike" cap="none">
              <a:solidFill>
                <a:schemeClr val="dk1"/>
              </a:solidFill>
              <a:latin typeface="Rockwell"/>
              <a:ea typeface="Rockwell"/>
              <a:cs typeface="Rockwell"/>
              <a:sym typeface="Rockwell"/>
            </a:endParaRPr>
          </a:p>
        </p:txBody>
      </p:sp>
      <p:pic>
        <p:nvPicPr>
          <p:cNvPr id="219" name="Shape 219"/>
          <p:cNvPicPr preferRelativeResize="0"/>
          <p:nvPr/>
        </p:nvPicPr>
        <p:blipFill rotWithShape="1">
          <a:blip r:embed="rId3">
            <a:alphaModFix/>
          </a:blip>
          <a:srcRect/>
          <a:stretch/>
        </p:blipFill>
        <p:spPr>
          <a:xfrm>
            <a:off x="5500975" y="1400597"/>
            <a:ext cx="3139825" cy="3288075"/>
          </a:xfrm>
          <a:prstGeom prst="rect">
            <a:avLst/>
          </a:prstGeom>
          <a:noFill/>
          <a:ln>
            <a:noFill/>
          </a:ln>
        </p:spPr>
      </p:pic>
      <p:pic>
        <p:nvPicPr>
          <p:cNvPr id="220" name="Shape 220"/>
          <p:cNvPicPr preferRelativeResize="0"/>
          <p:nvPr/>
        </p:nvPicPr>
        <p:blipFill rotWithShape="1">
          <a:blip r:embed="rId4">
            <a:alphaModFix/>
          </a:blip>
          <a:srcRect/>
          <a:stretch/>
        </p:blipFill>
        <p:spPr>
          <a:xfrm>
            <a:off x="698975" y="2228325"/>
            <a:ext cx="4451600" cy="25991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Shape 225"/>
          <p:cNvSpPr txBox="1">
            <a:spLocks noGrp="1"/>
          </p:cNvSpPr>
          <p:nvPr>
            <p:ph type="title"/>
          </p:nvPr>
        </p:nvSpPr>
        <p:spPr>
          <a:xfrm>
            <a:off x="311700" y="315925"/>
            <a:ext cx="8520600" cy="8313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4200"/>
              <a:buFont typeface="Economica"/>
              <a:buNone/>
            </a:pPr>
            <a:r>
              <a:rPr lang="en">
                <a:latin typeface="Rockwell"/>
                <a:ea typeface="Rockwell"/>
                <a:cs typeface="Rockwell"/>
                <a:sym typeface="Rockwell"/>
              </a:rPr>
              <a:t>From</a:t>
            </a:r>
            <a:r>
              <a:rPr lang="en" sz="4200" b="0" i="0" u="none" strike="noStrike" cap="none">
                <a:solidFill>
                  <a:schemeClr val="dk1"/>
                </a:solidFill>
                <a:latin typeface="Rockwell"/>
                <a:ea typeface="Rockwell"/>
                <a:cs typeface="Rockwell"/>
                <a:sym typeface="Rockwell"/>
              </a:rPr>
              <a:t> </a:t>
            </a:r>
            <a:r>
              <a:rPr lang="en">
                <a:latin typeface="Rockwell"/>
                <a:ea typeface="Rockwell"/>
                <a:cs typeface="Rockwell"/>
                <a:sym typeface="Rockwell"/>
              </a:rPr>
              <a:t>Old</a:t>
            </a:r>
            <a:r>
              <a:rPr lang="en" sz="4200" b="0" i="0" u="none" strike="noStrike" cap="none">
                <a:solidFill>
                  <a:schemeClr val="dk1"/>
                </a:solidFill>
                <a:latin typeface="Rockwell"/>
                <a:ea typeface="Rockwell"/>
                <a:cs typeface="Rockwell"/>
                <a:sym typeface="Rockwell"/>
              </a:rPr>
              <a:t> NPCs </a:t>
            </a:r>
            <a:r>
              <a:rPr lang="en">
                <a:latin typeface="Rockwell"/>
                <a:ea typeface="Rockwell"/>
                <a:cs typeface="Rockwell"/>
                <a:sym typeface="Rockwell"/>
              </a:rPr>
              <a:t>to</a:t>
            </a:r>
            <a:r>
              <a:rPr lang="en" sz="4200" b="0" i="0" u="none" strike="noStrike" cap="none">
                <a:solidFill>
                  <a:schemeClr val="dk1"/>
                </a:solidFill>
                <a:latin typeface="Rockwell"/>
                <a:ea typeface="Rockwell"/>
                <a:cs typeface="Rockwell"/>
                <a:sym typeface="Rockwell"/>
              </a:rPr>
              <a:t> N</a:t>
            </a:r>
            <a:r>
              <a:rPr lang="en">
                <a:latin typeface="Rockwell"/>
                <a:ea typeface="Rockwell"/>
                <a:cs typeface="Rockwell"/>
                <a:sym typeface="Rockwell"/>
              </a:rPr>
              <a:t>ew</a:t>
            </a:r>
            <a:r>
              <a:rPr lang="en" sz="4200" b="0" i="0" u="none" strike="noStrike" cap="none">
                <a:solidFill>
                  <a:schemeClr val="dk1"/>
                </a:solidFill>
                <a:latin typeface="Rockwell"/>
                <a:ea typeface="Rockwell"/>
                <a:cs typeface="Rockwell"/>
                <a:sym typeface="Rockwell"/>
              </a:rPr>
              <a:t> NPCs</a:t>
            </a:r>
            <a:endParaRPr sz="4200" b="0" i="0" u="none" strike="noStrike" cap="none">
              <a:solidFill>
                <a:schemeClr val="dk1"/>
              </a:solidFill>
              <a:latin typeface="Rockwell"/>
              <a:ea typeface="Rockwell"/>
              <a:cs typeface="Rockwell"/>
              <a:sym typeface="Rockwell"/>
            </a:endParaRPr>
          </a:p>
        </p:txBody>
      </p:sp>
      <p:pic>
        <p:nvPicPr>
          <p:cNvPr id="226" name="Shape 226"/>
          <p:cNvPicPr preferRelativeResize="0"/>
          <p:nvPr/>
        </p:nvPicPr>
        <p:blipFill rotWithShape="1">
          <a:blip r:embed="rId3">
            <a:alphaModFix/>
          </a:blip>
          <a:srcRect/>
          <a:stretch/>
        </p:blipFill>
        <p:spPr>
          <a:xfrm>
            <a:off x="4444900" y="1504875"/>
            <a:ext cx="4703050" cy="3403850"/>
          </a:xfrm>
          <a:prstGeom prst="rect">
            <a:avLst/>
          </a:prstGeom>
          <a:noFill/>
          <a:ln>
            <a:noFill/>
          </a:ln>
        </p:spPr>
      </p:pic>
      <p:pic>
        <p:nvPicPr>
          <p:cNvPr id="227" name="Shape 227"/>
          <p:cNvPicPr preferRelativeResize="0"/>
          <p:nvPr/>
        </p:nvPicPr>
        <p:blipFill rotWithShape="1">
          <a:blip r:embed="rId4">
            <a:alphaModFix/>
          </a:blip>
          <a:srcRect/>
          <a:stretch/>
        </p:blipFill>
        <p:spPr>
          <a:xfrm>
            <a:off x="0" y="1504875"/>
            <a:ext cx="4440925" cy="3403850"/>
          </a:xfrm>
          <a:prstGeom prst="rect">
            <a:avLst/>
          </a:prstGeom>
          <a:noFill/>
          <a:ln>
            <a:noFill/>
          </a:ln>
        </p:spPr>
      </p:pic>
      <p:sp>
        <p:nvSpPr>
          <p:cNvPr id="228" name="Shape 228"/>
          <p:cNvSpPr txBox="1"/>
          <p:nvPr/>
        </p:nvSpPr>
        <p:spPr>
          <a:xfrm>
            <a:off x="207075" y="1012275"/>
            <a:ext cx="4172400" cy="492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Rockwell"/>
                <a:ea typeface="Rockwell"/>
                <a:cs typeface="Rockwell"/>
                <a:sym typeface="Rockwell"/>
              </a:rPr>
              <a:t>NPC PROTOTYPE</a:t>
            </a:r>
            <a:endParaRPr sz="1400" b="0" i="0" u="none" strike="noStrike" cap="none">
              <a:solidFill>
                <a:srgbClr val="000000"/>
              </a:solidFill>
              <a:latin typeface="Rockwell"/>
              <a:ea typeface="Rockwell"/>
              <a:cs typeface="Rockwell"/>
              <a:sym typeface="Rockwell"/>
            </a:endParaRPr>
          </a:p>
        </p:txBody>
      </p:sp>
      <p:sp>
        <p:nvSpPr>
          <p:cNvPr id="229" name="Shape 229"/>
          <p:cNvSpPr txBox="1"/>
          <p:nvPr/>
        </p:nvSpPr>
        <p:spPr>
          <a:xfrm>
            <a:off x="4760475" y="1012275"/>
            <a:ext cx="4071900" cy="561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Rockwell"/>
                <a:ea typeface="Rockwell"/>
                <a:cs typeface="Rockwell"/>
                <a:sym typeface="Rockwell"/>
              </a:rPr>
              <a:t>NEW NPC </a:t>
            </a:r>
            <a:endParaRPr sz="1400" b="0" i="0" u="none" strike="noStrike" cap="none">
              <a:solidFill>
                <a:srgbClr val="000000"/>
              </a:solidFill>
              <a:latin typeface="Rockwell"/>
              <a:ea typeface="Rockwell"/>
              <a:cs typeface="Rockwell"/>
              <a:sym typeface="Rockwe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Shape 234"/>
          <p:cNvSpPr txBox="1">
            <a:spLocks noGrp="1"/>
          </p:cNvSpPr>
          <p:nvPr>
            <p:ph type="title"/>
          </p:nvPr>
        </p:nvSpPr>
        <p:spPr>
          <a:xfrm>
            <a:off x="311700" y="216097"/>
            <a:ext cx="8520600" cy="8313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4200"/>
              <a:buFont typeface="Economica"/>
              <a:buNone/>
            </a:pPr>
            <a:r>
              <a:rPr lang="en" sz="3600" b="0" i="0" u="none" strike="noStrike" cap="none">
                <a:solidFill>
                  <a:schemeClr val="dk1"/>
                </a:solidFill>
                <a:latin typeface="Rockwell"/>
                <a:ea typeface="Rockwell"/>
                <a:cs typeface="Rockwell"/>
                <a:sym typeface="Rockwell"/>
              </a:rPr>
              <a:t>What we did to make NPC SMART </a:t>
            </a:r>
            <a:endParaRPr sz="3600" b="0" i="0" u="none" strike="noStrike" cap="none">
              <a:solidFill>
                <a:schemeClr val="dk1"/>
              </a:solidFill>
              <a:latin typeface="Rockwell"/>
              <a:ea typeface="Rockwell"/>
              <a:cs typeface="Rockwell"/>
              <a:sym typeface="Rockwell"/>
            </a:endParaRPr>
          </a:p>
        </p:txBody>
      </p:sp>
      <p:sp>
        <p:nvSpPr>
          <p:cNvPr id="235" name="Shape 235"/>
          <p:cNvSpPr txBox="1">
            <a:spLocks noGrp="1"/>
          </p:cNvSpPr>
          <p:nvPr>
            <p:ph type="body" idx="1"/>
          </p:nvPr>
        </p:nvSpPr>
        <p:spPr>
          <a:xfrm>
            <a:off x="311700" y="1225225"/>
            <a:ext cx="4311900" cy="2112600"/>
          </a:xfrm>
          <a:prstGeom prst="rect">
            <a:avLst/>
          </a:prstGeom>
          <a:noFill/>
          <a:ln>
            <a:noFill/>
          </a:ln>
        </p:spPr>
        <p:txBody>
          <a:bodyPr spcFirstLastPara="1" wrap="square" lIns="91425" tIns="91425" rIns="91425" bIns="91425" anchor="t" anchorCtr="0">
            <a:noAutofit/>
          </a:bodyPr>
          <a:lstStyle/>
          <a:p>
            <a:pPr marL="457200" marR="0" lvl="0" indent="-317500" algn="l" rtl="0">
              <a:lnSpc>
                <a:spcPct val="115000"/>
              </a:lnSpc>
              <a:spcBef>
                <a:spcPts val="0"/>
              </a:spcBef>
              <a:spcAft>
                <a:spcPts val="0"/>
              </a:spcAft>
              <a:buClr>
                <a:schemeClr val="dk1"/>
              </a:buClr>
              <a:buSzPts val="1400"/>
              <a:buFont typeface="Rockwell"/>
              <a:buChar char="-"/>
            </a:pPr>
            <a:r>
              <a:rPr lang="en" sz="1400" b="0" i="0" u="none" strike="noStrike" cap="none">
                <a:solidFill>
                  <a:schemeClr val="dk1"/>
                </a:solidFill>
                <a:latin typeface="Rockwell"/>
                <a:ea typeface="Rockwell"/>
                <a:cs typeface="Rockwell"/>
                <a:sym typeface="Rockwell"/>
              </a:rPr>
              <a:t>Random Spawn</a:t>
            </a:r>
            <a:endParaRPr sz="1400" b="0" i="0" u="none" strike="noStrike" cap="none">
              <a:solidFill>
                <a:schemeClr val="dk1"/>
              </a:solidFill>
              <a:latin typeface="Rockwell"/>
              <a:ea typeface="Rockwell"/>
              <a:cs typeface="Rockwell"/>
              <a:sym typeface="Rockwell"/>
            </a:endParaRPr>
          </a:p>
          <a:p>
            <a:pPr marL="457200" marR="0" lvl="0" indent="-317500" algn="l" rtl="0">
              <a:lnSpc>
                <a:spcPct val="115000"/>
              </a:lnSpc>
              <a:spcBef>
                <a:spcPts val="0"/>
              </a:spcBef>
              <a:spcAft>
                <a:spcPts val="0"/>
              </a:spcAft>
              <a:buClr>
                <a:schemeClr val="dk1"/>
              </a:buClr>
              <a:buSzPts val="1400"/>
              <a:buFont typeface="Rockwell"/>
              <a:buChar char="-"/>
            </a:pPr>
            <a:r>
              <a:rPr lang="en" sz="1400" b="0" i="0" u="none" strike="noStrike" cap="none">
                <a:solidFill>
                  <a:schemeClr val="dk1"/>
                </a:solidFill>
                <a:latin typeface="Rockwell"/>
                <a:ea typeface="Rockwell"/>
                <a:cs typeface="Rockwell"/>
                <a:sym typeface="Rockwell"/>
              </a:rPr>
              <a:t>Walking NPC (random/paths)</a:t>
            </a:r>
            <a:endParaRPr sz="1800" b="0" i="0" u="none" strike="noStrike" cap="none">
              <a:solidFill>
                <a:schemeClr val="dk1"/>
              </a:solidFill>
              <a:latin typeface="Rockwell"/>
              <a:ea typeface="Rockwell"/>
              <a:cs typeface="Rockwell"/>
              <a:sym typeface="Rockwell"/>
            </a:endParaRPr>
          </a:p>
          <a:p>
            <a:pPr marL="457200" marR="0" lvl="0" indent="-317500" algn="l" rtl="0">
              <a:lnSpc>
                <a:spcPct val="115000"/>
              </a:lnSpc>
              <a:spcBef>
                <a:spcPts val="0"/>
              </a:spcBef>
              <a:spcAft>
                <a:spcPts val="0"/>
              </a:spcAft>
              <a:buClr>
                <a:schemeClr val="dk1"/>
              </a:buClr>
              <a:buSzPts val="1400"/>
              <a:buFont typeface="Rockwell"/>
              <a:buChar char="-"/>
            </a:pPr>
            <a:r>
              <a:rPr lang="en" sz="1400" b="0" i="0" u="none" strike="noStrike" cap="none">
                <a:solidFill>
                  <a:schemeClr val="dk1"/>
                </a:solidFill>
                <a:latin typeface="Rockwell"/>
                <a:ea typeface="Rockwell"/>
                <a:cs typeface="Rockwell"/>
                <a:sym typeface="Rockwell"/>
              </a:rPr>
              <a:t>Dancing NPC</a:t>
            </a:r>
            <a:endParaRPr sz="1400" b="0" i="0" u="none" strike="noStrike" cap="none">
              <a:solidFill>
                <a:schemeClr val="dk1"/>
              </a:solidFill>
              <a:latin typeface="Rockwell"/>
              <a:ea typeface="Rockwell"/>
              <a:cs typeface="Rockwell"/>
              <a:sym typeface="Rockwell"/>
            </a:endParaRPr>
          </a:p>
          <a:p>
            <a:pPr marL="457200" marR="0" lvl="0" indent="-317500" algn="l" rtl="0">
              <a:lnSpc>
                <a:spcPct val="115000"/>
              </a:lnSpc>
              <a:spcBef>
                <a:spcPts val="0"/>
              </a:spcBef>
              <a:spcAft>
                <a:spcPts val="0"/>
              </a:spcAft>
              <a:buClr>
                <a:schemeClr val="dk1"/>
              </a:buClr>
              <a:buSzPts val="1400"/>
              <a:buFont typeface="Rockwell"/>
              <a:buChar char="-"/>
            </a:pPr>
            <a:r>
              <a:rPr lang="en" sz="1400" b="0" i="0" u="none" strike="noStrike" cap="none">
                <a:solidFill>
                  <a:schemeClr val="dk1"/>
                </a:solidFill>
                <a:latin typeface="Rockwell"/>
                <a:ea typeface="Rockwell"/>
                <a:cs typeface="Rockwell"/>
                <a:sym typeface="Rockwell"/>
              </a:rPr>
              <a:t>Following NPC</a:t>
            </a:r>
            <a:endParaRPr sz="1400" b="0" i="0" u="none" strike="noStrike" cap="none">
              <a:solidFill>
                <a:schemeClr val="dk1"/>
              </a:solidFill>
              <a:latin typeface="Rockwell"/>
              <a:ea typeface="Rockwell"/>
              <a:cs typeface="Rockwell"/>
              <a:sym typeface="Rockwell"/>
            </a:endParaRPr>
          </a:p>
          <a:p>
            <a:pPr marL="457200" marR="0" lvl="0" indent="-317500" algn="l" rtl="0">
              <a:lnSpc>
                <a:spcPct val="115000"/>
              </a:lnSpc>
              <a:spcBef>
                <a:spcPts val="0"/>
              </a:spcBef>
              <a:spcAft>
                <a:spcPts val="0"/>
              </a:spcAft>
              <a:buClr>
                <a:schemeClr val="dk1"/>
              </a:buClr>
              <a:buSzPts val="1400"/>
              <a:buFont typeface="Rockwell"/>
              <a:buChar char="-"/>
            </a:pPr>
            <a:r>
              <a:rPr lang="en" sz="1400" b="0" i="0" u="none" strike="noStrike" cap="none">
                <a:solidFill>
                  <a:schemeClr val="dk1"/>
                </a:solidFill>
                <a:latin typeface="Rockwell"/>
                <a:ea typeface="Rockwell"/>
                <a:cs typeface="Rockwell"/>
                <a:sym typeface="Rockwell"/>
              </a:rPr>
              <a:t>Reaction to player </a:t>
            </a:r>
            <a:r>
              <a:rPr lang="en" sz="1400">
                <a:latin typeface="Rockwell"/>
                <a:ea typeface="Rockwell"/>
                <a:cs typeface="Rockwell"/>
                <a:sym typeface="Rockwell"/>
              </a:rPr>
              <a:t>character</a:t>
            </a:r>
            <a:r>
              <a:rPr lang="en" sz="1400" b="0" i="0" u="none" strike="noStrike" cap="none">
                <a:solidFill>
                  <a:schemeClr val="dk1"/>
                </a:solidFill>
                <a:latin typeface="Rockwell"/>
                <a:ea typeface="Rockwell"/>
                <a:cs typeface="Rockwell"/>
                <a:sym typeface="Rockwell"/>
              </a:rPr>
              <a:t> </a:t>
            </a:r>
            <a:endParaRPr sz="1400" b="0" i="0" u="none" strike="noStrike" cap="none">
              <a:solidFill>
                <a:schemeClr val="dk1"/>
              </a:solidFill>
              <a:latin typeface="Rockwell"/>
              <a:ea typeface="Rockwell"/>
              <a:cs typeface="Rockwell"/>
              <a:sym typeface="Rockwell"/>
            </a:endParaRPr>
          </a:p>
        </p:txBody>
      </p:sp>
      <p:pic>
        <p:nvPicPr>
          <p:cNvPr id="236" name="Shape 236"/>
          <p:cNvPicPr preferRelativeResize="0"/>
          <p:nvPr/>
        </p:nvPicPr>
        <p:blipFill rotWithShape="1">
          <a:blip r:embed="rId3">
            <a:alphaModFix/>
          </a:blip>
          <a:srcRect/>
          <a:stretch/>
        </p:blipFill>
        <p:spPr>
          <a:xfrm>
            <a:off x="4695850" y="1047398"/>
            <a:ext cx="4215601" cy="1800875"/>
          </a:xfrm>
          <a:prstGeom prst="rect">
            <a:avLst/>
          </a:prstGeom>
          <a:noFill/>
          <a:ln>
            <a:noFill/>
          </a:ln>
        </p:spPr>
      </p:pic>
      <p:pic>
        <p:nvPicPr>
          <p:cNvPr id="237" name="Shape 237"/>
          <p:cNvPicPr preferRelativeResize="0"/>
          <p:nvPr/>
        </p:nvPicPr>
        <p:blipFill rotWithShape="1">
          <a:blip r:embed="rId4">
            <a:alphaModFix/>
          </a:blip>
          <a:srcRect/>
          <a:stretch/>
        </p:blipFill>
        <p:spPr>
          <a:xfrm>
            <a:off x="450750" y="2848275"/>
            <a:ext cx="4215600" cy="2017500"/>
          </a:xfrm>
          <a:prstGeom prst="rect">
            <a:avLst/>
          </a:prstGeom>
          <a:noFill/>
          <a:ln>
            <a:noFill/>
          </a:ln>
        </p:spPr>
      </p:pic>
      <p:pic>
        <p:nvPicPr>
          <p:cNvPr id="238" name="Shape 238"/>
          <p:cNvPicPr preferRelativeResize="0"/>
          <p:nvPr/>
        </p:nvPicPr>
        <p:blipFill rotWithShape="1">
          <a:blip r:embed="rId5">
            <a:alphaModFix/>
          </a:blip>
          <a:srcRect/>
          <a:stretch/>
        </p:blipFill>
        <p:spPr>
          <a:xfrm>
            <a:off x="4695850" y="2848275"/>
            <a:ext cx="4215599" cy="20175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42"/>
        <p:cNvGrpSpPr/>
        <p:nvPr/>
      </p:nvGrpSpPr>
      <p:grpSpPr>
        <a:xfrm>
          <a:off x="0" y="0"/>
          <a:ext cx="0" cy="0"/>
          <a:chOff x="0" y="0"/>
          <a:chExt cx="0" cy="0"/>
        </a:xfrm>
      </p:grpSpPr>
      <p:sp>
        <p:nvSpPr>
          <p:cNvPr id="243" name="Shape 243"/>
          <p:cNvSpPr txBox="1">
            <a:spLocks noGrp="1"/>
          </p:cNvSpPr>
          <p:nvPr>
            <p:ph type="title"/>
          </p:nvPr>
        </p:nvSpPr>
        <p:spPr>
          <a:xfrm>
            <a:off x="773700" y="1147225"/>
            <a:ext cx="7596600" cy="33369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4200"/>
              <a:buFont typeface="Economica"/>
              <a:buNone/>
            </a:pPr>
            <a:r>
              <a:rPr lang="en" sz="3600" b="0" i="0" u="none" strike="noStrike" cap="none">
                <a:solidFill>
                  <a:schemeClr val="dk1"/>
                </a:solidFill>
                <a:latin typeface="Rockwell"/>
                <a:ea typeface="Rockwell"/>
                <a:cs typeface="Rockwell"/>
                <a:sym typeface="Rockwell"/>
              </a:rPr>
              <a:t>Dialogue</a:t>
            </a:r>
            <a:endParaRPr sz="4200" b="0" i="0" u="none" strike="noStrike" cap="none">
              <a:solidFill>
                <a:schemeClr val="dk1"/>
              </a:solidFill>
              <a:latin typeface="Economica"/>
              <a:ea typeface="Economica"/>
              <a:cs typeface="Economica"/>
              <a:sym typeface="Economica"/>
            </a:endParaRPr>
          </a:p>
          <a:p>
            <a:pPr marL="0" marR="0" lvl="0" indent="0" algn="ctr" rtl="0">
              <a:lnSpc>
                <a:spcPct val="100000"/>
              </a:lnSpc>
              <a:spcBef>
                <a:spcPts val="0"/>
              </a:spcBef>
              <a:spcAft>
                <a:spcPts val="0"/>
              </a:spcAft>
              <a:buClr>
                <a:schemeClr val="dk1"/>
              </a:buClr>
              <a:buSzPts val="4200"/>
              <a:buFont typeface="Economica"/>
              <a:buNone/>
            </a:pPr>
            <a:r>
              <a:rPr lang="en" sz="3600" b="0" i="0" u="none" strike="noStrike" cap="none">
                <a:solidFill>
                  <a:schemeClr val="dk1"/>
                </a:solidFill>
                <a:latin typeface="Rockwell"/>
                <a:ea typeface="Rockwell"/>
                <a:cs typeface="Rockwell"/>
                <a:sym typeface="Rockwell"/>
              </a:rPr>
              <a:t>&amp;</a:t>
            </a:r>
            <a:endParaRPr sz="4200" b="0" i="0" u="none" strike="noStrike" cap="none">
              <a:solidFill>
                <a:schemeClr val="dk1"/>
              </a:solidFill>
              <a:latin typeface="Economica"/>
              <a:ea typeface="Economica"/>
              <a:cs typeface="Economica"/>
              <a:sym typeface="Economica"/>
            </a:endParaRPr>
          </a:p>
          <a:p>
            <a:pPr marL="0" marR="0" lvl="0" indent="0" algn="ctr" rtl="0">
              <a:lnSpc>
                <a:spcPct val="100000"/>
              </a:lnSpc>
              <a:spcBef>
                <a:spcPts val="0"/>
              </a:spcBef>
              <a:spcAft>
                <a:spcPts val="0"/>
              </a:spcAft>
              <a:buClr>
                <a:schemeClr val="dk1"/>
              </a:buClr>
              <a:buSzPts val="4200"/>
              <a:buFont typeface="Economica"/>
              <a:buNone/>
            </a:pPr>
            <a:r>
              <a:rPr lang="en" sz="3600" b="0" i="0" u="none" strike="noStrike" cap="none">
                <a:solidFill>
                  <a:schemeClr val="dk1"/>
                </a:solidFill>
                <a:latin typeface="Rockwell"/>
                <a:ea typeface="Rockwell"/>
                <a:cs typeface="Rockwell"/>
                <a:sym typeface="Rockwell"/>
              </a:rPr>
              <a:t>NPC Interactions</a:t>
            </a:r>
            <a:endParaRPr sz="4200" b="0" i="0" u="none" strike="noStrike" cap="none">
              <a:solidFill>
                <a:schemeClr val="dk1"/>
              </a:solidFill>
              <a:latin typeface="Economica"/>
              <a:ea typeface="Economica"/>
              <a:cs typeface="Economica"/>
              <a:sym typeface="Economica"/>
            </a:endParaRPr>
          </a:p>
        </p:txBody>
      </p:sp>
      <p:sp>
        <p:nvSpPr>
          <p:cNvPr id="244" name="Shape 244"/>
          <p:cNvSpPr txBox="1">
            <a:spLocks noGrp="1"/>
          </p:cNvSpPr>
          <p:nvPr>
            <p:ph type="title"/>
          </p:nvPr>
        </p:nvSpPr>
        <p:spPr>
          <a:xfrm>
            <a:off x="311700" y="315925"/>
            <a:ext cx="8520600" cy="83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200"/>
              <a:buFont typeface="Economica"/>
              <a:buNone/>
            </a:pPr>
            <a:r>
              <a:rPr lang="en" sz="3000" b="0" i="0" u="none" strike="noStrike" cap="none">
                <a:solidFill>
                  <a:schemeClr val="dk1"/>
                </a:solidFill>
                <a:latin typeface="Rockwell"/>
                <a:ea typeface="Rockwell"/>
                <a:cs typeface="Rockwell"/>
                <a:sym typeface="Rockwell"/>
              </a:rPr>
              <a:t>Game Design &amp; </a:t>
            </a:r>
            <a:r>
              <a:rPr lang="en" sz="3000">
                <a:latin typeface="Rockwell"/>
                <a:ea typeface="Rockwell"/>
                <a:cs typeface="Rockwell"/>
                <a:sym typeface="Rockwell"/>
              </a:rPr>
              <a:t>Development</a:t>
            </a:r>
            <a:r>
              <a:rPr lang="en" sz="3000" b="0" i="0" u="none" strike="noStrike" cap="none">
                <a:solidFill>
                  <a:schemeClr val="dk1"/>
                </a:solidFill>
                <a:latin typeface="Rockwell"/>
                <a:ea typeface="Rockwell"/>
                <a:cs typeface="Rockwell"/>
                <a:sym typeface="Rockwell"/>
              </a:rPr>
              <a:t>:</a:t>
            </a:r>
            <a:endParaRPr sz="4200" b="0" i="0" u="none" strike="noStrike" cap="none">
              <a:solidFill>
                <a:schemeClr val="dk1"/>
              </a:solidFill>
              <a:latin typeface="Economica"/>
              <a:ea typeface="Economica"/>
              <a:cs typeface="Economica"/>
              <a:sym typeface="Economica"/>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pic>
        <p:nvPicPr>
          <p:cNvPr id="249" name="Shape 249"/>
          <p:cNvPicPr preferRelativeResize="0"/>
          <p:nvPr/>
        </p:nvPicPr>
        <p:blipFill rotWithShape="1">
          <a:blip r:embed="rId3">
            <a:alphaModFix/>
          </a:blip>
          <a:srcRect/>
          <a:stretch/>
        </p:blipFill>
        <p:spPr>
          <a:xfrm>
            <a:off x="518775" y="673575"/>
            <a:ext cx="7950326" cy="4469924"/>
          </a:xfrm>
          <a:prstGeom prst="rect">
            <a:avLst/>
          </a:prstGeom>
          <a:noFill/>
          <a:ln>
            <a:noFill/>
          </a:ln>
        </p:spPr>
      </p:pic>
      <p:sp>
        <p:nvSpPr>
          <p:cNvPr id="250" name="Shape 250"/>
          <p:cNvSpPr txBox="1"/>
          <p:nvPr/>
        </p:nvSpPr>
        <p:spPr>
          <a:xfrm>
            <a:off x="974650" y="94575"/>
            <a:ext cx="7324500" cy="6561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sz="3000">
                <a:latin typeface="Rockwell"/>
                <a:ea typeface="Rockwell"/>
                <a:cs typeface="Rockwell"/>
                <a:sym typeface="Rockwell"/>
              </a:rPr>
              <a:t>Quest Dialogue </a:t>
            </a:r>
            <a:endParaRPr sz="3000">
              <a:latin typeface="Rockwell"/>
              <a:ea typeface="Rockwell"/>
              <a:cs typeface="Rockwell"/>
              <a:sym typeface="Rockwe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54"/>
        <p:cNvGrpSpPr/>
        <p:nvPr/>
      </p:nvGrpSpPr>
      <p:grpSpPr>
        <a:xfrm>
          <a:off x="0" y="0"/>
          <a:ext cx="0" cy="0"/>
          <a:chOff x="0" y="0"/>
          <a:chExt cx="0" cy="0"/>
        </a:xfrm>
      </p:grpSpPr>
      <p:sp>
        <p:nvSpPr>
          <p:cNvPr id="255" name="Shape 255"/>
          <p:cNvSpPr txBox="1"/>
          <p:nvPr/>
        </p:nvSpPr>
        <p:spPr>
          <a:xfrm>
            <a:off x="2695575" y="560075"/>
            <a:ext cx="5486400" cy="64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56" name="Shape 256"/>
          <p:cNvPicPr preferRelativeResize="0"/>
          <p:nvPr/>
        </p:nvPicPr>
        <p:blipFill rotWithShape="1">
          <a:blip r:embed="rId3">
            <a:alphaModFix/>
          </a:blip>
          <a:srcRect/>
          <a:stretch/>
        </p:blipFill>
        <p:spPr>
          <a:xfrm>
            <a:off x="607950" y="654845"/>
            <a:ext cx="7961025" cy="4488655"/>
          </a:xfrm>
          <a:prstGeom prst="rect">
            <a:avLst/>
          </a:prstGeom>
          <a:noFill/>
          <a:ln>
            <a:noFill/>
          </a:ln>
        </p:spPr>
      </p:pic>
      <p:sp>
        <p:nvSpPr>
          <p:cNvPr id="257" name="Shape 257"/>
          <p:cNvSpPr txBox="1"/>
          <p:nvPr/>
        </p:nvSpPr>
        <p:spPr>
          <a:xfrm>
            <a:off x="607950" y="55975"/>
            <a:ext cx="7893600" cy="6402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sz="3000">
                <a:latin typeface="Rockwell"/>
                <a:ea typeface="Rockwell"/>
                <a:cs typeface="Rockwell"/>
                <a:sym typeface="Rockwell"/>
              </a:rPr>
              <a:t>Random Dialogue</a:t>
            </a:r>
            <a:endParaRPr sz="3000">
              <a:latin typeface="Rockwell"/>
              <a:ea typeface="Rockwell"/>
              <a:cs typeface="Rockwell"/>
              <a:sym typeface="Rockwe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61"/>
        <p:cNvGrpSpPr/>
        <p:nvPr/>
      </p:nvGrpSpPr>
      <p:grpSpPr>
        <a:xfrm>
          <a:off x="0" y="0"/>
          <a:ext cx="0" cy="0"/>
          <a:chOff x="0" y="0"/>
          <a:chExt cx="0" cy="0"/>
        </a:xfrm>
      </p:grpSpPr>
      <p:pic>
        <p:nvPicPr>
          <p:cNvPr id="262" name="Shape 262"/>
          <p:cNvPicPr preferRelativeResize="0"/>
          <p:nvPr/>
        </p:nvPicPr>
        <p:blipFill rotWithShape="1">
          <a:blip r:embed="rId3">
            <a:alphaModFix/>
          </a:blip>
          <a:srcRect t="1530" b="-1528"/>
          <a:stretch/>
        </p:blipFill>
        <p:spPr>
          <a:xfrm>
            <a:off x="656200" y="698950"/>
            <a:ext cx="7966000" cy="4444551"/>
          </a:xfrm>
          <a:prstGeom prst="rect">
            <a:avLst/>
          </a:prstGeom>
          <a:noFill/>
          <a:ln>
            <a:noFill/>
          </a:ln>
        </p:spPr>
      </p:pic>
      <p:sp>
        <p:nvSpPr>
          <p:cNvPr id="263" name="Shape 263"/>
          <p:cNvSpPr txBox="1"/>
          <p:nvPr/>
        </p:nvSpPr>
        <p:spPr>
          <a:xfrm>
            <a:off x="617600" y="17375"/>
            <a:ext cx="7971000" cy="656100"/>
          </a:xfrm>
          <a:prstGeom prst="rect">
            <a:avLst/>
          </a:prstGeom>
          <a:noFill/>
          <a:ln>
            <a:noFill/>
          </a:ln>
        </p:spPr>
        <p:txBody>
          <a:bodyPr spcFirstLastPara="1" wrap="square" lIns="91425" tIns="91425" rIns="91425" bIns="91425" anchor="t" anchorCtr="0">
            <a:noAutofit/>
          </a:bodyPr>
          <a:lstStyle/>
          <a:p>
            <a:pPr marL="0" lvl="0" indent="0" algn="ctr">
              <a:spcBef>
                <a:spcPts val="0"/>
              </a:spcBef>
              <a:spcAft>
                <a:spcPts val="0"/>
              </a:spcAft>
              <a:buNone/>
            </a:pPr>
            <a:r>
              <a:rPr lang="en" sz="3000">
                <a:latin typeface="Rockwell"/>
                <a:ea typeface="Rockwell"/>
                <a:cs typeface="Rockwell"/>
                <a:sym typeface="Rockwell"/>
              </a:rPr>
              <a:t>Choice Dialogue</a:t>
            </a:r>
            <a:endParaRPr sz="3000">
              <a:latin typeface="Rockwell"/>
              <a:ea typeface="Rockwell"/>
              <a:cs typeface="Rockwell"/>
              <a:sym typeface="Rockwe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67"/>
        <p:cNvGrpSpPr/>
        <p:nvPr/>
      </p:nvGrpSpPr>
      <p:grpSpPr>
        <a:xfrm>
          <a:off x="0" y="0"/>
          <a:ext cx="0" cy="0"/>
          <a:chOff x="0" y="0"/>
          <a:chExt cx="0" cy="0"/>
        </a:xfrm>
      </p:grpSpPr>
      <p:sp>
        <p:nvSpPr>
          <p:cNvPr id="268" name="Shape 268"/>
          <p:cNvSpPr txBox="1">
            <a:spLocks noGrp="1"/>
          </p:cNvSpPr>
          <p:nvPr>
            <p:ph type="title"/>
          </p:nvPr>
        </p:nvSpPr>
        <p:spPr>
          <a:xfrm>
            <a:off x="773700" y="1147225"/>
            <a:ext cx="7596600" cy="3372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4200"/>
              <a:buFont typeface="Economica"/>
              <a:buNone/>
            </a:pPr>
            <a:r>
              <a:rPr lang="en" sz="3600" i="0" u="none" strike="noStrike" cap="none">
                <a:solidFill>
                  <a:schemeClr val="dk1"/>
                </a:solidFill>
                <a:latin typeface="Rockwell"/>
                <a:ea typeface="Rockwell"/>
                <a:cs typeface="Rockwell"/>
                <a:sym typeface="Rockwell"/>
              </a:rPr>
              <a:t>User Interface (UI)</a:t>
            </a:r>
            <a:r>
              <a:rPr lang="en" sz="4200" i="0" u="none" strike="noStrike" cap="none">
                <a:solidFill>
                  <a:schemeClr val="dk1"/>
                </a:solidFill>
                <a:latin typeface="Rockwell"/>
                <a:ea typeface="Rockwell"/>
                <a:cs typeface="Rockwell"/>
                <a:sym typeface="Rockwell"/>
              </a:rPr>
              <a:t>,</a:t>
            </a:r>
            <a:endParaRPr sz="4200" i="0" u="none" strike="noStrike" cap="none">
              <a:solidFill>
                <a:schemeClr val="dk1"/>
              </a:solidFill>
              <a:latin typeface="Rockwell"/>
              <a:ea typeface="Rockwell"/>
              <a:cs typeface="Rockwell"/>
              <a:sym typeface="Rockwell"/>
            </a:endParaRPr>
          </a:p>
          <a:p>
            <a:pPr marL="0" marR="0" lvl="0" indent="0" algn="ctr" rtl="0">
              <a:lnSpc>
                <a:spcPct val="100000"/>
              </a:lnSpc>
              <a:spcBef>
                <a:spcPts val="0"/>
              </a:spcBef>
              <a:spcAft>
                <a:spcPts val="0"/>
              </a:spcAft>
              <a:buClr>
                <a:schemeClr val="dk1"/>
              </a:buClr>
              <a:buSzPts val="4200"/>
              <a:buFont typeface="Economica"/>
              <a:buNone/>
            </a:pPr>
            <a:r>
              <a:rPr lang="en" sz="3600" b="0" i="0" u="none" strike="noStrike" cap="none">
                <a:solidFill>
                  <a:schemeClr val="dk1"/>
                </a:solidFill>
                <a:latin typeface="Rockwell"/>
                <a:ea typeface="Rockwell"/>
                <a:cs typeface="Rockwell"/>
                <a:sym typeface="Rockwell"/>
              </a:rPr>
              <a:t>Heads Up Display (HUD),</a:t>
            </a:r>
            <a:endParaRPr sz="3600" b="0" i="0" u="none" strike="noStrike" cap="none">
              <a:solidFill>
                <a:schemeClr val="dk1"/>
              </a:solidFill>
              <a:latin typeface="Rockwell"/>
              <a:ea typeface="Rockwell"/>
              <a:cs typeface="Rockwell"/>
              <a:sym typeface="Rockwell"/>
            </a:endParaRPr>
          </a:p>
          <a:p>
            <a:pPr marL="0" marR="0" lvl="0" indent="0" algn="ctr" rtl="0">
              <a:lnSpc>
                <a:spcPct val="100000"/>
              </a:lnSpc>
              <a:spcBef>
                <a:spcPts val="0"/>
              </a:spcBef>
              <a:spcAft>
                <a:spcPts val="0"/>
              </a:spcAft>
              <a:buClr>
                <a:schemeClr val="dk1"/>
              </a:buClr>
              <a:buSzPts val="4200"/>
              <a:buFont typeface="Economica"/>
              <a:buNone/>
            </a:pPr>
            <a:r>
              <a:rPr lang="en" sz="3600" b="0" i="0" u="none" strike="noStrike" cap="none">
                <a:solidFill>
                  <a:schemeClr val="dk1"/>
                </a:solidFill>
                <a:latin typeface="Rockwell"/>
                <a:ea typeface="Rockwell"/>
                <a:cs typeface="Rockwell"/>
                <a:sym typeface="Rockwell"/>
              </a:rPr>
              <a:t>&amp;</a:t>
            </a:r>
            <a:endParaRPr sz="3600" b="0" i="0" u="none" strike="noStrike" cap="none">
              <a:solidFill>
                <a:schemeClr val="dk1"/>
              </a:solidFill>
              <a:latin typeface="Rockwell"/>
              <a:ea typeface="Rockwell"/>
              <a:cs typeface="Rockwell"/>
              <a:sym typeface="Rockwell"/>
            </a:endParaRPr>
          </a:p>
          <a:p>
            <a:pPr marL="0" marR="0" lvl="0" indent="0" algn="ctr" rtl="0">
              <a:lnSpc>
                <a:spcPct val="100000"/>
              </a:lnSpc>
              <a:spcBef>
                <a:spcPts val="0"/>
              </a:spcBef>
              <a:spcAft>
                <a:spcPts val="0"/>
              </a:spcAft>
              <a:buClr>
                <a:schemeClr val="dk1"/>
              </a:buClr>
              <a:buSzPts val="4200"/>
              <a:buFont typeface="Economica"/>
              <a:buNone/>
            </a:pPr>
            <a:r>
              <a:rPr lang="en" sz="3600" b="0" i="0" u="none" strike="noStrike" cap="none">
                <a:solidFill>
                  <a:schemeClr val="dk1"/>
                </a:solidFill>
                <a:latin typeface="Rockwell"/>
                <a:ea typeface="Rockwell"/>
                <a:cs typeface="Rockwell"/>
                <a:sym typeface="Rockwell"/>
              </a:rPr>
              <a:t>Mini-Map</a:t>
            </a:r>
            <a:endParaRPr sz="3600" b="0" i="0" u="none" strike="noStrike" cap="none">
              <a:solidFill>
                <a:schemeClr val="dk1"/>
              </a:solidFill>
              <a:latin typeface="Rockwell"/>
              <a:ea typeface="Rockwell"/>
              <a:cs typeface="Rockwell"/>
              <a:sym typeface="Rockwell"/>
            </a:endParaRPr>
          </a:p>
        </p:txBody>
      </p:sp>
      <p:sp>
        <p:nvSpPr>
          <p:cNvPr id="269" name="Shape 269"/>
          <p:cNvSpPr txBox="1">
            <a:spLocks noGrp="1"/>
          </p:cNvSpPr>
          <p:nvPr>
            <p:ph type="title"/>
          </p:nvPr>
        </p:nvSpPr>
        <p:spPr>
          <a:xfrm>
            <a:off x="311700" y="315925"/>
            <a:ext cx="8520600" cy="83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200"/>
              <a:buFont typeface="Economica"/>
              <a:buNone/>
            </a:pPr>
            <a:r>
              <a:rPr lang="en" sz="3000" b="0" i="0" u="none" strike="noStrike" cap="none">
                <a:solidFill>
                  <a:schemeClr val="dk1"/>
                </a:solidFill>
                <a:latin typeface="Rockwell"/>
                <a:ea typeface="Rockwell"/>
                <a:cs typeface="Rockwell"/>
                <a:sym typeface="Rockwell"/>
              </a:rPr>
              <a:t>Game Design &amp; </a:t>
            </a:r>
            <a:r>
              <a:rPr lang="en" sz="3000">
                <a:latin typeface="Rockwell"/>
                <a:ea typeface="Rockwell"/>
                <a:cs typeface="Rockwell"/>
                <a:sym typeface="Rockwell"/>
              </a:rPr>
              <a:t>Development</a:t>
            </a:r>
            <a:r>
              <a:rPr lang="en" sz="3000" b="0" i="0" u="none" strike="noStrike" cap="none">
                <a:solidFill>
                  <a:schemeClr val="dk1"/>
                </a:solidFill>
                <a:latin typeface="Rockwell"/>
                <a:ea typeface="Rockwell"/>
                <a:cs typeface="Rockwell"/>
                <a:sym typeface="Rockwell"/>
              </a:rPr>
              <a:t>:</a:t>
            </a:r>
            <a:endParaRPr sz="4200" b="0" i="0" u="none" strike="noStrike" cap="none">
              <a:solidFill>
                <a:schemeClr val="dk1"/>
              </a:solidFill>
              <a:latin typeface="Economica"/>
              <a:ea typeface="Economica"/>
              <a:cs typeface="Economica"/>
              <a:sym typeface="Economica"/>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73"/>
        <p:cNvGrpSpPr/>
        <p:nvPr/>
      </p:nvGrpSpPr>
      <p:grpSpPr>
        <a:xfrm>
          <a:off x="0" y="0"/>
          <a:ext cx="0" cy="0"/>
          <a:chOff x="0" y="0"/>
          <a:chExt cx="0" cy="0"/>
        </a:xfrm>
      </p:grpSpPr>
      <p:sp>
        <p:nvSpPr>
          <p:cNvPr id="274" name="Shape 274"/>
          <p:cNvSpPr txBox="1">
            <a:spLocks noGrp="1"/>
          </p:cNvSpPr>
          <p:nvPr>
            <p:ph type="title"/>
          </p:nvPr>
        </p:nvSpPr>
        <p:spPr>
          <a:xfrm>
            <a:off x="311700" y="315925"/>
            <a:ext cx="8520600" cy="8313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4200"/>
              <a:buFont typeface="Economica"/>
              <a:buNone/>
            </a:pPr>
            <a:r>
              <a:rPr lang="en" sz="3000" b="0" i="0" u="none" strike="noStrike" cap="none">
                <a:solidFill>
                  <a:schemeClr val="dk1"/>
                </a:solidFill>
                <a:latin typeface="Rockwell"/>
                <a:ea typeface="Rockwell"/>
                <a:cs typeface="Rockwell"/>
                <a:sym typeface="Rockwell"/>
              </a:rPr>
              <a:t>HUD</a:t>
            </a:r>
            <a:endParaRPr sz="4200" b="0" i="0" u="none" strike="noStrike" cap="none">
              <a:solidFill>
                <a:schemeClr val="dk1"/>
              </a:solidFill>
              <a:latin typeface="Economica"/>
              <a:ea typeface="Economica"/>
              <a:cs typeface="Economica"/>
              <a:sym typeface="Economica"/>
            </a:endParaRPr>
          </a:p>
        </p:txBody>
      </p:sp>
      <p:sp>
        <p:nvSpPr>
          <p:cNvPr id="275" name="Shape 275"/>
          <p:cNvSpPr txBox="1">
            <a:spLocks noGrp="1"/>
          </p:cNvSpPr>
          <p:nvPr>
            <p:ph type="body" idx="1"/>
          </p:nvPr>
        </p:nvSpPr>
        <p:spPr>
          <a:xfrm>
            <a:off x="311700" y="1225225"/>
            <a:ext cx="8520600" cy="33540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15000"/>
              </a:lnSpc>
              <a:spcBef>
                <a:spcPts val="0"/>
              </a:spcBef>
              <a:spcAft>
                <a:spcPts val="0"/>
              </a:spcAft>
              <a:buClr>
                <a:schemeClr val="dk1"/>
              </a:buClr>
              <a:buSzPts val="1800"/>
              <a:buFont typeface="Arial"/>
              <a:buChar char="★"/>
            </a:pPr>
            <a:r>
              <a:rPr lang="en" sz="1800" b="0" i="0" u="none" strike="noStrike" cap="none">
                <a:solidFill>
                  <a:schemeClr val="dk1"/>
                </a:solidFill>
                <a:latin typeface="Rockwell"/>
                <a:ea typeface="Rockwell"/>
                <a:cs typeface="Rockwell"/>
                <a:sym typeface="Rockwell"/>
              </a:rPr>
              <a:t>Provide basic information</a:t>
            </a:r>
            <a:endParaRPr sz="1800" b="0" i="0" u="none" strike="noStrike" cap="none">
              <a:solidFill>
                <a:schemeClr val="dk1"/>
              </a:solidFill>
              <a:latin typeface="Open Sans"/>
              <a:ea typeface="Open Sans"/>
              <a:cs typeface="Open Sans"/>
              <a:sym typeface="Open Sans"/>
            </a:endParaRPr>
          </a:p>
          <a:p>
            <a:pPr marL="457200" marR="0" lvl="0" indent="-342900" algn="l" rtl="0">
              <a:lnSpc>
                <a:spcPct val="115000"/>
              </a:lnSpc>
              <a:spcBef>
                <a:spcPts val="0"/>
              </a:spcBef>
              <a:spcAft>
                <a:spcPts val="0"/>
              </a:spcAft>
              <a:buClr>
                <a:schemeClr val="dk1"/>
              </a:buClr>
              <a:buSzPts val="1800"/>
              <a:buFont typeface="Arial"/>
              <a:buChar char="★"/>
            </a:pPr>
            <a:r>
              <a:rPr lang="en" sz="1800" b="0" i="0" u="none" strike="noStrike" cap="none">
                <a:solidFill>
                  <a:schemeClr val="dk1"/>
                </a:solidFill>
                <a:latin typeface="Rockwell"/>
                <a:ea typeface="Rockwell"/>
                <a:cs typeface="Rockwell"/>
                <a:sym typeface="Rockwell"/>
              </a:rPr>
              <a:t>Cannot clutter the screen too much</a:t>
            </a:r>
            <a:endParaRPr sz="1800" b="0" i="0" u="none" strike="noStrike" cap="none">
              <a:solidFill>
                <a:schemeClr val="dk1"/>
              </a:solidFill>
              <a:latin typeface="Open Sans"/>
              <a:ea typeface="Open Sans"/>
              <a:cs typeface="Open Sans"/>
              <a:sym typeface="Open Sans"/>
            </a:endParaRPr>
          </a:p>
        </p:txBody>
      </p:sp>
      <p:pic>
        <p:nvPicPr>
          <p:cNvPr id="276" name="Shape 276"/>
          <p:cNvPicPr preferRelativeResize="0"/>
          <p:nvPr/>
        </p:nvPicPr>
        <p:blipFill rotWithShape="1">
          <a:blip r:embed="rId3">
            <a:alphaModFix/>
          </a:blip>
          <a:srcRect t="768" b="768"/>
          <a:stretch/>
        </p:blipFill>
        <p:spPr>
          <a:xfrm>
            <a:off x="4582900" y="2089925"/>
            <a:ext cx="4561100" cy="2727501"/>
          </a:xfrm>
          <a:prstGeom prst="rect">
            <a:avLst/>
          </a:prstGeom>
          <a:noFill/>
          <a:ln>
            <a:noFill/>
          </a:ln>
        </p:spPr>
      </p:pic>
      <p:pic>
        <p:nvPicPr>
          <p:cNvPr id="277" name="Shape 277"/>
          <p:cNvPicPr preferRelativeResize="0"/>
          <p:nvPr/>
        </p:nvPicPr>
        <p:blipFill rotWithShape="1">
          <a:blip r:embed="rId4">
            <a:alphaModFix/>
          </a:blip>
          <a:srcRect/>
          <a:stretch/>
        </p:blipFill>
        <p:spPr>
          <a:xfrm>
            <a:off x="-53375" y="2089925"/>
            <a:ext cx="4636277" cy="27275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81"/>
        <p:cNvGrpSpPr/>
        <p:nvPr/>
      </p:nvGrpSpPr>
      <p:grpSpPr>
        <a:xfrm>
          <a:off x="0" y="0"/>
          <a:ext cx="0" cy="0"/>
          <a:chOff x="0" y="0"/>
          <a:chExt cx="0" cy="0"/>
        </a:xfrm>
      </p:grpSpPr>
      <p:sp>
        <p:nvSpPr>
          <p:cNvPr id="282" name="Shape 282"/>
          <p:cNvSpPr txBox="1">
            <a:spLocks noGrp="1"/>
          </p:cNvSpPr>
          <p:nvPr>
            <p:ph type="title"/>
          </p:nvPr>
        </p:nvSpPr>
        <p:spPr>
          <a:xfrm>
            <a:off x="311700" y="282525"/>
            <a:ext cx="8520600" cy="8313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4200"/>
              <a:buFont typeface="Economica"/>
              <a:buNone/>
            </a:pPr>
            <a:r>
              <a:rPr lang="en" sz="3000" b="0" i="0" u="none" strike="noStrike" cap="none">
                <a:solidFill>
                  <a:schemeClr val="dk1"/>
                </a:solidFill>
                <a:latin typeface="Rockwell"/>
                <a:ea typeface="Rockwell"/>
                <a:cs typeface="Rockwell"/>
                <a:sym typeface="Rockwell"/>
              </a:rPr>
              <a:t>Phone Menu</a:t>
            </a:r>
            <a:endParaRPr sz="4200" b="0" i="0" u="none" strike="noStrike" cap="none">
              <a:solidFill>
                <a:schemeClr val="dk1"/>
              </a:solidFill>
              <a:latin typeface="Economica"/>
              <a:ea typeface="Economica"/>
              <a:cs typeface="Economica"/>
              <a:sym typeface="Economica"/>
            </a:endParaRPr>
          </a:p>
        </p:txBody>
      </p:sp>
      <p:sp>
        <p:nvSpPr>
          <p:cNvPr id="283" name="Shape 283"/>
          <p:cNvSpPr txBox="1">
            <a:spLocks noGrp="1"/>
          </p:cNvSpPr>
          <p:nvPr>
            <p:ph type="body" idx="1"/>
          </p:nvPr>
        </p:nvSpPr>
        <p:spPr>
          <a:xfrm>
            <a:off x="311700" y="1225225"/>
            <a:ext cx="8520600" cy="33540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15000"/>
              </a:lnSpc>
              <a:spcBef>
                <a:spcPts val="0"/>
              </a:spcBef>
              <a:spcAft>
                <a:spcPts val="0"/>
              </a:spcAft>
              <a:buClr>
                <a:schemeClr val="dk1"/>
              </a:buClr>
              <a:buSzPts val="1800"/>
              <a:buFont typeface="Open Sans"/>
              <a:buChar char="★"/>
            </a:pPr>
            <a:r>
              <a:rPr lang="en" sz="1800" b="0" i="0" u="none" strike="noStrike" cap="none">
                <a:solidFill>
                  <a:schemeClr val="dk1"/>
                </a:solidFill>
                <a:latin typeface="Rockwell"/>
                <a:ea typeface="Rockwell"/>
                <a:cs typeface="Rockwell"/>
                <a:sym typeface="Rockwell"/>
              </a:rPr>
              <a:t>Simple, Bold, Clear</a:t>
            </a:r>
            <a:endParaRPr sz="1800" b="0" i="0" u="none" strike="noStrike" cap="none">
              <a:solidFill>
                <a:schemeClr val="dk1"/>
              </a:solidFill>
              <a:latin typeface="Open Sans"/>
              <a:ea typeface="Open Sans"/>
              <a:cs typeface="Open Sans"/>
              <a:sym typeface="Open Sans"/>
            </a:endParaRPr>
          </a:p>
          <a:p>
            <a:pPr marL="0" marR="0" lvl="0" indent="0" algn="l" rtl="0">
              <a:lnSpc>
                <a:spcPct val="115000"/>
              </a:lnSpc>
              <a:spcBef>
                <a:spcPts val="1600"/>
              </a:spcBef>
              <a:spcAft>
                <a:spcPts val="0"/>
              </a:spcAft>
              <a:buClr>
                <a:schemeClr val="dk1"/>
              </a:buClr>
              <a:buSzPts val="1800"/>
              <a:buFont typeface="Open Sans"/>
              <a:buNone/>
            </a:pPr>
            <a:endParaRPr sz="1800" b="0" i="0" u="none" strike="noStrike" cap="none">
              <a:solidFill>
                <a:schemeClr val="dk1"/>
              </a:solidFill>
              <a:latin typeface="Rockwell"/>
              <a:ea typeface="Rockwell"/>
              <a:cs typeface="Rockwell"/>
              <a:sym typeface="Rockwell"/>
            </a:endParaRPr>
          </a:p>
        </p:txBody>
      </p:sp>
      <p:pic>
        <p:nvPicPr>
          <p:cNvPr id="284" name="Shape 284"/>
          <p:cNvPicPr preferRelativeResize="0"/>
          <p:nvPr/>
        </p:nvPicPr>
        <p:blipFill rotWithShape="1">
          <a:blip r:embed="rId3">
            <a:alphaModFix/>
          </a:blip>
          <a:srcRect t="268" b="267"/>
          <a:stretch/>
        </p:blipFill>
        <p:spPr>
          <a:xfrm>
            <a:off x="4653112" y="1856175"/>
            <a:ext cx="4392024" cy="2723050"/>
          </a:xfrm>
          <a:prstGeom prst="rect">
            <a:avLst/>
          </a:prstGeom>
          <a:noFill/>
          <a:ln>
            <a:noFill/>
          </a:ln>
        </p:spPr>
      </p:pic>
      <p:pic>
        <p:nvPicPr>
          <p:cNvPr id="285" name="Shape 285"/>
          <p:cNvPicPr preferRelativeResize="0"/>
          <p:nvPr/>
        </p:nvPicPr>
        <p:blipFill rotWithShape="1">
          <a:blip r:embed="rId4">
            <a:alphaModFix/>
          </a:blip>
          <a:srcRect l="2271" r="2271"/>
          <a:stretch/>
        </p:blipFill>
        <p:spPr>
          <a:xfrm>
            <a:off x="142425" y="1810000"/>
            <a:ext cx="4321825" cy="2815400"/>
          </a:xfrm>
          <a:prstGeom prst="rect">
            <a:avLst/>
          </a:prstGeom>
          <a:noFill/>
          <a:ln>
            <a:noFill/>
          </a:ln>
        </p:spPr>
      </p:pic>
      <p:sp>
        <p:nvSpPr>
          <p:cNvPr id="286" name="Shape 286"/>
          <p:cNvSpPr txBox="1"/>
          <p:nvPr/>
        </p:nvSpPr>
        <p:spPr>
          <a:xfrm>
            <a:off x="3135625" y="920325"/>
            <a:ext cx="2274000" cy="433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Rockwell"/>
              <a:buNone/>
            </a:pPr>
            <a:r>
              <a:rPr lang="en" sz="1400" b="0" i="0" u="none" strike="noStrike" cap="none">
                <a:solidFill>
                  <a:srgbClr val="000000"/>
                </a:solidFill>
                <a:latin typeface="Rockwell"/>
                <a:ea typeface="Rockwell"/>
                <a:cs typeface="Rockwell"/>
                <a:sym typeface="Rockwell"/>
              </a:rPr>
              <a:t>Button for </a:t>
            </a:r>
            <a:r>
              <a:rPr lang="en">
                <a:latin typeface="Rockwell"/>
                <a:ea typeface="Rockwell"/>
                <a:cs typeface="Rockwell"/>
                <a:sym typeface="Rockwell"/>
              </a:rPr>
              <a:t>Phone Menu</a:t>
            </a:r>
            <a:endParaRPr sz="1400" b="0" i="0" u="none" strike="noStrike" cap="none">
              <a:solidFill>
                <a:srgbClr val="000000"/>
              </a:solidFill>
              <a:latin typeface="Arial"/>
              <a:ea typeface="Arial"/>
              <a:cs typeface="Arial"/>
              <a:sym typeface="Arial"/>
            </a:endParaRPr>
          </a:p>
        </p:txBody>
      </p:sp>
      <p:cxnSp>
        <p:nvCxnSpPr>
          <p:cNvPr id="287" name="Shape 287"/>
          <p:cNvCxnSpPr/>
          <p:nvPr/>
        </p:nvCxnSpPr>
        <p:spPr>
          <a:xfrm>
            <a:off x="4031950" y="1341950"/>
            <a:ext cx="151500" cy="2799000"/>
          </a:xfrm>
          <a:prstGeom prst="straightConnector1">
            <a:avLst/>
          </a:prstGeom>
          <a:noFill/>
          <a:ln w="38100" cap="flat" cmpd="sng">
            <a:solidFill>
              <a:srgbClr val="FF0000"/>
            </a:solidFill>
            <a:prstDash val="solid"/>
            <a:round/>
            <a:headEnd type="none" w="sm" len="sm"/>
            <a:tailEnd type="triangle" w="lg" len="lg"/>
          </a:ln>
        </p:spPr>
      </p:cxnSp>
      <p:sp>
        <p:nvSpPr>
          <p:cNvPr id="288" name="Shape 288"/>
          <p:cNvSpPr/>
          <p:nvPr/>
        </p:nvSpPr>
        <p:spPr>
          <a:xfrm>
            <a:off x="4082475" y="4080450"/>
            <a:ext cx="505200" cy="4989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Shape 90"/>
          <p:cNvSpPr txBox="1"/>
          <p:nvPr/>
        </p:nvSpPr>
        <p:spPr>
          <a:xfrm>
            <a:off x="311700" y="315925"/>
            <a:ext cx="8520600" cy="8313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3000"/>
              <a:buFont typeface="Arial"/>
              <a:buNone/>
            </a:pPr>
            <a:r>
              <a:rPr lang="en" sz="3000" b="0" i="0" u="none" strike="noStrike" cap="none">
                <a:solidFill>
                  <a:srgbClr val="000000"/>
                </a:solidFill>
                <a:latin typeface="Rockwell"/>
                <a:ea typeface="Rockwell"/>
                <a:cs typeface="Rockwell"/>
                <a:sym typeface="Rockwell"/>
              </a:rPr>
              <a:t>Outline</a:t>
            </a:r>
            <a:endParaRPr sz="4200" b="0" i="0" u="none" strike="noStrike" cap="none">
              <a:solidFill>
                <a:srgbClr val="000000"/>
              </a:solidFill>
              <a:latin typeface="Economica"/>
              <a:ea typeface="Economica"/>
              <a:cs typeface="Economica"/>
              <a:sym typeface="Economica"/>
            </a:endParaRPr>
          </a:p>
        </p:txBody>
      </p:sp>
      <p:sp>
        <p:nvSpPr>
          <p:cNvPr id="91" name="Shape 91"/>
          <p:cNvSpPr txBox="1"/>
          <p:nvPr/>
        </p:nvSpPr>
        <p:spPr>
          <a:xfrm>
            <a:off x="856900" y="1017250"/>
            <a:ext cx="7347900" cy="3026700"/>
          </a:xfrm>
          <a:prstGeom prst="rect">
            <a:avLst/>
          </a:prstGeom>
          <a:noFill/>
          <a:ln>
            <a:noFill/>
          </a:ln>
        </p:spPr>
        <p:txBody>
          <a:bodyPr spcFirstLastPara="1" wrap="square" lIns="91425" tIns="91425" rIns="91425" bIns="91425" anchor="t" anchorCtr="0">
            <a:noAutofit/>
          </a:bodyPr>
          <a:lstStyle/>
          <a:p>
            <a:pPr marL="457200" marR="0" lvl="0" indent="-355600" algn="l" rtl="0">
              <a:lnSpc>
                <a:spcPct val="115000"/>
              </a:lnSpc>
              <a:spcBef>
                <a:spcPts val="0"/>
              </a:spcBef>
              <a:spcAft>
                <a:spcPts val="0"/>
              </a:spcAft>
              <a:buSzPts val="2000"/>
              <a:buFont typeface="Rockwell"/>
              <a:buChar char="❖"/>
            </a:pPr>
            <a:r>
              <a:rPr lang="en" sz="2000">
                <a:latin typeface="Rockwell"/>
                <a:ea typeface="Rockwell"/>
                <a:cs typeface="Rockwell"/>
                <a:sym typeface="Rockwell"/>
              </a:rPr>
              <a:t>Project Overview</a:t>
            </a:r>
            <a:endParaRPr sz="2000">
              <a:latin typeface="Rockwell"/>
              <a:ea typeface="Rockwell"/>
              <a:cs typeface="Rockwell"/>
              <a:sym typeface="Rockwell"/>
            </a:endParaRPr>
          </a:p>
          <a:p>
            <a:pPr marL="457200" marR="0" lvl="0" indent="-355600" algn="l" rtl="0">
              <a:lnSpc>
                <a:spcPct val="115000"/>
              </a:lnSpc>
              <a:spcBef>
                <a:spcPts val="0"/>
              </a:spcBef>
              <a:spcAft>
                <a:spcPts val="0"/>
              </a:spcAft>
              <a:buSzPts val="2000"/>
              <a:buFont typeface="Rockwell"/>
              <a:buChar char="❖"/>
            </a:pPr>
            <a:r>
              <a:rPr lang="en" sz="2000">
                <a:latin typeface="Rockwell"/>
                <a:ea typeface="Rockwell"/>
                <a:cs typeface="Rockwell"/>
                <a:sym typeface="Rockwell"/>
              </a:rPr>
              <a:t>Game Design and Development</a:t>
            </a:r>
            <a:endParaRPr sz="2000">
              <a:latin typeface="Rockwell"/>
              <a:ea typeface="Rockwell"/>
              <a:cs typeface="Rockwell"/>
              <a:sym typeface="Rockwell"/>
            </a:endParaRPr>
          </a:p>
          <a:p>
            <a:pPr marL="914400" marR="0" lvl="1" indent="-342900" algn="l" rtl="0">
              <a:lnSpc>
                <a:spcPct val="115000"/>
              </a:lnSpc>
              <a:spcBef>
                <a:spcPts val="0"/>
              </a:spcBef>
              <a:spcAft>
                <a:spcPts val="0"/>
              </a:spcAft>
              <a:buSzPts val="1800"/>
              <a:buFont typeface="Rockwell"/>
              <a:buChar char="➢"/>
            </a:pPr>
            <a:r>
              <a:rPr lang="en" sz="1800">
                <a:latin typeface="Rockwell"/>
                <a:ea typeface="Rockwell"/>
                <a:cs typeface="Rockwell"/>
                <a:sym typeface="Rockwell"/>
              </a:rPr>
              <a:t>Level Design &amp; 3D Visual Asset Management</a:t>
            </a:r>
            <a:endParaRPr sz="1800">
              <a:latin typeface="Rockwell"/>
              <a:ea typeface="Rockwell"/>
              <a:cs typeface="Rockwell"/>
              <a:sym typeface="Rockwell"/>
            </a:endParaRPr>
          </a:p>
          <a:p>
            <a:pPr marL="914400" marR="0" lvl="1" indent="-342900" algn="l" rtl="0">
              <a:lnSpc>
                <a:spcPct val="115000"/>
              </a:lnSpc>
              <a:spcBef>
                <a:spcPts val="0"/>
              </a:spcBef>
              <a:spcAft>
                <a:spcPts val="0"/>
              </a:spcAft>
              <a:buSzPts val="1800"/>
              <a:buFont typeface="Rockwell"/>
              <a:buChar char="➢"/>
            </a:pPr>
            <a:r>
              <a:rPr lang="en" sz="1800">
                <a:latin typeface="Rockwell"/>
                <a:ea typeface="Rockwell"/>
                <a:cs typeface="Rockwell"/>
                <a:sym typeface="Rockwell"/>
              </a:rPr>
              <a:t>Non-Player Character (NPC) Management</a:t>
            </a:r>
            <a:endParaRPr sz="1800">
              <a:latin typeface="Rockwell"/>
              <a:ea typeface="Rockwell"/>
              <a:cs typeface="Rockwell"/>
              <a:sym typeface="Rockwell"/>
            </a:endParaRPr>
          </a:p>
          <a:p>
            <a:pPr marL="914400" marR="0" lvl="1" indent="-342900" algn="l" rtl="0">
              <a:lnSpc>
                <a:spcPct val="115000"/>
              </a:lnSpc>
              <a:spcBef>
                <a:spcPts val="0"/>
              </a:spcBef>
              <a:spcAft>
                <a:spcPts val="0"/>
              </a:spcAft>
              <a:buSzPts val="1800"/>
              <a:buFont typeface="Rockwell"/>
              <a:buChar char="➢"/>
            </a:pPr>
            <a:r>
              <a:rPr lang="en" sz="1800">
                <a:latin typeface="Rockwell"/>
                <a:ea typeface="Rockwell"/>
                <a:cs typeface="Rockwell"/>
                <a:sym typeface="Rockwell"/>
              </a:rPr>
              <a:t>Dialogue &amp; NPC Interactions</a:t>
            </a:r>
            <a:endParaRPr sz="1800">
              <a:latin typeface="Rockwell"/>
              <a:ea typeface="Rockwell"/>
              <a:cs typeface="Rockwell"/>
              <a:sym typeface="Rockwell"/>
            </a:endParaRPr>
          </a:p>
          <a:p>
            <a:pPr marL="914400" marR="0" lvl="1" indent="-342900" algn="l" rtl="0">
              <a:lnSpc>
                <a:spcPct val="115000"/>
              </a:lnSpc>
              <a:spcBef>
                <a:spcPts val="0"/>
              </a:spcBef>
              <a:spcAft>
                <a:spcPts val="0"/>
              </a:spcAft>
              <a:buSzPts val="1800"/>
              <a:buFont typeface="Rockwell"/>
              <a:buChar char="➢"/>
            </a:pPr>
            <a:r>
              <a:rPr lang="en" sz="1800">
                <a:latin typeface="Rockwell"/>
                <a:ea typeface="Rockwell"/>
                <a:cs typeface="Rockwell"/>
                <a:sym typeface="Rockwell"/>
              </a:rPr>
              <a:t>User Interface (UI), Heads Up Display (HUD), &amp; Mini-Map</a:t>
            </a:r>
            <a:endParaRPr sz="1800">
              <a:latin typeface="Rockwell"/>
              <a:ea typeface="Rockwell"/>
              <a:cs typeface="Rockwell"/>
              <a:sym typeface="Rockwell"/>
            </a:endParaRPr>
          </a:p>
          <a:p>
            <a:pPr marL="914400" marR="0" lvl="1" indent="-342900" algn="l" rtl="0">
              <a:lnSpc>
                <a:spcPct val="115000"/>
              </a:lnSpc>
              <a:spcBef>
                <a:spcPts val="0"/>
              </a:spcBef>
              <a:spcAft>
                <a:spcPts val="0"/>
              </a:spcAft>
              <a:buSzPts val="1800"/>
              <a:buFont typeface="Rockwell"/>
              <a:buChar char="➢"/>
            </a:pPr>
            <a:r>
              <a:rPr lang="en" sz="1800">
                <a:latin typeface="Rockwell"/>
                <a:ea typeface="Rockwell"/>
                <a:cs typeface="Rockwell"/>
                <a:sym typeface="Rockwell"/>
              </a:rPr>
              <a:t>Audio Management Controller</a:t>
            </a:r>
            <a:endParaRPr sz="1800">
              <a:latin typeface="Rockwell"/>
              <a:ea typeface="Rockwell"/>
              <a:cs typeface="Rockwell"/>
              <a:sym typeface="Rockwell"/>
            </a:endParaRPr>
          </a:p>
          <a:p>
            <a:pPr marL="457200" marR="0" lvl="0" indent="-355600" algn="l" rtl="0">
              <a:lnSpc>
                <a:spcPct val="115000"/>
              </a:lnSpc>
              <a:spcBef>
                <a:spcPts val="0"/>
              </a:spcBef>
              <a:spcAft>
                <a:spcPts val="0"/>
              </a:spcAft>
              <a:buSzPts val="2000"/>
              <a:buFont typeface="Rockwell"/>
              <a:buChar char="❖"/>
            </a:pPr>
            <a:r>
              <a:rPr lang="en" sz="2000">
                <a:latin typeface="Rockwell"/>
                <a:ea typeface="Rockwell"/>
                <a:cs typeface="Rockwell"/>
                <a:sym typeface="Rockwell"/>
              </a:rPr>
              <a:t>Software Tools</a:t>
            </a:r>
            <a:endParaRPr sz="2000">
              <a:latin typeface="Rockwell"/>
              <a:ea typeface="Rockwell"/>
              <a:cs typeface="Rockwell"/>
              <a:sym typeface="Rockwell"/>
            </a:endParaRPr>
          </a:p>
          <a:p>
            <a:pPr marL="457200" marR="0" lvl="0" indent="-355600" algn="l" rtl="0">
              <a:lnSpc>
                <a:spcPct val="115000"/>
              </a:lnSpc>
              <a:spcBef>
                <a:spcPts val="0"/>
              </a:spcBef>
              <a:spcAft>
                <a:spcPts val="0"/>
              </a:spcAft>
              <a:buSzPts val="2000"/>
              <a:buFont typeface="Rockwell"/>
              <a:buChar char="❖"/>
            </a:pPr>
            <a:r>
              <a:rPr lang="en" sz="2000">
                <a:latin typeface="Rockwell"/>
                <a:ea typeface="Rockwell"/>
                <a:cs typeface="Rockwell"/>
                <a:sym typeface="Rockwell"/>
              </a:rPr>
              <a:t>Game Demo</a:t>
            </a:r>
            <a:endParaRPr sz="2000" b="0" i="0" u="none" strike="noStrike" cap="non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92"/>
        <p:cNvGrpSpPr/>
        <p:nvPr/>
      </p:nvGrpSpPr>
      <p:grpSpPr>
        <a:xfrm>
          <a:off x="0" y="0"/>
          <a:ext cx="0" cy="0"/>
          <a:chOff x="0" y="0"/>
          <a:chExt cx="0" cy="0"/>
        </a:xfrm>
      </p:grpSpPr>
      <p:sp>
        <p:nvSpPr>
          <p:cNvPr id="293" name="Shape 293"/>
          <p:cNvSpPr txBox="1">
            <a:spLocks noGrp="1"/>
          </p:cNvSpPr>
          <p:nvPr>
            <p:ph type="title"/>
          </p:nvPr>
        </p:nvSpPr>
        <p:spPr>
          <a:xfrm>
            <a:off x="3411925" y="-134850"/>
            <a:ext cx="8520600" cy="8313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4200"/>
              <a:buFont typeface="Economica"/>
              <a:buNone/>
            </a:pPr>
            <a:r>
              <a:rPr lang="en" sz="3000" b="0" i="0" u="none" strike="noStrike" cap="none">
                <a:solidFill>
                  <a:schemeClr val="dk1"/>
                </a:solidFill>
                <a:latin typeface="Rockwell"/>
                <a:ea typeface="Rockwell"/>
                <a:cs typeface="Rockwell"/>
                <a:sym typeface="Rockwell"/>
              </a:rPr>
              <a:t>Mini-Map</a:t>
            </a:r>
            <a:endParaRPr sz="4200" b="0" i="0" u="none" strike="noStrike" cap="none">
              <a:solidFill>
                <a:schemeClr val="dk1"/>
              </a:solidFill>
              <a:latin typeface="Economica"/>
              <a:ea typeface="Economica"/>
              <a:cs typeface="Economica"/>
              <a:sym typeface="Economica"/>
            </a:endParaRPr>
          </a:p>
        </p:txBody>
      </p:sp>
      <p:pic>
        <p:nvPicPr>
          <p:cNvPr id="294" name="Shape 294"/>
          <p:cNvPicPr preferRelativeResize="0"/>
          <p:nvPr/>
        </p:nvPicPr>
        <p:blipFill rotWithShape="1">
          <a:blip r:embed="rId3">
            <a:alphaModFix/>
          </a:blip>
          <a:srcRect l="2271" r="2271"/>
          <a:stretch/>
        </p:blipFill>
        <p:spPr>
          <a:xfrm>
            <a:off x="152400" y="1164050"/>
            <a:ext cx="4321825" cy="2815400"/>
          </a:xfrm>
          <a:prstGeom prst="rect">
            <a:avLst/>
          </a:prstGeom>
          <a:noFill/>
          <a:ln>
            <a:noFill/>
          </a:ln>
        </p:spPr>
      </p:pic>
      <p:sp>
        <p:nvSpPr>
          <p:cNvPr id="295" name="Shape 295"/>
          <p:cNvSpPr txBox="1"/>
          <p:nvPr/>
        </p:nvSpPr>
        <p:spPr>
          <a:xfrm>
            <a:off x="5260525" y="696450"/>
            <a:ext cx="1524000" cy="514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Rockwell"/>
              <a:buNone/>
            </a:pPr>
            <a:r>
              <a:rPr lang="en" sz="1400" b="0" i="0" u="none" strike="noStrike" cap="none">
                <a:solidFill>
                  <a:srgbClr val="000000"/>
                </a:solidFill>
                <a:latin typeface="Rockwell"/>
                <a:ea typeface="Rockwell"/>
                <a:cs typeface="Rockwell"/>
                <a:sym typeface="Rockwell"/>
              </a:rPr>
              <a:t>GamePlay View</a:t>
            </a:r>
            <a:endParaRPr sz="1400" b="0" i="0" u="none" strike="noStrike" cap="none">
              <a:solidFill>
                <a:srgbClr val="000000"/>
              </a:solidFill>
              <a:latin typeface="Arial"/>
              <a:ea typeface="Arial"/>
              <a:cs typeface="Arial"/>
              <a:sym typeface="Arial"/>
            </a:endParaRPr>
          </a:p>
        </p:txBody>
      </p:sp>
      <p:sp>
        <p:nvSpPr>
          <p:cNvPr id="296" name="Shape 296"/>
          <p:cNvSpPr txBox="1"/>
          <p:nvPr/>
        </p:nvSpPr>
        <p:spPr>
          <a:xfrm>
            <a:off x="7262275" y="947450"/>
            <a:ext cx="1367100" cy="433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Rockwell"/>
              <a:buNone/>
            </a:pPr>
            <a:r>
              <a:rPr lang="en" sz="1400" b="0" i="0" u="none" strike="noStrike" cap="none">
                <a:solidFill>
                  <a:srgbClr val="000000"/>
                </a:solidFill>
                <a:latin typeface="Rockwell"/>
                <a:ea typeface="Rockwell"/>
                <a:cs typeface="Rockwell"/>
                <a:sym typeface="Rockwell"/>
              </a:rPr>
              <a:t>Mini Map View</a:t>
            </a:r>
            <a:endParaRPr sz="1400" b="0" i="0" u="none" strike="noStrike" cap="none">
              <a:solidFill>
                <a:srgbClr val="000000"/>
              </a:solidFill>
              <a:latin typeface="Arial"/>
              <a:ea typeface="Arial"/>
              <a:cs typeface="Arial"/>
              <a:sym typeface="Arial"/>
            </a:endParaRPr>
          </a:p>
        </p:txBody>
      </p:sp>
      <p:sp>
        <p:nvSpPr>
          <p:cNvPr id="297" name="Shape 297"/>
          <p:cNvSpPr txBox="1"/>
          <p:nvPr/>
        </p:nvSpPr>
        <p:spPr>
          <a:xfrm>
            <a:off x="276163" y="4074175"/>
            <a:ext cx="4074300" cy="8565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chemeClr val="dk1"/>
              </a:buClr>
              <a:buSzPts val="1100"/>
              <a:buFont typeface="Arial"/>
              <a:buNone/>
            </a:pPr>
            <a:r>
              <a:rPr lang="en" sz="1400" b="0" i="0" u="none" strike="noStrike" cap="none">
                <a:solidFill>
                  <a:schemeClr val="dk1"/>
                </a:solidFill>
                <a:latin typeface="Rockwell"/>
                <a:ea typeface="Rockwell"/>
                <a:cs typeface="Rockwell"/>
                <a:sym typeface="Rockwell"/>
              </a:rPr>
              <a:t>What is Mini-Map?</a:t>
            </a:r>
            <a:endParaRPr sz="1400" b="0" i="0" u="none" strike="noStrike" cap="none">
              <a:solidFill>
                <a:srgbClr val="000000"/>
              </a:solidFill>
              <a:latin typeface="Arial"/>
              <a:ea typeface="Arial"/>
              <a:cs typeface="Arial"/>
              <a:sym typeface="Arial"/>
            </a:endParaRPr>
          </a:p>
          <a:p>
            <a:pPr marL="0" marR="0" lvl="0" indent="0" algn="ctr" rtl="0">
              <a:lnSpc>
                <a:spcPct val="115000"/>
              </a:lnSpc>
              <a:spcBef>
                <a:spcPts val="1600"/>
              </a:spcBef>
              <a:spcAft>
                <a:spcPts val="0"/>
              </a:spcAft>
              <a:buClr>
                <a:schemeClr val="dk1"/>
              </a:buClr>
              <a:buSzPts val="1100"/>
              <a:buFont typeface="Arial"/>
              <a:buNone/>
            </a:pPr>
            <a:r>
              <a:rPr lang="en" sz="1400" b="0" i="0" u="none" strike="noStrike" cap="none">
                <a:solidFill>
                  <a:schemeClr val="dk1"/>
                </a:solidFill>
                <a:latin typeface="Rockwell"/>
                <a:ea typeface="Rockwell"/>
                <a:cs typeface="Rockwell"/>
                <a:sym typeface="Rockwell"/>
              </a:rPr>
              <a:t>Why we implemented the Mini-Map?</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600"/>
              </a:spcBef>
              <a:spcAft>
                <a:spcPts val="0"/>
              </a:spcAft>
              <a:buClr>
                <a:srgbClr val="000000"/>
              </a:buClr>
              <a:buSzPts val="1400"/>
              <a:buFont typeface="Arial"/>
              <a:buNone/>
            </a:pPr>
            <a:endParaRPr sz="1400" b="0" i="0" u="none" strike="noStrike" cap="none">
              <a:solidFill>
                <a:srgbClr val="000000"/>
              </a:solidFill>
              <a:latin typeface="Rockwell"/>
              <a:ea typeface="Rockwell"/>
              <a:cs typeface="Rockwell"/>
              <a:sym typeface="Rockwell"/>
            </a:endParaRPr>
          </a:p>
        </p:txBody>
      </p:sp>
      <p:cxnSp>
        <p:nvCxnSpPr>
          <p:cNvPr id="298" name="Shape 298"/>
          <p:cNvCxnSpPr/>
          <p:nvPr/>
        </p:nvCxnSpPr>
        <p:spPr>
          <a:xfrm flipH="1">
            <a:off x="4365325" y="1210650"/>
            <a:ext cx="919500" cy="636600"/>
          </a:xfrm>
          <a:prstGeom prst="straightConnector1">
            <a:avLst/>
          </a:prstGeom>
          <a:noFill/>
          <a:ln w="76200" cap="flat" cmpd="sng">
            <a:solidFill>
              <a:schemeClr val="dk2"/>
            </a:solidFill>
            <a:prstDash val="solid"/>
            <a:round/>
            <a:headEnd type="none" w="sm" len="sm"/>
            <a:tailEnd type="triangle" w="lg" len="lg"/>
          </a:ln>
        </p:spPr>
      </p:cxnSp>
      <p:cxnSp>
        <p:nvCxnSpPr>
          <p:cNvPr id="299" name="Shape 299"/>
          <p:cNvCxnSpPr>
            <a:stCxn id="296" idx="2"/>
          </p:cNvCxnSpPr>
          <p:nvPr/>
        </p:nvCxnSpPr>
        <p:spPr>
          <a:xfrm flipH="1">
            <a:off x="7398625" y="1380650"/>
            <a:ext cx="547200" cy="900000"/>
          </a:xfrm>
          <a:prstGeom prst="straightConnector1">
            <a:avLst/>
          </a:prstGeom>
          <a:noFill/>
          <a:ln w="76200" cap="flat" cmpd="sng">
            <a:solidFill>
              <a:schemeClr val="dk2"/>
            </a:solidFill>
            <a:prstDash val="solid"/>
            <a:round/>
            <a:headEnd type="none" w="sm" len="sm"/>
            <a:tailEnd type="triangle" w="lg" len="lg"/>
          </a:ln>
        </p:spPr>
      </p:cxnSp>
      <p:pic>
        <p:nvPicPr>
          <p:cNvPr id="300" name="Shape 300"/>
          <p:cNvPicPr preferRelativeResize="0"/>
          <p:nvPr/>
        </p:nvPicPr>
        <p:blipFill rotWithShape="1">
          <a:blip r:embed="rId4">
            <a:alphaModFix/>
          </a:blip>
          <a:srcRect t="3514" b="3504"/>
          <a:stretch/>
        </p:blipFill>
        <p:spPr>
          <a:xfrm>
            <a:off x="4694300" y="2409328"/>
            <a:ext cx="4364974" cy="2521350"/>
          </a:xfrm>
          <a:prstGeom prst="rect">
            <a:avLst/>
          </a:prstGeom>
          <a:noFill/>
          <a:ln>
            <a:noFill/>
          </a:ln>
        </p:spPr>
      </p:pic>
      <p:sp>
        <p:nvSpPr>
          <p:cNvPr id="301" name="Shape 301"/>
          <p:cNvSpPr txBox="1"/>
          <p:nvPr/>
        </p:nvSpPr>
        <p:spPr>
          <a:xfrm>
            <a:off x="419050" y="590200"/>
            <a:ext cx="2274000" cy="433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Rockwell"/>
              <a:buNone/>
            </a:pPr>
            <a:r>
              <a:rPr lang="en" sz="1400" b="0" i="0" u="none" strike="noStrike" cap="none">
                <a:solidFill>
                  <a:srgbClr val="000000"/>
                </a:solidFill>
                <a:latin typeface="Rockwell"/>
                <a:ea typeface="Rockwell"/>
                <a:cs typeface="Rockwell"/>
                <a:sym typeface="Rockwell"/>
              </a:rPr>
              <a:t>Button for Mini-Map</a:t>
            </a:r>
            <a:endParaRPr sz="1400" b="0" i="0" u="none" strike="noStrike" cap="none">
              <a:solidFill>
                <a:srgbClr val="000000"/>
              </a:solidFill>
              <a:latin typeface="Arial"/>
              <a:ea typeface="Arial"/>
              <a:cs typeface="Arial"/>
              <a:sym typeface="Arial"/>
            </a:endParaRPr>
          </a:p>
        </p:txBody>
      </p:sp>
      <p:cxnSp>
        <p:nvCxnSpPr>
          <p:cNvPr id="302" name="Shape 302"/>
          <p:cNvCxnSpPr>
            <a:stCxn id="301" idx="2"/>
          </p:cNvCxnSpPr>
          <p:nvPr/>
        </p:nvCxnSpPr>
        <p:spPr>
          <a:xfrm flipH="1">
            <a:off x="646750" y="1023400"/>
            <a:ext cx="909300" cy="2379900"/>
          </a:xfrm>
          <a:prstGeom prst="straightConnector1">
            <a:avLst/>
          </a:prstGeom>
          <a:noFill/>
          <a:ln w="38100" cap="flat" cmpd="sng">
            <a:solidFill>
              <a:srgbClr val="FF0000"/>
            </a:solidFill>
            <a:prstDash val="solid"/>
            <a:round/>
            <a:headEnd type="none" w="sm" len="sm"/>
            <a:tailEnd type="triangle" w="lg" len="lg"/>
          </a:ln>
        </p:spPr>
      </p:cxnSp>
      <p:sp>
        <p:nvSpPr>
          <p:cNvPr id="303" name="Shape 303"/>
          <p:cNvSpPr/>
          <p:nvPr/>
        </p:nvSpPr>
        <p:spPr>
          <a:xfrm>
            <a:off x="141475" y="3484250"/>
            <a:ext cx="444600" cy="4332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07"/>
        <p:cNvGrpSpPr/>
        <p:nvPr/>
      </p:nvGrpSpPr>
      <p:grpSpPr>
        <a:xfrm>
          <a:off x="0" y="0"/>
          <a:ext cx="0" cy="0"/>
          <a:chOff x="0" y="0"/>
          <a:chExt cx="0" cy="0"/>
        </a:xfrm>
      </p:grpSpPr>
      <p:sp>
        <p:nvSpPr>
          <p:cNvPr id="308" name="Shape 308"/>
          <p:cNvSpPr txBox="1">
            <a:spLocks noGrp="1"/>
          </p:cNvSpPr>
          <p:nvPr>
            <p:ph type="title"/>
          </p:nvPr>
        </p:nvSpPr>
        <p:spPr>
          <a:xfrm>
            <a:off x="773700" y="1147225"/>
            <a:ext cx="7596600" cy="33369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4200"/>
              <a:buFont typeface="Economica"/>
              <a:buNone/>
            </a:pPr>
            <a:r>
              <a:rPr lang="en" sz="3600" b="0" i="0" u="none" strike="noStrike" cap="none">
                <a:solidFill>
                  <a:schemeClr val="dk1"/>
                </a:solidFill>
                <a:latin typeface="Rockwell"/>
                <a:ea typeface="Rockwell"/>
                <a:cs typeface="Rockwell"/>
                <a:sym typeface="Rockwell"/>
              </a:rPr>
              <a:t>Audio Management</a:t>
            </a:r>
            <a:endParaRPr sz="4200" b="0" i="0" u="none" strike="noStrike" cap="none">
              <a:solidFill>
                <a:schemeClr val="dk1"/>
              </a:solidFill>
              <a:latin typeface="Economica"/>
              <a:ea typeface="Economica"/>
              <a:cs typeface="Economica"/>
              <a:sym typeface="Economica"/>
            </a:endParaRPr>
          </a:p>
          <a:p>
            <a:pPr marL="0" marR="0" lvl="0" indent="0" algn="ctr" rtl="0">
              <a:lnSpc>
                <a:spcPct val="100000"/>
              </a:lnSpc>
              <a:spcBef>
                <a:spcPts val="0"/>
              </a:spcBef>
              <a:spcAft>
                <a:spcPts val="0"/>
              </a:spcAft>
              <a:buClr>
                <a:schemeClr val="dk1"/>
              </a:buClr>
              <a:buSzPts val="4200"/>
              <a:buFont typeface="Economica"/>
              <a:buNone/>
            </a:pPr>
            <a:r>
              <a:rPr lang="en" sz="3600" b="0" i="0" u="none" strike="noStrike" cap="none">
                <a:solidFill>
                  <a:schemeClr val="dk1"/>
                </a:solidFill>
                <a:latin typeface="Rockwell"/>
                <a:ea typeface="Rockwell"/>
                <a:cs typeface="Rockwell"/>
                <a:sym typeface="Rockwell"/>
              </a:rPr>
              <a:t>Controller</a:t>
            </a:r>
            <a:endParaRPr sz="4200" b="0" i="0" u="none" strike="noStrike" cap="none">
              <a:solidFill>
                <a:schemeClr val="dk1"/>
              </a:solidFill>
              <a:latin typeface="Economica"/>
              <a:ea typeface="Economica"/>
              <a:cs typeface="Economica"/>
              <a:sym typeface="Economica"/>
            </a:endParaRPr>
          </a:p>
        </p:txBody>
      </p:sp>
      <p:sp>
        <p:nvSpPr>
          <p:cNvPr id="309" name="Shape 309"/>
          <p:cNvSpPr txBox="1">
            <a:spLocks noGrp="1"/>
          </p:cNvSpPr>
          <p:nvPr>
            <p:ph type="title"/>
          </p:nvPr>
        </p:nvSpPr>
        <p:spPr>
          <a:xfrm>
            <a:off x="311700" y="315925"/>
            <a:ext cx="8520600" cy="83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200"/>
              <a:buFont typeface="Economica"/>
              <a:buNone/>
            </a:pPr>
            <a:r>
              <a:rPr lang="en" sz="3000" b="0" i="0" u="none" strike="noStrike" cap="none">
                <a:solidFill>
                  <a:schemeClr val="dk1"/>
                </a:solidFill>
                <a:latin typeface="Rockwell"/>
                <a:ea typeface="Rockwell"/>
                <a:cs typeface="Rockwell"/>
                <a:sym typeface="Rockwell"/>
              </a:rPr>
              <a:t>Game Design &amp; </a:t>
            </a:r>
            <a:r>
              <a:rPr lang="en" sz="3000">
                <a:latin typeface="Rockwell"/>
                <a:ea typeface="Rockwell"/>
                <a:cs typeface="Rockwell"/>
                <a:sym typeface="Rockwell"/>
              </a:rPr>
              <a:t>Development</a:t>
            </a:r>
            <a:r>
              <a:rPr lang="en" sz="3000" b="0" i="0" u="none" strike="noStrike" cap="none">
                <a:solidFill>
                  <a:schemeClr val="dk1"/>
                </a:solidFill>
                <a:latin typeface="Rockwell"/>
                <a:ea typeface="Rockwell"/>
                <a:cs typeface="Rockwell"/>
                <a:sym typeface="Rockwell"/>
              </a:rPr>
              <a:t>:</a:t>
            </a:r>
            <a:endParaRPr sz="4200" b="0" i="0" u="none" strike="noStrike" cap="none">
              <a:solidFill>
                <a:schemeClr val="dk1"/>
              </a:solidFill>
              <a:latin typeface="Economica"/>
              <a:ea typeface="Economica"/>
              <a:cs typeface="Economica"/>
              <a:sym typeface="Economica"/>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13"/>
        <p:cNvGrpSpPr/>
        <p:nvPr/>
      </p:nvGrpSpPr>
      <p:grpSpPr>
        <a:xfrm>
          <a:off x="0" y="0"/>
          <a:ext cx="0" cy="0"/>
          <a:chOff x="0" y="0"/>
          <a:chExt cx="0" cy="0"/>
        </a:xfrm>
      </p:grpSpPr>
      <p:pic>
        <p:nvPicPr>
          <p:cNvPr id="314" name="Shape 314"/>
          <p:cNvPicPr preferRelativeResize="0"/>
          <p:nvPr/>
        </p:nvPicPr>
        <p:blipFill rotWithShape="1">
          <a:blip r:embed="rId3">
            <a:alphaModFix/>
          </a:blip>
          <a:srcRect/>
          <a:stretch/>
        </p:blipFill>
        <p:spPr>
          <a:xfrm>
            <a:off x="0" y="2272950"/>
            <a:ext cx="4629376" cy="2870550"/>
          </a:xfrm>
          <a:prstGeom prst="rect">
            <a:avLst/>
          </a:prstGeom>
          <a:noFill/>
          <a:ln>
            <a:noFill/>
          </a:ln>
        </p:spPr>
      </p:pic>
      <p:pic>
        <p:nvPicPr>
          <p:cNvPr id="315" name="Shape 315"/>
          <p:cNvPicPr preferRelativeResize="0"/>
          <p:nvPr/>
        </p:nvPicPr>
        <p:blipFill rotWithShape="1">
          <a:blip r:embed="rId4">
            <a:alphaModFix/>
          </a:blip>
          <a:srcRect/>
          <a:stretch/>
        </p:blipFill>
        <p:spPr>
          <a:xfrm>
            <a:off x="4583475" y="0"/>
            <a:ext cx="4560525" cy="2479268"/>
          </a:xfrm>
          <a:prstGeom prst="rect">
            <a:avLst/>
          </a:prstGeom>
          <a:noFill/>
          <a:ln>
            <a:noFill/>
          </a:ln>
        </p:spPr>
      </p:pic>
      <p:sp>
        <p:nvSpPr>
          <p:cNvPr id="316" name="Shape 316"/>
          <p:cNvSpPr txBox="1">
            <a:spLocks noGrp="1"/>
          </p:cNvSpPr>
          <p:nvPr>
            <p:ph type="title"/>
          </p:nvPr>
        </p:nvSpPr>
        <p:spPr>
          <a:xfrm>
            <a:off x="-1349275" y="399150"/>
            <a:ext cx="7596600" cy="1530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4200"/>
              <a:buFont typeface="Economica"/>
              <a:buNone/>
            </a:pPr>
            <a:r>
              <a:rPr lang="en" sz="3000" b="0" i="0" u="none" strike="noStrike" cap="none">
                <a:solidFill>
                  <a:schemeClr val="dk1"/>
                </a:solidFill>
                <a:latin typeface="Rockwell"/>
                <a:ea typeface="Rockwell"/>
                <a:cs typeface="Rockwell"/>
                <a:sym typeface="Rockwell"/>
              </a:rPr>
              <a:t>Video Games NEED </a:t>
            </a:r>
            <a:endParaRPr sz="3000" b="0" i="0" u="none" strike="noStrike" cap="none">
              <a:solidFill>
                <a:schemeClr val="dk1"/>
              </a:solidFill>
              <a:latin typeface="Rockwell"/>
              <a:ea typeface="Rockwell"/>
              <a:cs typeface="Rockwell"/>
              <a:sym typeface="Rockwell"/>
            </a:endParaRPr>
          </a:p>
          <a:p>
            <a:pPr marL="0" marR="0" lvl="0" indent="0" algn="ctr" rtl="0">
              <a:lnSpc>
                <a:spcPct val="100000"/>
              </a:lnSpc>
              <a:spcBef>
                <a:spcPts val="0"/>
              </a:spcBef>
              <a:spcAft>
                <a:spcPts val="0"/>
              </a:spcAft>
              <a:buClr>
                <a:schemeClr val="dk1"/>
              </a:buClr>
              <a:buSzPts val="4200"/>
              <a:buFont typeface="Economica"/>
              <a:buNone/>
            </a:pPr>
            <a:r>
              <a:rPr lang="en" sz="3000">
                <a:latin typeface="Rockwell"/>
                <a:ea typeface="Rockwell"/>
                <a:cs typeface="Rockwell"/>
                <a:sym typeface="Rockwell"/>
              </a:rPr>
              <a:t>Background </a:t>
            </a:r>
            <a:r>
              <a:rPr lang="en" sz="3000" b="0" i="0" u="none" strike="noStrike" cap="none">
                <a:solidFill>
                  <a:schemeClr val="dk1"/>
                </a:solidFill>
                <a:latin typeface="Rockwell"/>
                <a:ea typeface="Rockwell"/>
                <a:cs typeface="Rockwell"/>
                <a:sym typeface="Rockwell"/>
              </a:rPr>
              <a:t>Music </a:t>
            </a:r>
            <a:endParaRPr sz="4200" b="0" i="0" u="none" strike="noStrike" cap="none">
              <a:solidFill>
                <a:schemeClr val="dk1"/>
              </a:solidFill>
              <a:latin typeface="Economica"/>
              <a:ea typeface="Economica"/>
              <a:cs typeface="Economica"/>
              <a:sym typeface="Economica"/>
            </a:endParaRPr>
          </a:p>
        </p:txBody>
      </p:sp>
      <p:sp>
        <p:nvSpPr>
          <p:cNvPr id="317" name="Shape 317"/>
          <p:cNvSpPr txBox="1"/>
          <p:nvPr/>
        </p:nvSpPr>
        <p:spPr>
          <a:xfrm>
            <a:off x="5057475" y="3193200"/>
            <a:ext cx="3476100" cy="1950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4200"/>
              <a:buFont typeface="Economica"/>
              <a:buNone/>
            </a:pPr>
            <a:r>
              <a:rPr lang="en" sz="3000" b="0" i="0" u="none" strike="noStrike" cap="none">
                <a:solidFill>
                  <a:schemeClr val="dk1"/>
                </a:solidFill>
                <a:latin typeface="Rockwell"/>
                <a:ea typeface="Rockwell"/>
                <a:cs typeface="Rockwell"/>
                <a:sym typeface="Rockwell"/>
              </a:rPr>
              <a:t>and Sound</a:t>
            </a:r>
            <a:endParaRPr sz="3000" b="0" i="0" u="none" strike="noStrike" cap="none">
              <a:solidFill>
                <a:schemeClr val="dk1"/>
              </a:solidFill>
              <a:latin typeface="Rockwell"/>
              <a:ea typeface="Rockwell"/>
              <a:cs typeface="Rockwell"/>
              <a:sym typeface="Rockwell"/>
            </a:endParaRPr>
          </a:p>
          <a:p>
            <a:pPr marL="0" marR="0" lvl="0" indent="0" algn="ctr" rtl="0">
              <a:lnSpc>
                <a:spcPct val="100000"/>
              </a:lnSpc>
              <a:spcBef>
                <a:spcPts val="0"/>
              </a:spcBef>
              <a:spcAft>
                <a:spcPts val="0"/>
              </a:spcAft>
              <a:buClr>
                <a:schemeClr val="dk1"/>
              </a:buClr>
              <a:buSzPts val="4200"/>
              <a:buFont typeface="Economica"/>
              <a:buNone/>
            </a:pPr>
            <a:r>
              <a:rPr lang="en" sz="3000">
                <a:solidFill>
                  <a:schemeClr val="dk1"/>
                </a:solidFill>
                <a:latin typeface="Rockwell"/>
                <a:ea typeface="Rockwell"/>
                <a:cs typeface="Rockwell"/>
                <a:sym typeface="Rockwell"/>
              </a:rPr>
              <a:t>Effects</a:t>
            </a:r>
            <a:endParaRPr sz="3000">
              <a:solidFill>
                <a:schemeClr val="dk1"/>
              </a:solidFill>
              <a:latin typeface="Rockwell"/>
              <a:ea typeface="Rockwell"/>
              <a:cs typeface="Rockwell"/>
              <a:sym typeface="Rockwe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21"/>
        <p:cNvGrpSpPr/>
        <p:nvPr/>
      </p:nvGrpSpPr>
      <p:grpSpPr>
        <a:xfrm>
          <a:off x="0" y="0"/>
          <a:ext cx="0" cy="0"/>
          <a:chOff x="0" y="0"/>
          <a:chExt cx="0" cy="0"/>
        </a:xfrm>
      </p:grpSpPr>
      <p:sp>
        <p:nvSpPr>
          <p:cNvPr id="322" name="Shape 322"/>
          <p:cNvSpPr txBox="1">
            <a:spLocks noGrp="1"/>
          </p:cNvSpPr>
          <p:nvPr>
            <p:ph type="title"/>
          </p:nvPr>
        </p:nvSpPr>
        <p:spPr>
          <a:xfrm>
            <a:off x="311700" y="315925"/>
            <a:ext cx="8520600" cy="8313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4200"/>
              <a:buFont typeface="Economica"/>
              <a:buNone/>
            </a:pPr>
            <a:r>
              <a:rPr lang="en" sz="3600" b="0" i="0" u="none" strike="noStrike" cap="none">
                <a:solidFill>
                  <a:schemeClr val="dk1"/>
                </a:solidFill>
                <a:latin typeface="Rockwell"/>
                <a:ea typeface="Rockwell"/>
                <a:cs typeface="Rockwell"/>
                <a:sym typeface="Rockwell"/>
              </a:rPr>
              <a:t>Software Tools</a:t>
            </a:r>
            <a:endParaRPr sz="4200" b="0" i="0" u="none" strike="noStrike" cap="none">
              <a:solidFill>
                <a:schemeClr val="dk1"/>
              </a:solidFill>
              <a:latin typeface="Economica"/>
              <a:ea typeface="Economica"/>
              <a:cs typeface="Economica"/>
              <a:sym typeface="Economica"/>
            </a:endParaRPr>
          </a:p>
        </p:txBody>
      </p:sp>
      <p:sp>
        <p:nvSpPr>
          <p:cNvPr id="323" name="Shape 323"/>
          <p:cNvSpPr txBox="1">
            <a:spLocks noGrp="1"/>
          </p:cNvSpPr>
          <p:nvPr>
            <p:ph type="body" idx="1"/>
          </p:nvPr>
        </p:nvSpPr>
        <p:spPr>
          <a:xfrm>
            <a:off x="261175" y="995025"/>
            <a:ext cx="8520600" cy="3733800"/>
          </a:xfrm>
          <a:prstGeom prst="rect">
            <a:avLst/>
          </a:prstGeom>
          <a:noFill/>
          <a:ln>
            <a:noFill/>
          </a:ln>
        </p:spPr>
        <p:txBody>
          <a:bodyPr spcFirstLastPara="1" wrap="square" lIns="91425" tIns="91425" rIns="91425" bIns="91425" anchor="t" anchorCtr="0">
            <a:noAutofit/>
          </a:bodyPr>
          <a:lstStyle/>
          <a:p>
            <a:pPr marL="457200" marR="0" lvl="0" indent="-317500" algn="l" rtl="0">
              <a:lnSpc>
                <a:spcPct val="115000"/>
              </a:lnSpc>
              <a:spcBef>
                <a:spcPts val="0"/>
              </a:spcBef>
              <a:spcAft>
                <a:spcPts val="0"/>
              </a:spcAft>
              <a:buClr>
                <a:schemeClr val="dk1"/>
              </a:buClr>
              <a:buSzPts val="1400"/>
              <a:buFont typeface="Arial"/>
              <a:buChar char="●"/>
            </a:pPr>
            <a:r>
              <a:rPr lang="en" sz="1400" b="0" i="0" u="none" strike="noStrike" cap="none">
                <a:solidFill>
                  <a:schemeClr val="dk1"/>
                </a:solidFill>
                <a:latin typeface="Rockwell"/>
                <a:ea typeface="Rockwell"/>
                <a:cs typeface="Rockwell"/>
                <a:sym typeface="Rockwell"/>
              </a:rPr>
              <a:t>Unity3D</a:t>
            </a:r>
            <a:endParaRPr sz="1800" b="0" i="0" u="none" strike="noStrike" cap="none">
              <a:solidFill>
                <a:schemeClr val="dk1"/>
              </a:solidFill>
              <a:latin typeface="Open Sans"/>
              <a:ea typeface="Open Sans"/>
              <a:cs typeface="Open Sans"/>
              <a:sym typeface="Open Sans"/>
            </a:endParaRPr>
          </a:p>
          <a:p>
            <a:pPr marL="914400" marR="0" lvl="1" indent="-317500" algn="l" rtl="0">
              <a:lnSpc>
                <a:spcPct val="115000"/>
              </a:lnSpc>
              <a:spcBef>
                <a:spcPts val="0"/>
              </a:spcBef>
              <a:spcAft>
                <a:spcPts val="0"/>
              </a:spcAft>
              <a:buClr>
                <a:schemeClr val="dk1"/>
              </a:buClr>
              <a:buSzPts val="1400"/>
              <a:buFont typeface="Arial"/>
              <a:buChar char="○"/>
            </a:pPr>
            <a:r>
              <a:rPr lang="en" sz="1400" b="0" i="0" u="none" strike="noStrike" cap="none">
                <a:solidFill>
                  <a:schemeClr val="dk1"/>
                </a:solidFill>
                <a:latin typeface="Rockwell"/>
                <a:ea typeface="Rockwell"/>
                <a:cs typeface="Rockwell"/>
                <a:sym typeface="Rockwell"/>
              </a:rPr>
              <a:t>C#</a:t>
            </a:r>
            <a:endParaRPr sz="1400" b="0" i="0" u="none" strike="noStrike" cap="none">
              <a:solidFill>
                <a:schemeClr val="dk1"/>
              </a:solidFill>
              <a:latin typeface="Open Sans"/>
              <a:ea typeface="Open Sans"/>
              <a:cs typeface="Open Sans"/>
              <a:sym typeface="Open Sans"/>
            </a:endParaRPr>
          </a:p>
          <a:p>
            <a:pPr marL="914400" marR="0" lvl="1" indent="-317500" algn="l" rtl="0">
              <a:lnSpc>
                <a:spcPct val="115000"/>
              </a:lnSpc>
              <a:spcBef>
                <a:spcPts val="0"/>
              </a:spcBef>
              <a:spcAft>
                <a:spcPts val="0"/>
              </a:spcAft>
              <a:buClr>
                <a:schemeClr val="dk1"/>
              </a:buClr>
              <a:buSzPts val="1400"/>
              <a:buFont typeface="Arial"/>
              <a:buChar char="○"/>
            </a:pPr>
            <a:r>
              <a:rPr lang="en" sz="1400" b="0" i="0" u="none" strike="noStrike" cap="none">
                <a:solidFill>
                  <a:schemeClr val="dk1"/>
                </a:solidFill>
                <a:latin typeface="Rockwell"/>
                <a:ea typeface="Rockwell"/>
                <a:cs typeface="Rockwell"/>
                <a:sym typeface="Rockwell"/>
              </a:rPr>
              <a:t>Collaborate</a:t>
            </a:r>
            <a:endParaRPr sz="1400" b="0" i="0" u="none" strike="noStrike" cap="none">
              <a:solidFill>
                <a:schemeClr val="dk1"/>
              </a:solidFill>
              <a:latin typeface="Open Sans"/>
              <a:ea typeface="Open Sans"/>
              <a:cs typeface="Open Sans"/>
              <a:sym typeface="Open Sans"/>
            </a:endParaRPr>
          </a:p>
          <a:p>
            <a:pPr marL="457200" marR="0" lvl="0" indent="-317500" algn="l" rtl="0">
              <a:lnSpc>
                <a:spcPct val="115000"/>
              </a:lnSpc>
              <a:spcBef>
                <a:spcPts val="0"/>
              </a:spcBef>
              <a:spcAft>
                <a:spcPts val="0"/>
              </a:spcAft>
              <a:buClr>
                <a:schemeClr val="dk1"/>
              </a:buClr>
              <a:buSzPts val="1400"/>
              <a:buFont typeface="Arial"/>
              <a:buChar char="●"/>
            </a:pPr>
            <a:r>
              <a:rPr lang="en" sz="1400" b="0" i="0" u="none" strike="noStrike" cap="none">
                <a:solidFill>
                  <a:schemeClr val="dk1"/>
                </a:solidFill>
                <a:latin typeface="Rockwell"/>
                <a:ea typeface="Rockwell"/>
                <a:cs typeface="Rockwell"/>
                <a:sym typeface="Rockwell"/>
              </a:rPr>
              <a:t>Maya</a:t>
            </a:r>
            <a:endParaRPr sz="1800" b="0" i="0" u="none" strike="noStrike" cap="none">
              <a:solidFill>
                <a:schemeClr val="dk1"/>
              </a:solidFill>
              <a:latin typeface="Open Sans"/>
              <a:ea typeface="Open Sans"/>
              <a:cs typeface="Open Sans"/>
              <a:sym typeface="Open Sans"/>
            </a:endParaRPr>
          </a:p>
          <a:p>
            <a:pPr marL="914400" marR="0" lvl="1" indent="-317500" algn="l" rtl="0">
              <a:lnSpc>
                <a:spcPct val="115000"/>
              </a:lnSpc>
              <a:spcBef>
                <a:spcPts val="0"/>
              </a:spcBef>
              <a:spcAft>
                <a:spcPts val="0"/>
              </a:spcAft>
              <a:buClr>
                <a:schemeClr val="dk1"/>
              </a:buClr>
              <a:buSzPts val="1400"/>
              <a:buFont typeface="Arial"/>
              <a:buChar char="○"/>
            </a:pPr>
            <a:r>
              <a:rPr lang="en" sz="1400" b="0" i="0" u="none" strike="noStrike" cap="none">
                <a:solidFill>
                  <a:schemeClr val="dk1"/>
                </a:solidFill>
                <a:latin typeface="Rockwell"/>
                <a:ea typeface="Rockwell"/>
                <a:cs typeface="Rockwell"/>
                <a:sym typeface="Rockwell"/>
              </a:rPr>
              <a:t>Animation</a:t>
            </a:r>
            <a:endParaRPr sz="1400" b="0" i="0" u="none" strike="noStrike" cap="none">
              <a:solidFill>
                <a:schemeClr val="dk1"/>
              </a:solidFill>
              <a:latin typeface="Open Sans"/>
              <a:ea typeface="Open Sans"/>
              <a:cs typeface="Open Sans"/>
              <a:sym typeface="Open Sans"/>
            </a:endParaRPr>
          </a:p>
          <a:p>
            <a:pPr marL="914400" marR="0" lvl="1" indent="-317500" algn="l" rtl="0">
              <a:lnSpc>
                <a:spcPct val="115000"/>
              </a:lnSpc>
              <a:spcBef>
                <a:spcPts val="0"/>
              </a:spcBef>
              <a:spcAft>
                <a:spcPts val="0"/>
              </a:spcAft>
              <a:buClr>
                <a:schemeClr val="dk1"/>
              </a:buClr>
              <a:buSzPts val="1400"/>
              <a:buFont typeface="Arial"/>
              <a:buChar char="○"/>
            </a:pPr>
            <a:r>
              <a:rPr lang="en" sz="1400" b="0" i="0" u="none" strike="noStrike" cap="none">
                <a:solidFill>
                  <a:schemeClr val="dk1"/>
                </a:solidFill>
                <a:latin typeface="Rockwell"/>
                <a:ea typeface="Rockwell"/>
                <a:cs typeface="Rockwell"/>
                <a:sym typeface="Rockwell"/>
              </a:rPr>
              <a:t>Modeling</a:t>
            </a:r>
            <a:endParaRPr sz="1400" b="0" i="0" u="none" strike="noStrike" cap="none">
              <a:solidFill>
                <a:schemeClr val="dk1"/>
              </a:solidFill>
              <a:latin typeface="Open Sans"/>
              <a:ea typeface="Open Sans"/>
              <a:cs typeface="Open Sans"/>
              <a:sym typeface="Open Sans"/>
            </a:endParaRPr>
          </a:p>
          <a:p>
            <a:pPr marL="457200" marR="0" lvl="0" indent="-317500" algn="l" rtl="0">
              <a:lnSpc>
                <a:spcPct val="115000"/>
              </a:lnSpc>
              <a:spcBef>
                <a:spcPts val="0"/>
              </a:spcBef>
              <a:spcAft>
                <a:spcPts val="0"/>
              </a:spcAft>
              <a:buClr>
                <a:schemeClr val="dk1"/>
              </a:buClr>
              <a:buSzPts val="1400"/>
              <a:buFont typeface="Arial"/>
              <a:buChar char="●"/>
            </a:pPr>
            <a:r>
              <a:rPr lang="en" sz="1400" b="0" i="0" u="none" strike="noStrike" cap="none">
                <a:solidFill>
                  <a:schemeClr val="dk1"/>
                </a:solidFill>
                <a:latin typeface="Rockwell"/>
                <a:ea typeface="Rockwell"/>
                <a:cs typeface="Rockwell"/>
                <a:sym typeface="Rockwell"/>
              </a:rPr>
              <a:t>Adobe Photoshop</a:t>
            </a:r>
            <a:endParaRPr sz="1400" b="0" i="0" u="none" strike="noStrike" cap="none">
              <a:solidFill>
                <a:schemeClr val="dk1"/>
              </a:solidFill>
              <a:latin typeface="Rockwell"/>
              <a:ea typeface="Rockwell"/>
              <a:cs typeface="Rockwell"/>
              <a:sym typeface="Rockwell"/>
            </a:endParaRPr>
          </a:p>
          <a:p>
            <a:pPr marL="457200" marR="0" lvl="0" indent="-317500" algn="l" rtl="0">
              <a:lnSpc>
                <a:spcPct val="115000"/>
              </a:lnSpc>
              <a:spcBef>
                <a:spcPts val="0"/>
              </a:spcBef>
              <a:spcAft>
                <a:spcPts val="0"/>
              </a:spcAft>
              <a:buClr>
                <a:schemeClr val="dk1"/>
              </a:buClr>
              <a:buSzPts val="1400"/>
              <a:buFont typeface="Rockwell"/>
              <a:buChar char="●"/>
            </a:pPr>
            <a:r>
              <a:rPr lang="en" sz="1400" b="0" i="0" u="none" strike="noStrike" cap="none">
                <a:solidFill>
                  <a:schemeClr val="dk1"/>
                </a:solidFill>
                <a:latin typeface="Rockwell"/>
                <a:ea typeface="Rockwell"/>
                <a:cs typeface="Rockwell"/>
                <a:sym typeface="Rockwell"/>
              </a:rPr>
              <a:t>Microsoft Paint</a:t>
            </a:r>
            <a:endParaRPr sz="1400" b="0" i="0" u="none" strike="noStrike" cap="none">
              <a:solidFill>
                <a:schemeClr val="dk1"/>
              </a:solidFill>
              <a:latin typeface="Rockwell"/>
              <a:ea typeface="Rockwell"/>
              <a:cs typeface="Rockwell"/>
              <a:sym typeface="Rockwell"/>
            </a:endParaRPr>
          </a:p>
          <a:p>
            <a:pPr marL="457200" marR="0" lvl="0" indent="-317500" algn="l" rtl="0">
              <a:lnSpc>
                <a:spcPct val="115000"/>
              </a:lnSpc>
              <a:spcBef>
                <a:spcPts val="0"/>
              </a:spcBef>
              <a:spcAft>
                <a:spcPts val="0"/>
              </a:spcAft>
              <a:buClr>
                <a:schemeClr val="dk1"/>
              </a:buClr>
              <a:buSzPts val="1400"/>
              <a:buFont typeface="Arial"/>
              <a:buChar char="●"/>
            </a:pPr>
            <a:r>
              <a:rPr lang="en" sz="1400" b="0" i="0" u="none" strike="noStrike" cap="none">
                <a:solidFill>
                  <a:schemeClr val="dk1"/>
                </a:solidFill>
                <a:latin typeface="Rockwell"/>
                <a:ea typeface="Rockwell"/>
                <a:cs typeface="Rockwell"/>
                <a:sym typeface="Rockwell"/>
              </a:rPr>
              <a:t>Music and Sound</a:t>
            </a:r>
            <a:endParaRPr sz="1400" b="0" i="0" u="none" strike="noStrike" cap="none">
              <a:solidFill>
                <a:schemeClr val="dk1"/>
              </a:solidFill>
              <a:latin typeface="Rockwell"/>
              <a:ea typeface="Rockwell"/>
              <a:cs typeface="Rockwell"/>
              <a:sym typeface="Rockwell"/>
            </a:endParaRPr>
          </a:p>
          <a:p>
            <a:pPr marL="914400" marR="0" lvl="1" indent="-317500" algn="l" rtl="0">
              <a:lnSpc>
                <a:spcPct val="115000"/>
              </a:lnSpc>
              <a:spcBef>
                <a:spcPts val="0"/>
              </a:spcBef>
              <a:spcAft>
                <a:spcPts val="0"/>
              </a:spcAft>
              <a:buClr>
                <a:schemeClr val="dk1"/>
              </a:buClr>
              <a:buSzPts val="1400"/>
              <a:buFont typeface="Rockwell"/>
              <a:buChar char="○"/>
            </a:pPr>
            <a:r>
              <a:rPr lang="en">
                <a:latin typeface="Rockwell"/>
                <a:ea typeface="Rockwell"/>
                <a:cs typeface="Rockwell"/>
                <a:sym typeface="Rockwell"/>
              </a:rPr>
              <a:t>Sibelius</a:t>
            </a:r>
            <a:endParaRPr sz="1400">
              <a:latin typeface="Rockwell"/>
              <a:ea typeface="Rockwell"/>
              <a:cs typeface="Rockwell"/>
              <a:sym typeface="Rockwell"/>
            </a:endParaRPr>
          </a:p>
          <a:p>
            <a:pPr marL="914400" marR="0" lvl="1" indent="-317500" algn="l" rtl="0">
              <a:lnSpc>
                <a:spcPct val="115000"/>
              </a:lnSpc>
              <a:spcBef>
                <a:spcPts val="0"/>
              </a:spcBef>
              <a:spcAft>
                <a:spcPts val="0"/>
              </a:spcAft>
              <a:buClr>
                <a:schemeClr val="dk1"/>
              </a:buClr>
              <a:buSzPts val="1400"/>
              <a:buFont typeface="Arial"/>
              <a:buChar char="○"/>
            </a:pPr>
            <a:r>
              <a:rPr lang="en" sz="1400" b="0" i="0" u="none" strike="noStrike" cap="none">
                <a:solidFill>
                  <a:schemeClr val="dk1"/>
                </a:solidFill>
                <a:latin typeface="Rockwell"/>
                <a:ea typeface="Rockwell"/>
                <a:cs typeface="Rockwell"/>
                <a:sym typeface="Rockwell"/>
              </a:rPr>
              <a:t>Freesound.org</a:t>
            </a:r>
            <a:endParaRPr sz="1400" b="0" i="0" u="none" strike="noStrike" cap="none">
              <a:solidFill>
                <a:schemeClr val="dk1"/>
              </a:solidFill>
              <a:latin typeface="Rockwell"/>
              <a:ea typeface="Rockwell"/>
              <a:cs typeface="Rockwell"/>
              <a:sym typeface="Rockwell"/>
            </a:endParaRPr>
          </a:p>
          <a:p>
            <a:pPr marL="457200" marR="0" lvl="0" indent="-317500" algn="l" rtl="0">
              <a:lnSpc>
                <a:spcPct val="115000"/>
              </a:lnSpc>
              <a:spcBef>
                <a:spcPts val="0"/>
              </a:spcBef>
              <a:spcAft>
                <a:spcPts val="0"/>
              </a:spcAft>
              <a:buClr>
                <a:schemeClr val="dk1"/>
              </a:buClr>
              <a:buSzPts val="1400"/>
              <a:buFont typeface="Arial"/>
              <a:buChar char="●"/>
            </a:pPr>
            <a:r>
              <a:rPr lang="en" sz="1400" b="0" i="0" u="none" strike="noStrike" cap="none">
                <a:solidFill>
                  <a:schemeClr val="dk1"/>
                </a:solidFill>
                <a:latin typeface="Rockwell"/>
                <a:ea typeface="Rockwell"/>
                <a:cs typeface="Rockwell"/>
                <a:sym typeface="Rockwell"/>
              </a:rPr>
              <a:t>Team Communication</a:t>
            </a:r>
            <a:endParaRPr sz="1800" b="0" i="0" u="none" strike="noStrike" cap="none">
              <a:solidFill>
                <a:schemeClr val="dk1"/>
              </a:solidFill>
              <a:latin typeface="Open Sans"/>
              <a:ea typeface="Open Sans"/>
              <a:cs typeface="Open Sans"/>
              <a:sym typeface="Open Sans"/>
            </a:endParaRPr>
          </a:p>
          <a:p>
            <a:pPr marL="914400" marR="0" lvl="1" indent="-317500" algn="l" rtl="0">
              <a:lnSpc>
                <a:spcPct val="115000"/>
              </a:lnSpc>
              <a:spcBef>
                <a:spcPts val="0"/>
              </a:spcBef>
              <a:spcAft>
                <a:spcPts val="0"/>
              </a:spcAft>
              <a:buClr>
                <a:schemeClr val="dk1"/>
              </a:buClr>
              <a:buSzPts val="1400"/>
              <a:buFont typeface="Arial"/>
              <a:buChar char="○"/>
            </a:pPr>
            <a:r>
              <a:rPr lang="en" sz="1400" b="0" i="0" u="none" strike="noStrike" cap="none">
                <a:solidFill>
                  <a:schemeClr val="dk1"/>
                </a:solidFill>
                <a:latin typeface="Rockwell"/>
                <a:ea typeface="Rockwell"/>
                <a:cs typeface="Rockwell"/>
                <a:sym typeface="Rockwell"/>
              </a:rPr>
              <a:t>Slack</a:t>
            </a:r>
            <a:endParaRPr sz="1400" b="0" i="0" u="none" strike="noStrike" cap="none">
              <a:solidFill>
                <a:schemeClr val="dk1"/>
              </a:solidFill>
              <a:latin typeface="Open Sans"/>
              <a:ea typeface="Open Sans"/>
              <a:cs typeface="Open Sans"/>
              <a:sym typeface="Open Sans"/>
            </a:endParaRPr>
          </a:p>
          <a:p>
            <a:pPr marL="914400" marR="0" lvl="1" indent="-317500" algn="l" rtl="0">
              <a:lnSpc>
                <a:spcPct val="115000"/>
              </a:lnSpc>
              <a:spcBef>
                <a:spcPts val="0"/>
              </a:spcBef>
              <a:spcAft>
                <a:spcPts val="0"/>
              </a:spcAft>
              <a:buClr>
                <a:schemeClr val="dk1"/>
              </a:buClr>
              <a:buSzPts val="1400"/>
              <a:buFont typeface="Arial"/>
              <a:buChar char="○"/>
            </a:pPr>
            <a:r>
              <a:rPr lang="en" sz="1400" b="0" i="0" u="none" strike="noStrike" cap="none">
                <a:solidFill>
                  <a:schemeClr val="dk1"/>
                </a:solidFill>
                <a:latin typeface="Rockwell"/>
                <a:ea typeface="Rockwell"/>
                <a:cs typeface="Rockwell"/>
                <a:sym typeface="Rockwell"/>
              </a:rPr>
              <a:t>Discord</a:t>
            </a:r>
            <a:endParaRPr sz="1400" b="0" i="0" u="none" strike="noStrike" cap="none">
              <a:solidFill>
                <a:schemeClr val="dk1"/>
              </a:solidFill>
              <a:latin typeface="Open Sans"/>
              <a:ea typeface="Open Sans"/>
              <a:cs typeface="Open Sans"/>
              <a:sym typeface="Open Sans"/>
            </a:endParaRPr>
          </a:p>
          <a:p>
            <a:pPr marL="914400" marR="0" lvl="1" indent="-317500" algn="l" rtl="0">
              <a:lnSpc>
                <a:spcPct val="115000"/>
              </a:lnSpc>
              <a:spcBef>
                <a:spcPts val="0"/>
              </a:spcBef>
              <a:spcAft>
                <a:spcPts val="0"/>
              </a:spcAft>
              <a:buClr>
                <a:schemeClr val="dk1"/>
              </a:buClr>
              <a:buSzPts val="1400"/>
              <a:buFont typeface="Arial"/>
              <a:buChar char="○"/>
            </a:pPr>
            <a:r>
              <a:rPr lang="en" sz="1400" b="0" i="0" u="none" strike="noStrike" cap="none">
                <a:solidFill>
                  <a:schemeClr val="dk1"/>
                </a:solidFill>
                <a:latin typeface="Rockwell"/>
                <a:ea typeface="Rockwell"/>
                <a:cs typeface="Rockwell"/>
                <a:sym typeface="Rockwell"/>
              </a:rPr>
              <a:t>Google Docs</a:t>
            </a:r>
            <a:endParaRPr sz="1400" b="0" i="0" u="none" strike="noStrike" cap="none">
              <a:solidFill>
                <a:schemeClr val="dk1"/>
              </a:solidFill>
              <a:latin typeface="Open Sans"/>
              <a:ea typeface="Open Sans"/>
              <a:cs typeface="Open Sans"/>
              <a:sym typeface="Open Sans"/>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27"/>
        <p:cNvGrpSpPr/>
        <p:nvPr/>
      </p:nvGrpSpPr>
      <p:grpSpPr>
        <a:xfrm>
          <a:off x="0" y="0"/>
          <a:ext cx="0" cy="0"/>
          <a:chOff x="0" y="0"/>
          <a:chExt cx="0" cy="0"/>
        </a:xfrm>
      </p:grpSpPr>
      <p:pic>
        <p:nvPicPr>
          <p:cNvPr id="328" name="Shape 328"/>
          <p:cNvPicPr preferRelativeResize="0"/>
          <p:nvPr/>
        </p:nvPicPr>
        <p:blipFill rotWithShape="1">
          <a:blip r:embed="rId3">
            <a:alphaModFix/>
          </a:blip>
          <a:srcRect/>
          <a:stretch/>
        </p:blipFill>
        <p:spPr>
          <a:xfrm>
            <a:off x="2680050" y="1512550"/>
            <a:ext cx="3584651" cy="2158051"/>
          </a:xfrm>
          <a:prstGeom prst="rect">
            <a:avLst/>
          </a:prstGeom>
          <a:noFill/>
          <a:ln>
            <a:noFill/>
          </a:ln>
        </p:spPr>
      </p:pic>
      <p:pic>
        <p:nvPicPr>
          <p:cNvPr id="329" name="Shape 329"/>
          <p:cNvPicPr preferRelativeResize="0"/>
          <p:nvPr/>
        </p:nvPicPr>
        <p:blipFill rotWithShape="1">
          <a:blip r:embed="rId4">
            <a:alphaModFix/>
          </a:blip>
          <a:srcRect/>
          <a:stretch/>
        </p:blipFill>
        <p:spPr>
          <a:xfrm>
            <a:off x="6400050" y="0"/>
            <a:ext cx="2743951" cy="1754475"/>
          </a:xfrm>
          <a:prstGeom prst="rect">
            <a:avLst/>
          </a:prstGeom>
          <a:noFill/>
          <a:ln>
            <a:noFill/>
          </a:ln>
        </p:spPr>
      </p:pic>
      <p:pic>
        <p:nvPicPr>
          <p:cNvPr id="330" name="Shape 330"/>
          <p:cNvPicPr preferRelativeResize="0"/>
          <p:nvPr/>
        </p:nvPicPr>
        <p:blipFill rotWithShape="1">
          <a:blip r:embed="rId5">
            <a:alphaModFix/>
          </a:blip>
          <a:srcRect/>
          <a:stretch/>
        </p:blipFill>
        <p:spPr>
          <a:xfrm>
            <a:off x="0" y="0"/>
            <a:ext cx="2898850" cy="1754475"/>
          </a:xfrm>
          <a:prstGeom prst="rect">
            <a:avLst/>
          </a:prstGeom>
          <a:noFill/>
          <a:ln>
            <a:noFill/>
          </a:ln>
        </p:spPr>
      </p:pic>
      <p:pic>
        <p:nvPicPr>
          <p:cNvPr id="331" name="Shape 331"/>
          <p:cNvPicPr preferRelativeResize="0"/>
          <p:nvPr/>
        </p:nvPicPr>
        <p:blipFill rotWithShape="1">
          <a:blip r:embed="rId6">
            <a:alphaModFix/>
          </a:blip>
          <a:srcRect/>
          <a:stretch/>
        </p:blipFill>
        <p:spPr>
          <a:xfrm>
            <a:off x="5797700" y="3170878"/>
            <a:ext cx="3346300" cy="1972622"/>
          </a:xfrm>
          <a:prstGeom prst="rect">
            <a:avLst/>
          </a:prstGeom>
          <a:noFill/>
          <a:ln>
            <a:noFill/>
          </a:ln>
        </p:spPr>
      </p:pic>
      <p:pic>
        <p:nvPicPr>
          <p:cNvPr id="332" name="Shape 332"/>
          <p:cNvPicPr preferRelativeResize="0"/>
          <p:nvPr/>
        </p:nvPicPr>
        <p:blipFill rotWithShape="1">
          <a:blip r:embed="rId7">
            <a:alphaModFix/>
          </a:blip>
          <a:srcRect t="3514" b="3504"/>
          <a:stretch/>
        </p:blipFill>
        <p:spPr>
          <a:xfrm>
            <a:off x="6264692" y="1596050"/>
            <a:ext cx="2898357" cy="1674200"/>
          </a:xfrm>
          <a:prstGeom prst="rect">
            <a:avLst/>
          </a:prstGeom>
          <a:noFill/>
          <a:ln>
            <a:noFill/>
          </a:ln>
        </p:spPr>
      </p:pic>
      <p:pic>
        <p:nvPicPr>
          <p:cNvPr id="333" name="Shape 333"/>
          <p:cNvPicPr preferRelativeResize="0"/>
          <p:nvPr/>
        </p:nvPicPr>
        <p:blipFill rotWithShape="1">
          <a:blip r:embed="rId8">
            <a:alphaModFix/>
          </a:blip>
          <a:srcRect/>
          <a:stretch/>
        </p:blipFill>
        <p:spPr>
          <a:xfrm>
            <a:off x="2898850" y="3473317"/>
            <a:ext cx="2898350" cy="1629559"/>
          </a:xfrm>
          <a:prstGeom prst="rect">
            <a:avLst/>
          </a:prstGeom>
          <a:noFill/>
          <a:ln>
            <a:noFill/>
          </a:ln>
        </p:spPr>
      </p:pic>
      <p:pic>
        <p:nvPicPr>
          <p:cNvPr id="334" name="Shape 334"/>
          <p:cNvPicPr preferRelativeResize="0"/>
          <p:nvPr/>
        </p:nvPicPr>
        <p:blipFill rotWithShape="1">
          <a:blip r:embed="rId9">
            <a:alphaModFix/>
          </a:blip>
          <a:srcRect/>
          <a:stretch/>
        </p:blipFill>
        <p:spPr>
          <a:xfrm>
            <a:off x="0" y="3369376"/>
            <a:ext cx="2898351" cy="1754474"/>
          </a:xfrm>
          <a:prstGeom prst="rect">
            <a:avLst/>
          </a:prstGeom>
          <a:noFill/>
          <a:ln>
            <a:noFill/>
          </a:ln>
        </p:spPr>
      </p:pic>
      <p:pic>
        <p:nvPicPr>
          <p:cNvPr id="335" name="Shape 335"/>
          <p:cNvPicPr preferRelativeResize="0"/>
          <p:nvPr/>
        </p:nvPicPr>
        <p:blipFill rotWithShape="1">
          <a:blip r:embed="rId10">
            <a:alphaModFix/>
          </a:blip>
          <a:srcRect/>
          <a:stretch/>
        </p:blipFill>
        <p:spPr>
          <a:xfrm>
            <a:off x="422700" y="1747162"/>
            <a:ext cx="902984" cy="1629550"/>
          </a:xfrm>
          <a:prstGeom prst="rect">
            <a:avLst/>
          </a:prstGeom>
          <a:noFill/>
          <a:ln>
            <a:noFill/>
          </a:ln>
        </p:spPr>
      </p:pic>
      <p:pic>
        <p:nvPicPr>
          <p:cNvPr id="336" name="Shape 336"/>
          <p:cNvPicPr preferRelativeResize="0"/>
          <p:nvPr/>
        </p:nvPicPr>
        <p:blipFill rotWithShape="1">
          <a:blip r:embed="rId11">
            <a:alphaModFix/>
          </a:blip>
          <a:srcRect/>
          <a:stretch/>
        </p:blipFill>
        <p:spPr>
          <a:xfrm>
            <a:off x="1372865" y="1807250"/>
            <a:ext cx="979985" cy="1509325"/>
          </a:xfrm>
          <a:prstGeom prst="rect">
            <a:avLst/>
          </a:prstGeom>
          <a:noFill/>
          <a:ln>
            <a:noFill/>
          </a:ln>
        </p:spPr>
      </p:pic>
      <p:pic>
        <p:nvPicPr>
          <p:cNvPr id="337" name="Shape 337"/>
          <p:cNvPicPr preferRelativeResize="0"/>
          <p:nvPr/>
        </p:nvPicPr>
        <p:blipFill rotWithShape="1">
          <a:blip r:embed="rId12">
            <a:alphaModFix/>
          </a:blip>
          <a:srcRect/>
          <a:stretch/>
        </p:blipFill>
        <p:spPr>
          <a:xfrm>
            <a:off x="2898850" y="-3"/>
            <a:ext cx="3501199" cy="183591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Shape 342"/>
          <p:cNvSpPr txBox="1">
            <a:spLocks noGrp="1"/>
          </p:cNvSpPr>
          <p:nvPr>
            <p:ph type="title"/>
          </p:nvPr>
        </p:nvSpPr>
        <p:spPr>
          <a:xfrm>
            <a:off x="773700" y="1806450"/>
            <a:ext cx="7596600" cy="1530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4200"/>
              <a:buFont typeface="Economica"/>
              <a:buNone/>
            </a:pPr>
            <a:r>
              <a:rPr lang="en" sz="4800" b="0" i="0" u="none" strike="noStrike" cap="none">
                <a:solidFill>
                  <a:schemeClr val="dk1"/>
                </a:solidFill>
                <a:latin typeface="Rockwell"/>
                <a:ea typeface="Rockwell"/>
                <a:cs typeface="Rockwell"/>
                <a:sym typeface="Rockwell"/>
              </a:rPr>
              <a:t>Game Demo Here</a:t>
            </a:r>
            <a:endParaRPr sz="4200" b="0" i="0" u="none" strike="noStrike" cap="none">
              <a:solidFill>
                <a:schemeClr val="dk1"/>
              </a:solidFill>
              <a:latin typeface="Economica"/>
              <a:ea typeface="Economica"/>
              <a:cs typeface="Economica"/>
              <a:sym typeface="Economica"/>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5"/>
        <p:cNvGrpSpPr/>
        <p:nvPr/>
      </p:nvGrpSpPr>
      <p:grpSpPr>
        <a:xfrm>
          <a:off x="0" y="0"/>
          <a:ext cx="0" cy="0"/>
          <a:chOff x="0" y="0"/>
          <a:chExt cx="0" cy="0"/>
        </a:xfrm>
      </p:grpSpPr>
      <p:sp>
        <p:nvSpPr>
          <p:cNvPr id="96" name="Shape 96"/>
          <p:cNvSpPr txBox="1">
            <a:spLocks noGrp="1"/>
          </p:cNvSpPr>
          <p:nvPr>
            <p:ph type="title"/>
          </p:nvPr>
        </p:nvSpPr>
        <p:spPr>
          <a:xfrm>
            <a:off x="773700" y="1806450"/>
            <a:ext cx="7596600" cy="1530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4200"/>
              <a:buFont typeface="Economica"/>
              <a:buNone/>
            </a:pPr>
            <a:r>
              <a:rPr lang="en" sz="4800" b="0" i="0" u="none" strike="noStrike" cap="none">
                <a:solidFill>
                  <a:schemeClr val="dk1"/>
                </a:solidFill>
                <a:latin typeface="Rockwell"/>
                <a:ea typeface="Rockwell"/>
                <a:cs typeface="Rockwell"/>
                <a:sym typeface="Rockwell"/>
              </a:rPr>
              <a:t>Project Overview</a:t>
            </a:r>
            <a:endParaRPr sz="4200" b="0" i="0" u="none" strike="noStrike" cap="none">
              <a:solidFill>
                <a:schemeClr val="dk1"/>
              </a:solidFill>
              <a:latin typeface="Economica"/>
              <a:ea typeface="Economica"/>
              <a:cs typeface="Economica"/>
              <a:sym typeface="Economic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00"/>
        <p:cNvGrpSpPr/>
        <p:nvPr/>
      </p:nvGrpSpPr>
      <p:grpSpPr>
        <a:xfrm>
          <a:off x="0" y="0"/>
          <a:ext cx="0" cy="0"/>
          <a:chOff x="0" y="0"/>
          <a:chExt cx="0" cy="0"/>
        </a:xfrm>
      </p:grpSpPr>
      <p:pic>
        <p:nvPicPr>
          <p:cNvPr id="101" name="Shape 101"/>
          <p:cNvPicPr preferRelativeResize="0"/>
          <p:nvPr/>
        </p:nvPicPr>
        <p:blipFill>
          <a:blip r:embed="rId3">
            <a:alphaModFix/>
          </a:blip>
          <a:stretch>
            <a:fillRect/>
          </a:stretch>
        </p:blipFill>
        <p:spPr>
          <a:xfrm>
            <a:off x="0" y="0"/>
            <a:ext cx="9143998" cy="51435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05"/>
        <p:cNvGrpSpPr/>
        <p:nvPr/>
      </p:nvGrpSpPr>
      <p:grpSpPr>
        <a:xfrm>
          <a:off x="0" y="0"/>
          <a:ext cx="0" cy="0"/>
          <a:chOff x="0" y="0"/>
          <a:chExt cx="0" cy="0"/>
        </a:xfrm>
      </p:grpSpPr>
      <p:sp>
        <p:nvSpPr>
          <p:cNvPr id="106" name="Shape 106"/>
          <p:cNvSpPr txBox="1">
            <a:spLocks noGrp="1"/>
          </p:cNvSpPr>
          <p:nvPr>
            <p:ph type="title"/>
          </p:nvPr>
        </p:nvSpPr>
        <p:spPr>
          <a:xfrm>
            <a:off x="642950" y="1038475"/>
            <a:ext cx="7974300" cy="3457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4200"/>
              <a:buFont typeface="Economica"/>
              <a:buNone/>
            </a:pPr>
            <a:r>
              <a:rPr lang="en" sz="3600" b="0" i="0" u="none" strike="noStrike" cap="none">
                <a:solidFill>
                  <a:schemeClr val="dk1"/>
                </a:solidFill>
                <a:latin typeface="Rockwell"/>
                <a:ea typeface="Rockwell"/>
                <a:cs typeface="Rockwell"/>
                <a:sym typeface="Rockwell"/>
              </a:rPr>
              <a:t>Level Design </a:t>
            </a:r>
            <a:endParaRPr sz="3600" b="0" i="0" u="none" strike="noStrike" cap="none">
              <a:solidFill>
                <a:schemeClr val="dk1"/>
              </a:solidFill>
              <a:latin typeface="Rockwell"/>
              <a:ea typeface="Rockwell"/>
              <a:cs typeface="Rockwell"/>
              <a:sym typeface="Rockwell"/>
            </a:endParaRPr>
          </a:p>
          <a:p>
            <a:pPr marL="0" marR="0" lvl="0" indent="0" algn="ctr" rtl="0">
              <a:lnSpc>
                <a:spcPct val="100000"/>
              </a:lnSpc>
              <a:spcBef>
                <a:spcPts val="0"/>
              </a:spcBef>
              <a:spcAft>
                <a:spcPts val="0"/>
              </a:spcAft>
              <a:buClr>
                <a:schemeClr val="dk1"/>
              </a:buClr>
              <a:buSzPts val="4200"/>
              <a:buFont typeface="Economica"/>
              <a:buNone/>
            </a:pPr>
            <a:r>
              <a:rPr lang="en" sz="3600" b="0" i="0" u="none" strike="noStrike" cap="none">
                <a:solidFill>
                  <a:schemeClr val="dk1"/>
                </a:solidFill>
                <a:latin typeface="Rockwell"/>
                <a:ea typeface="Rockwell"/>
                <a:cs typeface="Rockwell"/>
                <a:sym typeface="Rockwell"/>
              </a:rPr>
              <a:t>&amp;</a:t>
            </a:r>
            <a:br>
              <a:rPr lang="en" sz="3600" b="0" i="0" u="none" strike="noStrike" cap="none">
                <a:solidFill>
                  <a:schemeClr val="dk1"/>
                </a:solidFill>
                <a:latin typeface="Rockwell"/>
                <a:ea typeface="Rockwell"/>
                <a:cs typeface="Rockwell"/>
                <a:sym typeface="Rockwell"/>
              </a:rPr>
            </a:br>
            <a:r>
              <a:rPr lang="en" sz="3600" b="0" i="0" u="none" strike="noStrike" cap="none">
                <a:solidFill>
                  <a:schemeClr val="dk1"/>
                </a:solidFill>
                <a:latin typeface="Rockwell"/>
                <a:ea typeface="Rockwell"/>
                <a:cs typeface="Rockwell"/>
                <a:sym typeface="Rockwell"/>
              </a:rPr>
              <a:t>3D Visual Asset </a:t>
            </a:r>
            <a:r>
              <a:rPr lang="en" sz="3600">
                <a:latin typeface="Rockwell"/>
                <a:ea typeface="Rockwell"/>
                <a:cs typeface="Rockwell"/>
                <a:sym typeface="Rockwell"/>
              </a:rPr>
              <a:t>Management</a:t>
            </a:r>
            <a:endParaRPr sz="3600" b="0" i="0" u="none" strike="noStrike" cap="none">
              <a:solidFill>
                <a:schemeClr val="dk1"/>
              </a:solidFill>
              <a:latin typeface="Rockwell"/>
              <a:ea typeface="Rockwell"/>
              <a:cs typeface="Rockwell"/>
              <a:sym typeface="Rockwell"/>
            </a:endParaRPr>
          </a:p>
        </p:txBody>
      </p:sp>
      <p:sp>
        <p:nvSpPr>
          <p:cNvPr id="107" name="Shape 107"/>
          <p:cNvSpPr txBox="1">
            <a:spLocks noGrp="1"/>
          </p:cNvSpPr>
          <p:nvPr>
            <p:ph type="title"/>
          </p:nvPr>
        </p:nvSpPr>
        <p:spPr>
          <a:xfrm>
            <a:off x="311700" y="315925"/>
            <a:ext cx="8520600" cy="83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4200"/>
              <a:buFont typeface="Economica"/>
              <a:buNone/>
            </a:pPr>
            <a:r>
              <a:rPr lang="en" sz="3000" b="0" i="0" u="none" strike="noStrike" cap="none">
                <a:solidFill>
                  <a:schemeClr val="dk1"/>
                </a:solidFill>
                <a:latin typeface="Rockwell"/>
                <a:ea typeface="Rockwell"/>
                <a:cs typeface="Rockwell"/>
                <a:sym typeface="Rockwell"/>
              </a:rPr>
              <a:t>Game Design &amp; </a:t>
            </a:r>
            <a:r>
              <a:rPr lang="en" sz="3200" b="0" i="0" u="none" strike="noStrike" cap="none">
                <a:solidFill>
                  <a:srgbClr val="000000"/>
                </a:solidFill>
                <a:latin typeface="Rockwell"/>
                <a:ea typeface="Rockwell"/>
                <a:cs typeface="Rockwell"/>
                <a:sym typeface="Rockwell"/>
              </a:rPr>
              <a:t>Development</a:t>
            </a:r>
            <a:r>
              <a:rPr lang="en" sz="3000" b="0" i="0" u="none" strike="noStrike" cap="none">
                <a:solidFill>
                  <a:schemeClr val="dk1"/>
                </a:solidFill>
                <a:latin typeface="Rockwell"/>
                <a:ea typeface="Rockwell"/>
                <a:cs typeface="Rockwell"/>
                <a:sym typeface="Rockwell"/>
              </a:rPr>
              <a:t>:</a:t>
            </a:r>
            <a:endParaRPr sz="4200" b="0" i="0" u="none" strike="noStrike" cap="none">
              <a:solidFill>
                <a:schemeClr val="dk1"/>
              </a:solidFill>
              <a:latin typeface="Economica"/>
              <a:ea typeface="Economica"/>
              <a:cs typeface="Economica"/>
              <a:sym typeface="Economica"/>
            </a:endParaRPr>
          </a:p>
        </p:txBody>
      </p:sp>
      <p:sp>
        <p:nvSpPr>
          <p:cNvPr id="108" name="Shape 108"/>
          <p:cNvSpPr txBox="1"/>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 sz="1200">
                <a:solidFill>
                  <a:schemeClr val="dk1"/>
                </a:solidFill>
                <a:latin typeface="Times New Roman"/>
                <a:ea typeface="Times New Roman"/>
                <a:cs typeface="Times New Roman"/>
                <a:sym typeface="Times New Roman"/>
              </a:rPr>
              <a:t> </a:t>
            </a:r>
            <a:endParaRPr sz="1200">
              <a:solidFill>
                <a:schemeClr val="dk1"/>
              </a:solidFill>
              <a:latin typeface="Times New Roman"/>
              <a:ea typeface="Times New Roman"/>
              <a:cs typeface="Times New Roman"/>
              <a:sym typeface="Times New Roman"/>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pic>
        <p:nvPicPr>
          <p:cNvPr id="113" name="Shape 113"/>
          <p:cNvPicPr preferRelativeResize="0"/>
          <p:nvPr/>
        </p:nvPicPr>
        <p:blipFill rotWithShape="1">
          <a:blip r:embed="rId3">
            <a:alphaModFix/>
          </a:blip>
          <a:srcRect/>
          <a:stretch/>
        </p:blipFill>
        <p:spPr>
          <a:xfrm>
            <a:off x="1883775" y="0"/>
            <a:ext cx="5376453" cy="5143499"/>
          </a:xfrm>
          <a:prstGeom prst="rect">
            <a:avLst/>
          </a:prstGeom>
          <a:noFill/>
          <a:ln>
            <a:noFill/>
          </a:ln>
        </p:spPr>
      </p:pic>
      <p:pic>
        <p:nvPicPr>
          <p:cNvPr id="114" name="Shape 114"/>
          <p:cNvPicPr preferRelativeResize="0"/>
          <p:nvPr/>
        </p:nvPicPr>
        <p:blipFill>
          <a:blip r:embed="rId4">
            <a:alphaModFix/>
          </a:blip>
          <a:stretch>
            <a:fillRect/>
          </a:stretch>
        </p:blipFill>
        <p:spPr>
          <a:xfrm>
            <a:off x="5974775" y="4390125"/>
            <a:ext cx="480600" cy="480600"/>
          </a:xfrm>
          <a:prstGeom prst="rect">
            <a:avLst/>
          </a:prstGeom>
          <a:noFill/>
          <a:ln>
            <a:noFill/>
          </a:ln>
        </p:spPr>
      </p:pic>
      <p:sp>
        <p:nvSpPr>
          <p:cNvPr id="115" name="Shape 115"/>
          <p:cNvSpPr txBox="1"/>
          <p:nvPr/>
        </p:nvSpPr>
        <p:spPr>
          <a:xfrm>
            <a:off x="6468350" y="4507050"/>
            <a:ext cx="974100" cy="2859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a:t>@darftey</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19"/>
        <p:cNvGrpSpPr/>
        <p:nvPr/>
      </p:nvGrpSpPr>
      <p:grpSpPr>
        <a:xfrm>
          <a:off x="0" y="0"/>
          <a:ext cx="0" cy="0"/>
          <a:chOff x="0" y="0"/>
          <a:chExt cx="0" cy="0"/>
        </a:xfrm>
      </p:grpSpPr>
      <p:sp>
        <p:nvSpPr>
          <p:cNvPr id="120" name="Shape 120"/>
          <p:cNvSpPr txBox="1"/>
          <p:nvPr/>
        </p:nvSpPr>
        <p:spPr>
          <a:xfrm>
            <a:off x="522300" y="509400"/>
            <a:ext cx="8099400" cy="4124700"/>
          </a:xfrm>
          <a:prstGeom prst="rect">
            <a:avLst/>
          </a:prstGeom>
          <a:noFill/>
          <a:ln>
            <a:noFill/>
          </a:ln>
        </p:spPr>
        <p:txBody>
          <a:bodyPr spcFirstLastPara="1" wrap="square" lIns="91425" tIns="91425" rIns="91425" bIns="91425" anchor="t" anchorCtr="0">
            <a:noAutofit/>
          </a:bodyPr>
          <a:lstStyle/>
          <a:p>
            <a:pPr marL="0" marR="0" lvl="0" indent="0" algn="l" rtl="0">
              <a:lnSpc>
                <a:spcPct val="200000"/>
              </a:lnSpc>
              <a:spcBef>
                <a:spcPts val="0"/>
              </a:spcBef>
              <a:spcAft>
                <a:spcPts val="0"/>
              </a:spcAft>
              <a:buClr>
                <a:srgbClr val="000000"/>
              </a:buClr>
              <a:buSzPts val="2400"/>
              <a:buFont typeface="Arial"/>
              <a:buNone/>
            </a:pPr>
            <a:endParaRPr sz="2400" b="0" i="0" u="none" strike="noStrike" cap="none">
              <a:solidFill>
                <a:schemeClr val="dk1"/>
              </a:solidFill>
              <a:latin typeface="Open Sans"/>
              <a:ea typeface="Open Sans"/>
              <a:cs typeface="Open Sans"/>
              <a:sym typeface="Open Sans"/>
            </a:endParaRPr>
          </a:p>
        </p:txBody>
      </p:sp>
      <p:pic>
        <p:nvPicPr>
          <p:cNvPr id="121" name="Shape 121"/>
          <p:cNvPicPr preferRelativeResize="0"/>
          <p:nvPr/>
        </p:nvPicPr>
        <p:blipFill rotWithShape="1">
          <a:blip r:embed="rId3">
            <a:alphaModFix/>
          </a:blip>
          <a:srcRect/>
          <a:stretch/>
        </p:blipFill>
        <p:spPr>
          <a:xfrm>
            <a:off x="802825" y="2467450"/>
            <a:ext cx="3923200" cy="2383750"/>
          </a:xfrm>
          <a:prstGeom prst="rect">
            <a:avLst/>
          </a:prstGeom>
          <a:noFill/>
          <a:ln>
            <a:noFill/>
          </a:ln>
        </p:spPr>
      </p:pic>
      <p:sp>
        <p:nvSpPr>
          <p:cNvPr id="122" name="Shape 122"/>
          <p:cNvSpPr txBox="1">
            <a:spLocks noGrp="1"/>
          </p:cNvSpPr>
          <p:nvPr>
            <p:ph type="title"/>
          </p:nvPr>
        </p:nvSpPr>
        <p:spPr>
          <a:xfrm>
            <a:off x="311700" y="315925"/>
            <a:ext cx="8520600" cy="8313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4200"/>
              <a:buFont typeface="Economica"/>
              <a:buNone/>
            </a:pPr>
            <a:r>
              <a:rPr lang="en" sz="3000" b="0" i="0" u="none" strike="noStrike" cap="none">
                <a:solidFill>
                  <a:schemeClr val="dk1"/>
                </a:solidFill>
                <a:latin typeface="Rockwell"/>
                <a:ea typeface="Rockwell"/>
                <a:cs typeface="Rockwell"/>
                <a:sym typeface="Rockwell"/>
              </a:rPr>
              <a:t>Art</a:t>
            </a:r>
            <a:endParaRPr sz="4200" b="0" i="0" u="none" strike="noStrike" cap="none">
              <a:solidFill>
                <a:schemeClr val="dk1"/>
              </a:solidFill>
              <a:latin typeface="Economica"/>
              <a:ea typeface="Economica"/>
              <a:cs typeface="Economica"/>
              <a:sym typeface="Economica"/>
            </a:endParaRPr>
          </a:p>
        </p:txBody>
      </p:sp>
      <p:sp>
        <p:nvSpPr>
          <p:cNvPr id="123" name="Shape 123"/>
          <p:cNvSpPr txBox="1"/>
          <p:nvPr/>
        </p:nvSpPr>
        <p:spPr>
          <a:xfrm>
            <a:off x="450900" y="1219350"/>
            <a:ext cx="7347900" cy="8574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00000"/>
              </a:lnSpc>
              <a:spcBef>
                <a:spcPts val="0"/>
              </a:spcBef>
              <a:spcAft>
                <a:spcPts val="0"/>
              </a:spcAft>
              <a:buClr>
                <a:srgbClr val="000000"/>
              </a:buClr>
              <a:buSzPts val="1800"/>
              <a:buFont typeface="Rockwell"/>
              <a:buChar char="★"/>
            </a:pPr>
            <a:r>
              <a:rPr lang="en" sz="1800" b="0" i="0" u="none" strike="noStrike" cap="none">
                <a:solidFill>
                  <a:srgbClr val="000000"/>
                </a:solidFill>
                <a:latin typeface="Rockwell"/>
                <a:ea typeface="Rockwell"/>
                <a:cs typeface="Rockwell"/>
                <a:sym typeface="Rockwell"/>
              </a:rPr>
              <a:t>Cartoon-style</a:t>
            </a:r>
            <a:endParaRPr sz="1400" b="0" i="0" u="none" strike="noStrike" cap="none">
              <a:solidFill>
                <a:srgbClr val="000000"/>
              </a:solidFill>
              <a:latin typeface="Arial"/>
              <a:ea typeface="Arial"/>
              <a:cs typeface="Arial"/>
              <a:sym typeface="Arial"/>
            </a:endParaRPr>
          </a:p>
          <a:p>
            <a:pPr marL="457200" marR="0" lvl="0" indent="-342900" algn="l" rtl="0">
              <a:lnSpc>
                <a:spcPct val="100000"/>
              </a:lnSpc>
              <a:spcBef>
                <a:spcPts val="0"/>
              </a:spcBef>
              <a:spcAft>
                <a:spcPts val="0"/>
              </a:spcAft>
              <a:buClr>
                <a:srgbClr val="000000"/>
              </a:buClr>
              <a:buSzPts val="1800"/>
              <a:buFont typeface="Rockwell"/>
              <a:buChar char="★"/>
            </a:pPr>
            <a:r>
              <a:rPr lang="en" sz="1800" b="0" i="0" u="none" strike="noStrike" cap="none">
                <a:solidFill>
                  <a:srgbClr val="000000"/>
                </a:solidFill>
                <a:latin typeface="Rockwell"/>
                <a:ea typeface="Rockwell"/>
                <a:cs typeface="Rockwell"/>
                <a:sym typeface="Rockwell"/>
              </a:rPr>
              <a:t>Simple and colorful</a:t>
            </a:r>
            <a:endParaRPr sz="1400" b="0" i="0" u="none" strike="noStrike" cap="none">
              <a:solidFill>
                <a:srgbClr val="000000"/>
              </a:solidFill>
              <a:latin typeface="Arial"/>
              <a:ea typeface="Arial"/>
              <a:cs typeface="Arial"/>
              <a:sym typeface="Arial"/>
            </a:endParaRPr>
          </a:p>
        </p:txBody>
      </p:sp>
      <p:pic>
        <p:nvPicPr>
          <p:cNvPr id="124" name="Shape 124"/>
          <p:cNvPicPr preferRelativeResize="0"/>
          <p:nvPr/>
        </p:nvPicPr>
        <p:blipFill rotWithShape="1">
          <a:blip r:embed="rId4">
            <a:alphaModFix/>
          </a:blip>
          <a:srcRect/>
          <a:stretch/>
        </p:blipFill>
        <p:spPr>
          <a:xfrm>
            <a:off x="4887516" y="588137"/>
            <a:ext cx="1065277" cy="1018675"/>
          </a:xfrm>
          <a:prstGeom prst="rect">
            <a:avLst/>
          </a:prstGeom>
          <a:noFill/>
          <a:ln>
            <a:noFill/>
          </a:ln>
        </p:spPr>
      </p:pic>
      <p:pic>
        <p:nvPicPr>
          <p:cNvPr id="125" name="Shape 125"/>
          <p:cNvPicPr preferRelativeResize="0"/>
          <p:nvPr/>
        </p:nvPicPr>
        <p:blipFill rotWithShape="1">
          <a:blip r:embed="rId5">
            <a:alphaModFix/>
          </a:blip>
          <a:srcRect/>
          <a:stretch/>
        </p:blipFill>
        <p:spPr>
          <a:xfrm>
            <a:off x="6327886" y="588113"/>
            <a:ext cx="1055159" cy="1018675"/>
          </a:xfrm>
          <a:prstGeom prst="rect">
            <a:avLst/>
          </a:prstGeom>
          <a:noFill/>
          <a:ln>
            <a:noFill/>
          </a:ln>
        </p:spPr>
      </p:pic>
      <p:pic>
        <p:nvPicPr>
          <p:cNvPr id="126" name="Shape 126"/>
          <p:cNvPicPr preferRelativeResize="0"/>
          <p:nvPr/>
        </p:nvPicPr>
        <p:blipFill rotWithShape="1">
          <a:blip r:embed="rId6">
            <a:alphaModFix/>
          </a:blip>
          <a:srcRect/>
          <a:stretch/>
        </p:blipFill>
        <p:spPr>
          <a:xfrm>
            <a:off x="7758116" y="588150"/>
            <a:ext cx="1074176" cy="1018676"/>
          </a:xfrm>
          <a:prstGeom prst="rect">
            <a:avLst/>
          </a:prstGeom>
          <a:noFill/>
          <a:ln>
            <a:noFill/>
          </a:ln>
        </p:spPr>
      </p:pic>
      <p:pic>
        <p:nvPicPr>
          <p:cNvPr id="127" name="Shape 127"/>
          <p:cNvPicPr preferRelativeResize="0"/>
          <p:nvPr/>
        </p:nvPicPr>
        <p:blipFill rotWithShape="1">
          <a:blip r:embed="rId7">
            <a:alphaModFix/>
          </a:blip>
          <a:srcRect/>
          <a:stretch/>
        </p:blipFill>
        <p:spPr>
          <a:xfrm>
            <a:off x="5089911" y="1641550"/>
            <a:ext cx="1803290" cy="3254300"/>
          </a:xfrm>
          <a:prstGeom prst="rect">
            <a:avLst/>
          </a:prstGeom>
          <a:noFill/>
          <a:ln>
            <a:noFill/>
          </a:ln>
        </p:spPr>
      </p:pic>
      <p:pic>
        <p:nvPicPr>
          <p:cNvPr id="128" name="Shape 128"/>
          <p:cNvPicPr preferRelativeResize="0"/>
          <p:nvPr/>
        </p:nvPicPr>
        <p:blipFill rotWithShape="1">
          <a:blip r:embed="rId8">
            <a:alphaModFix/>
          </a:blip>
          <a:srcRect/>
          <a:stretch/>
        </p:blipFill>
        <p:spPr>
          <a:xfrm>
            <a:off x="6719324" y="1641550"/>
            <a:ext cx="2112976" cy="32543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133" name="Shape 133"/>
          <p:cNvPicPr preferRelativeResize="0"/>
          <p:nvPr/>
        </p:nvPicPr>
        <p:blipFill>
          <a:blip r:embed="rId3">
            <a:alphaModFix/>
          </a:blip>
          <a:stretch>
            <a:fillRect/>
          </a:stretch>
        </p:blipFill>
        <p:spPr>
          <a:xfrm>
            <a:off x="0" y="0"/>
            <a:ext cx="9144001" cy="5657441"/>
          </a:xfrm>
          <a:prstGeom prst="rect">
            <a:avLst/>
          </a:prstGeom>
          <a:noFill/>
          <a:ln>
            <a:noFill/>
          </a:ln>
        </p:spPr>
      </p:pic>
      <p:sp>
        <p:nvSpPr>
          <p:cNvPr id="134" name="Shape 134"/>
          <p:cNvSpPr txBox="1">
            <a:spLocks noGrp="1"/>
          </p:cNvSpPr>
          <p:nvPr>
            <p:ph type="title"/>
          </p:nvPr>
        </p:nvSpPr>
        <p:spPr>
          <a:xfrm>
            <a:off x="311700" y="315925"/>
            <a:ext cx="8520600" cy="8313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SzPts val="4200"/>
              <a:buFont typeface="Economica"/>
              <a:buNone/>
            </a:pPr>
            <a:r>
              <a:rPr lang="en">
                <a:solidFill>
                  <a:srgbClr val="FFFFFF"/>
                </a:solidFill>
                <a:latin typeface="Rockwell"/>
                <a:ea typeface="Rockwell"/>
                <a:cs typeface="Rockwell"/>
                <a:sym typeface="Rockwell"/>
              </a:rPr>
              <a:t>Asset Production</a:t>
            </a:r>
            <a:endParaRPr>
              <a:solidFill>
                <a:srgbClr val="FFFFFF"/>
              </a:solidFill>
              <a:latin typeface="Rockwell"/>
              <a:ea typeface="Rockwell"/>
              <a:cs typeface="Rockwell"/>
              <a:sym typeface="Rockwell"/>
            </a:endParaRPr>
          </a:p>
        </p:txBody>
      </p:sp>
      <p:sp>
        <p:nvSpPr>
          <p:cNvPr id="135" name="Shape 135"/>
          <p:cNvSpPr txBox="1"/>
          <p:nvPr/>
        </p:nvSpPr>
        <p:spPr>
          <a:xfrm>
            <a:off x="1534575" y="1182050"/>
            <a:ext cx="2425500" cy="29691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b="1" u="sng">
                <a:solidFill>
                  <a:srgbClr val="FFFFFF"/>
                </a:solidFill>
                <a:latin typeface="Rockwell"/>
                <a:ea typeface="Rockwell"/>
                <a:cs typeface="Rockwell"/>
                <a:sym typeface="Rockwell"/>
              </a:rPr>
              <a:t>3D</a:t>
            </a:r>
            <a:endParaRPr b="1" u="sng">
              <a:solidFill>
                <a:srgbClr val="FFFFFF"/>
              </a:solidFill>
              <a:latin typeface="Rockwell"/>
              <a:ea typeface="Rockwell"/>
              <a:cs typeface="Rockwell"/>
              <a:sym typeface="Rockwell"/>
            </a:endParaRPr>
          </a:p>
          <a:p>
            <a:pPr marL="0" lvl="0" indent="0">
              <a:spcBef>
                <a:spcPts val="0"/>
              </a:spcBef>
              <a:spcAft>
                <a:spcPts val="0"/>
              </a:spcAft>
              <a:buNone/>
            </a:pPr>
            <a:endParaRPr>
              <a:solidFill>
                <a:srgbClr val="FFFFFF"/>
              </a:solidFill>
              <a:latin typeface="Rockwell"/>
              <a:ea typeface="Rockwell"/>
              <a:cs typeface="Rockwell"/>
              <a:sym typeface="Rockwell"/>
            </a:endParaRPr>
          </a:p>
          <a:p>
            <a:pPr marL="0" lvl="0" indent="0">
              <a:spcBef>
                <a:spcPts val="0"/>
              </a:spcBef>
              <a:spcAft>
                <a:spcPts val="0"/>
              </a:spcAft>
              <a:buNone/>
            </a:pPr>
            <a:r>
              <a:rPr lang="en">
                <a:solidFill>
                  <a:srgbClr val="FFFFFF"/>
                </a:solidFill>
                <a:latin typeface="Rockwell"/>
                <a:ea typeface="Rockwell"/>
                <a:cs typeface="Rockwell"/>
                <a:sym typeface="Rockwell"/>
              </a:rPr>
              <a:t>2 -- Character Models</a:t>
            </a:r>
            <a:endParaRPr>
              <a:solidFill>
                <a:srgbClr val="FFFFFF"/>
              </a:solidFill>
              <a:latin typeface="Rockwell"/>
              <a:ea typeface="Rockwell"/>
              <a:cs typeface="Rockwell"/>
              <a:sym typeface="Rockwell"/>
            </a:endParaRPr>
          </a:p>
          <a:p>
            <a:pPr marL="0" lvl="0" indent="0">
              <a:spcBef>
                <a:spcPts val="0"/>
              </a:spcBef>
              <a:spcAft>
                <a:spcPts val="0"/>
              </a:spcAft>
              <a:buNone/>
            </a:pPr>
            <a:r>
              <a:rPr lang="en">
                <a:solidFill>
                  <a:srgbClr val="FFFFFF"/>
                </a:solidFill>
                <a:latin typeface="Rockwell"/>
                <a:ea typeface="Rockwell"/>
                <a:cs typeface="Rockwell"/>
                <a:sym typeface="Rockwell"/>
              </a:rPr>
              <a:t>	Textures</a:t>
            </a:r>
            <a:endParaRPr>
              <a:solidFill>
                <a:srgbClr val="FFFFFF"/>
              </a:solidFill>
              <a:latin typeface="Rockwell"/>
              <a:ea typeface="Rockwell"/>
              <a:cs typeface="Rockwell"/>
              <a:sym typeface="Rockwell"/>
            </a:endParaRPr>
          </a:p>
          <a:p>
            <a:pPr marL="0" lvl="0" indent="0">
              <a:spcBef>
                <a:spcPts val="0"/>
              </a:spcBef>
              <a:spcAft>
                <a:spcPts val="0"/>
              </a:spcAft>
              <a:buNone/>
            </a:pPr>
            <a:r>
              <a:rPr lang="en">
                <a:solidFill>
                  <a:srgbClr val="FFFFFF"/>
                </a:solidFill>
                <a:latin typeface="Rockwell"/>
                <a:ea typeface="Rockwell"/>
                <a:cs typeface="Rockwell"/>
                <a:sym typeface="Rockwell"/>
              </a:rPr>
              <a:t>	Rigs</a:t>
            </a:r>
            <a:endParaRPr>
              <a:solidFill>
                <a:srgbClr val="FFFFFF"/>
              </a:solidFill>
              <a:latin typeface="Rockwell"/>
              <a:ea typeface="Rockwell"/>
              <a:cs typeface="Rockwell"/>
              <a:sym typeface="Rockwell"/>
            </a:endParaRPr>
          </a:p>
          <a:p>
            <a:pPr marL="0" lvl="0" indent="0">
              <a:spcBef>
                <a:spcPts val="0"/>
              </a:spcBef>
              <a:spcAft>
                <a:spcPts val="0"/>
              </a:spcAft>
              <a:buNone/>
            </a:pPr>
            <a:r>
              <a:rPr lang="en">
                <a:solidFill>
                  <a:srgbClr val="FFFFFF"/>
                </a:solidFill>
                <a:latin typeface="Rockwell"/>
                <a:ea typeface="Rockwell"/>
                <a:cs typeface="Rockwell"/>
                <a:sym typeface="Rockwell"/>
              </a:rPr>
              <a:t>	3 Animations</a:t>
            </a:r>
            <a:endParaRPr>
              <a:solidFill>
                <a:srgbClr val="FFFFFF"/>
              </a:solidFill>
              <a:latin typeface="Rockwell"/>
              <a:ea typeface="Rockwell"/>
              <a:cs typeface="Rockwell"/>
              <a:sym typeface="Rockwell"/>
            </a:endParaRPr>
          </a:p>
          <a:p>
            <a:pPr marL="0" lvl="0" indent="0">
              <a:spcBef>
                <a:spcPts val="0"/>
              </a:spcBef>
              <a:spcAft>
                <a:spcPts val="0"/>
              </a:spcAft>
              <a:buNone/>
            </a:pPr>
            <a:r>
              <a:rPr lang="en">
                <a:solidFill>
                  <a:srgbClr val="FFFFFF"/>
                </a:solidFill>
                <a:latin typeface="Rockwell"/>
                <a:ea typeface="Rockwell"/>
                <a:cs typeface="Rockwell"/>
                <a:sym typeface="Rockwell"/>
              </a:rPr>
              <a:t>11 -- Campus Buildings</a:t>
            </a:r>
            <a:endParaRPr>
              <a:solidFill>
                <a:srgbClr val="FFFFFF"/>
              </a:solidFill>
              <a:latin typeface="Rockwell"/>
              <a:ea typeface="Rockwell"/>
              <a:cs typeface="Rockwell"/>
              <a:sym typeface="Rockwell"/>
            </a:endParaRPr>
          </a:p>
          <a:p>
            <a:pPr marL="0" lvl="0" indent="0">
              <a:spcBef>
                <a:spcPts val="0"/>
              </a:spcBef>
              <a:spcAft>
                <a:spcPts val="0"/>
              </a:spcAft>
              <a:buNone/>
            </a:pPr>
            <a:r>
              <a:rPr lang="en">
                <a:solidFill>
                  <a:srgbClr val="FFFFFF"/>
                </a:solidFill>
                <a:latin typeface="Rockwell"/>
                <a:ea typeface="Rockwell"/>
                <a:cs typeface="Rockwell"/>
                <a:sym typeface="Rockwell"/>
              </a:rPr>
              <a:t>1 -- Art Hallway</a:t>
            </a:r>
            <a:endParaRPr>
              <a:solidFill>
                <a:srgbClr val="FFFFFF"/>
              </a:solidFill>
              <a:latin typeface="Rockwell"/>
              <a:ea typeface="Rockwell"/>
              <a:cs typeface="Rockwell"/>
              <a:sym typeface="Rockwell"/>
            </a:endParaRPr>
          </a:p>
          <a:p>
            <a:pPr marL="0" lvl="0" indent="0">
              <a:spcBef>
                <a:spcPts val="0"/>
              </a:spcBef>
              <a:spcAft>
                <a:spcPts val="0"/>
              </a:spcAft>
              <a:buNone/>
            </a:pPr>
            <a:r>
              <a:rPr lang="en">
                <a:solidFill>
                  <a:srgbClr val="FFFFFF"/>
                </a:solidFill>
                <a:latin typeface="Rockwell"/>
                <a:ea typeface="Rockwell"/>
                <a:cs typeface="Rockwell"/>
                <a:sym typeface="Rockwell"/>
              </a:rPr>
              <a:t>1 -- Art Room</a:t>
            </a:r>
            <a:endParaRPr>
              <a:solidFill>
                <a:srgbClr val="FFFFFF"/>
              </a:solidFill>
              <a:latin typeface="Rockwell"/>
              <a:ea typeface="Rockwell"/>
              <a:cs typeface="Rockwell"/>
              <a:sym typeface="Rockwell"/>
            </a:endParaRPr>
          </a:p>
          <a:p>
            <a:pPr marL="0" lvl="0" indent="0">
              <a:spcBef>
                <a:spcPts val="0"/>
              </a:spcBef>
              <a:spcAft>
                <a:spcPts val="0"/>
              </a:spcAft>
              <a:buNone/>
            </a:pPr>
            <a:r>
              <a:rPr lang="en">
                <a:solidFill>
                  <a:srgbClr val="FFFFFF"/>
                </a:solidFill>
                <a:latin typeface="Rockwell"/>
                <a:ea typeface="Rockwell"/>
                <a:cs typeface="Rockwell"/>
                <a:sym typeface="Rockwell"/>
              </a:rPr>
              <a:t>	Tables</a:t>
            </a:r>
            <a:endParaRPr>
              <a:solidFill>
                <a:srgbClr val="FFFFFF"/>
              </a:solidFill>
              <a:latin typeface="Rockwell"/>
              <a:ea typeface="Rockwell"/>
              <a:cs typeface="Rockwell"/>
              <a:sym typeface="Rockwell"/>
            </a:endParaRPr>
          </a:p>
          <a:p>
            <a:pPr marL="0" lvl="0" indent="0">
              <a:spcBef>
                <a:spcPts val="0"/>
              </a:spcBef>
              <a:spcAft>
                <a:spcPts val="0"/>
              </a:spcAft>
              <a:buNone/>
            </a:pPr>
            <a:r>
              <a:rPr lang="en">
                <a:solidFill>
                  <a:srgbClr val="FFFFFF"/>
                </a:solidFill>
                <a:latin typeface="Rockwell"/>
                <a:ea typeface="Rockwell"/>
                <a:cs typeface="Rockwell"/>
                <a:sym typeface="Rockwell"/>
              </a:rPr>
              <a:t>	Chairs</a:t>
            </a:r>
            <a:endParaRPr>
              <a:solidFill>
                <a:srgbClr val="FFFFFF"/>
              </a:solidFill>
              <a:latin typeface="Rockwell"/>
              <a:ea typeface="Rockwell"/>
              <a:cs typeface="Rockwell"/>
              <a:sym typeface="Rockwell"/>
            </a:endParaRPr>
          </a:p>
          <a:p>
            <a:pPr marL="0" lvl="0" indent="0">
              <a:spcBef>
                <a:spcPts val="0"/>
              </a:spcBef>
              <a:spcAft>
                <a:spcPts val="0"/>
              </a:spcAft>
              <a:buNone/>
            </a:pPr>
            <a:r>
              <a:rPr lang="en">
                <a:solidFill>
                  <a:srgbClr val="FFFFFF"/>
                </a:solidFill>
                <a:latin typeface="Rockwell"/>
                <a:ea typeface="Rockwell"/>
                <a:cs typeface="Rockwell"/>
                <a:sym typeface="Rockwell"/>
              </a:rPr>
              <a:t>	Props</a:t>
            </a:r>
            <a:endParaRPr>
              <a:solidFill>
                <a:srgbClr val="FFFFFF"/>
              </a:solidFill>
              <a:latin typeface="Rockwell"/>
              <a:ea typeface="Rockwell"/>
              <a:cs typeface="Rockwell"/>
              <a:sym typeface="Rockwell"/>
            </a:endParaRPr>
          </a:p>
          <a:p>
            <a:pPr marL="0" lvl="0" indent="0">
              <a:spcBef>
                <a:spcPts val="0"/>
              </a:spcBef>
              <a:spcAft>
                <a:spcPts val="0"/>
              </a:spcAft>
              <a:buNone/>
            </a:pPr>
            <a:r>
              <a:rPr lang="en">
                <a:solidFill>
                  <a:srgbClr val="FFFFFF"/>
                </a:solidFill>
                <a:latin typeface="Rockwell"/>
                <a:ea typeface="Rockwell"/>
                <a:cs typeface="Rockwell"/>
                <a:sym typeface="Rockwell"/>
              </a:rPr>
              <a:t>	Texture</a:t>
            </a:r>
            <a:endParaRPr>
              <a:solidFill>
                <a:srgbClr val="FFFFFF"/>
              </a:solidFill>
              <a:latin typeface="Rockwell"/>
              <a:ea typeface="Rockwell"/>
              <a:cs typeface="Rockwell"/>
              <a:sym typeface="Rockwell"/>
            </a:endParaRPr>
          </a:p>
        </p:txBody>
      </p:sp>
      <p:sp>
        <p:nvSpPr>
          <p:cNvPr id="136" name="Shape 136"/>
          <p:cNvSpPr txBox="1"/>
          <p:nvPr/>
        </p:nvSpPr>
        <p:spPr>
          <a:xfrm>
            <a:off x="3960075" y="1182050"/>
            <a:ext cx="2352900" cy="29691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b="1" u="sng">
                <a:solidFill>
                  <a:srgbClr val="FFFFFF"/>
                </a:solidFill>
                <a:latin typeface="Rockwell"/>
                <a:ea typeface="Rockwell"/>
                <a:cs typeface="Rockwell"/>
                <a:sym typeface="Rockwell"/>
              </a:rPr>
              <a:t>2D</a:t>
            </a:r>
            <a:endParaRPr b="1" u="sng">
              <a:solidFill>
                <a:srgbClr val="FFFFFF"/>
              </a:solidFill>
              <a:latin typeface="Rockwell"/>
              <a:ea typeface="Rockwell"/>
              <a:cs typeface="Rockwell"/>
              <a:sym typeface="Rockwell"/>
            </a:endParaRPr>
          </a:p>
          <a:p>
            <a:pPr marL="0" lvl="0" indent="0">
              <a:spcBef>
                <a:spcPts val="0"/>
              </a:spcBef>
              <a:spcAft>
                <a:spcPts val="0"/>
              </a:spcAft>
              <a:buNone/>
            </a:pPr>
            <a:endParaRPr b="1">
              <a:solidFill>
                <a:srgbClr val="FFFFFF"/>
              </a:solidFill>
              <a:latin typeface="Rockwell"/>
              <a:ea typeface="Rockwell"/>
              <a:cs typeface="Rockwell"/>
              <a:sym typeface="Rockwell"/>
            </a:endParaRPr>
          </a:p>
          <a:p>
            <a:pPr marL="0" lvl="0" indent="0">
              <a:spcBef>
                <a:spcPts val="0"/>
              </a:spcBef>
              <a:spcAft>
                <a:spcPts val="0"/>
              </a:spcAft>
              <a:buNone/>
            </a:pPr>
            <a:r>
              <a:rPr lang="en">
                <a:solidFill>
                  <a:srgbClr val="FFFFFF"/>
                </a:solidFill>
                <a:latin typeface="Rockwell"/>
                <a:ea typeface="Rockwell"/>
                <a:cs typeface="Rockwell"/>
                <a:sym typeface="Rockwell"/>
              </a:rPr>
              <a:t>Main Menu Sprites</a:t>
            </a:r>
            <a:endParaRPr>
              <a:solidFill>
                <a:srgbClr val="FFFFFF"/>
              </a:solidFill>
              <a:latin typeface="Rockwell"/>
              <a:ea typeface="Rockwell"/>
              <a:cs typeface="Rockwell"/>
              <a:sym typeface="Rockwell"/>
            </a:endParaRPr>
          </a:p>
          <a:p>
            <a:pPr marL="0" lvl="0" indent="0">
              <a:spcBef>
                <a:spcPts val="0"/>
              </a:spcBef>
              <a:spcAft>
                <a:spcPts val="0"/>
              </a:spcAft>
              <a:buNone/>
            </a:pPr>
            <a:r>
              <a:rPr lang="en">
                <a:solidFill>
                  <a:srgbClr val="FFFFFF"/>
                </a:solidFill>
                <a:latin typeface="Rockwell"/>
                <a:ea typeface="Rockwell"/>
                <a:cs typeface="Rockwell"/>
                <a:sym typeface="Rockwell"/>
              </a:rPr>
              <a:t>	Buttons</a:t>
            </a:r>
            <a:endParaRPr>
              <a:solidFill>
                <a:srgbClr val="FFFFFF"/>
              </a:solidFill>
              <a:latin typeface="Rockwell"/>
              <a:ea typeface="Rockwell"/>
              <a:cs typeface="Rockwell"/>
              <a:sym typeface="Rockwell"/>
            </a:endParaRPr>
          </a:p>
          <a:p>
            <a:pPr marL="0" lvl="0" indent="0">
              <a:spcBef>
                <a:spcPts val="0"/>
              </a:spcBef>
              <a:spcAft>
                <a:spcPts val="0"/>
              </a:spcAft>
              <a:buNone/>
            </a:pPr>
            <a:r>
              <a:rPr lang="en">
                <a:solidFill>
                  <a:srgbClr val="FFFFFF"/>
                </a:solidFill>
                <a:latin typeface="Rockwell"/>
                <a:ea typeface="Rockwell"/>
                <a:cs typeface="Rockwell"/>
                <a:sym typeface="Rockwell"/>
              </a:rPr>
              <a:t>Phone Menu sprites</a:t>
            </a:r>
            <a:endParaRPr>
              <a:solidFill>
                <a:srgbClr val="FFFFFF"/>
              </a:solidFill>
              <a:latin typeface="Rockwell"/>
              <a:ea typeface="Rockwell"/>
              <a:cs typeface="Rockwell"/>
              <a:sym typeface="Rockwell"/>
            </a:endParaRPr>
          </a:p>
          <a:p>
            <a:pPr marL="0" lvl="0" indent="0">
              <a:spcBef>
                <a:spcPts val="0"/>
              </a:spcBef>
              <a:spcAft>
                <a:spcPts val="0"/>
              </a:spcAft>
              <a:buNone/>
            </a:pPr>
            <a:r>
              <a:rPr lang="en">
                <a:solidFill>
                  <a:srgbClr val="FFFFFF"/>
                </a:solidFill>
                <a:latin typeface="Rockwell"/>
                <a:ea typeface="Rockwell"/>
                <a:cs typeface="Rockwell"/>
                <a:sym typeface="Rockwell"/>
              </a:rPr>
              <a:t>	App icons</a:t>
            </a:r>
            <a:endParaRPr>
              <a:solidFill>
                <a:srgbClr val="FFFFFF"/>
              </a:solidFill>
              <a:latin typeface="Rockwell"/>
              <a:ea typeface="Rockwell"/>
              <a:cs typeface="Rockwell"/>
              <a:sym typeface="Rockwell"/>
            </a:endParaRPr>
          </a:p>
          <a:p>
            <a:pPr marL="0" lvl="0" indent="0">
              <a:spcBef>
                <a:spcPts val="0"/>
              </a:spcBef>
              <a:spcAft>
                <a:spcPts val="0"/>
              </a:spcAft>
              <a:buNone/>
            </a:pPr>
            <a:r>
              <a:rPr lang="en">
                <a:solidFill>
                  <a:srgbClr val="FFFFFF"/>
                </a:solidFill>
                <a:latin typeface="Rockwell"/>
                <a:ea typeface="Rockwell"/>
                <a:cs typeface="Rockwell"/>
                <a:sym typeface="Rockwell"/>
              </a:rPr>
              <a:t>Dialogue</a:t>
            </a:r>
            <a:endParaRPr>
              <a:solidFill>
                <a:srgbClr val="FFFFFF"/>
              </a:solidFill>
              <a:latin typeface="Rockwell"/>
              <a:ea typeface="Rockwell"/>
              <a:cs typeface="Rockwell"/>
              <a:sym typeface="Rockwell"/>
            </a:endParaRPr>
          </a:p>
          <a:p>
            <a:pPr marL="0" lvl="0" indent="0">
              <a:spcBef>
                <a:spcPts val="0"/>
              </a:spcBef>
              <a:spcAft>
                <a:spcPts val="0"/>
              </a:spcAft>
              <a:buNone/>
            </a:pPr>
            <a:r>
              <a:rPr lang="en">
                <a:solidFill>
                  <a:srgbClr val="FFFFFF"/>
                </a:solidFill>
                <a:latin typeface="Rockwell"/>
                <a:ea typeface="Rockwell"/>
                <a:cs typeface="Rockwell"/>
                <a:sym typeface="Rockwell"/>
              </a:rPr>
              <a:t>	Character Sprites</a:t>
            </a:r>
            <a:endParaRPr>
              <a:solidFill>
                <a:srgbClr val="FFFFFF"/>
              </a:solidFill>
              <a:latin typeface="Rockwell"/>
              <a:ea typeface="Rockwell"/>
              <a:cs typeface="Rockwell"/>
              <a:sym typeface="Rockwell"/>
            </a:endParaRPr>
          </a:p>
          <a:p>
            <a:pPr marL="0" lvl="0" indent="0">
              <a:spcBef>
                <a:spcPts val="0"/>
              </a:spcBef>
              <a:spcAft>
                <a:spcPts val="0"/>
              </a:spcAft>
              <a:buNone/>
            </a:pPr>
            <a:r>
              <a:rPr lang="en">
                <a:solidFill>
                  <a:srgbClr val="FFFFFF"/>
                </a:solidFill>
                <a:latin typeface="Rockwell"/>
                <a:ea typeface="Rockwell"/>
                <a:cs typeface="Rockwell"/>
                <a:sym typeface="Rockwell"/>
              </a:rPr>
              <a:t>	Speech Bubbles</a:t>
            </a:r>
            <a:endParaRPr>
              <a:solidFill>
                <a:srgbClr val="FFFFFF"/>
              </a:solidFill>
              <a:latin typeface="Rockwell"/>
              <a:ea typeface="Rockwell"/>
              <a:cs typeface="Rockwell"/>
              <a:sym typeface="Rockwell"/>
            </a:endParaRPr>
          </a:p>
        </p:txBody>
      </p:sp>
    </p:spTree>
  </p:cSld>
  <p:clrMapOvr>
    <a:masterClrMapping/>
  </p:clrMapOvr>
</p:sld>
</file>

<file path=ppt/theme/theme1.xml><?xml version="1.0" encoding="utf-8"?>
<a:theme xmlns:a="http://schemas.openxmlformats.org/drawingml/2006/main" name="Luxe">
  <a:themeElements>
    <a:clrScheme name="Luxe">
      <a:dk1>
        <a:srgbClr val="000000"/>
      </a:dk1>
      <a:lt1>
        <a:srgbClr val="FFFFFF"/>
      </a:lt1>
      <a:dk2>
        <a:srgbClr val="B7B7B7"/>
      </a:dk2>
      <a:lt2>
        <a:srgbClr val="CCA677"/>
      </a:lt2>
      <a:accent1>
        <a:srgbClr val="5D4037"/>
      </a:accent1>
      <a:accent2>
        <a:srgbClr val="455A64"/>
      </a:accent2>
      <a:accent3>
        <a:srgbClr val="607D8B"/>
      </a:accent3>
      <a:accent4>
        <a:srgbClr val="78909C"/>
      </a:accent4>
      <a:accent5>
        <a:srgbClr val="57BB8A"/>
      </a:accent5>
      <a:accent6>
        <a:srgbClr val="DCE755"/>
      </a:accent6>
      <a:hlink>
        <a:srgbClr val="57BB8A"/>
      </a:hlink>
      <a:folHlink>
        <a:srgbClr val="57BB8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948</Words>
  <Application>Microsoft Macintosh PowerPoint</Application>
  <PresentationFormat>On-screen Show (16:9)</PresentationFormat>
  <Paragraphs>223</Paragraphs>
  <Slides>35</Slides>
  <Notes>35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Times New Roman</vt:lpstr>
      <vt:lpstr>Economica</vt:lpstr>
      <vt:lpstr>Open Sans</vt:lpstr>
      <vt:lpstr>Rockwell</vt:lpstr>
      <vt:lpstr>Arial</vt:lpstr>
      <vt:lpstr>Luxe</vt:lpstr>
      <vt:lpstr>First Generation</vt:lpstr>
      <vt:lpstr>PowerPoint Presentation</vt:lpstr>
      <vt:lpstr>PowerPoint Presentation</vt:lpstr>
      <vt:lpstr>Project Overview</vt:lpstr>
      <vt:lpstr>PowerPoint Presentation</vt:lpstr>
      <vt:lpstr>Level Design  &amp; 3D Visual Asset Management</vt:lpstr>
      <vt:lpstr>PowerPoint Presentation</vt:lpstr>
      <vt:lpstr>Art</vt:lpstr>
      <vt:lpstr>Asset Production</vt:lpstr>
      <vt:lpstr>3D Environment</vt:lpstr>
      <vt:lpstr>3D Environment</vt:lpstr>
      <vt:lpstr>3D Environment</vt:lpstr>
      <vt:lpstr>3D Environment</vt:lpstr>
      <vt:lpstr>3D Environment</vt:lpstr>
      <vt:lpstr>PowerPoint Presentation</vt:lpstr>
      <vt:lpstr>PowerPoint Presentation</vt:lpstr>
      <vt:lpstr>Non-Player Character (NPC) Management</vt:lpstr>
      <vt:lpstr>What is NPC? </vt:lpstr>
      <vt:lpstr>Why use of NPC? </vt:lpstr>
      <vt:lpstr>NPC Art </vt:lpstr>
      <vt:lpstr>From Old NPCs to New NPCs</vt:lpstr>
      <vt:lpstr>What we did to make NPC SMART </vt:lpstr>
      <vt:lpstr>Dialogue &amp; NPC Interactions</vt:lpstr>
      <vt:lpstr>PowerPoint Presentation</vt:lpstr>
      <vt:lpstr>PowerPoint Presentation</vt:lpstr>
      <vt:lpstr>PowerPoint Presentation</vt:lpstr>
      <vt:lpstr>User Interface (UI), Heads Up Display (HUD), &amp; Mini-Map</vt:lpstr>
      <vt:lpstr>HUD</vt:lpstr>
      <vt:lpstr>Phone Menu</vt:lpstr>
      <vt:lpstr>Mini-Map</vt:lpstr>
      <vt:lpstr>Audio Management Controller</vt:lpstr>
      <vt:lpstr>Video Games NEED  Background Music </vt:lpstr>
      <vt:lpstr>Software Tools</vt:lpstr>
      <vt:lpstr>PowerPoint Presentation</vt:lpstr>
      <vt:lpstr>Game Demo Here</vt:lpstr>
    </vt:vector>
  </TitlesOfParts>
  <LinksUpToDate>false</LinksUpToDate>
  <SharedDoc>false</SharedDoc>
  <HyperlinksChanged>false</HyperlinksChanged>
  <AppVersion>16.0012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First Generation</dc:title>
  <cp:lastModifiedBy>Microsoft Office User</cp:lastModifiedBy>
  <cp:revision>3</cp:revision>
  <dcterms:modified xsi:type="dcterms:W3CDTF">2018-05-04T04:34:23Z</dcterms:modified>
</cp:coreProperties>
</file>