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Advent Pro SemiBold"/>
      <p:regular r:id="rId35"/>
      <p:bold r:id="rId36"/>
    </p:embeddedFont>
    <p:embeddedFont>
      <p:font typeface="Fira Sans Extra Condensed Medium"/>
      <p:regular r:id="rId37"/>
      <p:bold r:id="rId38"/>
      <p:italic r:id="rId39"/>
      <p:boldItalic r:id="rId40"/>
    </p:embeddedFont>
    <p:embeddedFont>
      <p:font typeface="Fira Sans Condensed Medium"/>
      <p:regular r:id="rId41"/>
      <p:bold r:id="rId42"/>
      <p:italic r:id="rId43"/>
      <p:boldItalic r:id="rId44"/>
    </p:embeddedFont>
    <p:embeddedFont>
      <p:font typeface="Maven Pro"/>
      <p:regular r:id="rId45"/>
      <p:bold r:id="rId46"/>
    </p:embeddedFont>
    <p:embeddedFont>
      <p:font typeface="Share Tech"/>
      <p:regular r:id="rId47"/>
    </p:embeddedFont>
    <p:embeddedFont>
      <p:font typeface="Source Sans Pro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ExtraCondensedMedium-boldItalic.fntdata"/><Relationship Id="rId42" Type="http://schemas.openxmlformats.org/officeDocument/2006/relationships/font" Target="fonts/FiraSansCondensedMedium-bold.fntdata"/><Relationship Id="rId41" Type="http://schemas.openxmlformats.org/officeDocument/2006/relationships/font" Target="fonts/FiraSansCondensedMedium-regular.fntdata"/><Relationship Id="rId44" Type="http://schemas.openxmlformats.org/officeDocument/2006/relationships/font" Target="fonts/FiraSansCondensedMedium-boldItalic.fntdata"/><Relationship Id="rId43" Type="http://schemas.openxmlformats.org/officeDocument/2006/relationships/font" Target="fonts/FiraSansCondensedMedium-italic.fntdata"/><Relationship Id="rId46" Type="http://schemas.openxmlformats.org/officeDocument/2006/relationships/font" Target="fonts/MavenPro-bold.fntdata"/><Relationship Id="rId45" Type="http://schemas.openxmlformats.org/officeDocument/2006/relationships/font" Target="fonts/MavenPro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SourceSansPro-regular.fntdata"/><Relationship Id="rId47" Type="http://schemas.openxmlformats.org/officeDocument/2006/relationships/font" Target="fonts/ShareTech-regular.fntdata"/><Relationship Id="rId49" Type="http://schemas.openxmlformats.org/officeDocument/2006/relationships/font" Target="fonts/SourceSansPr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font" Target="fonts/AdventProSemiBold-regular.fntdata"/><Relationship Id="rId34" Type="http://schemas.openxmlformats.org/officeDocument/2006/relationships/slide" Target="slides/slide30.xml"/><Relationship Id="rId37" Type="http://schemas.openxmlformats.org/officeDocument/2006/relationships/font" Target="fonts/FiraSansExtraCondensedMedium-regular.fntdata"/><Relationship Id="rId36" Type="http://schemas.openxmlformats.org/officeDocument/2006/relationships/font" Target="fonts/AdventProSemiBold-bold.fntdata"/><Relationship Id="rId39" Type="http://schemas.openxmlformats.org/officeDocument/2006/relationships/font" Target="fonts/FiraSansExtraCondensedMedium-italic.fntdata"/><Relationship Id="rId38" Type="http://schemas.openxmlformats.org/officeDocument/2006/relationships/font" Target="fonts/FiraSansExtraCondensedMedium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SourceSansPro-boldItalic.fntdata"/><Relationship Id="rId50" Type="http://schemas.openxmlformats.org/officeDocument/2006/relationships/font" Target="fonts/SourceSansPro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6c52a2e8d8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6c52a2e8d8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6c4305b01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6c4305b01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d54548d536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d54548d536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6c4305b01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6c4305b01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6c4305b01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6c4305b01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6c4305b01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6c4305b01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d38f3b272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d38f3b272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d595cd5b8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d595cd5b8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595cd5b85_6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595cd5b85_6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d595cd5b8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d595cd5b8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d54548d536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d54548d536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54548d53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54548d53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54548d536_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54548d536_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d54548d536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d54548d536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d595cd5b85_9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d595cd5b85_9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d595cd5b85_9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d595cd5b85_9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d595cd5b85_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d595cd5b85_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d595cd5b85_9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d595cd5b85_9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6c60e245bf_1_31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6c60e245bf_1_31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6c52a2e8d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6c52a2e8d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d38f3b272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d38f3b272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d38f3b272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d38f3b272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d54548d536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d54548d536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6c52a2e8d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6c52a2e8d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d54548d536_5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d54548d536_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d5fa7ffcd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d5fa7ffcd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54548d536_5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d54548d536_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6c4305b01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6c4305b01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6c4305b01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6c4305b01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6c52a2e8d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6c52a2e8d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561650" y="751888"/>
            <a:ext cx="6020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924250" y="2804488"/>
            <a:ext cx="3295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1060456" y="1158638"/>
            <a:ext cx="121198" cy="121434"/>
          </a:xfrm>
          <a:custGeom>
            <a:rect b="b" l="l" r="r" t="t"/>
            <a:pathLst>
              <a:path extrusionOk="0" h="4634" w="4625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9740" y="916059"/>
            <a:ext cx="121434" cy="121434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257933" y="2452405"/>
            <a:ext cx="57599" cy="57599"/>
          </a:xfrm>
          <a:custGeom>
            <a:rect b="b" l="l" r="r" t="t"/>
            <a:pathLst>
              <a:path extrusionOk="0" fill="none" h="2198" w="2198">
                <a:moveTo>
                  <a:pt x="1" y="1"/>
                </a:moveTo>
                <a:lnTo>
                  <a:pt x="2198" y="1"/>
                </a:lnTo>
                <a:lnTo>
                  <a:pt x="2198" y="2198"/>
                </a:lnTo>
                <a:lnTo>
                  <a:pt x="1" y="2198"/>
                </a:lnTo>
                <a:close/>
              </a:path>
            </a:pathLst>
          </a:custGeom>
          <a:noFill/>
          <a:ln cap="flat" cmpd="sng" w="1375">
            <a:solidFill>
              <a:srgbClr val="E898A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10023" y="4821495"/>
            <a:ext cx="98059" cy="98295"/>
          </a:xfrm>
          <a:custGeom>
            <a:rect b="b" l="l" r="r" t="t"/>
            <a:pathLst>
              <a:path extrusionOk="0" fill="none" h="3751" w="3742">
                <a:moveTo>
                  <a:pt x="1" y="0"/>
                </a:moveTo>
                <a:lnTo>
                  <a:pt x="3742" y="0"/>
                </a:lnTo>
                <a:lnTo>
                  <a:pt x="3742" y="3750"/>
                </a:lnTo>
                <a:lnTo>
                  <a:pt x="1" y="3750"/>
                </a:lnTo>
                <a:close/>
              </a:path>
            </a:pathLst>
          </a:custGeom>
          <a:noFill/>
          <a:ln cap="flat" cmpd="sng" w="2975">
            <a:solidFill>
              <a:srgbClr val="E898A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75669" y="1557059"/>
            <a:ext cx="57834" cy="57599"/>
          </a:xfrm>
          <a:custGeom>
            <a:rect b="b" l="l" r="r" t="t"/>
            <a:pathLst>
              <a:path extrusionOk="0" fill="none" h="2198" w="2207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263673" y="2953681"/>
            <a:ext cx="104086" cy="104322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8263682" y="-434366"/>
            <a:ext cx="188886" cy="1181531"/>
            <a:chOff x="2877432" y="975334"/>
            <a:chExt cx="188886" cy="1181531"/>
          </a:xfrm>
        </p:grpSpPr>
        <p:sp>
          <p:nvSpPr>
            <p:cNvPr id="18" name="Google Shape;18;p2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2"/>
          <p:cNvSpPr/>
          <p:nvPr/>
        </p:nvSpPr>
        <p:spPr>
          <a:xfrm>
            <a:off x="8485996" y="1614632"/>
            <a:ext cx="80502" cy="80476"/>
          </a:xfrm>
          <a:custGeom>
            <a:rect b="b" l="l" r="r" t="t"/>
            <a:pathLst>
              <a:path extrusionOk="0" h="3071" w="3072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3090746" y="-533657"/>
            <a:ext cx="98059" cy="1147596"/>
            <a:chOff x="3347921" y="16006"/>
            <a:chExt cx="98059" cy="1147596"/>
          </a:xfrm>
        </p:grpSpPr>
        <p:sp>
          <p:nvSpPr>
            <p:cNvPr id="23" name="Google Shape;23;p2"/>
            <p:cNvSpPr/>
            <p:nvPr/>
          </p:nvSpPr>
          <p:spPr>
            <a:xfrm>
              <a:off x="3347921" y="1065280"/>
              <a:ext cx="98059" cy="98321"/>
            </a:xfrm>
            <a:custGeom>
              <a:rect b="b" l="l" r="r" t="t"/>
              <a:pathLst>
                <a:path extrusionOk="0" fill="none" h="3752" w="3742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cap="flat" cmpd="sng" w="2975">
              <a:solidFill>
                <a:srgbClr val="E898A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92705" y="16006"/>
              <a:ext cx="8464" cy="894665"/>
            </a:xfrm>
            <a:custGeom>
              <a:rect b="b" l="l" r="r" t="t"/>
              <a:pathLst>
                <a:path extrusionOk="0" h="34141" w="323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4892771" y="-340112"/>
            <a:ext cx="121172" cy="760495"/>
            <a:chOff x="5245196" y="3136513"/>
            <a:chExt cx="121172" cy="760495"/>
          </a:xfrm>
        </p:grpSpPr>
        <p:sp>
          <p:nvSpPr>
            <p:cNvPr id="26" name="Google Shape;26;p2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50617" y="2402301"/>
            <a:ext cx="188650" cy="2468354"/>
            <a:chOff x="250617" y="2402301"/>
            <a:chExt cx="188650" cy="2468354"/>
          </a:xfrm>
        </p:grpSpPr>
        <p:sp>
          <p:nvSpPr>
            <p:cNvPr id="29" name="Google Shape;29;p2"/>
            <p:cNvSpPr/>
            <p:nvPr/>
          </p:nvSpPr>
          <p:spPr>
            <a:xfrm>
              <a:off x="250617" y="4681770"/>
              <a:ext cx="188650" cy="188886"/>
            </a:xfrm>
            <a:custGeom>
              <a:rect b="b" l="l" r="r" t="t"/>
              <a:pathLst>
                <a:path extrusionOk="0" fill="none" h="7208" w="7199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78316" y="4166291"/>
              <a:ext cx="133226" cy="133226"/>
            </a:xfrm>
            <a:custGeom>
              <a:rect b="b" l="l" r="r" t="t"/>
              <a:pathLst>
                <a:path extrusionOk="0" fill="none" h="5084" w="5084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04573" y="3689098"/>
              <a:ext cx="80476" cy="80476"/>
            </a:xfrm>
            <a:custGeom>
              <a:rect b="b" l="l" r="r" t="t"/>
              <a:pathLst>
                <a:path extrusionOk="0" fill="none" h="3071" w="3071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0710" y="2402301"/>
              <a:ext cx="8464" cy="1011487"/>
            </a:xfrm>
            <a:custGeom>
              <a:rect b="b" l="l" r="r" t="t"/>
              <a:pathLst>
                <a:path extrusionOk="0" h="38599" w="323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8935726" y="10"/>
            <a:ext cx="8464" cy="2519637"/>
          </a:xfrm>
          <a:custGeom>
            <a:rect b="b" l="l" r="r" t="t"/>
            <a:pathLst>
              <a:path extrusionOk="0" h="96151" w="323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646863" y="21446"/>
            <a:ext cx="8464" cy="1689069"/>
          </a:xfrm>
          <a:custGeom>
            <a:rect b="b" l="l" r="r" t="t"/>
            <a:pathLst>
              <a:path extrusionOk="0" h="64456" w="323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2038689" y="173907"/>
            <a:ext cx="57599" cy="831799"/>
            <a:chOff x="2038689" y="173907"/>
            <a:chExt cx="57599" cy="831799"/>
          </a:xfrm>
        </p:grpSpPr>
        <p:sp>
          <p:nvSpPr>
            <p:cNvPr id="36" name="Google Shape;36;p2"/>
            <p:cNvSpPr/>
            <p:nvPr/>
          </p:nvSpPr>
          <p:spPr>
            <a:xfrm>
              <a:off x="2038689" y="947872"/>
              <a:ext cx="57599" cy="57834"/>
            </a:xfrm>
            <a:custGeom>
              <a:rect b="b" l="l" r="r" t="t"/>
              <a:pathLst>
                <a:path extrusionOk="0" fill="none" h="2207" w="2198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cap="flat" cmpd="sng" w="2975">
              <a:solidFill>
                <a:srgbClr val="00CFC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63269" y="173907"/>
              <a:ext cx="8438" cy="692074"/>
            </a:xfrm>
            <a:custGeom>
              <a:rect b="b" l="l" r="r" t="t"/>
              <a:pathLst>
                <a:path extrusionOk="0" h="26410" w="322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/>
          <p:nvPr>
            <p:ph type="ctrTitle"/>
          </p:nvPr>
        </p:nvSpPr>
        <p:spPr>
          <a:xfrm>
            <a:off x="3068675" y="3075325"/>
            <a:ext cx="3055800" cy="5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4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7" name="Google Shape;177;p11"/>
          <p:cNvSpPr txBox="1"/>
          <p:nvPr>
            <p:ph idx="1" type="subTitle"/>
          </p:nvPr>
        </p:nvSpPr>
        <p:spPr>
          <a:xfrm>
            <a:off x="2333000" y="1799075"/>
            <a:ext cx="44781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8" name="Google Shape;178;p11"/>
          <p:cNvSpPr/>
          <p:nvPr/>
        </p:nvSpPr>
        <p:spPr>
          <a:xfrm>
            <a:off x="1621169" y="2890613"/>
            <a:ext cx="121198" cy="121434"/>
          </a:xfrm>
          <a:custGeom>
            <a:rect b="b" l="l" r="r" t="t"/>
            <a:pathLst>
              <a:path extrusionOk="0" h="4634" w="4625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1238740" y="2106884"/>
            <a:ext cx="121434" cy="121434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8710023" y="4821495"/>
            <a:ext cx="98059" cy="98295"/>
          </a:xfrm>
          <a:custGeom>
            <a:rect b="b" l="l" r="r" t="t"/>
            <a:pathLst>
              <a:path extrusionOk="0" fill="none" h="3751" w="3742">
                <a:moveTo>
                  <a:pt x="1" y="0"/>
                </a:moveTo>
                <a:lnTo>
                  <a:pt x="3742" y="0"/>
                </a:lnTo>
                <a:lnTo>
                  <a:pt x="3742" y="3750"/>
                </a:lnTo>
                <a:lnTo>
                  <a:pt x="1" y="3750"/>
                </a:lnTo>
                <a:close/>
              </a:path>
            </a:pathLst>
          </a:custGeom>
          <a:noFill/>
          <a:ln cap="flat" cmpd="sng" w="2975">
            <a:solidFill>
              <a:srgbClr val="E898A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275669" y="1557059"/>
            <a:ext cx="57834" cy="57599"/>
          </a:xfrm>
          <a:custGeom>
            <a:rect b="b" l="l" r="r" t="t"/>
            <a:pathLst>
              <a:path extrusionOk="0" fill="none" h="2198" w="2207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263673" y="2953681"/>
            <a:ext cx="104086" cy="104322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8217007" y="3576772"/>
            <a:ext cx="188886" cy="1181531"/>
            <a:chOff x="2877432" y="975334"/>
            <a:chExt cx="188886" cy="1181531"/>
          </a:xfrm>
        </p:grpSpPr>
        <p:sp>
          <p:nvSpPr>
            <p:cNvPr id="184" name="Google Shape;184;p11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7" name="Google Shape;187;p11"/>
          <p:cNvSpPr/>
          <p:nvPr/>
        </p:nvSpPr>
        <p:spPr>
          <a:xfrm>
            <a:off x="8718796" y="1164882"/>
            <a:ext cx="80502" cy="80476"/>
          </a:xfrm>
          <a:custGeom>
            <a:rect b="b" l="l" r="r" t="t"/>
            <a:pathLst>
              <a:path extrusionOk="0" h="3071" w="3072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8" name="Google Shape;188;p11"/>
          <p:cNvGrpSpPr/>
          <p:nvPr/>
        </p:nvGrpSpPr>
        <p:grpSpPr>
          <a:xfrm>
            <a:off x="7519346" y="3243318"/>
            <a:ext cx="98059" cy="1147596"/>
            <a:chOff x="3347921" y="16006"/>
            <a:chExt cx="98059" cy="1147596"/>
          </a:xfrm>
        </p:grpSpPr>
        <p:sp>
          <p:nvSpPr>
            <p:cNvPr id="189" name="Google Shape;189;p11"/>
            <p:cNvSpPr/>
            <p:nvPr/>
          </p:nvSpPr>
          <p:spPr>
            <a:xfrm>
              <a:off x="3347921" y="1065280"/>
              <a:ext cx="98059" cy="98321"/>
            </a:xfrm>
            <a:custGeom>
              <a:rect b="b" l="l" r="r" t="t"/>
              <a:pathLst>
                <a:path extrusionOk="0" fill="none" h="3752" w="3742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cap="flat" cmpd="sng" w="2975">
              <a:solidFill>
                <a:srgbClr val="E898A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3392705" y="16006"/>
              <a:ext cx="8464" cy="894665"/>
            </a:xfrm>
            <a:custGeom>
              <a:rect b="b" l="l" r="r" t="t"/>
              <a:pathLst>
                <a:path extrusionOk="0" h="34141" w="323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1" name="Google Shape;191;p11"/>
          <p:cNvGrpSpPr/>
          <p:nvPr/>
        </p:nvGrpSpPr>
        <p:grpSpPr>
          <a:xfrm>
            <a:off x="805821" y="2953663"/>
            <a:ext cx="121172" cy="760495"/>
            <a:chOff x="5245196" y="3136513"/>
            <a:chExt cx="121172" cy="760495"/>
          </a:xfrm>
        </p:grpSpPr>
        <p:sp>
          <p:nvSpPr>
            <p:cNvPr id="192" name="Google Shape;192;p11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" name="Google Shape;194;p11"/>
          <p:cNvGrpSpPr/>
          <p:nvPr/>
        </p:nvGrpSpPr>
        <p:grpSpPr>
          <a:xfrm>
            <a:off x="250617" y="2402301"/>
            <a:ext cx="188650" cy="2468354"/>
            <a:chOff x="250617" y="2402301"/>
            <a:chExt cx="188650" cy="2468354"/>
          </a:xfrm>
        </p:grpSpPr>
        <p:sp>
          <p:nvSpPr>
            <p:cNvPr id="195" name="Google Shape;195;p11"/>
            <p:cNvSpPr/>
            <p:nvPr/>
          </p:nvSpPr>
          <p:spPr>
            <a:xfrm>
              <a:off x="250617" y="4681770"/>
              <a:ext cx="188650" cy="188886"/>
            </a:xfrm>
            <a:custGeom>
              <a:rect b="b" l="l" r="r" t="t"/>
              <a:pathLst>
                <a:path extrusionOk="0" fill="none" h="7208" w="7199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78316" y="4166291"/>
              <a:ext cx="133226" cy="133226"/>
            </a:xfrm>
            <a:custGeom>
              <a:rect b="b" l="l" r="r" t="t"/>
              <a:pathLst>
                <a:path extrusionOk="0" fill="none" h="5084" w="5084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304573" y="3689098"/>
              <a:ext cx="80476" cy="80476"/>
            </a:xfrm>
            <a:custGeom>
              <a:rect b="b" l="l" r="r" t="t"/>
              <a:pathLst>
                <a:path extrusionOk="0" fill="none" h="3071" w="3071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340710" y="2402301"/>
              <a:ext cx="8464" cy="1011487"/>
            </a:xfrm>
            <a:custGeom>
              <a:rect b="b" l="l" r="r" t="t"/>
              <a:pathLst>
                <a:path extrusionOk="0" h="38599" w="323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9" name="Google Shape;199;p11"/>
          <p:cNvSpPr/>
          <p:nvPr/>
        </p:nvSpPr>
        <p:spPr>
          <a:xfrm>
            <a:off x="8307214" y="-383977"/>
            <a:ext cx="8464" cy="2519637"/>
          </a:xfrm>
          <a:custGeom>
            <a:rect b="b" l="l" r="r" t="t"/>
            <a:pathLst>
              <a:path extrusionOk="0" h="96151" w="323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646863" y="21446"/>
            <a:ext cx="8464" cy="1689069"/>
          </a:xfrm>
          <a:custGeom>
            <a:rect b="b" l="l" r="r" t="t"/>
            <a:pathLst>
              <a:path extrusionOk="0" h="64456" w="323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" name="Google Shape;201;p11"/>
          <p:cNvGrpSpPr/>
          <p:nvPr/>
        </p:nvGrpSpPr>
        <p:grpSpPr>
          <a:xfrm>
            <a:off x="2038689" y="173907"/>
            <a:ext cx="57599" cy="831799"/>
            <a:chOff x="2038689" y="173907"/>
            <a:chExt cx="57599" cy="831799"/>
          </a:xfrm>
        </p:grpSpPr>
        <p:sp>
          <p:nvSpPr>
            <p:cNvPr id="202" name="Google Shape;202;p11"/>
            <p:cNvSpPr/>
            <p:nvPr/>
          </p:nvSpPr>
          <p:spPr>
            <a:xfrm>
              <a:off x="2038689" y="947872"/>
              <a:ext cx="57599" cy="57834"/>
            </a:xfrm>
            <a:custGeom>
              <a:rect b="b" l="l" r="r" t="t"/>
              <a:pathLst>
                <a:path extrusionOk="0" fill="none" h="2207" w="2198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cap="flat" cmpd="sng" w="2975">
              <a:solidFill>
                <a:srgbClr val="00CFC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2063269" y="173907"/>
              <a:ext cx="8438" cy="692074"/>
            </a:xfrm>
            <a:custGeom>
              <a:rect b="b" l="l" r="r" t="t"/>
              <a:pathLst>
                <a:path extrusionOk="0" h="26410" w="322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11"/>
          <p:cNvSpPr/>
          <p:nvPr/>
        </p:nvSpPr>
        <p:spPr>
          <a:xfrm>
            <a:off x="7582340" y="1834534"/>
            <a:ext cx="121434" cy="121434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" name="Google Shape;205;p11"/>
          <p:cNvGrpSpPr/>
          <p:nvPr/>
        </p:nvGrpSpPr>
        <p:grpSpPr>
          <a:xfrm>
            <a:off x="4920170" y="-496491"/>
            <a:ext cx="188886" cy="1181531"/>
            <a:chOff x="2877432" y="975334"/>
            <a:chExt cx="188886" cy="1181531"/>
          </a:xfrm>
        </p:grpSpPr>
        <p:sp>
          <p:nvSpPr>
            <p:cNvPr id="206" name="Google Shape;206;p11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chemeClr val="accent2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chemeClr val="accent2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chemeClr val="accent2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" name="Google Shape;209;p11"/>
          <p:cNvSpPr/>
          <p:nvPr/>
        </p:nvSpPr>
        <p:spPr>
          <a:xfrm>
            <a:off x="7084804" y="549572"/>
            <a:ext cx="80476" cy="80476"/>
          </a:xfrm>
          <a:custGeom>
            <a:rect b="b" l="l" r="r" t="t"/>
            <a:pathLst>
              <a:path extrusionOk="0" h="3071" w="3071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0" name="Google Shape;210;p11"/>
          <p:cNvGrpSpPr/>
          <p:nvPr/>
        </p:nvGrpSpPr>
        <p:grpSpPr>
          <a:xfrm>
            <a:off x="3030471" y="-223849"/>
            <a:ext cx="121172" cy="760495"/>
            <a:chOff x="5245196" y="3136513"/>
            <a:chExt cx="121172" cy="760495"/>
          </a:xfrm>
        </p:grpSpPr>
        <p:sp>
          <p:nvSpPr>
            <p:cNvPr id="211" name="Google Shape;211;p11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" name="Google Shape;213;p11"/>
          <p:cNvGrpSpPr/>
          <p:nvPr/>
        </p:nvGrpSpPr>
        <p:grpSpPr>
          <a:xfrm>
            <a:off x="2306292" y="2569221"/>
            <a:ext cx="199237" cy="2828935"/>
            <a:chOff x="1608717" y="1280046"/>
            <a:chExt cx="199237" cy="2828935"/>
          </a:xfrm>
        </p:grpSpPr>
        <p:sp>
          <p:nvSpPr>
            <p:cNvPr id="214" name="Google Shape;214;p11"/>
            <p:cNvSpPr/>
            <p:nvPr/>
          </p:nvSpPr>
          <p:spPr>
            <a:xfrm>
              <a:off x="1608717" y="3909744"/>
              <a:ext cx="199237" cy="199237"/>
            </a:xfrm>
            <a:custGeom>
              <a:rect b="b" l="l" r="r" t="t"/>
              <a:pathLst>
                <a:path extrusionOk="0" h="7603" w="7603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1656175" y="3269477"/>
              <a:ext cx="104086" cy="104086"/>
            </a:xfrm>
            <a:custGeom>
              <a:rect b="b" l="l" r="r" t="t"/>
              <a:pathLst>
                <a:path extrusionOk="0" h="3972" w="3972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1704104" y="1280046"/>
              <a:ext cx="8464" cy="1794099"/>
            </a:xfrm>
            <a:custGeom>
              <a:rect b="b" l="l" r="r" t="t"/>
              <a:pathLst>
                <a:path extrusionOk="0" h="68464" w="323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 txBox="1"/>
          <p:nvPr>
            <p:ph hasCustomPrompt="1" type="title"/>
          </p:nvPr>
        </p:nvSpPr>
        <p:spPr>
          <a:xfrm>
            <a:off x="1733725" y="856650"/>
            <a:ext cx="5676600" cy="123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9" name="Google Shape;219;p12"/>
          <p:cNvSpPr txBox="1"/>
          <p:nvPr>
            <p:ph idx="1" type="body"/>
          </p:nvPr>
        </p:nvSpPr>
        <p:spPr>
          <a:xfrm>
            <a:off x="3208075" y="2086950"/>
            <a:ext cx="2727900" cy="7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220" name="Google Shape;220;p12"/>
          <p:cNvGrpSpPr/>
          <p:nvPr/>
        </p:nvGrpSpPr>
        <p:grpSpPr>
          <a:xfrm>
            <a:off x="722446" y="3412541"/>
            <a:ext cx="7699120" cy="1883463"/>
            <a:chOff x="4558950" y="838825"/>
            <a:chExt cx="2813800" cy="688350"/>
          </a:xfrm>
        </p:grpSpPr>
        <p:sp>
          <p:nvSpPr>
            <p:cNvPr id="221" name="Google Shape;221;p12"/>
            <p:cNvSpPr/>
            <p:nvPr/>
          </p:nvSpPr>
          <p:spPr>
            <a:xfrm>
              <a:off x="6067275" y="838825"/>
              <a:ext cx="46025" cy="39525"/>
            </a:xfrm>
            <a:custGeom>
              <a:rect b="b" l="l" r="r" t="t"/>
              <a:pathLst>
                <a:path extrusionOk="0" h="1581" w="1841">
                  <a:moveTo>
                    <a:pt x="1059" y="0"/>
                  </a:moveTo>
                  <a:cubicBezTo>
                    <a:pt x="353" y="0"/>
                    <a:pt x="1" y="857"/>
                    <a:pt x="492" y="1348"/>
                  </a:cubicBezTo>
                  <a:cubicBezTo>
                    <a:pt x="656" y="1508"/>
                    <a:pt x="856" y="1580"/>
                    <a:pt x="1051" y="1580"/>
                  </a:cubicBezTo>
                  <a:cubicBezTo>
                    <a:pt x="1456" y="1580"/>
                    <a:pt x="1840" y="1270"/>
                    <a:pt x="1840" y="794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4703850" y="911275"/>
              <a:ext cx="2580700" cy="613375"/>
            </a:xfrm>
            <a:custGeom>
              <a:rect b="b" l="l" r="r" t="t"/>
              <a:pathLst>
                <a:path extrusionOk="0" h="24535" w="103228">
                  <a:moveTo>
                    <a:pt x="47431" y="0"/>
                  </a:moveTo>
                  <a:lnTo>
                    <a:pt x="34779" y="13685"/>
                  </a:lnTo>
                  <a:lnTo>
                    <a:pt x="20906" y="18309"/>
                  </a:lnTo>
                  <a:lnTo>
                    <a:pt x="15412" y="16898"/>
                  </a:lnTo>
                  <a:lnTo>
                    <a:pt x="9061" y="9892"/>
                  </a:lnTo>
                  <a:lnTo>
                    <a:pt x="1" y="24459"/>
                  </a:lnTo>
                  <a:lnTo>
                    <a:pt x="127" y="24534"/>
                  </a:lnTo>
                  <a:lnTo>
                    <a:pt x="9086" y="10131"/>
                  </a:lnTo>
                  <a:lnTo>
                    <a:pt x="15336" y="17024"/>
                  </a:lnTo>
                  <a:lnTo>
                    <a:pt x="20893" y="18448"/>
                  </a:lnTo>
                  <a:lnTo>
                    <a:pt x="20918" y="18461"/>
                  </a:lnTo>
                  <a:lnTo>
                    <a:pt x="34855" y="13811"/>
                  </a:lnTo>
                  <a:lnTo>
                    <a:pt x="47431" y="215"/>
                  </a:lnTo>
                  <a:lnTo>
                    <a:pt x="59099" y="12778"/>
                  </a:lnTo>
                  <a:lnTo>
                    <a:pt x="67479" y="19620"/>
                  </a:lnTo>
                  <a:lnTo>
                    <a:pt x="76513" y="18196"/>
                  </a:lnTo>
                  <a:lnTo>
                    <a:pt x="82209" y="19885"/>
                  </a:lnTo>
                  <a:lnTo>
                    <a:pt x="88661" y="9035"/>
                  </a:lnTo>
                  <a:lnTo>
                    <a:pt x="95138" y="5860"/>
                  </a:lnTo>
                  <a:lnTo>
                    <a:pt x="103101" y="24496"/>
                  </a:lnTo>
                  <a:lnTo>
                    <a:pt x="103227" y="24433"/>
                  </a:lnTo>
                  <a:lnTo>
                    <a:pt x="95213" y="5671"/>
                  </a:lnTo>
                  <a:lnTo>
                    <a:pt x="88585" y="8922"/>
                  </a:lnTo>
                  <a:lnTo>
                    <a:pt x="88560" y="8934"/>
                  </a:lnTo>
                  <a:lnTo>
                    <a:pt x="82146" y="19708"/>
                  </a:lnTo>
                  <a:lnTo>
                    <a:pt x="76539" y="18057"/>
                  </a:lnTo>
                  <a:lnTo>
                    <a:pt x="76513" y="18045"/>
                  </a:lnTo>
                  <a:lnTo>
                    <a:pt x="67529" y="19469"/>
                  </a:lnTo>
                  <a:lnTo>
                    <a:pt x="59187" y="12664"/>
                  </a:lnTo>
                  <a:lnTo>
                    <a:pt x="47431" y="0"/>
                  </a:ln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4704175" y="930800"/>
              <a:ext cx="2582575" cy="595725"/>
            </a:xfrm>
            <a:custGeom>
              <a:rect b="b" l="l" r="r" t="t"/>
              <a:pathLst>
                <a:path extrusionOk="0" h="23829" w="103303">
                  <a:moveTo>
                    <a:pt x="67125" y="1"/>
                  </a:moveTo>
                  <a:lnTo>
                    <a:pt x="58065" y="5948"/>
                  </a:lnTo>
                  <a:lnTo>
                    <a:pt x="47115" y="9817"/>
                  </a:lnTo>
                  <a:lnTo>
                    <a:pt x="41747" y="17995"/>
                  </a:lnTo>
                  <a:lnTo>
                    <a:pt x="26941" y="870"/>
                  </a:lnTo>
                  <a:lnTo>
                    <a:pt x="19822" y="13421"/>
                  </a:lnTo>
                  <a:lnTo>
                    <a:pt x="8758" y="16054"/>
                  </a:lnTo>
                  <a:lnTo>
                    <a:pt x="8733" y="16054"/>
                  </a:lnTo>
                  <a:lnTo>
                    <a:pt x="1" y="23665"/>
                  </a:lnTo>
                  <a:lnTo>
                    <a:pt x="101" y="23766"/>
                  </a:lnTo>
                  <a:lnTo>
                    <a:pt x="8809" y="16180"/>
                  </a:lnTo>
                  <a:lnTo>
                    <a:pt x="19885" y="13547"/>
                  </a:lnTo>
                  <a:lnTo>
                    <a:pt x="19910" y="13547"/>
                  </a:lnTo>
                  <a:lnTo>
                    <a:pt x="26966" y="1122"/>
                  </a:lnTo>
                  <a:lnTo>
                    <a:pt x="41697" y="18158"/>
                  </a:lnTo>
                  <a:lnTo>
                    <a:pt x="41760" y="18234"/>
                  </a:lnTo>
                  <a:lnTo>
                    <a:pt x="47203" y="9930"/>
                  </a:lnTo>
                  <a:lnTo>
                    <a:pt x="58116" y="6087"/>
                  </a:lnTo>
                  <a:lnTo>
                    <a:pt x="67088" y="190"/>
                  </a:lnTo>
                  <a:lnTo>
                    <a:pt x="73224" y="8884"/>
                  </a:lnTo>
                  <a:lnTo>
                    <a:pt x="73262" y="8935"/>
                  </a:lnTo>
                  <a:lnTo>
                    <a:pt x="81125" y="5583"/>
                  </a:lnTo>
                  <a:lnTo>
                    <a:pt x="94091" y="13408"/>
                  </a:lnTo>
                  <a:lnTo>
                    <a:pt x="103189" y="23829"/>
                  </a:lnTo>
                  <a:lnTo>
                    <a:pt x="103303" y="23728"/>
                  </a:lnTo>
                  <a:lnTo>
                    <a:pt x="94192" y="13307"/>
                  </a:lnTo>
                  <a:lnTo>
                    <a:pt x="81138" y="5419"/>
                  </a:lnTo>
                  <a:lnTo>
                    <a:pt x="73312" y="8758"/>
                  </a:lnTo>
                  <a:lnTo>
                    <a:pt x="67125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4904225" y="1145950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59" y="1"/>
                  </a:moveTo>
                  <a:cubicBezTo>
                    <a:pt x="353" y="1"/>
                    <a:pt x="0" y="845"/>
                    <a:pt x="504" y="1337"/>
                  </a:cubicBezTo>
                  <a:cubicBezTo>
                    <a:pt x="664" y="1501"/>
                    <a:pt x="861" y="1574"/>
                    <a:pt x="1054" y="1574"/>
                  </a:cubicBezTo>
                  <a:cubicBezTo>
                    <a:pt x="1455" y="1574"/>
                    <a:pt x="1840" y="1258"/>
                    <a:pt x="1840" y="782"/>
                  </a:cubicBezTo>
                  <a:cubicBezTo>
                    <a:pt x="1840" y="354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2"/>
            <p:cNvSpPr/>
            <p:nvPr/>
          </p:nvSpPr>
          <p:spPr>
            <a:xfrm>
              <a:off x="5062350" y="1316075"/>
              <a:ext cx="46025" cy="39350"/>
            </a:xfrm>
            <a:custGeom>
              <a:rect b="b" l="l" r="r" t="t"/>
              <a:pathLst>
                <a:path extrusionOk="0" h="1574" w="1841">
                  <a:moveTo>
                    <a:pt x="1059" y="0"/>
                  </a:moveTo>
                  <a:cubicBezTo>
                    <a:pt x="354" y="0"/>
                    <a:pt x="1" y="845"/>
                    <a:pt x="492" y="1336"/>
                  </a:cubicBezTo>
                  <a:cubicBezTo>
                    <a:pt x="656" y="1500"/>
                    <a:pt x="856" y="1573"/>
                    <a:pt x="1051" y="1573"/>
                  </a:cubicBezTo>
                  <a:cubicBezTo>
                    <a:pt x="1456" y="1573"/>
                    <a:pt x="1841" y="1258"/>
                    <a:pt x="1841" y="782"/>
                  </a:cubicBezTo>
                  <a:cubicBezTo>
                    <a:pt x="1841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2"/>
            <p:cNvSpPr/>
            <p:nvPr/>
          </p:nvSpPr>
          <p:spPr>
            <a:xfrm>
              <a:off x="5209475" y="1350400"/>
              <a:ext cx="39725" cy="39725"/>
            </a:xfrm>
            <a:custGeom>
              <a:rect b="b" l="l" r="r" t="t"/>
              <a:pathLst>
                <a:path extrusionOk="0" h="1589" w="1589">
                  <a:moveTo>
                    <a:pt x="794" y="1"/>
                  </a:moveTo>
                  <a:cubicBezTo>
                    <a:pt x="353" y="1"/>
                    <a:pt x="0" y="354"/>
                    <a:pt x="0" y="795"/>
                  </a:cubicBezTo>
                  <a:cubicBezTo>
                    <a:pt x="0" y="1223"/>
                    <a:pt x="353" y="1589"/>
                    <a:pt x="794" y="1589"/>
                  </a:cubicBezTo>
                  <a:cubicBezTo>
                    <a:pt x="1235" y="1589"/>
                    <a:pt x="1588" y="1223"/>
                    <a:pt x="1588" y="795"/>
                  </a:cubicBezTo>
                  <a:cubicBezTo>
                    <a:pt x="1588" y="354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5173875" y="124897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0"/>
                  </a:moveTo>
                  <a:cubicBezTo>
                    <a:pt x="353" y="0"/>
                    <a:pt x="0" y="845"/>
                    <a:pt x="505" y="1349"/>
                  </a:cubicBezTo>
                  <a:cubicBezTo>
                    <a:pt x="663" y="1507"/>
                    <a:pt x="858" y="1578"/>
                    <a:pt x="1049" y="1578"/>
                  </a:cubicBezTo>
                  <a:cubicBezTo>
                    <a:pt x="1452" y="1578"/>
                    <a:pt x="1840" y="1264"/>
                    <a:pt x="1840" y="794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2"/>
            <p:cNvSpPr/>
            <p:nvPr/>
          </p:nvSpPr>
          <p:spPr>
            <a:xfrm>
              <a:off x="5352500" y="938375"/>
              <a:ext cx="46000" cy="39500"/>
            </a:xfrm>
            <a:custGeom>
              <a:rect b="b" l="l" r="r" t="t"/>
              <a:pathLst>
                <a:path extrusionOk="0" h="1580" w="1840">
                  <a:moveTo>
                    <a:pt x="1059" y="0"/>
                  </a:moveTo>
                  <a:cubicBezTo>
                    <a:pt x="353" y="0"/>
                    <a:pt x="0" y="857"/>
                    <a:pt x="504" y="1348"/>
                  </a:cubicBezTo>
                  <a:cubicBezTo>
                    <a:pt x="664" y="1508"/>
                    <a:pt x="861" y="1580"/>
                    <a:pt x="1054" y="1580"/>
                  </a:cubicBezTo>
                  <a:cubicBezTo>
                    <a:pt x="1455" y="1580"/>
                    <a:pt x="1840" y="1270"/>
                    <a:pt x="1840" y="794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2"/>
            <p:cNvSpPr/>
            <p:nvPr/>
          </p:nvSpPr>
          <p:spPr>
            <a:xfrm>
              <a:off x="5722650" y="1358275"/>
              <a:ext cx="46000" cy="39525"/>
            </a:xfrm>
            <a:custGeom>
              <a:rect b="b" l="l" r="r" t="t"/>
              <a:pathLst>
                <a:path extrusionOk="0" h="1581" w="1840">
                  <a:moveTo>
                    <a:pt x="1046" y="1"/>
                  </a:moveTo>
                  <a:cubicBezTo>
                    <a:pt x="353" y="1"/>
                    <a:pt x="0" y="858"/>
                    <a:pt x="492" y="1349"/>
                  </a:cubicBezTo>
                  <a:cubicBezTo>
                    <a:pt x="655" y="1509"/>
                    <a:pt x="855" y="1581"/>
                    <a:pt x="1050" y="1581"/>
                  </a:cubicBezTo>
                  <a:cubicBezTo>
                    <a:pt x="1455" y="1581"/>
                    <a:pt x="1840" y="1271"/>
                    <a:pt x="1840" y="795"/>
                  </a:cubicBezTo>
                  <a:cubicBezTo>
                    <a:pt x="1840" y="354"/>
                    <a:pt x="1487" y="1"/>
                    <a:pt x="1046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2"/>
            <p:cNvSpPr/>
            <p:nvPr/>
          </p:nvSpPr>
          <p:spPr>
            <a:xfrm>
              <a:off x="5859350" y="1157300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1"/>
                  </a:moveTo>
                  <a:cubicBezTo>
                    <a:pt x="354" y="1"/>
                    <a:pt x="1" y="845"/>
                    <a:pt x="492" y="1349"/>
                  </a:cubicBezTo>
                  <a:cubicBezTo>
                    <a:pt x="655" y="1507"/>
                    <a:pt x="852" y="1578"/>
                    <a:pt x="1046" y="1578"/>
                  </a:cubicBezTo>
                  <a:cubicBezTo>
                    <a:pt x="1453" y="1578"/>
                    <a:pt x="1841" y="1264"/>
                    <a:pt x="1841" y="794"/>
                  </a:cubicBezTo>
                  <a:cubicBezTo>
                    <a:pt x="1841" y="353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2"/>
            <p:cNvSpPr/>
            <p:nvPr/>
          </p:nvSpPr>
          <p:spPr>
            <a:xfrm>
              <a:off x="6131225" y="1060900"/>
              <a:ext cx="46025" cy="39350"/>
            </a:xfrm>
            <a:custGeom>
              <a:rect b="b" l="l" r="r" t="t"/>
              <a:pathLst>
                <a:path extrusionOk="0" h="1574" w="1841">
                  <a:moveTo>
                    <a:pt x="1059" y="1"/>
                  </a:moveTo>
                  <a:cubicBezTo>
                    <a:pt x="353" y="1"/>
                    <a:pt x="1" y="845"/>
                    <a:pt x="492" y="1336"/>
                  </a:cubicBezTo>
                  <a:cubicBezTo>
                    <a:pt x="656" y="1500"/>
                    <a:pt x="856" y="1574"/>
                    <a:pt x="1051" y="1574"/>
                  </a:cubicBezTo>
                  <a:cubicBezTo>
                    <a:pt x="1456" y="1574"/>
                    <a:pt x="1840" y="1258"/>
                    <a:pt x="1840" y="782"/>
                  </a:cubicBezTo>
                  <a:cubicBezTo>
                    <a:pt x="1840" y="341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2"/>
            <p:cNvSpPr/>
            <p:nvPr/>
          </p:nvSpPr>
          <p:spPr>
            <a:xfrm>
              <a:off x="6358050" y="914425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59" y="0"/>
                  </a:moveTo>
                  <a:cubicBezTo>
                    <a:pt x="353" y="0"/>
                    <a:pt x="0" y="845"/>
                    <a:pt x="504" y="1336"/>
                  </a:cubicBezTo>
                  <a:cubicBezTo>
                    <a:pt x="664" y="1500"/>
                    <a:pt x="861" y="1573"/>
                    <a:pt x="1054" y="1573"/>
                  </a:cubicBezTo>
                  <a:cubicBezTo>
                    <a:pt x="1455" y="1573"/>
                    <a:pt x="1840" y="1258"/>
                    <a:pt x="1840" y="782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2"/>
            <p:cNvSpPr/>
            <p:nvPr/>
          </p:nvSpPr>
          <p:spPr>
            <a:xfrm>
              <a:off x="6510200" y="112832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46" y="0"/>
                  </a:moveTo>
                  <a:cubicBezTo>
                    <a:pt x="353" y="0"/>
                    <a:pt x="0" y="845"/>
                    <a:pt x="492" y="1349"/>
                  </a:cubicBezTo>
                  <a:cubicBezTo>
                    <a:pt x="650" y="1507"/>
                    <a:pt x="846" y="1578"/>
                    <a:pt x="1039" y="1578"/>
                  </a:cubicBezTo>
                  <a:cubicBezTo>
                    <a:pt x="1446" y="1578"/>
                    <a:pt x="1840" y="1264"/>
                    <a:pt x="1840" y="794"/>
                  </a:cubicBezTo>
                  <a:cubicBezTo>
                    <a:pt x="1840" y="353"/>
                    <a:pt x="1487" y="0"/>
                    <a:pt x="1046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2"/>
            <p:cNvSpPr/>
            <p:nvPr/>
          </p:nvSpPr>
          <p:spPr>
            <a:xfrm>
              <a:off x="6708025" y="1051150"/>
              <a:ext cx="46025" cy="39425"/>
            </a:xfrm>
            <a:custGeom>
              <a:rect b="b" l="l" r="r" t="t"/>
              <a:pathLst>
                <a:path extrusionOk="0" h="1577" w="1841">
                  <a:moveTo>
                    <a:pt x="1059" y="0"/>
                  </a:moveTo>
                  <a:cubicBezTo>
                    <a:pt x="354" y="0"/>
                    <a:pt x="1" y="844"/>
                    <a:pt x="492" y="1348"/>
                  </a:cubicBezTo>
                  <a:cubicBezTo>
                    <a:pt x="654" y="1506"/>
                    <a:pt x="851" y="1577"/>
                    <a:pt x="1044" y="1577"/>
                  </a:cubicBezTo>
                  <a:cubicBezTo>
                    <a:pt x="1451" y="1577"/>
                    <a:pt x="1840" y="1260"/>
                    <a:pt x="1840" y="781"/>
                  </a:cubicBezTo>
                  <a:cubicBezTo>
                    <a:pt x="1840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2"/>
            <p:cNvSpPr/>
            <p:nvPr/>
          </p:nvSpPr>
          <p:spPr>
            <a:xfrm>
              <a:off x="7033125" y="124487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47" y="1"/>
                  </a:moveTo>
                  <a:cubicBezTo>
                    <a:pt x="341" y="1"/>
                    <a:pt x="1" y="858"/>
                    <a:pt x="492" y="1349"/>
                  </a:cubicBezTo>
                  <a:cubicBezTo>
                    <a:pt x="651" y="1507"/>
                    <a:pt x="847" y="1578"/>
                    <a:pt x="1040" y="1578"/>
                  </a:cubicBezTo>
                  <a:cubicBezTo>
                    <a:pt x="1447" y="1578"/>
                    <a:pt x="1841" y="1264"/>
                    <a:pt x="1841" y="795"/>
                  </a:cubicBezTo>
                  <a:cubicBezTo>
                    <a:pt x="1841" y="353"/>
                    <a:pt x="1488" y="1"/>
                    <a:pt x="1047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4898850" y="1313550"/>
              <a:ext cx="46025" cy="39350"/>
            </a:xfrm>
            <a:custGeom>
              <a:rect b="b" l="l" r="r" t="t"/>
              <a:pathLst>
                <a:path extrusionOk="0" h="1574" w="1841">
                  <a:moveTo>
                    <a:pt x="1059" y="1"/>
                  </a:moveTo>
                  <a:cubicBezTo>
                    <a:pt x="354" y="1"/>
                    <a:pt x="1" y="845"/>
                    <a:pt x="492" y="1336"/>
                  </a:cubicBezTo>
                  <a:cubicBezTo>
                    <a:pt x="656" y="1500"/>
                    <a:pt x="856" y="1574"/>
                    <a:pt x="1051" y="1574"/>
                  </a:cubicBezTo>
                  <a:cubicBezTo>
                    <a:pt x="1456" y="1574"/>
                    <a:pt x="1841" y="1258"/>
                    <a:pt x="1841" y="782"/>
                  </a:cubicBezTo>
                  <a:cubicBezTo>
                    <a:pt x="1841" y="341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5551575" y="1234800"/>
              <a:ext cx="46025" cy="39350"/>
            </a:xfrm>
            <a:custGeom>
              <a:rect b="b" l="l" r="r" t="t"/>
              <a:pathLst>
                <a:path extrusionOk="0" h="1574" w="1841">
                  <a:moveTo>
                    <a:pt x="1059" y="0"/>
                  </a:moveTo>
                  <a:cubicBezTo>
                    <a:pt x="354" y="0"/>
                    <a:pt x="1" y="845"/>
                    <a:pt x="505" y="1336"/>
                  </a:cubicBezTo>
                  <a:cubicBezTo>
                    <a:pt x="665" y="1500"/>
                    <a:pt x="862" y="1573"/>
                    <a:pt x="1055" y="1573"/>
                  </a:cubicBezTo>
                  <a:cubicBezTo>
                    <a:pt x="1456" y="1573"/>
                    <a:pt x="1841" y="1258"/>
                    <a:pt x="1841" y="782"/>
                  </a:cubicBezTo>
                  <a:cubicBezTo>
                    <a:pt x="1841" y="341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5887400" y="907725"/>
              <a:ext cx="45075" cy="39575"/>
            </a:xfrm>
            <a:custGeom>
              <a:rect b="b" l="l" r="r" t="t"/>
              <a:pathLst>
                <a:path extrusionOk="0" h="1583" w="1803">
                  <a:moveTo>
                    <a:pt x="896" y="1"/>
                  </a:moveTo>
                  <a:cubicBezTo>
                    <a:pt x="589" y="1"/>
                    <a:pt x="299" y="182"/>
                    <a:pt x="177" y="483"/>
                  </a:cubicBezTo>
                  <a:cubicBezTo>
                    <a:pt x="0" y="886"/>
                    <a:pt x="189" y="1352"/>
                    <a:pt x="593" y="1516"/>
                  </a:cubicBezTo>
                  <a:cubicBezTo>
                    <a:pt x="695" y="1561"/>
                    <a:pt x="802" y="1582"/>
                    <a:pt x="907" y="1582"/>
                  </a:cubicBezTo>
                  <a:cubicBezTo>
                    <a:pt x="1215" y="1582"/>
                    <a:pt x="1507" y="1400"/>
                    <a:pt x="1639" y="1100"/>
                  </a:cubicBezTo>
                  <a:cubicBezTo>
                    <a:pt x="1802" y="697"/>
                    <a:pt x="1613" y="231"/>
                    <a:pt x="1210" y="67"/>
                  </a:cubicBezTo>
                  <a:cubicBezTo>
                    <a:pt x="1107" y="22"/>
                    <a:pt x="1001" y="1"/>
                    <a:pt x="896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2"/>
            <p:cNvSpPr/>
            <p:nvPr/>
          </p:nvSpPr>
          <p:spPr>
            <a:xfrm>
              <a:off x="6166200" y="1209275"/>
              <a:ext cx="39700" cy="39725"/>
            </a:xfrm>
            <a:custGeom>
              <a:rect b="b" l="l" r="r" t="t"/>
              <a:pathLst>
                <a:path extrusionOk="0" h="1589" w="1588">
                  <a:moveTo>
                    <a:pt x="794" y="1"/>
                  </a:moveTo>
                  <a:cubicBezTo>
                    <a:pt x="366" y="1"/>
                    <a:pt x="0" y="354"/>
                    <a:pt x="0" y="795"/>
                  </a:cubicBezTo>
                  <a:cubicBezTo>
                    <a:pt x="0" y="1223"/>
                    <a:pt x="366" y="1588"/>
                    <a:pt x="794" y="1588"/>
                  </a:cubicBezTo>
                  <a:cubicBezTo>
                    <a:pt x="1235" y="1588"/>
                    <a:pt x="1588" y="1223"/>
                    <a:pt x="1588" y="795"/>
                  </a:cubicBezTo>
                  <a:cubicBezTo>
                    <a:pt x="1588" y="354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6373800" y="1380650"/>
              <a:ext cx="39700" cy="39400"/>
            </a:xfrm>
            <a:custGeom>
              <a:rect b="b" l="l" r="r" t="t"/>
              <a:pathLst>
                <a:path extrusionOk="0" h="1576" w="1588">
                  <a:moveTo>
                    <a:pt x="794" y="1"/>
                  </a:moveTo>
                  <a:cubicBezTo>
                    <a:pt x="353" y="1"/>
                    <a:pt x="0" y="353"/>
                    <a:pt x="0" y="794"/>
                  </a:cubicBezTo>
                  <a:cubicBezTo>
                    <a:pt x="0" y="1223"/>
                    <a:pt x="353" y="1576"/>
                    <a:pt x="794" y="1576"/>
                  </a:cubicBezTo>
                  <a:cubicBezTo>
                    <a:pt x="1235" y="1576"/>
                    <a:pt x="1588" y="1223"/>
                    <a:pt x="1588" y="794"/>
                  </a:cubicBezTo>
                  <a:cubicBezTo>
                    <a:pt x="1588" y="353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6594950" y="1344425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59" y="1"/>
                  </a:moveTo>
                  <a:cubicBezTo>
                    <a:pt x="353" y="1"/>
                    <a:pt x="0" y="845"/>
                    <a:pt x="491" y="1336"/>
                  </a:cubicBezTo>
                  <a:cubicBezTo>
                    <a:pt x="655" y="1500"/>
                    <a:pt x="855" y="1573"/>
                    <a:pt x="1050" y="1573"/>
                  </a:cubicBezTo>
                  <a:cubicBezTo>
                    <a:pt x="1455" y="1573"/>
                    <a:pt x="1840" y="1258"/>
                    <a:pt x="1840" y="782"/>
                  </a:cubicBezTo>
                  <a:cubicBezTo>
                    <a:pt x="1840" y="353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6731025" y="1382850"/>
              <a:ext cx="46025" cy="39475"/>
            </a:xfrm>
            <a:custGeom>
              <a:rect b="b" l="l" r="r" t="t"/>
              <a:pathLst>
                <a:path extrusionOk="0" h="1579" w="1841">
                  <a:moveTo>
                    <a:pt x="1059" y="1"/>
                  </a:moveTo>
                  <a:cubicBezTo>
                    <a:pt x="353" y="1"/>
                    <a:pt x="1" y="858"/>
                    <a:pt x="505" y="1349"/>
                  </a:cubicBezTo>
                  <a:cubicBezTo>
                    <a:pt x="663" y="1507"/>
                    <a:pt x="858" y="1578"/>
                    <a:pt x="1049" y="1578"/>
                  </a:cubicBezTo>
                  <a:cubicBezTo>
                    <a:pt x="1452" y="1578"/>
                    <a:pt x="1840" y="1265"/>
                    <a:pt x="1840" y="795"/>
                  </a:cubicBezTo>
                  <a:cubicBezTo>
                    <a:pt x="1840" y="354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6891700" y="1116350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46" y="1"/>
                  </a:moveTo>
                  <a:cubicBezTo>
                    <a:pt x="353" y="1"/>
                    <a:pt x="0" y="845"/>
                    <a:pt x="491" y="1336"/>
                  </a:cubicBezTo>
                  <a:cubicBezTo>
                    <a:pt x="651" y="1500"/>
                    <a:pt x="850" y="1573"/>
                    <a:pt x="1045" y="1573"/>
                  </a:cubicBezTo>
                  <a:cubicBezTo>
                    <a:pt x="1450" y="1573"/>
                    <a:pt x="1840" y="1258"/>
                    <a:pt x="1840" y="782"/>
                  </a:cubicBezTo>
                  <a:cubicBezTo>
                    <a:pt x="1840" y="353"/>
                    <a:pt x="1487" y="1"/>
                    <a:pt x="1046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2"/>
            <p:cNvSpPr/>
            <p:nvPr/>
          </p:nvSpPr>
          <p:spPr>
            <a:xfrm>
              <a:off x="7059275" y="1035400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0"/>
                  </a:moveTo>
                  <a:cubicBezTo>
                    <a:pt x="354" y="0"/>
                    <a:pt x="1" y="844"/>
                    <a:pt x="505" y="1348"/>
                  </a:cubicBezTo>
                  <a:cubicBezTo>
                    <a:pt x="663" y="1507"/>
                    <a:pt x="858" y="1577"/>
                    <a:pt x="1049" y="1577"/>
                  </a:cubicBezTo>
                  <a:cubicBezTo>
                    <a:pt x="1452" y="1577"/>
                    <a:pt x="1840" y="1264"/>
                    <a:pt x="1840" y="794"/>
                  </a:cubicBezTo>
                  <a:cubicBezTo>
                    <a:pt x="1840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2"/>
            <p:cNvSpPr/>
            <p:nvPr/>
          </p:nvSpPr>
          <p:spPr>
            <a:xfrm>
              <a:off x="4708275" y="856450"/>
              <a:ext cx="2575650" cy="667875"/>
            </a:xfrm>
            <a:custGeom>
              <a:rect b="b" l="l" r="r" t="t"/>
              <a:pathLst>
                <a:path extrusionOk="0" h="26715" w="103026">
                  <a:moveTo>
                    <a:pt x="55432" y="1"/>
                  </a:moveTo>
                  <a:lnTo>
                    <a:pt x="46271" y="7952"/>
                  </a:lnTo>
                  <a:lnTo>
                    <a:pt x="35938" y="5507"/>
                  </a:lnTo>
                  <a:lnTo>
                    <a:pt x="35913" y="5507"/>
                  </a:lnTo>
                  <a:lnTo>
                    <a:pt x="27294" y="11934"/>
                  </a:lnTo>
                  <a:lnTo>
                    <a:pt x="16382" y="6188"/>
                  </a:lnTo>
                  <a:lnTo>
                    <a:pt x="11480" y="23287"/>
                  </a:lnTo>
                  <a:lnTo>
                    <a:pt x="0" y="26526"/>
                  </a:lnTo>
                  <a:lnTo>
                    <a:pt x="38" y="26664"/>
                  </a:lnTo>
                  <a:lnTo>
                    <a:pt x="11593" y="23401"/>
                  </a:lnTo>
                  <a:lnTo>
                    <a:pt x="16470" y="6389"/>
                  </a:lnTo>
                  <a:lnTo>
                    <a:pt x="27306" y="12098"/>
                  </a:lnTo>
                  <a:lnTo>
                    <a:pt x="35938" y="5659"/>
                  </a:lnTo>
                  <a:lnTo>
                    <a:pt x="46309" y="8103"/>
                  </a:lnTo>
                  <a:lnTo>
                    <a:pt x="55419" y="215"/>
                  </a:lnTo>
                  <a:lnTo>
                    <a:pt x="64958" y="12186"/>
                  </a:lnTo>
                  <a:lnTo>
                    <a:pt x="64970" y="12211"/>
                  </a:lnTo>
                  <a:lnTo>
                    <a:pt x="79663" y="15815"/>
                  </a:lnTo>
                  <a:lnTo>
                    <a:pt x="79714" y="15827"/>
                  </a:lnTo>
                  <a:lnTo>
                    <a:pt x="87186" y="5293"/>
                  </a:lnTo>
                  <a:lnTo>
                    <a:pt x="90815" y="19368"/>
                  </a:lnTo>
                  <a:lnTo>
                    <a:pt x="90815" y="19394"/>
                  </a:lnTo>
                  <a:lnTo>
                    <a:pt x="102950" y="26715"/>
                  </a:lnTo>
                  <a:lnTo>
                    <a:pt x="103025" y="26589"/>
                  </a:lnTo>
                  <a:lnTo>
                    <a:pt x="90941" y="19305"/>
                  </a:lnTo>
                  <a:lnTo>
                    <a:pt x="87249" y="4966"/>
                  </a:lnTo>
                  <a:lnTo>
                    <a:pt x="79651" y="15664"/>
                  </a:lnTo>
                  <a:lnTo>
                    <a:pt x="65046" y="12085"/>
                  </a:lnTo>
                  <a:lnTo>
                    <a:pt x="5543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2"/>
            <p:cNvSpPr/>
            <p:nvPr/>
          </p:nvSpPr>
          <p:spPr>
            <a:xfrm>
              <a:off x="4558950" y="1523350"/>
              <a:ext cx="2813800" cy="3825"/>
            </a:xfrm>
            <a:custGeom>
              <a:rect b="b" l="l" r="r" t="t"/>
              <a:pathLst>
                <a:path extrusionOk="0" h="153" w="112552">
                  <a:moveTo>
                    <a:pt x="1" y="1"/>
                  </a:moveTo>
                  <a:lnTo>
                    <a:pt x="1" y="152"/>
                  </a:lnTo>
                  <a:lnTo>
                    <a:pt x="112552" y="152"/>
                  </a:lnTo>
                  <a:lnTo>
                    <a:pt x="112552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2"/>
            <p:cNvSpPr/>
            <p:nvPr/>
          </p:nvSpPr>
          <p:spPr>
            <a:xfrm>
              <a:off x="4967225" y="141877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0"/>
                  </a:moveTo>
                  <a:cubicBezTo>
                    <a:pt x="353" y="0"/>
                    <a:pt x="0" y="845"/>
                    <a:pt x="492" y="1349"/>
                  </a:cubicBezTo>
                  <a:cubicBezTo>
                    <a:pt x="654" y="1506"/>
                    <a:pt x="850" y="1577"/>
                    <a:pt x="1043" y="1577"/>
                  </a:cubicBezTo>
                  <a:cubicBezTo>
                    <a:pt x="1451" y="1577"/>
                    <a:pt x="1840" y="1261"/>
                    <a:pt x="1840" y="782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2"/>
            <p:cNvSpPr/>
            <p:nvPr/>
          </p:nvSpPr>
          <p:spPr>
            <a:xfrm>
              <a:off x="5101172" y="992325"/>
              <a:ext cx="42875" cy="39850"/>
            </a:xfrm>
            <a:custGeom>
              <a:rect b="b" l="l" r="r" t="t"/>
              <a:pathLst>
                <a:path extrusionOk="0" h="1594" w="1715">
                  <a:moveTo>
                    <a:pt x="849" y="1"/>
                  </a:moveTo>
                  <a:cubicBezTo>
                    <a:pt x="810" y="1"/>
                    <a:pt x="771" y="4"/>
                    <a:pt x="731" y="9"/>
                  </a:cubicBezTo>
                  <a:cubicBezTo>
                    <a:pt x="290" y="85"/>
                    <a:pt x="1" y="488"/>
                    <a:pt x="76" y="917"/>
                  </a:cubicBezTo>
                  <a:cubicBezTo>
                    <a:pt x="133" y="1317"/>
                    <a:pt x="482" y="1593"/>
                    <a:pt x="866" y="1593"/>
                  </a:cubicBezTo>
                  <a:cubicBezTo>
                    <a:pt x="905" y="1593"/>
                    <a:pt x="944" y="1590"/>
                    <a:pt x="983" y="1584"/>
                  </a:cubicBezTo>
                  <a:cubicBezTo>
                    <a:pt x="1412" y="1509"/>
                    <a:pt x="1714" y="1106"/>
                    <a:pt x="1639" y="665"/>
                  </a:cubicBezTo>
                  <a:cubicBezTo>
                    <a:pt x="1581" y="276"/>
                    <a:pt x="1233" y="1"/>
                    <a:pt x="849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2"/>
            <p:cNvSpPr/>
            <p:nvPr/>
          </p:nvSpPr>
          <p:spPr>
            <a:xfrm>
              <a:off x="5364775" y="1136200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46" y="0"/>
                  </a:moveTo>
                  <a:cubicBezTo>
                    <a:pt x="353" y="0"/>
                    <a:pt x="1" y="845"/>
                    <a:pt x="492" y="1349"/>
                  </a:cubicBezTo>
                  <a:cubicBezTo>
                    <a:pt x="654" y="1507"/>
                    <a:pt x="852" y="1578"/>
                    <a:pt x="1045" y="1578"/>
                  </a:cubicBezTo>
                  <a:cubicBezTo>
                    <a:pt x="1452" y="1578"/>
                    <a:pt x="1840" y="1264"/>
                    <a:pt x="1840" y="794"/>
                  </a:cubicBezTo>
                  <a:cubicBezTo>
                    <a:pt x="1840" y="353"/>
                    <a:pt x="1488" y="0"/>
                    <a:pt x="1046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2"/>
            <p:cNvSpPr/>
            <p:nvPr/>
          </p:nvSpPr>
          <p:spPr>
            <a:xfrm>
              <a:off x="5581825" y="976800"/>
              <a:ext cx="46025" cy="39525"/>
            </a:xfrm>
            <a:custGeom>
              <a:rect b="b" l="l" r="r" t="t"/>
              <a:pathLst>
                <a:path extrusionOk="0" h="1581" w="1841">
                  <a:moveTo>
                    <a:pt x="1059" y="0"/>
                  </a:moveTo>
                  <a:cubicBezTo>
                    <a:pt x="353" y="0"/>
                    <a:pt x="1" y="857"/>
                    <a:pt x="505" y="1349"/>
                  </a:cubicBezTo>
                  <a:cubicBezTo>
                    <a:pt x="664" y="1508"/>
                    <a:pt x="861" y="1580"/>
                    <a:pt x="1055" y="1580"/>
                  </a:cubicBezTo>
                  <a:cubicBezTo>
                    <a:pt x="1456" y="1580"/>
                    <a:pt x="1840" y="1270"/>
                    <a:pt x="1840" y="794"/>
                  </a:cubicBezTo>
                  <a:cubicBezTo>
                    <a:pt x="1840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2"/>
            <p:cNvSpPr/>
            <p:nvPr/>
          </p:nvSpPr>
          <p:spPr>
            <a:xfrm>
              <a:off x="5838875" y="103602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0"/>
                  </a:moveTo>
                  <a:cubicBezTo>
                    <a:pt x="354" y="0"/>
                    <a:pt x="1" y="845"/>
                    <a:pt x="492" y="1349"/>
                  </a:cubicBezTo>
                  <a:cubicBezTo>
                    <a:pt x="655" y="1507"/>
                    <a:pt x="852" y="1578"/>
                    <a:pt x="1046" y="1578"/>
                  </a:cubicBezTo>
                  <a:cubicBezTo>
                    <a:pt x="1453" y="1578"/>
                    <a:pt x="1841" y="1264"/>
                    <a:pt x="1841" y="794"/>
                  </a:cubicBezTo>
                  <a:cubicBezTo>
                    <a:pt x="1841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2"/>
            <p:cNvSpPr/>
            <p:nvPr/>
          </p:nvSpPr>
          <p:spPr>
            <a:xfrm>
              <a:off x="6316150" y="1138400"/>
              <a:ext cx="39700" cy="39400"/>
            </a:xfrm>
            <a:custGeom>
              <a:rect b="b" l="l" r="r" t="t"/>
              <a:pathLst>
                <a:path extrusionOk="0" h="1576" w="1588">
                  <a:moveTo>
                    <a:pt x="794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3"/>
                    <a:pt x="353" y="1576"/>
                    <a:pt x="794" y="1576"/>
                  </a:cubicBezTo>
                  <a:cubicBezTo>
                    <a:pt x="1235" y="1576"/>
                    <a:pt x="1588" y="1223"/>
                    <a:pt x="1588" y="782"/>
                  </a:cubicBezTo>
                  <a:cubicBezTo>
                    <a:pt x="1588" y="353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2"/>
            <p:cNvSpPr/>
            <p:nvPr/>
          </p:nvSpPr>
          <p:spPr>
            <a:xfrm>
              <a:off x="6675275" y="1230075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46" y="0"/>
                  </a:moveTo>
                  <a:cubicBezTo>
                    <a:pt x="353" y="0"/>
                    <a:pt x="0" y="845"/>
                    <a:pt x="492" y="1336"/>
                  </a:cubicBezTo>
                  <a:cubicBezTo>
                    <a:pt x="656" y="1500"/>
                    <a:pt x="856" y="1573"/>
                    <a:pt x="1051" y="1573"/>
                  </a:cubicBezTo>
                  <a:cubicBezTo>
                    <a:pt x="1456" y="1573"/>
                    <a:pt x="1840" y="1258"/>
                    <a:pt x="1840" y="782"/>
                  </a:cubicBezTo>
                  <a:cubicBezTo>
                    <a:pt x="1840" y="353"/>
                    <a:pt x="1487" y="0"/>
                    <a:pt x="1046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2"/>
            <p:cNvSpPr/>
            <p:nvPr/>
          </p:nvSpPr>
          <p:spPr>
            <a:xfrm>
              <a:off x="6863325" y="967025"/>
              <a:ext cx="46350" cy="39350"/>
            </a:xfrm>
            <a:custGeom>
              <a:rect b="b" l="l" r="r" t="t"/>
              <a:pathLst>
                <a:path extrusionOk="0" h="1574" w="1854">
                  <a:moveTo>
                    <a:pt x="1059" y="1"/>
                  </a:moveTo>
                  <a:cubicBezTo>
                    <a:pt x="354" y="1"/>
                    <a:pt x="1" y="845"/>
                    <a:pt x="505" y="1336"/>
                  </a:cubicBezTo>
                  <a:cubicBezTo>
                    <a:pt x="665" y="1500"/>
                    <a:pt x="863" y="1574"/>
                    <a:pt x="1058" y="1574"/>
                  </a:cubicBezTo>
                  <a:cubicBezTo>
                    <a:pt x="1463" y="1574"/>
                    <a:pt x="1853" y="1258"/>
                    <a:pt x="1853" y="782"/>
                  </a:cubicBezTo>
                  <a:cubicBezTo>
                    <a:pt x="1853" y="341"/>
                    <a:pt x="1500" y="1"/>
                    <a:pt x="1059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6956275" y="1323000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59" y="1"/>
                  </a:moveTo>
                  <a:cubicBezTo>
                    <a:pt x="353" y="1"/>
                    <a:pt x="0" y="845"/>
                    <a:pt x="504" y="1336"/>
                  </a:cubicBezTo>
                  <a:cubicBezTo>
                    <a:pt x="664" y="1500"/>
                    <a:pt x="861" y="1574"/>
                    <a:pt x="1055" y="1574"/>
                  </a:cubicBezTo>
                  <a:cubicBezTo>
                    <a:pt x="1456" y="1574"/>
                    <a:pt x="1840" y="1258"/>
                    <a:pt x="1840" y="782"/>
                  </a:cubicBezTo>
                  <a:cubicBezTo>
                    <a:pt x="1840" y="354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 txBox="1"/>
          <p:nvPr>
            <p:ph idx="1" type="subTitle"/>
          </p:nvPr>
        </p:nvSpPr>
        <p:spPr>
          <a:xfrm>
            <a:off x="6429027" y="3829680"/>
            <a:ext cx="24282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58" name="Google Shape;258;p13"/>
          <p:cNvSpPr/>
          <p:nvPr/>
        </p:nvSpPr>
        <p:spPr>
          <a:xfrm>
            <a:off x="7647375" y="94960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3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3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3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6099342" y="-150600"/>
            <a:ext cx="96045" cy="95462"/>
          </a:xfrm>
          <a:custGeom>
            <a:rect b="b" l="l" r="r" t="t"/>
            <a:pathLst>
              <a:path extrusionOk="0" h="3109" w="3128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3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3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3"/>
          <p:cNvSpPr/>
          <p:nvPr/>
        </p:nvSpPr>
        <p:spPr>
          <a:xfrm>
            <a:off x="285750" y="4542650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3"/>
          <p:cNvSpPr/>
          <p:nvPr/>
        </p:nvSpPr>
        <p:spPr>
          <a:xfrm>
            <a:off x="439150" y="480340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3"/>
          <p:cNvSpPr txBox="1"/>
          <p:nvPr>
            <p:ph type="ctrTitle"/>
          </p:nvPr>
        </p:nvSpPr>
        <p:spPr>
          <a:xfrm>
            <a:off x="970814" y="3396800"/>
            <a:ext cx="21525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/>
        </p:txBody>
      </p:sp>
      <p:sp>
        <p:nvSpPr>
          <p:cNvPr id="269" name="Google Shape;269;p13"/>
          <p:cNvSpPr txBox="1"/>
          <p:nvPr>
            <p:ph idx="2" type="subTitle"/>
          </p:nvPr>
        </p:nvSpPr>
        <p:spPr>
          <a:xfrm>
            <a:off x="970814" y="3829680"/>
            <a:ext cx="24282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70" name="Google Shape;270;p13"/>
          <p:cNvSpPr txBox="1"/>
          <p:nvPr>
            <p:ph hasCustomPrompt="1" idx="3" type="title"/>
          </p:nvPr>
        </p:nvSpPr>
        <p:spPr>
          <a:xfrm>
            <a:off x="970814" y="2645887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/>
          <p:nvPr>
            <p:ph idx="4" type="ctrTitle"/>
          </p:nvPr>
        </p:nvSpPr>
        <p:spPr>
          <a:xfrm>
            <a:off x="3690348" y="3396800"/>
            <a:ext cx="1386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/>
        </p:txBody>
      </p:sp>
      <p:sp>
        <p:nvSpPr>
          <p:cNvPr id="272" name="Google Shape;272;p13"/>
          <p:cNvSpPr txBox="1"/>
          <p:nvPr>
            <p:ph idx="5" type="subTitle"/>
          </p:nvPr>
        </p:nvSpPr>
        <p:spPr>
          <a:xfrm>
            <a:off x="3690341" y="3829680"/>
            <a:ext cx="24282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73" name="Google Shape;273;p13"/>
          <p:cNvSpPr txBox="1"/>
          <p:nvPr>
            <p:ph hasCustomPrompt="1" idx="6" type="title"/>
          </p:nvPr>
        </p:nvSpPr>
        <p:spPr>
          <a:xfrm>
            <a:off x="3690341" y="2645887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/>
          <p:nvPr>
            <p:ph idx="7" type="ctrTitle"/>
          </p:nvPr>
        </p:nvSpPr>
        <p:spPr>
          <a:xfrm>
            <a:off x="618825" y="411675"/>
            <a:ext cx="4576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75" name="Google Shape;275;p13"/>
          <p:cNvSpPr txBox="1"/>
          <p:nvPr>
            <p:ph idx="8" type="ctrTitle"/>
          </p:nvPr>
        </p:nvSpPr>
        <p:spPr>
          <a:xfrm>
            <a:off x="6428436" y="337773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/>
        </p:txBody>
      </p:sp>
      <p:sp>
        <p:nvSpPr>
          <p:cNvPr id="276" name="Google Shape;276;p13"/>
          <p:cNvSpPr txBox="1"/>
          <p:nvPr>
            <p:ph hasCustomPrompt="1" idx="9" type="title"/>
          </p:nvPr>
        </p:nvSpPr>
        <p:spPr>
          <a:xfrm>
            <a:off x="6428436" y="2645887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13"/>
          <p:cNvSpPr txBox="1"/>
          <p:nvPr>
            <p:ph idx="13" type="ctrTitle"/>
          </p:nvPr>
        </p:nvSpPr>
        <p:spPr>
          <a:xfrm>
            <a:off x="6429027" y="3396800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 txBox="1"/>
          <p:nvPr>
            <p:ph type="ctrTitle"/>
          </p:nvPr>
        </p:nvSpPr>
        <p:spPr>
          <a:xfrm>
            <a:off x="4696481" y="1365079"/>
            <a:ext cx="26556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280" name="Google Shape;280;p14"/>
          <p:cNvSpPr txBox="1"/>
          <p:nvPr>
            <p:ph idx="1" type="subTitle"/>
          </p:nvPr>
        </p:nvSpPr>
        <p:spPr>
          <a:xfrm>
            <a:off x="4696481" y="1835141"/>
            <a:ext cx="3039300" cy="9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81" name="Google Shape;281;p14"/>
          <p:cNvSpPr txBox="1"/>
          <p:nvPr>
            <p:ph idx="2" type="ctrTitle"/>
          </p:nvPr>
        </p:nvSpPr>
        <p:spPr>
          <a:xfrm>
            <a:off x="1900150" y="3127942"/>
            <a:ext cx="2472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282" name="Google Shape;282;p14"/>
          <p:cNvSpPr txBox="1"/>
          <p:nvPr>
            <p:ph idx="3" type="subTitle"/>
          </p:nvPr>
        </p:nvSpPr>
        <p:spPr>
          <a:xfrm>
            <a:off x="1333875" y="3598390"/>
            <a:ext cx="3039300" cy="11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83" name="Google Shape;283;p14"/>
          <p:cNvSpPr/>
          <p:nvPr/>
        </p:nvSpPr>
        <p:spPr>
          <a:xfrm>
            <a:off x="7131388" y="36535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4"/>
          <p:cNvSpPr/>
          <p:nvPr/>
        </p:nvSpPr>
        <p:spPr>
          <a:xfrm>
            <a:off x="8403188" y="2183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4"/>
          <p:cNvSpPr/>
          <p:nvPr/>
        </p:nvSpPr>
        <p:spPr>
          <a:xfrm>
            <a:off x="7776788" y="3625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4"/>
          <p:cNvSpPr/>
          <p:nvPr/>
        </p:nvSpPr>
        <p:spPr>
          <a:xfrm>
            <a:off x="8539438" y="5409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7" name="Google Shape;287;p14"/>
          <p:cNvGrpSpPr/>
          <p:nvPr/>
        </p:nvGrpSpPr>
        <p:grpSpPr>
          <a:xfrm>
            <a:off x="6626134" y="-164562"/>
            <a:ext cx="121172" cy="760495"/>
            <a:chOff x="5245196" y="3136513"/>
            <a:chExt cx="121172" cy="760495"/>
          </a:xfrm>
        </p:grpSpPr>
        <p:sp>
          <p:nvSpPr>
            <p:cNvPr id="288" name="Google Shape;288;p14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" name="Google Shape;290;p14"/>
          <p:cNvSpPr/>
          <p:nvPr/>
        </p:nvSpPr>
        <p:spPr>
          <a:xfrm>
            <a:off x="318213" y="4418900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4"/>
          <p:cNvSpPr/>
          <p:nvPr/>
        </p:nvSpPr>
        <p:spPr>
          <a:xfrm>
            <a:off x="454463" y="47414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4"/>
          <p:cNvSpPr txBox="1"/>
          <p:nvPr>
            <p:ph idx="4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"/>
          <p:cNvSpPr/>
          <p:nvPr/>
        </p:nvSpPr>
        <p:spPr>
          <a:xfrm>
            <a:off x="7131388" y="36535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8403188" y="2183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7776788" y="3625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8539438" y="5409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8" name="Google Shape;298;p15"/>
          <p:cNvGrpSpPr/>
          <p:nvPr/>
        </p:nvGrpSpPr>
        <p:grpSpPr>
          <a:xfrm>
            <a:off x="6626134" y="-164562"/>
            <a:ext cx="121172" cy="760495"/>
            <a:chOff x="5245196" y="3136513"/>
            <a:chExt cx="121172" cy="760495"/>
          </a:xfrm>
        </p:grpSpPr>
        <p:sp>
          <p:nvSpPr>
            <p:cNvPr id="299" name="Google Shape;299;p15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15"/>
          <p:cNvSpPr/>
          <p:nvPr/>
        </p:nvSpPr>
        <p:spPr>
          <a:xfrm>
            <a:off x="318213" y="4418900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454463" y="47414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5"/>
          <p:cNvSpPr txBox="1"/>
          <p:nvPr>
            <p:ph type="ctrTitle"/>
          </p:nvPr>
        </p:nvSpPr>
        <p:spPr>
          <a:xfrm>
            <a:off x="891226" y="1267450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04" name="Google Shape;304;p15"/>
          <p:cNvSpPr txBox="1"/>
          <p:nvPr>
            <p:ph idx="1" type="subTitle"/>
          </p:nvPr>
        </p:nvSpPr>
        <p:spPr>
          <a:xfrm>
            <a:off x="891226" y="3491100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5" name="Google Shape;305;p15"/>
          <p:cNvSpPr txBox="1"/>
          <p:nvPr>
            <p:ph idx="2" type="ctrTitle"/>
          </p:nvPr>
        </p:nvSpPr>
        <p:spPr>
          <a:xfrm>
            <a:off x="3503173" y="1267450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06" name="Google Shape;306;p15"/>
          <p:cNvSpPr txBox="1"/>
          <p:nvPr>
            <p:ph idx="3" type="subTitle"/>
          </p:nvPr>
        </p:nvSpPr>
        <p:spPr>
          <a:xfrm>
            <a:off x="3503173" y="3491100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7" name="Google Shape;307;p15"/>
          <p:cNvSpPr txBox="1"/>
          <p:nvPr>
            <p:ph idx="4" type="ctrTitle"/>
          </p:nvPr>
        </p:nvSpPr>
        <p:spPr>
          <a:xfrm>
            <a:off x="6124594" y="1267450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08" name="Google Shape;308;p15"/>
          <p:cNvSpPr txBox="1"/>
          <p:nvPr>
            <p:ph idx="5" type="subTitle"/>
          </p:nvPr>
        </p:nvSpPr>
        <p:spPr>
          <a:xfrm>
            <a:off x="6124594" y="3491100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9" name="Google Shape;309;p15"/>
          <p:cNvSpPr txBox="1"/>
          <p:nvPr>
            <p:ph idx="6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_1_1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"/>
          <p:cNvSpPr txBox="1"/>
          <p:nvPr>
            <p:ph type="ctrTitle"/>
          </p:nvPr>
        </p:nvSpPr>
        <p:spPr>
          <a:xfrm>
            <a:off x="1121525" y="23022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12" name="Google Shape;312;p16"/>
          <p:cNvSpPr txBox="1"/>
          <p:nvPr>
            <p:ph idx="1" type="subTitle"/>
          </p:nvPr>
        </p:nvSpPr>
        <p:spPr>
          <a:xfrm>
            <a:off x="961925" y="1643751"/>
            <a:ext cx="22005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3" name="Google Shape;313;p16"/>
          <p:cNvSpPr txBox="1"/>
          <p:nvPr>
            <p:ph idx="2" type="ctrTitle"/>
          </p:nvPr>
        </p:nvSpPr>
        <p:spPr>
          <a:xfrm>
            <a:off x="3628263" y="23022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14" name="Google Shape;314;p16"/>
          <p:cNvSpPr txBox="1"/>
          <p:nvPr>
            <p:ph idx="3" type="subTitle"/>
          </p:nvPr>
        </p:nvSpPr>
        <p:spPr>
          <a:xfrm>
            <a:off x="3468663" y="1643759"/>
            <a:ext cx="22005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5" name="Google Shape;315;p16"/>
          <p:cNvSpPr txBox="1"/>
          <p:nvPr>
            <p:ph idx="4" type="ctrTitle"/>
          </p:nvPr>
        </p:nvSpPr>
        <p:spPr>
          <a:xfrm>
            <a:off x="6142624" y="23022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16" name="Google Shape;316;p16"/>
          <p:cNvSpPr txBox="1"/>
          <p:nvPr>
            <p:ph idx="5" type="subTitle"/>
          </p:nvPr>
        </p:nvSpPr>
        <p:spPr>
          <a:xfrm>
            <a:off x="5947924" y="1643751"/>
            <a:ext cx="22707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7" name="Google Shape;317;p16"/>
          <p:cNvSpPr txBox="1"/>
          <p:nvPr>
            <p:ph idx="6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318" name="Google Shape;318;p16"/>
          <p:cNvSpPr txBox="1"/>
          <p:nvPr>
            <p:ph idx="7" type="ctrTitle"/>
          </p:nvPr>
        </p:nvSpPr>
        <p:spPr>
          <a:xfrm>
            <a:off x="1121525" y="41348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19" name="Google Shape;319;p16"/>
          <p:cNvSpPr txBox="1"/>
          <p:nvPr>
            <p:ph idx="8" type="subTitle"/>
          </p:nvPr>
        </p:nvSpPr>
        <p:spPr>
          <a:xfrm>
            <a:off x="961925" y="3479251"/>
            <a:ext cx="22005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20" name="Google Shape;320;p16"/>
          <p:cNvSpPr txBox="1"/>
          <p:nvPr>
            <p:ph idx="9" type="ctrTitle"/>
          </p:nvPr>
        </p:nvSpPr>
        <p:spPr>
          <a:xfrm>
            <a:off x="3628263" y="41348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21" name="Google Shape;321;p16"/>
          <p:cNvSpPr txBox="1"/>
          <p:nvPr>
            <p:ph idx="13" type="subTitle"/>
          </p:nvPr>
        </p:nvSpPr>
        <p:spPr>
          <a:xfrm>
            <a:off x="3533613" y="3479251"/>
            <a:ext cx="20706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22" name="Google Shape;322;p16"/>
          <p:cNvSpPr txBox="1"/>
          <p:nvPr>
            <p:ph idx="14" type="ctrTitle"/>
          </p:nvPr>
        </p:nvSpPr>
        <p:spPr>
          <a:xfrm>
            <a:off x="6142624" y="41348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23" name="Google Shape;323;p16"/>
          <p:cNvSpPr txBox="1"/>
          <p:nvPr>
            <p:ph idx="15" type="subTitle"/>
          </p:nvPr>
        </p:nvSpPr>
        <p:spPr>
          <a:xfrm>
            <a:off x="5947924" y="3479251"/>
            <a:ext cx="22707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24" name="Google Shape;324;p16"/>
          <p:cNvSpPr/>
          <p:nvPr/>
        </p:nvSpPr>
        <p:spPr>
          <a:xfrm>
            <a:off x="7573050" y="27737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6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6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6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6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6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6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6"/>
          <p:cNvSpPr/>
          <p:nvPr/>
        </p:nvSpPr>
        <p:spPr>
          <a:xfrm>
            <a:off x="303600" y="44017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6"/>
          <p:cNvSpPr/>
          <p:nvPr/>
        </p:nvSpPr>
        <p:spPr>
          <a:xfrm>
            <a:off x="564075" y="475390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"/>
          <p:cNvSpPr txBox="1"/>
          <p:nvPr>
            <p:ph type="ctrTitle"/>
          </p:nvPr>
        </p:nvSpPr>
        <p:spPr>
          <a:xfrm>
            <a:off x="1218541" y="137319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35" name="Google Shape;335;p17"/>
          <p:cNvSpPr txBox="1"/>
          <p:nvPr>
            <p:ph idx="1" type="subTitle"/>
          </p:nvPr>
        </p:nvSpPr>
        <p:spPr>
          <a:xfrm>
            <a:off x="1218541" y="1865495"/>
            <a:ext cx="1881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6" name="Google Shape;336;p17"/>
          <p:cNvSpPr txBox="1"/>
          <p:nvPr>
            <p:ph idx="2" type="ctrTitle"/>
          </p:nvPr>
        </p:nvSpPr>
        <p:spPr>
          <a:xfrm>
            <a:off x="6054555" y="137319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37" name="Google Shape;337;p17"/>
          <p:cNvSpPr txBox="1"/>
          <p:nvPr>
            <p:ph idx="3" type="subTitle"/>
          </p:nvPr>
        </p:nvSpPr>
        <p:spPr>
          <a:xfrm>
            <a:off x="6054555" y="1865495"/>
            <a:ext cx="1881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8" name="Google Shape;338;p17"/>
          <p:cNvSpPr txBox="1"/>
          <p:nvPr>
            <p:ph idx="4" type="ctrTitle"/>
          </p:nvPr>
        </p:nvSpPr>
        <p:spPr>
          <a:xfrm>
            <a:off x="1218541" y="277880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39" name="Google Shape;339;p17"/>
          <p:cNvSpPr txBox="1"/>
          <p:nvPr>
            <p:ph idx="5" type="subTitle"/>
          </p:nvPr>
        </p:nvSpPr>
        <p:spPr>
          <a:xfrm>
            <a:off x="1116841" y="3271106"/>
            <a:ext cx="20847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40" name="Google Shape;340;p17"/>
          <p:cNvSpPr txBox="1"/>
          <p:nvPr>
            <p:ph idx="6" type="ctrTitle"/>
          </p:nvPr>
        </p:nvSpPr>
        <p:spPr>
          <a:xfrm>
            <a:off x="6054555" y="277880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41" name="Google Shape;341;p17"/>
          <p:cNvSpPr txBox="1"/>
          <p:nvPr>
            <p:ph idx="7" type="subTitle"/>
          </p:nvPr>
        </p:nvSpPr>
        <p:spPr>
          <a:xfrm>
            <a:off x="6054555" y="3271106"/>
            <a:ext cx="1881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42" name="Google Shape;342;p17"/>
          <p:cNvSpPr txBox="1"/>
          <p:nvPr>
            <p:ph idx="8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343" name="Google Shape;343;p17"/>
          <p:cNvSpPr/>
          <p:nvPr/>
        </p:nvSpPr>
        <p:spPr>
          <a:xfrm>
            <a:off x="7647375" y="94960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7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7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7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7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7"/>
          <p:cNvSpPr/>
          <p:nvPr/>
        </p:nvSpPr>
        <p:spPr>
          <a:xfrm>
            <a:off x="6099342" y="-150600"/>
            <a:ext cx="96045" cy="95462"/>
          </a:xfrm>
          <a:custGeom>
            <a:rect b="b" l="l" r="r" t="t"/>
            <a:pathLst>
              <a:path extrusionOk="0" h="3109" w="3128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7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7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7"/>
          <p:cNvSpPr/>
          <p:nvPr/>
        </p:nvSpPr>
        <p:spPr>
          <a:xfrm>
            <a:off x="303600" y="44017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7"/>
          <p:cNvSpPr/>
          <p:nvPr/>
        </p:nvSpPr>
        <p:spPr>
          <a:xfrm>
            <a:off x="816650" y="4612675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2_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"/>
          <p:cNvSpPr txBox="1"/>
          <p:nvPr>
            <p:ph type="ctrTitle"/>
          </p:nvPr>
        </p:nvSpPr>
        <p:spPr>
          <a:xfrm>
            <a:off x="915161" y="2299544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55" name="Google Shape;355;p18"/>
          <p:cNvSpPr txBox="1"/>
          <p:nvPr>
            <p:ph idx="1" type="subTitle"/>
          </p:nvPr>
        </p:nvSpPr>
        <p:spPr>
          <a:xfrm>
            <a:off x="879139" y="1777397"/>
            <a:ext cx="1917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56" name="Google Shape;356;p18"/>
          <p:cNvSpPr txBox="1"/>
          <p:nvPr>
            <p:ph idx="2" type="ctrTitle"/>
          </p:nvPr>
        </p:nvSpPr>
        <p:spPr>
          <a:xfrm>
            <a:off x="6345518" y="2299544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57" name="Google Shape;357;p18"/>
          <p:cNvSpPr txBox="1"/>
          <p:nvPr>
            <p:ph idx="3" type="subTitle"/>
          </p:nvPr>
        </p:nvSpPr>
        <p:spPr>
          <a:xfrm>
            <a:off x="6345518" y="1777397"/>
            <a:ext cx="188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58" name="Google Shape;358;p18"/>
          <p:cNvSpPr txBox="1"/>
          <p:nvPr>
            <p:ph idx="4" type="ctrTitle"/>
          </p:nvPr>
        </p:nvSpPr>
        <p:spPr>
          <a:xfrm>
            <a:off x="915161" y="286152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59" name="Google Shape;359;p18"/>
          <p:cNvSpPr txBox="1"/>
          <p:nvPr>
            <p:ph idx="5" type="subTitle"/>
          </p:nvPr>
        </p:nvSpPr>
        <p:spPr>
          <a:xfrm>
            <a:off x="915161" y="3353275"/>
            <a:ext cx="1881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60" name="Google Shape;360;p18"/>
          <p:cNvSpPr txBox="1"/>
          <p:nvPr>
            <p:ph idx="6" type="ctrTitle"/>
          </p:nvPr>
        </p:nvSpPr>
        <p:spPr>
          <a:xfrm>
            <a:off x="6345518" y="286152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61" name="Google Shape;361;p18"/>
          <p:cNvSpPr txBox="1"/>
          <p:nvPr>
            <p:ph idx="7" type="subTitle"/>
          </p:nvPr>
        </p:nvSpPr>
        <p:spPr>
          <a:xfrm>
            <a:off x="6345518" y="3353275"/>
            <a:ext cx="16566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62" name="Google Shape;362;p18"/>
          <p:cNvSpPr txBox="1"/>
          <p:nvPr>
            <p:ph idx="8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363" name="Google Shape;363;p18"/>
          <p:cNvSpPr/>
          <p:nvPr/>
        </p:nvSpPr>
        <p:spPr>
          <a:xfrm>
            <a:off x="7647375" y="94960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8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8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8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8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8"/>
          <p:cNvSpPr/>
          <p:nvPr/>
        </p:nvSpPr>
        <p:spPr>
          <a:xfrm>
            <a:off x="6099342" y="-150600"/>
            <a:ext cx="96045" cy="95462"/>
          </a:xfrm>
          <a:custGeom>
            <a:rect b="b" l="l" r="r" t="t"/>
            <a:pathLst>
              <a:path extrusionOk="0" h="3109" w="3128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8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8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8"/>
          <p:cNvSpPr/>
          <p:nvPr/>
        </p:nvSpPr>
        <p:spPr>
          <a:xfrm>
            <a:off x="303600" y="44017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8"/>
          <p:cNvSpPr/>
          <p:nvPr/>
        </p:nvSpPr>
        <p:spPr>
          <a:xfrm>
            <a:off x="816650" y="4612675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"/>
          <p:cNvSpPr txBox="1"/>
          <p:nvPr>
            <p:ph type="title"/>
          </p:nvPr>
        </p:nvSpPr>
        <p:spPr>
          <a:xfrm>
            <a:off x="2471150" y="1830075"/>
            <a:ext cx="3823200" cy="11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5" name="Google Shape;375;p19"/>
          <p:cNvSpPr txBox="1"/>
          <p:nvPr>
            <p:ph idx="1" type="subTitle"/>
          </p:nvPr>
        </p:nvSpPr>
        <p:spPr>
          <a:xfrm>
            <a:off x="2902550" y="540000"/>
            <a:ext cx="2960400" cy="13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76" name="Google Shape;376;p19"/>
          <p:cNvSpPr txBox="1"/>
          <p:nvPr/>
        </p:nvSpPr>
        <p:spPr>
          <a:xfrm>
            <a:off x="2289500" y="3592806"/>
            <a:ext cx="41865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CREDITS: This presentation template was created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, including icons by </a:t>
            </a:r>
            <a:r>
              <a:rPr lang="en" sz="1000">
                <a:solidFill>
                  <a:schemeClr val="accent2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, and infographics &amp; images by </a:t>
            </a:r>
            <a:r>
              <a:rPr lang="en" sz="1000">
                <a:solidFill>
                  <a:schemeClr val="accent3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000">
              <a:solidFill>
                <a:schemeClr val="accent3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77" name="Google Shape;377;p19"/>
          <p:cNvSpPr/>
          <p:nvPr/>
        </p:nvSpPr>
        <p:spPr>
          <a:xfrm>
            <a:off x="858247" y="1380669"/>
            <a:ext cx="130760" cy="131015"/>
          </a:xfrm>
          <a:custGeom>
            <a:rect b="b" l="l" r="r" t="t"/>
            <a:pathLst>
              <a:path extrusionOk="0" h="4634" w="4625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1802448" y="4340187"/>
            <a:ext cx="131015" cy="131015"/>
          </a:xfrm>
          <a:custGeom>
            <a:rect b="b" l="l" r="r" t="t"/>
            <a:pathLst>
              <a:path extrusionOk="0" h="4634" w="4634">
                <a:moveTo>
                  <a:pt x="1" y="0"/>
                </a:moveTo>
                <a:lnTo>
                  <a:pt x="1" y="4633"/>
                </a:lnTo>
                <a:lnTo>
                  <a:pt x="4634" y="4633"/>
                </a:lnTo>
                <a:lnTo>
                  <a:pt x="4634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9"/>
          <p:cNvSpPr/>
          <p:nvPr/>
        </p:nvSpPr>
        <p:spPr>
          <a:xfrm>
            <a:off x="7196621" y="809541"/>
            <a:ext cx="131015" cy="131015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7826485" y="4005523"/>
            <a:ext cx="105796" cy="106050"/>
          </a:xfrm>
          <a:custGeom>
            <a:rect b="b" l="l" r="r" t="t"/>
            <a:pathLst>
              <a:path extrusionOk="0" fill="none" h="3751" w="3742">
                <a:moveTo>
                  <a:pt x="1" y="0"/>
                </a:moveTo>
                <a:lnTo>
                  <a:pt x="3742" y="0"/>
                </a:lnTo>
                <a:lnTo>
                  <a:pt x="3742" y="3750"/>
                </a:lnTo>
                <a:lnTo>
                  <a:pt x="1" y="3750"/>
                </a:lnTo>
                <a:close/>
              </a:path>
            </a:pathLst>
          </a:custGeom>
          <a:noFill/>
          <a:ln cap="flat" cmpd="sng" w="2975">
            <a:solidFill>
              <a:srgbClr val="E898A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6669747" y="3108456"/>
            <a:ext cx="62397" cy="62397"/>
          </a:xfrm>
          <a:custGeom>
            <a:rect b="b" l="l" r="r" t="t"/>
            <a:pathLst>
              <a:path extrusionOk="0" fill="none" h="2207" w="2207">
                <a:moveTo>
                  <a:pt x="0" y="1"/>
                </a:moveTo>
                <a:lnTo>
                  <a:pt x="2206" y="1"/>
                </a:lnTo>
                <a:lnTo>
                  <a:pt x="2206" y="2207"/>
                </a:lnTo>
                <a:lnTo>
                  <a:pt x="0" y="2207"/>
                </a:lnTo>
                <a:close/>
              </a:path>
            </a:pathLst>
          </a:custGeom>
          <a:noFill/>
          <a:ln cap="flat" cmpd="sng" w="1375">
            <a:solidFill>
              <a:srgbClr val="E898A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2127273" y="2530788"/>
            <a:ext cx="112298" cy="112553"/>
          </a:xfrm>
          <a:custGeom>
            <a:rect b="b" l="l" r="r" t="t"/>
            <a:pathLst>
              <a:path extrusionOk="0" fill="none" h="3981" w="3972">
                <a:moveTo>
                  <a:pt x="1" y="1"/>
                </a:moveTo>
                <a:lnTo>
                  <a:pt x="3972" y="1"/>
                </a:lnTo>
                <a:lnTo>
                  <a:pt x="3972" y="3981"/>
                </a:lnTo>
                <a:lnTo>
                  <a:pt x="1" y="3981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9"/>
          <p:cNvSpPr/>
          <p:nvPr/>
        </p:nvSpPr>
        <p:spPr>
          <a:xfrm>
            <a:off x="7418926" y="3240515"/>
            <a:ext cx="112298" cy="112553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9"/>
          <p:cNvSpPr/>
          <p:nvPr/>
        </p:nvSpPr>
        <p:spPr>
          <a:xfrm>
            <a:off x="7751274" y="1218584"/>
            <a:ext cx="86853" cy="86825"/>
          </a:xfrm>
          <a:custGeom>
            <a:rect b="b" l="l" r="r" t="t"/>
            <a:pathLst>
              <a:path extrusionOk="0" h="3071" w="3072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5" name="Google Shape;385;p19"/>
          <p:cNvGrpSpPr/>
          <p:nvPr/>
        </p:nvGrpSpPr>
        <p:grpSpPr>
          <a:xfrm>
            <a:off x="6669747" y="-389684"/>
            <a:ext cx="143766" cy="2106420"/>
            <a:chOff x="6780548" y="337714"/>
            <a:chExt cx="133252" cy="1952377"/>
          </a:xfrm>
        </p:grpSpPr>
        <p:sp>
          <p:nvSpPr>
            <p:cNvPr id="386" name="Google Shape;386;p19"/>
            <p:cNvSpPr/>
            <p:nvPr/>
          </p:nvSpPr>
          <p:spPr>
            <a:xfrm>
              <a:off x="6780548" y="2156839"/>
              <a:ext cx="133252" cy="133252"/>
            </a:xfrm>
            <a:custGeom>
              <a:rect b="b" l="l" r="r" t="t"/>
              <a:pathLst>
                <a:path extrusionOk="0" fill="none" h="5085" w="5085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6842943" y="337714"/>
              <a:ext cx="8464" cy="1695359"/>
            </a:xfrm>
            <a:custGeom>
              <a:rect b="b" l="l" r="r" t="t"/>
              <a:pathLst>
                <a:path extrusionOk="0" h="64696" w="323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8" name="Google Shape;388;p19"/>
          <p:cNvGrpSpPr/>
          <p:nvPr/>
        </p:nvGrpSpPr>
        <p:grpSpPr>
          <a:xfrm>
            <a:off x="1510029" y="507749"/>
            <a:ext cx="203534" cy="2663107"/>
            <a:chOff x="250617" y="2402301"/>
            <a:chExt cx="188650" cy="2468354"/>
          </a:xfrm>
        </p:grpSpPr>
        <p:sp>
          <p:nvSpPr>
            <p:cNvPr id="389" name="Google Shape;389;p19"/>
            <p:cNvSpPr/>
            <p:nvPr/>
          </p:nvSpPr>
          <p:spPr>
            <a:xfrm>
              <a:off x="250617" y="4681770"/>
              <a:ext cx="188650" cy="188886"/>
            </a:xfrm>
            <a:custGeom>
              <a:rect b="b" l="l" r="r" t="t"/>
              <a:pathLst>
                <a:path extrusionOk="0" fill="none" h="7208" w="7199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278316" y="4166291"/>
              <a:ext cx="133226" cy="133226"/>
            </a:xfrm>
            <a:custGeom>
              <a:rect b="b" l="l" r="r" t="t"/>
              <a:pathLst>
                <a:path extrusionOk="0" fill="none" h="5084" w="5084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304573" y="3689098"/>
              <a:ext cx="80476" cy="80476"/>
            </a:xfrm>
            <a:custGeom>
              <a:rect b="b" l="l" r="r" t="t"/>
              <a:pathLst>
                <a:path extrusionOk="0" fill="none" h="3071" w="3071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340710" y="2402301"/>
              <a:ext cx="8464" cy="1011487"/>
            </a:xfrm>
            <a:custGeom>
              <a:rect b="b" l="l" r="r" t="t"/>
              <a:pathLst>
                <a:path extrusionOk="0" h="38599" w="323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19"/>
          <p:cNvGrpSpPr/>
          <p:nvPr/>
        </p:nvGrpSpPr>
        <p:grpSpPr>
          <a:xfrm>
            <a:off x="385355" y="1380671"/>
            <a:ext cx="199237" cy="2828935"/>
            <a:chOff x="1608717" y="1280046"/>
            <a:chExt cx="199237" cy="2828935"/>
          </a:xfrm>
        </p:grpSpPr>
        <p:sp>
          <p:nvSpPr>
            <p:cNvPr id="394" name="Google Shape;394;p19"/>
            <p:cNvSpPr/>
            <p:nvPr/>
          </p:nvSpPr>
          <p:spPr>
            <a:xfrm>
              <a:off x="1608717" y="3909744"/>
              <a:ext cx="199237" cy="199237"/>
            </a:xfrm>
            <a:custGeom>
              <a:rect b="b" l="l" r="r" t="t"/>
              <a:pathLst>
                <a:path extrusionOk="0" h="7603" w="7603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1656175" y="3269477"/>
              <a:ext cx="104086" cy="104086"/>
            </a:xfrm>
            <a:custGeom>
              <a:rect b="b" l="l" r="r" t="t"/>
              <a:pathLst>
                <a:path extrusionOk="0" h="3972" w="3972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1704104" y="1280046"/>
              <a:ext cx="8464" cy="1794099"/>
            </a:xfrm>
            <a:custGeom>
              <a:rect b="b" l="l" r="r" t="t"/>
              <a:pathLst>
                <a:path extrusionOk="0" h="68464" w="323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7" name="Google Shape;397;p19"/>
          <p:cNvSpPr/>
          <p:nvPr/>
        </p:nvSpPr>
        <p:spPr>
          <a:xfrm>
            <a:off x="1050592" y="3209646"/>
            <a:ext cx="9132" cy="2718457"/>
          </a:xfrm>
          <a:custGeom>
            <a:rect b="b" l="l" r="r" t="t"/>
            <a:pathLst>
              <a:path extrusionOk="0" h="96152" w="323">
                <a:moveTo>
                  <a:pt x="166" y="1"/>
                </a:moveTo>
                <a:lnTo>
                  <a:pt x="1" y="96151"/>
                </a:lnTo>
                <a:lnTo>
                  <a:pt x="322" y="96151"/>
                </a:lnTo>
                <a:lnTo>
                  <a:pt x="166" y="1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9"/>
          <p:cNvSpPr/>
          <p:nvPr/>
        </p:nvSpPr>
        <p:spPr>
          <a:xfrm>
            <a:off x="7090326" y="2590809"/>
            <a:ext cx="9132" cy="1822361"/>
          </a:xfrm>
          <a:custGeom>
            <a:rect b="b" l="l" r="r" t="t"/>
            <a:pathLst>
              <a:path extrusionOk="0" h="64457" w="323">
                <a:moveTo>
                  <a:pt x="157" y="1"/>
                </a:moveTo>
                <a:lnTo>
                  <a:pt x="0" y="64456"/>
                </a:lnTo>
                <a:lnTo>
                  <a:pt x="322" y="64456"/>
                </a:lnTo>
                <a:lnTo>
                  <a:pt x="157" y="1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9" name="Google Shape;399;p19"/>
          <p:cNvGrpSpPr/>
          <p:nvPr/>
        </p:nvGrpSpPr>
        <p:grpSpPr>
          <a:xfrm>
            <a:off x="989005" y="-389666"/>
            <a:ext cx="62143" cy="897428"/>
            <a:chOff x="2038689" y="173907"/>
            <a:chExt cx="57599" cy="831799"/>
          </a:xfrm>
        </p:grpSpPr>
        <p:sp>
          <p:nvSpPr>
            <p:cNvPr id="400" name="Google Shape;400;p19"/>
            <p:cNvSpPr/>
            <p:nvPr/>
          </p:nvSpPr>
          <p:spPr>
            <a:xfrm>
              <a:off x="2038689" y="947872"/>
              <a:ext cx="57599" cy="57834"/>
            </a:xfrm>
            <a:custGeom>
              <a:rect b="b" l="l" r="r" t="t"/>
              <a:pathLst>
                <a:path extrusionOk="0" fill="none" h="2207" w="2198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cap="flat" cmpd="sng" w="2975">
              <a:solidFill>
                <a:srgbClr val="00CFC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2063269" y="173907"/>
              <a:ext cx="8438" cy="692074"/>
            </a:xfrm>
            <a:custGeom>
              <a:rect b="b" l="l" r="r" t="t"/>
              <a:pathLst>
                <a:path extrusionOk="0" h="26410" w="322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2" name="Google Shape;402;p19"/>
          <p:cNvGrpSpPr/>
          <p:nvPr/>
        </p:nvGrpSpPr>
        <p:grpSpPr>
          <a:xfrm>
            <a:off x="8568723" y="2184809"/>
            <a:ext cx="214702" cy="2308597"/>
            <a:chOff x="8008096" y="2108910"/>
            <a:chExt cx="199001" cy="2139769"/>
          </a:xfrm>
        </p:grpSpPr>
        <p:sp>
          <p:nvSpPr>
            <p:cNvPr id="403" name="Google Shape;403;p19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5" name="Google Shape;405;p19"/>
          <p:cNvSpPr/>
          <p:nvPr/>
        </p:nvSpPr>
        <p:spPr>
          <a:xfrm>
            <a:off x="6423211" y="3192659"/>
            <a:ext cx="86853" cy="86825"/>
          </a:xfrm>
          <a:custGeom>
            <a:rect b="b" l="l" r="r" t="t"/>
            <a:pathLst>
              <a:path extrusionOk="0" h="3071" w="3072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6" name="Google Shape;406;p19"/>
          <p:cNvGrpSpPr/>
          <p:nvPr/>
        </p:nvGrpSpPr>
        <p:grpSpPr>
          <a:xfrm>
            <a:off x="8221223" y="9"/>
            <a:ext cx="214702" cy="2308597"/>
            <a:chOff x="8008096" y="2108910"/>
            <a:chExt cx="199001" cy="2139769"/>
          </a:xfrm>
        </p:grpSpPr>
        <p:sp>
          <p:nvSpPr>
            <p:cNvPr id="407" name="Google Shape;407;p19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4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"/>
          <p:cNvSpPr txBox="1"/>
          <p:nvPr>
            <p:ph idx="1" type="body"/>
          </p:nvPr>
        </p:nvSpPr>
        <p:spPr>
          <a:xfrm>
            <a:off x="597375" y="1063525"/>
            <a:ext cx="39087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ivvic Light"/>
              <a:buChar char="●"/>
              <a:defRPr sz="1200"/>
            </a:lvl1pPr>
            <a:lvl2pPr indent="-292100" lvl="1" marL="9144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2pPr>
            <a:lvl3pPr indent="-292100" lvl="2" marL="13716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3pPr>
            <a:lvl4pPr indent="-292100" lvl="3" marL="18288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4pPr>
            <a:lvl5pPr indent="-292100" lvl="4" marL="22860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6pPr>
            <a:lvl7pPr indent="-292100" lvl="6" marL="32004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7pPr>
            <a:lvl8pPr indent="-292100" lvl="7" marL="36576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8pPr>
            <a:lvl9pPr indent="-292100" lvl="8" marL="4114800" rtl="0">
              <a:spcBef>
                <a:spcPts val="1600"/>
              </a:spcBef>
              <a:spcAft>
                <a:spcPts val="1600"/>
              </a:spcAft>
              <a:buSzPts val="1000"/>
              <a:buFont typeface="Nunito Light"/>
              <a:buChar char="■"/>
              <a:defRPr/>
            </a:lvl9pPr>
          </a:lstStyle>
          <a:p/>
        </p:txBody>
      </p:sp>
      <p:sp>
        <p:nvSpPr>
          <p:cNvPr id="411" name="Google Shape;411;p20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412" name="Google Shape;412;p20"/>
          <p:cNvSpPr txBox="1"/>
          <p:nvPr>
            <p:ph idx="2" type="body"/>
          </p:nvPr>
        </p:nvSpPr>
        <p:spPr>
          <a:xfrm>
            <a:off x="4690125" y="1063525"/>
            <a:ext cx="39087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5D37"/>
              </a:buClr>
              <a:buSzPts val="1000"/>
              <a:buFont typeface="Livvic Light"/>
              <a:buChar char="●"/>
              <a:defRPr sz="1200"/>
            </a:lvl1pPr>
            <a:lvl2pPr indent="-292100" lvl="1" marL="914400" rtl="0"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○"/>
              <a:defRPr/>
            </a:lvl2pPr>
            <a:lvl3pPr indent="-292100" lvl="2" marL="1371600" rtl="0"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■"/>
              <a:defRPr/>
            </a:lvl3pPr>
            <a:lvl4pPr indent="-292100" lvl="3" marL="1828800" rtl="0"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●"/>
              <a:defRPr/>
            </a:lvl4pPr>
            <a:lvl5pPr indent="-2921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6pPr>
            <a:lvl7pPr indent="-2921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●"/>
              <a:defRPr/>
            </a:lvl7pPr>
            <a:lvl8pPr indent="-2921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8pPr>
            <a:lvl9pPr indent="-2921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9pPr>
          </a:lstStyle>
          <a:p/>
        </p:txBody>
      </p:sp>
      <p:sp>
        <p:nvSpPr>
          <p:cNvPr id="413" name="Google Shape;413;p20"/>
          <p:cNvSpPr/>
          <p:nvPr/>
        </p:nvSpPr>
        <p:spPr>
          <a:xfrm>
            <a:off x="8829925" y="1123700"/>
            <a:ext cx="108650" cy="108625"/>
          </a:xfrm>
          <a:custGeom>
            <a:rect b="b" l="l" r="r" t="t"/>
            <a:pathLst>
              <a:path extrusionOk="0" h="4345" w="4346">
                <a:moveTo>
                  <a:pt x="4027" y="337"/>
                </a:moveTo>
                <a:lnTo>
                  <a:pt x="4027" y="4008"/>
                </a:lnTo>
                <a:lnTo>
                  <a:pt x="338" y="4008"/>
                </a:lnTo>
                <a:lnTo>
                  <a:pt x="338" y="337"/>
                </a:lnTo>
                <a:close/>
                <a:moveTo>
                  <a:pt x="1" y="0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0"/>
          <p:cNvSpPr/>
          <p:nvPr/>
        </p:nvSpPr>
        <p:spPr>
          <a:xfrm>
            <a:off x="9156250" y="1340450"/>
            <a:ext cx="111450" cy="110975"/>
          </a:xfrm>
          <a:custGeom>
            <a:rect b="b" l="l" r="r" t="t"/>
            <a:pathLst>
              <a:path extrusionOk="0" h="4439" w="4458">
                <a:moveTo>
                  <a:pt x="4008" y="431"/>
                </a:moveTo>
                <a:lnTo>
                  <a:pt x="4008" y="4008"/>
                </a:lnTo>
                <a:lnTo>
                  <a:pt x="431" y="4008"/>
                </a:lnTo>
                <a:lnTo>
                  <a:pt x="431" y="431"/>
                </a:lnTo>
                <a:close/>
                <a:moveTo>
                  <a:pt x="0" y="1"/>
                </a:moveTo>
                <a:lnTo>
                  <a:pt x="0" y="4439"/>
                </a:lnTo>
                <a:lnTo>
                  <a:pt x="4457" y="4439"/>
                </a:lnTo>
                <a:lnTo>
                  <a:pt x="4457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0"/>
          <p:cNvSpPr/>
          <p:nvPr/>
        </p:nvSpPr>
        <p:spPr>
          <a:xfrm>
            <a:off x="5809850" y="214400"/>
            <a:ext cx="108625" cy="108625"/>
          </a:xfrm>
          <a:custGeom>
            <a:rect b="b" l="l" r="r" t="t"/>
            <a:pathLst>
              <a:path extrusionOk="0" h="4345" w="4345">
                <a:moveTo>
                  <a:pt x="4008" y="337"/>
                </a:moveTo>
                <a:lnTo>
                  <a:pt x="4008" y="4008"/>
                </a:lnTo>
                <a:lnTo>
                  <a:pt x="337" y="4008"/>
                </a:lnTo>
                <a:lnTo>
                  <a:pt x="337" y="337"/>
                </a:lnTo>
                <a:close/>
                <a:moveTo>
                  <a:pt x="0" y="0"/>
                </a:moveTo>
                <a:lnTo>
                  <a:pt x="0" y="4345"/>
                </a:lnTo>
                <a:lnTo>
                  <a:pt x="4345" y="4345"/>
                </a:lnTo>
                <a:lnTo>
                  <a:pt x="434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0"/>
          <p:cNvSpPr/>
          <p:nvPr/>
        </p:nvSpPr>
        <p:spPr>
          <a:xfrm>
            <a:off x="7079800" y="420088"/>
            <a:ext cx="164825" cy="164375"/>
          </a:xfrm>
          <a:custGeom>
            <a:rect b="b" l="l" r="r" t="t"/>
            <a:pathLst>
              <a:path extrusionOk="0" h="6575" w="6593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0"/>
          <p:cNvSpPr/>
          <p:nvPr/>
        </p:nvSpPr>
        <p:spPr>
          <a:xfrm>
            <a:off x="7952700" y="278513"/>
            <a:ext cx="44975" cy="44500"/>
          </a:xfrm>
          <a:custGeom>
            <a:rect b="b" l="l" r="r" t="t"/>
            <a:pathLst>
              <a:path extrusionOk="0" h="1780" w="1799">
                <a:moveTo>
                  <a:pt x="1" y="1"/>
                </a:moveTo>
                <a:lnTo>
                  <a:pt x="1" y="1780"/>
                </a:lnTo>
                <a:lnTo>
                  <a:pt x="1798" y="1780"/>
                </a:lnTo>
                <a:lnTo>
                  <a:pt x="1798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0"/>
          <p:cNvSpPr/>
          <p:nvPr/>
        </p:nvSpPr>
        <p:spPr>
          <a:xfrm>
            <a:off x="7372450" y="-69325"/>
            <a:ext cx="155925" cy="155925"/>
          </a:xfrm>
          <a:custGeom>
            <a:rect b="b" l="l" r="r" t="t"/>
            <a:pathLst>
              <a:path extrusionOk="0" h="6237" w="6237">
                <a:moveTo>
                  <a:pt x="0" y="0"/>
                </a:moveTo>
                <a:lnTo>
                  <a:pt x="0" y="6236"/>
                </a:lnTo>
                <a:lnTo>
                  <a:pt x="6236" y="6236"/>
                </a:lnTo>
                <a:lnTo>
                  <a:pt x="6236" y="0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0"/>
          <p:cNvSpPr/>
          <p:nvPr/>
        </p:nvSpPr>
        <p:spPr>
          <a:xfrm>
            <a:off x="8464275" y="355050"/>
            <a:ext cx="155925" cy="156400"/>
          </a:xfrm>
          <a:custGeom>
            <a:rect b="b" l="l" r="r" t="t"/>
            <a:pathLst>
              <a:path extrusionOk="0" h="6256" w="6237">
                <a:moveTo>
                  <a:pt x="1" y="1"/>
                </a:moveTo>
                <a:lnTo>
                  <a:pt x="1" y="6256"/>
                </a:lnTo>
                <a:lnTo>
                  <a:pt x="6237" y="6256"/>
                </a:lnTo>
                <a:lnTo>
                  <a:pt x="623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0"/>
          <p:cNvSpPr/>
          <p:nvPr/>
        </p:nvSpPr>
        <p:spPr>
          <a:xfrm>
            <a:off x="7264275" y="607363"/>
            <a:ext cx="122675" cy="122675"/>
          </a:xfrm>
          <a:custGeom>
            <a:rect b="b" l="l" r="r" t="t"/>
            <a:pathLst>
              <a:path extrusionOk="0" h="4907" w="4907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0"/>
          <p:cNvSpPr/>
          <p:nvPr/>
        </p:nvSpPr>
        <p:spPr>
          <a:xfrm>
            <a:off x="6298850" y="907625"/>
            <a:ext cx="155925" cy="155900"/>
          </a:xfrm>
          <a:custGeom>
            <a:rect b="b" l="l" r="r" t="t"/>
            <a:pathLst>
              <a:path extrusionOk="0" h="6236" w="6237">
                <a:moveTo>
                  <a:pt x="1" y="0"/>
                </a:moveTo>
                <a:lnTo>
                  <a:pt x="1" y="6236"/>
                </a:lnTo>
                <a:lnTo>
                  <a:pt x="6237" y="6236"/>
                </a:lnTo>
                <a:lnTo>
                  <a:pt x="6237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0"/>
          <p:cNvSpPr/>
          <p:nvPr/>
        </p:nvSpPr>
        <p:spPr>
          <a:xfrm>
            <a:off x="-83000" y="4540463"/>
            <a:ext cx="164825" cy="164375"/>
          </a:xfrm>
          <a:custGeom>
            <a:rect b="b" l="l" r="r" t="t"/>
            <a:pathLst>
              <a:path extrusionOk="0" h="6575" w="6593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0"/>
          <p:cNvSpPr/>
          <p:nvPr/>
        </p:nvSpPr>
        <p:spPr>
          <a:xfrm>
            <a:off x="101475" y="4727738"/>
            <a:ext cx="122675" cy="122675"/>
          </a:xfrm>
          <a:custGeom>
            <a:rect b="b" l="l" r="r" t="t"/>
            <a:pathLst>
              <a:path extrusionOk="0" h="4907" w="4907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/>
          <p:nvPr/>
        </p:nvSpPr>
        <p:spPr>
          <a:xfrm>
            <a:off x="7202390" y="916059"/>
            <a:ext cx="121434" cy="121434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8263673" y="2953681"/>
            <a:ext cx="104086" cy="104322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>
            <a:off x="8263682" y="-434366"/>
            <a:ext cx="188886" cy="1181531"/>
            <a:chOff x="2877432" y="975334"/>
            <a:chExt cx="188886" cy="1181531"/>
          </a:xfrm>
        </p:grpSpPr>
        <p:sp>
          <p:nvSpPr>
            <p:cNvPr id="42" name="Google Shape;42;p3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8485996" y="1614632"/>
            <a:ext cx="80502" cy="80476"/>
          </a:xfrm>
          <a:custGeom>
            <a:rect b="b" l="l" r="r" t="t"/>
            <a:pathLst>
              <a:path extrusionOk="0" h="3071" w="3072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3"/>
          <p:cNvGrpSpPr/>
          <p:nvPr/>
        </p:nvGrpSpPr>
        <p:grpSpPr>
          <a:xfrm>
            <a:off x="3643898" y="-436198"/>
            <a:ext cx="133252" cy="1952377"/>
            <a:chOff x="6780548" y="337714"/>
            <a:chExt cx="133252" cy="1952377"/>
          </a:xfrm>
        </p:grpSpPr>
        <p:sp>
          <p:nvSpPr>
            <p:cNvPr id="47" name="Google Shape;47;p3"/>
            <p:cNvSpPr/>
            <p:nvPr/>
          </p:nvSpPr>
          <p:spPr>
            <a:xfrm>
              <a:off x="6780548" y="2156839"/>
              <a:ext cx="133252" cy="133252"/>
            </a:xfrm>
            <a:custGeom>
              <a:rect b="b" l="l" r="r" t="t"/>
              <a:pathLst>
                <a:path extrusionOk="0" fill="none" h="5085" w="5085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842943" y="337714"/>
              <a:ext cx="8464" cy="1695359"/>
            </a:xfrm>
            <a:custGeom>
              <a:rect b="b" l="l" r="r" t="t"/>
              <a:pathLst>
                <a:path extrusionOk="0" h="64696" w="323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3"/>
          <p:cNvSpPr/>
          <p:nvPr/>
        </p:nvSpPr>
        <p:spPr>
          <a:xfrm>
            <a:off x="8935726" y="10"/>
            <a:ext cx="8464" cy="2519637"/>
          </a:xfrm>
          <a:custGeom>
            <a:rect b="b" l="l" r="r" t="t"/>
            <a:pathLst>
              <a:path extrusionOk="0" h="96151" w="323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8008096" y="2108910"/>
            <a:ext cx="199001" cy="2139769"/>
            <a:chOff x="8008096" y="2108910"/>
            <a:chExt cx="199001" cy="2139769"/>
          </a:xfrm>
        </p:grpSpPr>
        <p:sp>
          <p:nvSpPr>
            <p:cNvPr id="51" name="Google Shape;51;p3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520996" y="1091548"/>
            <a:ext cx="199001" cy="2139769"/>
            <a:chOff x="8008096" y="2108910"/>
            <a:chExt cx="199001" cy="2139769"/>
          </a:xfrm>
        </p:grpSpPr>
        <p:sp>
          <p:nvSpPr>
            <p:cNvPr id="54" name="Google Shape;54;p3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" name="Google Shape;56;p3"/>
          <p:cNvSpPr txBox="1"/>
          <p:nvPr>
            <p:ph type="ctrTitle"/>
          </p:nvPr>
        </p:nvSpPr>
        <p:spPr>
          <a:xfrm>
            <a:off x="2031287" y="1742775"/>
            <a:ext cx="2622000" cy="83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7" name="Google Shape;57;p3"/>
          <p:cNvSpPr txBox="1"/>
          <p:nvPr>
            <p:ph idx="1" type="subTitle"/>
          </p:nvPr>
        </p:nvSpPr>
        <p:spPr>
          <a:xfrm>
            <a:off x="1791587" y="2417450"/>
            <a:ext cx="3101400" cy="10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8" name="Google Shape;58;p3"/>
          <p:cNvSpPr txBox="1"/>
          <p:nvPr>
            <p:ph hasCustomPrompt="1" idx="2" type="title"/>
          </p:nvPr>
        </p:nvSpPr>
        <p:spPr>
          <a:xfrm>
            <a:off x="5834900" y="2122225"/>
            <a:ext cx="981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 txBox="1"/>
          <p:nvPr>
            <p:ph idx="1" type="body"/>
          </p:nvPr>
        </p:nvSpPr>
        <p:spPr>
          <a:xfrm>
            <a:off x="618825" y="1679175"/>
            <a:ext cx="3534300" cy="20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4"/>
          <p:cNvSpPr txBox="1"/>
          <p:nvPr>
            <p:ph type="ctrTitle"/>
          </p:nvPr>
        </p:nvSpPr>
        <p:spPr>
          <a:xfrm>
            <a:off x="618825" y="411675"/>
            <a:ext cx="26865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62" name="Google Shape;62;p4"/>
          <p:cNvSpPr/>
          <p:nvPr/>
        </p:nvSpPr>
        <p:spPr>
          <a:xfrm>
            <a:off x="720000" y="46901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2058475" y="4152200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1432075" y="4296400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2194725" y="44747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4"/>
          <p:cNvSpPr/>
          <p:nvPr/>
        </p:nvSpPr>
        <p:spPr>
          <a:xfrm>
            <a:off x="1585475" y="4695513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" name="Google Shape;67;p4"/>
          <p:cNvGrpSpPr/>
          <p:nvPr/>
        </p:nvGrpSpPr>
        <p:grpSpPr>
          <a:xfrm>
            <a:off x="8148521" y="3004593"/>
            <a:ext cx="98059" cy="1147596"/>
            <a:chOff x="3347921" y="16006"/>
            <a:chExt cx="98059" cy="1147596"/>
          </a:xfrm>
        </p:grpSpPr>
        <p:sp>
          <p:nvSpPr>
            <p:cNvPr id="68" name="Google Shape;68;p4"/>
            <p:cNvSpPr/>
            <p:nvPr/>
          </p:nvSpPr>
          <p:spPr>
            <a:xfrm>
              <a:off x="3347921" y="1065280"/>
              <a:ext cx="98059" cy="98321"/>
            </a:xfrm>
            <a:custGeom>
              <a:rect b="b" l="l" r="r" t="t"/>
              <a:pathLst>
                <a:path extrusionOk="0" fill="none" h="3752" w="3742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cap="flat" cmpd="sng" w="2975">
              <a:solidFill>
                <a:srgbClr val="E898A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3392705" y="16006"/>
              <a:ext cx="8464" cy="894665"/>
            </a:xfrm>
            <a:custGeom>
              <a:rect b="b" l="l" r="r" t="t"/>
              <a:pathLst>
                <a:path extrusionOk="0" h="34141" w="323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" name="Google Shape;70;p4"/>
          <p:cNvGrpSpPr/>
          <p:nvPr/>
        </p:nvGrpSpPr>
        <p:grpSpPr>
          <a:xfrm>
            <a:off x="281421" y="3769263"/>
            <a:ext cx="121172" cy="760495"/>
            <a:chOff x="5245196" y="3136513"/>
            <a:chExt cx="121172" cy="760495"/>
          </a:xfrm>
        </p:grpSpPr>
        <p:sp>
          <p:nvSpPr>
            <p:cNvPr id="71" name="Google Shape;71;p4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" name="Google Shape;73;p4"/>
          <p:cNvGrpSpPr/>
          <p:nvPr/>
        </p:nvGrpSpPr>
        <p:grpSpPr>
          <a:xfrm>
            <a:off x="8534739" y="4069632"/>
            <a:ext cx="57599" cy="831799"/>
            <a:chOff x="2038689" y="173907"/>
            <a:chExt cx="57599" cy="831799"/>
          </a:xfrm>
        </p:grpSpPr>
        <p:sp>
          <p:nvSpPr>
            <p:cNvPr id="74" name="Google Shape;74;p4"/>
            <p:cNvSpPr/>
            <p:nvPr/>
          </p:nvSpPr>
          <p:spPr>
            <a:xfrm>
              <a:off x="2038689" y="947872"/>
              <a:ext cx="57599" cy="57834"/>
            </a:xfrm>
            <a:custGeom>
              <a:rect b="b" l="l" r="r" t="t"/>
              <a:pathLst>
                <a:path extrusionOk="0" fill="none" h="2207" w="2198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cap="flat" cmpd="sng" w="2975">
              <a:solidFill>
                <a:srgbClr val="00CFC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063269" y="173907"/>
              <a:ext cx="8438" cy="692074"/>
            </a:xfrm>
            <a:custGeom>
              <a:rect b="b" l="l" r="r" t="t"/>
              <a:pathLst>
                <a:path extrusionOk="0" h="26410" w="322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4"/>
          <p:cNvSpPr/>
          <p:nvPr/>
        </p:nvSpPr>
        <p:spPr>
          <a:xfrm>
            <a:off x="7686100" y="45688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8868125" y="3769263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>
            <p:ph type="ctrTitle"/>
          </p:nvPr>
        </p:nvSpPr>
        <p:spPr>
          <a:xfrm>
            <a:off x="923625" y="1196026"/>
            <a:ext cx="982200" cy="577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80" name="Google Shape;80;p5"/>
          <p:cNvSpPr txBox="1"/>
          <p:nvPr>
            <p:ph idx="1" type="subTitle"/>
          </p:nvPr>
        </p:nvSpPr>
        <p:spPr>
          <a:xfrm>
            <a:off x="923637" y="1684093"/>
            <a:ext cx="2620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81" name="Google Shape;81;p5"/>
          <p:cNvSpPr txBox="1"/>
          <p:nvPr>
            <p:ph idx="2" type="ctrTitle"/>
          </p:nvPr>
        </p:nvSpPr>
        <p:spPr>
          <a:xfrm>
            <a:off x="7050379" y="1196025"/>
            <a:ext cx="1137300" cy="577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82" name="Google Shape;82;p5"/>
          <p:cNvSpPr txBox="1"/>
          <p:nvPr>
            <p:ph idx="3" type="subTitle"/>
          </p:nvPr>
        </p:nvSpPr>
        <p:spPr>
          <a:xfrm>
            <a:off x="5450166" y="1684093"/>
            <a:ext cx="2737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83" name="Google Shape;83;p5"/>
          <p:cNvSpPr txBox="1"/>
          <p:nvPr>
            <p:ph idx="4" type="ctrTitle"/>
          </p:nvPr>
        </p:nvSpPr>
        <p:spPr>
          <a:xfrm>
            <a:off x="618825" y="411675"/>
            <a:ext cx="4618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84" name="Google Shape;84;p5"/>
          <p:cNvSpPr/>
          <p:nvPr/>
        </p:nvSpPr>
        <p:spPr>
          <a:xfrm>
            <a:off x="7131388" y="36535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5"/>
          <p:cNvSpPr/>
          <p:nvPr/>
        </p:nvSpPr>
        <p:spPr>
          <a:xfrm>
            <a:off x="8403188" y="2183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7776788" y="3625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5"/>
          <p:cNvSpPr/>
          <p:nvPr/>
        </p:nvSpPr>
        <p:spPr>
          <a:xfrm>
            <a:off x="8539438" y="5409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5"/>
          <p:cNvGrpSpPr/>
          <p:nvPr/>
        </p:nvGrpSpPr>
        <p:grpSpPr>
          <a:xfrm>
            <a:off x="6626134" y="-164562"/>
            <a:ext cx="121172" cy="760495"/>
            <a:chOff x="5245196" y="3136513"/>
            <a:chExt cx="121172" cy="760495"/>
          </a:xfrm>
        </p:grpSpPr>
        <p:sp>
          <p:nvSpPr>
            <p:cNvPr id="89" name="Google Shape;89;p5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5"/>
          <p:cNvSpPr/>
          <p:nvPr/>
        </p:nvSpPr>
        <p:spPr>
          <a:xfrm>
            <a:off x="318213" y="4418900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5"/>
          <p:cNvSpPr/>
          <p:nvPr/>
        </p:nvSpPr>
        <p:spPr>
          <a:xfrm>
            <a:off x="454463" y="47414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95" name="Google Shape;95;p6"/>
          <p:cNvSpPr/>
          <p:nvPr/>
        </p:nvSpPr>
        <p:spPr>
          <a:xfrm>
            <a:off x="7573050" y="27737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6099342" y="-150600"/>
            <a:ext cx="96045" cy="95462"/>
          </a:xfrm>
          <a:custGeom>
            <a:rect b="b" l="l" r="r" t="t"/>
            <a:pathLst>
              <a:path extrusionOk="0" h="3109" w="3128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303600" y="44017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564075" y="475390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/>
          <p:nvPr>
            <p:ph idx="1" type="body"/>
          </p:nvPr>
        </p:nvSpPr>
        <p:spPr>
          <a:xfrm>
            <a:off x="618306" y="2199025"/>
            <a:ext cx="1905900" cy="12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7" name="Google Shape;107;p7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08" name="Google Shape;108;p7"/>
          <p:cNvSpPr/>
          <p:nvPr/>
        </p:nvSpPr>
        <p:spPr>
          <a:xfrm>
            <a:off x="7131388" y="36535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403188" y="2183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7776788" y="3625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8539438" y="5409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7"/>
          <p:cNvGrpSpPr/>
          <p:nvPr/>
        </p:nvGrpSpPr>
        <p:grpSpPr>
          <a:xfrm>
            <a:off x="6626134" y="-164562"/>
            <a:ext cx="121172" cy="760495"/>
            <a:chOff x="5245196" y="3136513"/>
            <a:chExt cx="121172" cy="760495"/>
          </a:xfrm>
        </p:grpSpPr>
        <p:sp>
          <p:nvSpPr>
            <p:cNvPr id="113" name="Google Shape;113;p7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7"/>
          <p:cNvSpPr/>
          <p:nvPr/>
        </p:nvSpPr>
        <p:spPr>
          <a:xfrm>
            <a:off x="318213" y="4418900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"/>
          <p:cNvSpPr/>
          <p:nvPr/>
        </p:nvSpPr>
        <p:spPr>
          <a:xfrm>
            <a:off x="454463" y="47414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 txBox="1"/>
          <p:nvPr>
            <p:ph type="title"/>
          </p:nvPr>
        </p:nvSpPr>
        <p:spPr>
          <a:xfrm>
            <a:off x="2037000" y="1496400"/>
            <a:ext cx="5070000" cy="215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9" name="Google Shape;119;p8"/>
          <p:cNvSpPr/>
          <p:nvPr/>
        </p:nvSpPr>
        <p:spPr>
          <a:xfrm>
            <a:off x="1060456" y="1158638"/>
            <a:ext cx="121198" cy="121434"/>
          </a:xfrm>
          <a:custGeom>
            <a:rect b="b" l="l" r="r" t="t"/>
            <a:pathLst>
              <a:path extrusionOk="0" h="4634" w="4625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7799740" y="916059"/>
            <a:ext cx="121434" cy="121434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5257933" y="2452405"/>
            <a:ext cx="57599" cy="57599"/>
          </a:xfrm>
          <a:custGeom>
            <a:rect b="b" l="l" r="r" t="t"/>
            <a:pathLst>
              <a:path extrusionOk="0" fill="none" h="2198" w="2198">
                <a:moveTo>
                  <a:pt x="1" y="1"/>
                </a:moveTo>
                <a:lnTo>
                  <a:pt x="2198" y="1"/>
                </a:lnTo>
                <a:lnTo>
                  <a:pt x="2198" y="2198"/>
                </a:lnTo>
                <a:lnTo>
                  <a:pt x="1" y="2198"/>
                </a:lnTo>
                <a:close/>
              </a:path>
            </a:pathLst>
          </a:custGeom>
          <a:noFill/>
          <a:ln cap="flat" cmpd="sng" w="1375">
            <a:solidFill>
              <a:srgbClr val="E898A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275669" y="1557059"/>
            <a:ext cx="57834" cy="57599"/>
          </a:xfrm>
          <a:custGeom>
            <a:rect b="b" l="l" r="r" t="t"/>
            <a:pathLst>
              <a:path extrusionOk="0" fill="none" h="2198" w="2207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307882" y="3002386"/>
            <a:ext cx="104086" cy="104322"/>
          </a:xfrm>
          <a:custGeom>
            <a:rect b="b" l="l" r="r" t="t"/>
            <a:pathLst>
              <a:path extrusionOk="0" fill="none" h="3981" w="3972">
                <a:moveTo>
                  <a:pt x="1" y="1"/>
                </a:moveTo>
                <a:lnTo>
                  <a:pt x="3972" y="1"/>
                </a:lnTo>
                <a:lnTo>
                  <a:pt x="3972" y="3981"/>
                </a:lnTo>
                <a:lnTo>
                  <a:pt x="1" y="3981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8263673" y="2953681"/>
            <a:ext cx="104086" cy="104322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8263682" y="-434366"/>
            <a:ext cx="188886" cy="1181531"/>
            <a:chOff x="2877432" y="975334"/>
            <a:chExt cx="188886" cy="1181531"/>
          </a:xfrm>
        </p:grpSpPr>
        <p:sp>
          <p:nvSpPr>
            <p:cNvPr id="126" name="Google Shape;126;p8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8485996" y="1614632"/>
            <a:ext cx="80502" cy="80476"/>
          </a:xfrm>
          <a:custGeom>
            <a:rect b="b" l="l" r="r" t="t"/>
            <a:pathLst>
              <a:path extrusionOk="0" h="3071" w="3072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6293004" y="835609"/>
            <a:ext cx="80476" cy="80476"/>
          </a:xfrm>
          <a:custGeom>
            <a:rect b="b" l="l" r="r" t="t"/>
            <a:pathLst>
              <a:path extrusionOk="0" h="3071" w="3071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1778504" y="2156778"/>
            <a:ext cx="119993" cy="119966"/>
          </a:xfrm>
          <a:custGeom>
            <a:rect b="b" l="l" r="r" t="t"/>
            <a:pathLst>
              <a:path extrusionOk="0" h="4578" w="4579">
                <a:moveTo>
                  <a:pt x="1" y="0"/>
                </a:moveTo>
                <a:lnTo>
                  <a:pt x="1" y="4578"/>
                </a:lnTo>
                <a:lnTo>
                  <a:pt x="4578" y="4578"/>
                </a:lnTo>
                <a:lnTo>
                  <a:pt x="457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" name="Google Shape;132;p8"/>
          <p:cNvGrpSpPr/>
          <p:nvPr/>
        </p:nvGrpSpPr>
        <p:grpSpPr>
          <a:xfrm>
            <a:off x="3090746" y="-533657"/>
            <a:ext cx="98059" cy="1147596"/>
            <a:chOff x="3347921" y="16006"/>
            <a:chExt cx="98059" cy="1147596"/>
          </a:xfrm>
        </p:grpSpPr>
        <p:sp>
          <p:nvSpPr>
            <p:cNvPr id="133" name="Google Shape;133;p8"/>
            <p:cNvSpPr/>
            <p:nvPr/>
          </p:nvSpPr>
          <p:spPr>
            <a:xfrm>
              <a:off x="3347921" y="1065280"/>
              <a:ext cx="98059" cy="98321"/>
            </a:xfrm>
            <a:custGeom>
              <a:rect b="b" l="l" r="r" t="t"/>
              <a:pathLst>
                <a:path extrusionOk="0" fill="none" h="3752" w="3742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cap="flat" cmpd="sng" w="2975">
              <a:solidFill>
                <a:srgbClr val="E898A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392705" y="16006"/>
              <a:ext cx="8464" cy="894665"/>
            </a:xfrm>
            <a:custGeom>
              <a:rect b="b" l="l" r="r" t="t"/>
              <a:pathLst>
                <a:path extrusionOk="0" h="34141" w="323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" name="Google Shape;135;p8"/>
          <p:cNvGrpSpPr/>
          <p:nvPr/>
        </p:nvGrpSpPr>
        <p:grpSpPr>
          <a:xfrm>
            <a:off x="4892771" y="-340112"/>
            <a:ext cx="121172" cy="760495"/>
            <a:chOff x="5245196" y="3136513"/>
            <a:chExt cx="121172" cy="760495"/>
          </a:xfrm>
        </p:grpSpPr>
        <p:sp>
          <p:nvSpPr>
            <p:cNvPr id="136" name="Google Shape;136;p8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" name="Google Shape;138;p8"/>
          <p:cNvGrpSpPr/>
          <p:nvPr/>
        </p:nvGrpSpPr>
        <p:grpSpPr>
          <a:xfrm>
            <a:off x="6967836" y="85439"/>
            <a:ext cx="133252" cy="1952377"/>
            <a:chOff x="6780548" y="337714"/>
            <a:chExt cx="133252" cy="1952377"/>
          </a:xfrm>
        </p:grpSpPr>
        <p:sp>
          <p:nvSpPr>
            <p:cNvPr id="139" name="Google Shape;139;p8"/>
            <p:cNvSpPr/>
            <p:nvPr/>
          </p:nvSpPr>
          <p:spPr>
            <a:xfrm>
              <a:off x="6780548" y="2156839"/>
              <a:ext cx="133252" cy="133252"/>
            </a:xfrm>
            <a:custGeom>
              <a:rect b="b" l="l" r="r" t="t"/>
              <a:pathLst>
                <a:path extrusionOk="0" fill="none" h="5085" w="5085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6842943" y="337714"/>
              <a:ext cx="8464" cy="1695359"/>
            </a:xfrm>
            <a:custGeom>
              <a:rect b="b" l="l" r="r" t="t"/>
              <a:pathLst>
                <a:path extrusionOk="0" h="64696" w="323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" name="Google Shape;141;p8"/>
          <p:cNvGrpSpPr/>
          <p:nvPr/>
        </p:nvGrpSpPr>
        <p:grpSpPr>
          <a:xfrm>
            <a:off x="250617" y="2402301"/>
            <a:ext cx="188650" cy="2468354"/>
            <a:chOff x="250617" y="2402301"/>
            <a:chExt cx="188650" cy="2468354"/>
          </a:xfrm>
        </p:grpSpPr>
        <p:sp>
          <p:nvSpPr>
            <p:cNvPr id="142" name="Google Shape;142;p8"/>
            <p:cNvSpPr/>
            <p:nvPr/>
          </p:nvSpPr>
          <p:spPr>
            <a:xfrm>
              <a:off x="250617" y="4681770"/>
              <a:ext cx="188650" cy="188886"/>
            </a:xfrm>
            <a:custGeom>
              <a:rect b="b" l="l" r="r" t="t"/>
              <a:pathLst>
                <a:path extrusionOk="0" fill="none" h="7208" w="7199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78316" y="4166291"/>
              <a:ext cx="133226" cy="133226"/>
            </a:xfrm>
            <a:custGeom>
              <a:rect b="b" l="l" r="r" t="t"/>
              <a:pathLst>
                <a:path extrusionOk="0" fill="none" h="5084" w="5084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04573" y="3689098"/>
              <a:ext cx="80476" cy="80476"/>
            </a:xfrm>
            <a:custGeom>
              <a:rect b="b" l="l" r="r" t="t"/>
              <a:pathLst>
                <a:path extrusionOk="0" fill="none" h="3071" w="3071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340710" y="2402301"/>
              <a:ext cx="8464" cy="1011487"/>
            </a:xfrm>
            <a:custGeom>
              <a:rect b="b" l="l" r="r" t="t"/>
              <a:pathLst>
                <a:path extrusionOk="0" h="38599" w="323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" name="Google Shape;146;p8"/>
          <p:cNvGrpSpPr/>
          <p:nvPr/>
        </p:nvGrpSpPr>
        <p:grpSpPr>
          <a:xfrm>
            <a:off x="982417" y="1695096"/>
            <a:ext cx="199237" cy="2828935"/>
            <a:chOff x="1608717" y="1280046"/>
            <a:chExt cx="199237" cy="2828935"/>
          </a:xfrm>
        </p:grpSpPr>
        <p:sp>
          <p:nvSpPr>
            <p:cNvPr id="147" name="Google Shape;147;p8"/>
            <p:cNvSpPr/>
            <p:nvPr/>
          </p:nvSpPr>
          <p:spPr>
            <a:xfrm>
              <a:off x="1608717" y="3909744"/>
              <a:ext cx="199237" cy="199237"/>
            </a:xfrm>
            <a:custGeom>
              <a:rect b="b" l="l" r="r" t="t"/>
              <a:pathLst>
                <a:path extrusionOk="0" h="7603" w="7603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1656175" y="3269477"/>
              <a:ext cx="104086" cy="104086"/>
            </a:xfrm>
            <a:custGeom>
              <a:rect b="b" l="l" r="r" t="t"/>
              <a:pathLst>
                <a:path extrusionOk="0" h="3972" w="3972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1704104" y="1280046"/>
              <a:ext cx="8464" cy="1794099"/>
            </a:xfrm>
            <a:custGeom>
              <a:rect b="b" l="l" r="r" t="t"/>
              <a:pathLst>
                <a:path extrusionOk="0" h="68464" w="323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" name="Google Shape;150;p8"/>
          <p:cNvSpPr/>
          <p:nvPr/>
        </p:nvSpPr>
        <p:spPr>
          <a:xfrm>
            <a:off x="646863" y="21446"/>
            <a:ext cx="8464" cy="1689069"/>
          </a:xfrm>
          <a:custGeom>
            <a:rect b="b" l="l" r="r" t="t"/>
            <a:pathLst>
              <a:path extrusionOk="0" h="64456" w="323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" name="Google Shape;151;p8"/>
          <p:cNvGrpSpPr/>
          <p:nvPr/>
        </p:nvGrpSpPr>
        <p:grpSpPr>
          <a:xfrm>
            <a:off x="2038689" y="173907"/>
            <a:ext cx="57599" cy="831799"/>
            <a:chOff x="2038689" y="173907"/>
            <a:chExt cx="57599" cy="831799"/>
          </a:xfrm>
        </p:grpSpPr>
        <p:sp>
          <p:nvSpPr>
            <p:cNvPr id="152" name="Google Shape;152;p8"/>
            <p:cNvSpPr/>
            <p:nvPr/>
          </p:nvSpPr>
          <p:spPr>
            <a:xfrm>
              <a:off x="2038689" y="947872"/>
              <a:ext cx="57599" cy="57834"/>
            </a:xfrm>
            <a:custGeom>
              <a:rect b="b" l="l" r="r" t="t"/>
              <a:pathLst>
                <a:path extrusionOk="0" fill="none" h="2207" w="2198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cap="flat" cmpd="sng" w="2975">
              <a:solidFill>
                <a:srgbClr val="00CFC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2063269" y="173907"/>
              <a:ext cx="8438" cy="692074"/>
            </a:xfrm>
            <a:custGeom>
              <a:rect b="b" l="l" r="r" t="t"/>
              <a:pathLst>
                <a:path extrusionOk="0" h="26410" w="322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" name="Google Shape;154;p8"/>
          <p:cNvGrpSpPr/>
          <p:nvPr/>
        </p:nvGrpSpPr>
        <p:grpSpPr>
          <a:xfrm>
            <a:off x="8008096" y="2108910"/>
            <a:ext cx="199001" cy="2139769"/>
            <a:chOff x="8008096" y="2108910"/>
            <a:chExt cx="199001" cy="2139769"/>
          </a:xfrm>
        </p:grpSpPr>
        <p:sp>
          <p:nvSpPr>
            <p:cNvPr id="155" name="Google Shape;155;p8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7" name="Google Shape;157;p8"/>
          <p:cNvSpPr/>
          <p:nvPr/>
        </p:nvSpPr>
        <p:spPr>
          <a:xfrm>
            <a:off x="2702019" y="1158651"/>
            <a:ext cx="121198" cy="121434"/>
          </a:xfrm>
          <a:custGeom>
            <a:rect b="b" l="l" r="r" t="t"/>
            <a:pathLst>
              <a:path extrusionOk="0" h="4634" w="4625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4095146" y="-859690"/>
            <a:ext cx="199001" cy="2139769"/>
            <a:chOff x="8008096" y="2108910"/>
            <a:chExt cx="199001" cy="2139769"/>
          </a:xfrm>
        </p:grpSpPr>
        <p:sp>
          <p:nvSpPr>
            <p:cNvPr id="159" name="Google Shape;159;p8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8"/>
          <p:cNvGrpSpPr/>
          <p:nvPr/>
        </p:nvGrpSpPr>
        <p:grpSpPr>
          <a:xfrm>
            <a:off x="6333286" y="3704939"/>
            <a:ext cx="133252" cy="1952377"/>
            <a:chOff x="6780548" y="337714"/>
            <a:chExt cx="133252" cy="1952377"/>
          </a:xfrm>
        </p:grpSpPr>
        <p:sp>
          <p:nvSpPr>
            <p:cNvPr id="162" name="Google Shape;162;p8"/>
            <p:cNvSpPr/>
            <p:nvPr/>
          </p:nvSpPr>
          <p:spPr>
            <a:xfrm>
              <a:off x="6780548" y="2156839"/>
              <a:ext cx="133252" cy="133252"/>
            </a:xfrm>
            <a:custGeom>
              <a:rect b="b" l="l" r="r" t="t"/>
              <a:pathLst>
                <a:path extrusionOk="0" fill="none" h="5085" w="5085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6842943" y="337714"/>
              <a:ext cx="8464" cy="1695359"/>
            </a:xfrm>
            <a:custGeom>
              <a:rect b="b" l="l" r="r" t="t"/>
              <a:pathLst>
                <a:path extrusionOk="0" h="64696" w="323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" name="Google Shape;164;p8"/>
          <p:cNvGrpSpPr/>
          <p:nvPr/>
        </p:nvGrpSpPr>
        <p:grpSpPr>
          <a:xfrm>
            <a:off x="2702021" y="3612763"/>
            <a:ext cx="121172" cy="760495"/>
            <a:chOff x="5245196" y="3136513"/>
            <a:chExt cx="121172" cy="760495"/>
          </a:xfrm>
        </p:grpSpPr>
        <p:sp>
          <p:nvSpPr>
            <p:cNvPr id="165" name="Google Shape;165;p8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8"/>
          <p:cNvSpPr/>
          <p:nvPr/>
        </p:nvSpPr>
        <p:spPr>
          <a:xfrm>
            <a:off x="5539523" y="4516718"/>
            <a:ext cx="104086" cy="104322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8"/>
          <p:cNvSpPr/>
          <p:nvPr/>
        </p:nvSpPr>
        <p:spPr>
          <a:xfrm>
            <a:off x="6994217" y="3378784"/>
            <a:ext cx="80476" cy="80476"/>
          </a:xfrm>
          <a:custGeom>
            <a:rect b="b" l="l" r="r" t="t"/>
            <a:pathLst>
              <a:path extrusionOk="0" h="3071" w="3071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1" name="Google Shape;17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2" name="Google Shape;17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/>
          <p:nvPr>
            <p:ph type="title"/>
          </p:nvPr>
        </p:nvSpPr>
        <p:spPr>
          <a:xfrm>
            <a:off x="581925" y="3391646"/>
            <a:ext cx="4126500" cy="13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ven Pro"/>
              <a:buChar char="●"/>
              <a:defRPr sz="18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○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■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●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○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■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●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○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aven Pro"/>
              <a:buChar char="■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50.jpg"/><Relationship Id="rId5" Type="http://schemas.openxmlformats.org/officeDocument/2006/relationships/image" Target="../media/image28.png"/><Relationship Id="rId6" Type="http://schemas.openxmlformats.org/officeDocument/2006/relationships/image" Target="../media/image17.png"/><Relationship Id="rId7" Type="http://schemas.openxmlformats.org/officeDocument/2006/relationships/image" Target="../media/image26.png"/><Relationship Id="rId8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19.png"/><Relationship Id="rId5" Type="http://schemas.openxmlformats.org/officeDocument/2006/relationships/image" Target="../media/image30.gif"/><Relationship Id="rId6" Type="http://schemas.openxmlformats.org/officeDocument/2006/relationships/image" Target="../media/image31.gif"/><Relationship Id="rId7" Type="http://schemas.openxmlformats.org/officeDocument/2006/relationships/image" Target="../media/image20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gif"/><Relationship Id="rId4" Type="http://schemas.openxmlformats.org/officeDocument/2006/relationships/image" Target="../media/image21.gif"/><Relationship Id="rId5" Type="http://schemas.openxmlformats.org/officeDocument/2006/relationships/image" Target="../media/image23.gif"/><Relationship Id="rId6" Type="http://schemas.openxmlformats.org/officeDocument/2006/relationships/image" Target="../media/image25.gif"/><Relationship Id="rId7" Type="http://schemas.openxmlformats.org/officeDocument/2006/relationships/image" Target="../media/image43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gif"/><Relationship Id="rId4" Type="http://schemas.openxmlformats.org/officeDocument/2006/relationships/image" Target="../media/image27.png"/><Relationship Id="rId5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35.gif"/><Relationship Id="rId5" Type="http://schemas.openxmlformats.org/officeDocument/2006/relationships/image" Target="../media/image42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gif"/><Relationship Id="rId4" Type="http://schemas.openxmlformats.org/officeDocument/2006/relationships/image" Target="../media/image33.gif"/><Relationship Id="rId5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jpg"/><Relationship Id="rId4" Type="http://schemas.openxmlformats.org/officeDocument/2006/relationships/image" Target="../media/image39.png"/><Relationship Id="rId5" Type="http://schemas.openxmlformats.org/officeDocument/2006/relationships/image" Target="../media/image51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3"/>
          <p:cNvSpPr txBox="1"/>
          <p:nvPr>
            <p:ph type="ctrTitle"/>
          </p:nvPr>
        </p:nvSpPr>
        <p:spPr>
          <a:xfrm>
            <a:off x="1608725" y="1727248"/>
            <a:ext cx="6020700" cy="168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INART </a:t>
            </a:r>
            <a:r>
              <a:rPr lang="en">
                <a:solidFill>
                  <a:schemeClr val="accent2"/>
                </a:solidFill>
              </a:rPr>
              <a:t>VR</a:t>
            </a:r>
            <a:endParaRPr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</a:t>
            </a: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1917281" y="4715495"/>
            <a:ext cx="121434" cy="121434"/>
          </a:xfrm>
          <a:custGeom>
            <a:rect b="b" l="l" r="r" t="t"/>
            <a:pathLst>
              <a:path extrusionOk="0" h="4634" w="4634">
                <a:moveTo>
                  <a:pt x="1" y="0"/>
                </a:moveTo>
                <a:lnTo>
                  <a:pt x="1" y="4633"/>
                </a:lnTo>
                <a:lnTo>
                  <a:pt x="4634" y="4633"/>
                </a:lnTo>
                <a:lnTo>
                  <a:pt x="4634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7047944" y="3537816"/>
            <a:ext cx="57834" cy="57834"/>
          </a:xfrm>
          <a:custGeom>
            <a:rect b="b" l="l" r="r" t="t"/>
            <a:pathLst>
              <a:path extrusionOk="0" fill="none" h="2207" w="2207">
                <a:moveTo>
                  <a:pt x="0" y="1"/>
                </a:moveTo>
                <a:lnTo>
                  <a:pt x="2206" y="1"/>
                </a:lnTo>
                <a:lnTo>
                  <a:pt x="2206" y="2207"/>
                </a:lnTo>
                <a:lnTo>
                  <a:pt x="0" y="2207"/>
                </a:lnTo>
                <a:close/>
              </a:path>
            </a:pathLst>
          </a:custGeom>
          <a:noFill/>
          <a:ln cap="flat" cmpd="sng" w="1375">
            <a:solidFill>
              <a:srgbClr val="E898A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2307882" y="3002386"/>
            <a:ext cx="104086" cy="104322"/>
          </a:xfrm>
          <a:custGeom>
            <a:rect b="b" l="l" r="r" t="t"/>
            <a:pathLst>
              <a:path extrusionOk="0" fill="none" h="3981" w="3972">
                <a:moveTo>
                  <a:pt x="1" y="1"/>
                </a:moveTo>
                <a:lnTo>
                  <a:pt x="3972" y="1"/>
                </a:lnTo>
                <a:lnTo>
                  <a:pt x="3972" y="3981"/>
                </a:lnTo>
                <a:lnTo>
                  <a:pt x="1" y="3981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6293004" y="835609"/>
            <a:ext cx="80476" cy="80476"/>
          </a:xfrm>
          <a:custGeom>
            <a:rect b="b" l="l" r="r" t="t"/>
            <a:pathLst>
              <a:path extrusionOk="0" h="3071" w="3071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5969504" y="3118803"/>
            <a:ext cx="119993" cy="119966"/>
          </a:xfrm>
          <a:custGeom>
            <a:rect b="b" l="l" r="r" t="t"/>
            <a:pathLst>
              <a:path extrusionOk="0" h="4578" w="4579">
                <a:moveTo>
                  <a:pt x="1" y="0"/>
                </a:moveTo>
                <a:lnTo>
                  <a:pt x="1" y="4578"/>
                </a:lnTo>
                <a:lnTo>
                  <a:pt x="4578" y="4578"/>
                </a:lnTo>
                <a:lnTo>
                  <a:pt x="457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2924242" y="4302208"/>
            <a:ext cx="119993" cy="119993"/>
          </a:xfrm>
          <a:custGeom>
            <a:rect b="b" l="l" r="r" t="t"/>
            <a:pathLst>
              <a:path extrusionOk="0" h="4579" w="4579">
                <a:moveTo>
                  <a:pt x="0" y="1"/>
                </a:moveTo>
                <a:lnTo>
                  <a:pt x="0" y="4578"/>
                </a:lnTo>
                <a:lnTo>
                  <a:pt x="4578" y="4578"/>
                </a:lnTo>
                <a:lnTo>
                  <a:pt x="4578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7" name="Google Shape;437;p23"/>
          <p:cNvGrpSpPr/>
          <p:nvPr/>
        </p:nvGrpSpPr>
        <p:grpSpPr>
          <a:xfrm>
            <a:off x="6232314" y="3696331"/>
            <a:ext cx="121434" cy="1073147"/>
            <a:chOff x="6232314" y="3696331"/>
            <a:chExt cx="121434" cy="1073147"/>
          </a:xfrm>
        </p:grpSpPr>
        <p:sp>
          <p:nvSpPr>
            <p:cNvPr id="438" name="Google Shape;438;p23"/>
            <p:cNvSpPr/>
            <p:nvPr/>
          </p:nvSpPr>
          <p:spPr>
            <a:xfrm>
              <a:off x="6232314" y="4648280"/>
              <a:ext cx="121434" cy="121198"/>
            </a:xfrm>
            <a:custGeom>
              <a:rect b="b" l="l" r="r" t="t"/>
              <a:pathLst>
                <a:path extrusionOk="0" h="4625" w="4634">
                  <a:moveTo>
                    <a:pt x="0" y="1"/>
                  </a:moveTo>
                  <a:lnTo>
                    <a:pt x="0" y="4624"/>
                  </a:lnTo>
                  <a:lnTo>
                    <a:pt x="4633" y="4624"/>
                  </a:lnTo>
                  <a:lnTo>
                    <a:pt x="4633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6288681" y="3696331"/>
              <a:ext cx="8700" cy="872731"/>
            </a:xfrm>
            <a:custGeom>
              <a:rect b="b" l="l" r="r" t="t"/>
              <a:pathLst>
                <a:path extrusionOk="0" h="33304" w="332">
                  <a:moveTo>
                    <a:pt x="166" y="0"/>
                  </a:moveTo>
                  <a:lnTo>
                    <a:pt x="0" y="33304"/>
                  </a:lnTo>
                  <a:lnTo>
                    <a:pt x="331" y="3330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0" name="Google Shape;440;p23"/>
          <p:cNvGrpSpPr/>
          <p:nvPr/>
        </p:nvGrpSpPr>
        <p:grpSpPr>
          <a:xfrm>
            <a:off x="6780548" y="337714"/>
            <a:ext cx="133252" cy="1952377"/>
            <a:chOff x="6780548" y="337714"/>
            <a:chExt cx="133252" cy="1952377"/>
          </a:xfrm>
        </p:grpSpPr>
        <p:sp>
          <p:nvSpPr>
            <p:cNvPr id="441" name="Google Shape;441;p23"/>
            <p:cNvSpPr/>
            <p:nvPr/>
          </p:nvSpPr>
          <p:spPr>
            <a:xfrm>
              <a:off x="6780548" y="2156839"/>
              <a:ext cx="133252" cy="133252"/>
            </a:xfrm>
            <a:custGeom>
              <a:rect b="b" l="l" r="r" t="t"/>
              <a:pathLst>
                <a:path extrusionOk="0" fill="none" h="5085" w="5085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6842943" y="337714"/>
              <a:ext cx="8464" cy="1695359"/>
            </a:xfrm>
            <a:custGeom>
              <a:rect b="b" l="l" r="r" t="t"/>
              <a:pathLst>
                <a:path extrusionOk="0" h="64696" w="323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3" name="Google Shape;443;p23"/>
          <p:cNvGrpSpPr/>
          <p:nvPr/>
        </p:nvGrpSpPr>
        <p:grpSpPr>
          <a:xfrm>
            <a:off x="1608717" y="1280046"/>
            <a:ext cx="199237" cy="2828935"/>
            <a:chOff x="1608717" y="1280046"/>
            <a:chExt cx="199237" cy="2828935"/>
          </a:xfrm>
        </p:grpSpPr>
        <p:sp>
          <p:nvSpPr>
            <p:cNvPr id="444" name="Google Shape;444;p23"/>
            <p:cNvSpPr/>
            <p:nvPr/>
          </p:nvSpPr>
          <p:spPr>
            <a:xfrm>
              <a:off x="1608717" y="3909744"/>
              <a:ext cx="199237" cy="199237"/>
            </a:xfrm>
            <a:custGeom>
              <a:rect b="b" l="l" r="r" t="t"/>
              <a:pathLst>
                <a:path extrusionOk="0" h="7603" w="7603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1656175" y="3269477"/>
              <a:ext cx="104086" cy="104086"/>
            </a:xfrm>
            <a:custGeom>
              <a:rect b="b" l="l" r="r" t="t"/>
              <a:pathLst>
                <a:path extrusionOk="0" h="3972" w="3972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1704104" y="1280046"/>
              <a:ext cx="8464" cy="1794099"/>
            </a:xfrm>
            <a:custGeom>
              <a:rect b="b" l="l" r="r" t="t"/>
              <a:pathLst>
                <a:path extrusionOk="0" h="68464" w="323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7" name="Google Shape;447;p23"/>
          <p:cNvSpPr/>
          <p:nvPr/>
        </p:nvSpPr>
        <p:spPr>
          <a:xfrm>
            <a:off x="2355692" y="3696328"/>
            <a:ext cx="8464" cy="2519663"/>
          </a:xfrm>
          <a:custGeom>
            <a:rect b="b" l="l" r="r" t="t"/>
            <a:pathLst>
              <a:path extrusionOk="0" h="96152" w="323">
                <a:moveTo>
                  <a:pt x="166" y="1"/>
                </a:moveTo>
                <a:lnTo>
                  <a:pt x="1" y="96151"/>
                </a:lnTo>
                <a:lnTo>
                  <a:pt x="322" y="96151"/>
                </a:lnTo>
                <a:lnTo>
                  <a:pt x="166" y="1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3"/>
          <p:cNvSpPr/>
          <p:nvPr/>
        </p:nvSpPr>
        <p:spPr>
          <a:xfrm>
            <a:off x="7446601" y="3454956"/>
            <a:ext cx="8464" cy="1689096"/>
          </a:xfrm>
          <a:custGeom>
            <a:rect b="b" l="l" r="r" t="t"/>
            <a:pathLst>
              <a:path extrusionOk="0" h="64457" w="323">
                <a:moveTo>
                  <a:pt x="157" y="1"/>
                </a:moveTo>
                <a:lnTo>
                  <a:pt x="0" y="64456"/>
                </a:lnTo>
                <a:lnTo>
                  <a:pt x="322" y="64456"/>
                </a:lnTo>
                <a:lnTo>
                  <a:pt x="157" y="1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9" name="Google Shape;449;p23"/>
          <p:cNvGrpSpPr/>
          <p:nvPr/>
        </p:nvGrpSpPr>
        <p:grpSpPr>
          <a:xfrm>
            <a:off x="8008096" y="2108910"/>
            <a:ext cx="199001" cy="2139769"/>
            <a:chOff x="8008096" y="2108910"/>
            <a:chExt cx="199001" cy="2139769"/>
          </a:xfrm>
        </p:grpSpPr>
        <p:sp>
          <p:nvSpPr>
            <p:cNvPr id="450" name="Google Shape;450;p23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2" name="Google Shape;452;p23"/>
          <p:cNvGrpSpPr/>
          <p:nvPr/>
        </p:nvGrpSpPr>
        <p:grpSpPr>
          <a:xfrm>
            <a:off x="4472500" y="4017430"/>
            <a:ext cx="199001" cy="867198"/>
            <a:chOff x="4475150" y="4052605"/>
            <a:chExt cx="199001" cy="867198"/>
          </a:xfrm>
        </p:grpSpPr>
        <p:sp>
          <p:nvSpPr>
            <p:cNvPr id="453" name="Google Shape;453;p23"/>
            <p:cNvSpPr/>
            <p:nvPr/>
          </p:nvSpPr>
          <p:spPr>
            <a:xfrm>
              <a:off x="4475150" y="4052605"/>
              <a:ext cx="199001" cy="220121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4522600" y="4494201"/>
              <a:ext cx="104095" cy="115148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4534403" y="4830814"/>
              <a:ext cx="80477" cy="88990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2"/>
          <p:cNvSpPr txBox="1"/>
          <p:nvPr>
            <p:ph idx="4" type="ctrTitle"/>
          </p:nvPr>
        </p:nvSpPr>
        <p:spPr>
          <a:xfrm>
            <a:off x="532300" y="411675"/>
            <a:ext cx="6153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sp>
        <p:nvSpPr>
          <p:cNvPr id="583" name="Google Shape;583;p32"/>
          <p:cNvSpPr txBox="1"/>
          <p:nvPr>
            <p:ph idx="1" type="subTitle"/>
          </p:nvPr>
        </p:nvSpPr>
        <p:spPr>
          <a:xfrm>
            <a:off x="601000" y="1164300"/>
            <a:ext cx="4459500" cy="28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Assets are merged, modified, and repurposed to create desired scenes for filming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- 3D Models are controlled via UE blueprints to change animations and behavior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Sequencers and Camera Rigs used to manipulate cameras to get desired shots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Chroma Key materials used to bring visual media into the 3d environment (pictures and video recordings)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4" name="Google Shape;584;p32"/>
          <p:cNvCxnSpPr/>
          <p:nvPr/>
        </p:nvCxnSpPr>
        <p:spPr>
          <a:xfrm>
            <a:off x="339909" y="2090676"/>
            <a:ext cx="2543700" cy="2202000"/>
          </a:xfrm>
          <a:prstGeom prst="bentConnector3">
            <a:avLst>
              <a:gd fmla="val 1946" name="adj1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5" name="Google Shape;585;p32"/>
          <p:cNvCxnSpPr/>
          <p:nvPr/>
        </p:nvCxnSpPr>
        <p:spPr>
          <a:xfrm flipH="1" rot="-5400000">
            <a:off x="6991125" y="1703475"/>
            <a:ext cx="2567400" cy="11394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6" name="Google Shape;586;p32"/>
          <p:cNvSpPr txBox="1"/>
          <p:nvPr/>
        </p:nvSpPr>
        <p:spPr>
          <a:xfrm>
            <a:off x="7933625" y="4680375"/>
            <a:ext cx="114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Noah Castro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7" name="Google Shape;5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250" y="2090687"/>
            <a:ext cx="3324876" cy="19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2"/>
          <p:cNvSpPr/>
          <p:nvPr/>
        </p:nvSpPr>
        <p:spPr>
          <a:xfrm>
            <a:off x="8139000" y="1430025"/>
            <a:ext cx="138900" cy="13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32"/>
          <p:cNvSpPr/>
          <p:nvPr/>
        </p:nvSpPr>
        <p:spPr>
          <a:xfrm>
            <a:off x="3147900" y="4412175"/>
            <a:ext cx="138900" cy="13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32"/>
          <p:cNvSpPr/>
          <p:nvPr/>
        </p:nvSpPr>
        <p:spPr>
          <a:xfrm>
            <a:off x="5960725" y="912525"/>
            <a:ext cx="138900" cy="13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3"/>
          <p:cNvSpPr txBox="1"/>
          <p:nvPr>
            <p:ph idx="4" type="ctrTitle"/>
          </p:nvPr>
        </p:nvSpPr>
        <p:spPr>
          <a:xfrm>
            <a:off x="618825" y="411675"/>
            <a:ext cx="6153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 and Constraints</a:t>
            </a:r>
            <a:endParaRPr/>
          </a:p>
        </p:txBody>
      </p:sp>
      <p:sp>
        <p:nvSpPr>
          <p:cNvPr id="596" name="Google Shape;596;p33"/>
          <p:cNvSpPr txBox="1"/>
          <p:nvPr>
            <p:ph idx="1" type="subTitle"/>
          </p:nvPr>
        </p:nvSpPr>
        <p:spPr>
          <a:xfrm>
            <a:off x="618825" y="1273376"/>
            <a:ext cx="5550900" cy="27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Computers lacking sufficient hardware will struggle to run the Unreal Engine 4 (UE4)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Environment must run in the UE4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Cameras and lighting capabilities are limited to software restraints in UE4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For chroma keying, the user needs proper chroma key technology such as a green screen.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7" name="Google Shape;597;p33"/>
          <p:cNvCxnSpPr/>
          <p:nvPr/>
        </p:nvCxnSpPr>
        <p:spPr>
          <a:xfrm>
            <a:off x="376359" y="2083276"/>
            <a:ext cx="2543700" cy="2202000"/>
          </a:xfrm>
          <a:prstGeom prst="bentConnector3">
            <a:avLst>
              <a:gd fmla="val 812" name="adj1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33"/>
          <p:cNvCxnSpPr/>
          <p:nvPr/>
        </p:nvCxnSpPr>
        <p:spPr>
          <a:xfrm flipH="1" rot="-5400000">
            <a:off x="7104675" y="1687300"/>
            <a:ext cx="2131500" cy="1080600"/>
          </a:xfrm>
          <a:prstGeom prst="bentConnector3">
            <a:avLst>
              <a:gd fmla="val -1039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9" name="Google Shape;599;p33"/>
          <p:cNvSpPr/>
          <p:nvPr/>
        </p:nvSpPr>
        <p:spPr>
          <a:xfrm>
            <a:off x="923634" y="3867785"/>
            <a:ext cx="121172" cy="121198"/>
          </a:xfrm>
          <a:custGeom>
            <a:rect b="b" l="l" r="r" t="t"/>
            <a:pathLst>
              <a:path extrusionOk="0" h="4625" w="4624">
                <a:moveTo>
                  <a:pt x="0" y="1"/>
                </a:moveTo>
                <a:lnTo>
                  <a:pt x="0" y="4624"/>
                </a:lnTo>
                <a:lnTo>
                  <a:pt x="4624" y="4624"/>
                </a:lnTo>
                <a:lnTo>
                  <a:pt x="46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3"/>
          <p:cNvSpPr txBox="1"/>
          <p:nvPr/>
        </p:nvSpPr>
        <p:spPr>
          <a:xfrm>
            <a:off x="7933625" y="4663950"/>
            <a:ext cx="114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Noah Castro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1" name="Google Shape;6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224" y="1525950"/>
            <a:ext cx="1679425" cy="1885574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33"/>
          <p:cNvSpPr/>
          <p:nvPr/>
        </p:nvSpPr>
        <p:spPr>
          <a:xfrm>
            <a:off x="8446334" y="3746585"/>
            <a:ext cx="121172" cy="121198"/>
          </a:xfrm>
          <a:custGeom>
            <a:rect b="b" l="l" r="r" t="t"/>
            <a:pathLst>
              <a:path extrusionOk="0" h="4625" w="4624">
                <a:moveTo>
                  <a:pt x="0" y="1"/>
                </a:moveTo>
                <a:lnTo>
                  <a:pt x="0" y="4624"/>
                </a:lnTo>
                <a:lnTo>
                  <a:pt x="4624" y="4624"/>
                </a:lnTo>
                <a:lnTo>
                  <a:pt x="46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3"/>
          <p:cNvSpPr/>
          <p:nvPr/>
        </p:nvSpPr>
        <p:spPr>
          <a:xfrm>
            <a:off x="7226509" y="4542760"/>
            <a:ext cx="121172" cy="121198"/>
          </a:xfrm>
          <a:custGeom>
            <a:rect b="b" l="l" r="r" t="t"/>
            <a:pathLst>
              <a:path extrusionOk="0" h="4625" w="4624">
                <a:moveTo>
                  <a:pt x="0" y="1"/>
                </a:moveTo>
                <a:lnTo>
                  <a:pt x="0" y="4624"/>
                </a:lnTo>
                <a:lnTo>
                  <a:pt x="4624" y="4624"/>
                </a:lnTo>
                <a:lnTo>
                  <a:pt x="46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4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609" name="Google Shape;609;p34"/>
          <p:cNvSpPr/>
          <p:nvPr/>
        </p:nvSpPr>
        <p:spPr>
          <a:xfrm>
            <a:off x="5439938" y="1337773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4"/>
          <p:cNvSpPr/>
          <p:nvPr/>
        </p:nvSpPr>
        <p:spPr>
          <a:xfrm>
            <a:off x="7379613" y="2192401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34"/>
          <p:cNvSpPr/>
          <p:nvPr/>
        </p:nvSpPr>
        <p:spPr>
          <a:xfrm>
            <a:off x="5439938" y="3047225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34"/>
          <p:cNvSpPr txBox="1"/>
          <p:nvPr/>
        </p:nvSpPr>
        <p:spPr>
          <a:xfrm>
            <a:off x="523550" y="989475"/>
            <a:ext cx="4916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●"/>
            </a:pPr>
            <a:r>
              <a:rPr lang="en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Create a VR set to match the mood and setting of the liaison’s story</a:t>
            </a:r>
            <a:endParaRPr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●"/>
            </a:pPr>
            <a:r>
              <a:rPr lang="en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Create interactables/AI to display certain topics of the book </a:t>
            </a:r>
            <a:endParaRPr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●"/>
            </a:pPr>
            <a:r>
              <a:rPr lang="en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Create keybinds to activate certain </a:t>
            </a:r>
            <a:r>
              <a:rPr lang="en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interactables/AI during the recording sessions</a:t>
            </a:r>
            <a:endParaRPr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613" name="Google Shape;613;p34"/>
          <p:cNvPicPr preferRelativeResize="0"/>
          <p:nvPr/>
        </p:nvPicPr>
        <p:blipFill rotWithShape="1">
          <a:blip r:embed="rId3">
            <a:alphaModFix/>
          </a:blip>
          <a:srcRect b="12159" l="0" r="0" t="12363"/>
          <a:stretch/>
        </p:blipFill>
        <p:spPr>
          <a:xfrm>
            <a:off x="5346525" y="2625147"/>
            <a:ext cx="3698849" cy="2093852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34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Kevin Diaz-Lopez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5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Sequencers</a:t>
            </a:r>
            <a:endParaRPr/>
          </a:p>
        </p:txBody>
      </p:sp>
      <p:sp>
        <p:nvSpPr>
          <p:cNvPr id="620" name="Google Shape;620;p35"/>
          <p:cNvSpPr/>
          <p:nvPr/>
        </p:nvSpPr>
        <p:spPr>
          <a:xfrm>
            <a:off x="1143200" y="4267825"/>
            <a:ext cx="138900" cy="13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5"/>
          <p:cNvSpPr/>
          <p:nvPr/>
        </p:nvSpPr>
        <p:spPr>
          <a:xfrm>
            <a:off x="2810075" y="4267825"/>
            <a:ext cx="138900" cy="13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5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Kevin Diaz-Lopez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3" name="Google Shape;62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0025" y="989470"/>
            <a:ext cx="4727699" cy="265933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35"/>
          <p:cNvSpPr txBox="1"/>
          <p:nvPr/>
        </p:nvSpPr>
        <p:spPr>
          <a:xfrm>
            <a:off x="63675" y="997575"/>
            <a:ext cx="4181400" cy="28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Sequencers allowed the team to create short clips/setup shots for the liaison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These short clips were used to plan the recordings of the actors and then incorporate them into the video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The use of sequencers involved placing </a:t>
            </a: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keyframes for the camera to follow throughout the time frame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6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Rig Rail/Cine Camera</a:t>
            </a:r>
            <a:endParaRPr/>
          </a:p>
        </p:txBody>
      </p:sp>
      <p:sp>
        <p:nvSpPr>
          <p:cNvPr id="630" name="Google Shape;630;p36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Kevin Diaz-Lopez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1" name="Google Shape;6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501" y="1348163"/>
            <a:ext cx="4530926" cy="24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36"/>
          <p:cNvSpPr txBox="1"/>
          <p:nvPr/>
        </p:nvSpPr>
        <p:spPr>
          <a:xfrm>
            <a:off x="134425" y="1324938"/>
            <a:ext cx="41814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Camera Rig Rails are used for a more defined path for the Cine Camera to take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Whether it be to match specific movements of the </a:t>
            </a: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live actor or to ensure the camera did not collide/overlap with any objects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7"/>
          <p:cNvSpPr txBox="1"/>
          <p:nvPr>
            <p:ph idx="4" type="ctrTitle"/>
          </p:nvPr>
        </p:nvSpPr>
        <p:spPr>
          <a:xfrm>
            <a:off x="503425" y="49822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 &amp; Uses</a:t>
            </a:r>
            <a:endParaRPr/>
          </a:p>
        </p:txBody>
      </p:sp>
      <p:sp>
        <p:nvSpPr>
          <p:cNvPr id="638" name="Google Shape;638;p37"/>
          <p:cNvSpPr txBox="1"/>
          <p:nvPr/>
        </p:nvSpPr>
        <p:spPr>
          <a:xfrm>
            <a:off x="5943375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Zudong Li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9" name="Google Shape;639;p37"/>
          <p:cNvSpPr txBox="1"/>
          <p:nvPr/>
        </p:nvSpPr>
        <p:spPr>
          <a:xfrm>
            <a:off x="828725" y="1367600"/>
            <a:ext cx="7338300" cy="24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ven Pro"/>
              <a:buChar char="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Creating a virtual world with multiple </a:t>
            </a: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scenes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ven Pro"/>
              <a:buChar char="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Customizable environment to fit the customer demand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ven Pro"/>
              <a:buChar char="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Allow for imports of recordings into the environments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ven Pro"/>
              <a:buChar char="•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Create a camera to be set on a course for common pans/shots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8"/>
          <p:cNvSpPr txBox="1"/>
          <p:nvPr>
            <p:ph idx="4" type="ctrTitle"/>
          </p:nvPr>
        </p:nvSpPr>
        <p:spPr>
          <a:xfrm>
            <a:off x="460175" y="555900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Unreal Engine Asset Store</a:t>
            </a:r>
            <a:endParaRPr/>
          </a:p>
        </p:txBody>
      </p:sp>
      <p:pic>
        <p:nvPicPr>
          <p:cNvPr descr="Unreal Engine is Now Royalty-free for the First $1 Million in Revenue" id="645" name="Google Shape;645;p38"/>
          <p:cNvPicPr preferRelativeResize="0"/>
          <p:nvPr/>
        </p:nvPicPr>
        <p:blipFill rotWithShape="1">
          <a:blip r:embed="rId3">
            <a:alphaModFix/>
          </a:blip>
          <a:srcRect b="20078" l="25558" r="25898" t="10060"/>
          <a:stretch/>
        </p:blipFill>
        <p:spPr>
          <a:xfrm>
            <a:off x="3618313" y="3806300"/>
            <a:ext cx="1456786" cy="1179301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8"/>
          <p:cNvSpPr txBox="1"/>
          <p:nvPr/>
        </p:nvSpPr>
        <p:spPr>
          <a:xfrm>
            <a:off x="5933525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Zudong Li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7" name="Google Shape;647;p38"/>
          <p:cNvSpPr/>
          <p:nvPr/>
        </p:nvSpPr>
        <p:spPr>
          <a:xfrm>
            <a:off x="460175" y="1133700"/>
            <a:ext cx="252000" cy="2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8" name="Google Shape;6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175" y="1133700"/>
            <a:ext cx="2273324" cy="127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175" y="2412450"/>
            <a:ext cx="2273324" cy="1278749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8"/>
          <p:cNvSpPr/>
          <p:nvPr/>
        </p:nvSpPr>
        <p:spPr>
          <a:xfrm>
            <a:off x="2985500" y="2079750"/>
            <a:ext cx="327900" cy="33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38"/>
          <p:cNvSpPr/>
          <p:nvPr/>
        </p:nvSpPr>
        <p:spPr>
          <a:xfrm>
            <a:off x="5187875" y="2079750"/>
            <a:ext cx="327900" cy="3327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2" name="Google Shape;65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5775" y="894663"/>
            <a:ext cx="2698276" cy="151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175" y="3065350"/>
            <a:ext cx="2525324" cy="142049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38"/>
          <p:cNvSpPr/>
          <p:nvPr/>
        </p:nvSpPr>
        <p:spPr>
          <a:xfrm>
            <a:off x="2985500" y="3697250"/>
            <a:ext cx="327900" cy="332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5" name="Google Shape;65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07925" y="3032608"/>
            <a:ext cx="2698276" cy="151778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8"/>
          <p:cNvSpPr/>
          <p:nvPr/>
        </p:nvSpPr>
        <p:spPr>
          <a:xfrm>
            <a:off x="5380025" y="3697250"/>
            <a:ext cx="327900" cy="3327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38"/>
          <p:cNvSpPr/>
          <p:nvPr/>
        </p:nvSpPr>
        <p:spPr>
          <a:xfrm>
            <a:off x="132275" y="2969875"/>
            <a:ext cx="327900" cy="332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38"/>
          <p:cNvSpPr/>
          <p:nvPr/>
        </p:nvSpPr>
        <p:spPr>
          <a:xfrm>
            <a:off x="8406200" y="2885475"/>
            <a:ext cx="327900" cy="3327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38"/>
          <p:cNvSpPr/>
          <p:nvPr/>
        </p:nvSpPr>
        <p:spPr>
          <a:xfrm>
            <a:off x="8214050" y="801000"/>
            <a:ext cx="327900" cy="332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9"/>
          <p:cNvSpPr txBox="1"/>
          <p:nvPr/>
        </p:nvSpPr>
        <p:spPr>
          <a:xfrm>
            <a:off x="5924225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Zudong Li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5" name="Google Shape;6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288" y="1606150"/>
            <a:ext cx="1489326" cy="22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50" y="1312125"/>
            <a:ext cx="2589250" cy="145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4125" y="1344025"/>
            <a:ext cx="2467987" cy="13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650" y="3122975"/>
            <a:ext cx="26670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7363" y="3122975"/>
            <a:ext cx="2667000" cy="15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39"/>
          <p:cNvSpPr/>
          <p:nvPr/>
        </p:nvSpPr>
        <p:spPr>
          <a:xfrm>
            <a:off x="5689472" y="726249"/>
            <a:ext cx="2235767" cy="106414"/>
          </a:xfrm>
          <a:custGeom>
            <a:rect b="b" l="l" r="r" t="t"/>
            <a:pathLst>
              <a:path extrusionOk="0" h="1488" w="31264">
                <a:moveTo>
                  <a:pt x="744" y="0"/>
                </a:moveTo>
                <a:cubicBezTo>
                  <a:pt x="341" y="0"/>
                  <a:pt x="1" y="328"/>
                  <a:pt x="1" y="744"/>
                </a:cubicBezTo>
                <a:cubicBezTo>
                  <a:pt x="1" y="1147"/>
                  <a:pt x="341" y="1487"/>
                  <a:pt x="744" y="1487"/>
                </a:cubicBezTo>
                <a:lnTo>
                  <a:pt x="30520" y="1487"/>
                </a:lnTo>
                <a:cubicBezTo>
                  <a:pt x="30923" y="1487"/>
                  <a:pt x="31263" y="1147"/>
                  <a:pt x="31251" y="744"/>
                </a:cubicBezTo>
                <a:cubicBezTo>
                  <a:pt x="31251" y="328"/>
                  <a:pt x="30923" y="0"/>
                  <a:pt x="30520" y="0"/>
                </a:cubicBez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39"/>
          <p:cNvSpPr/>
          <p:nvPr/>
        </p:nvSpPr>
        <p:spPr>
          <a:xfrm>
            <a:off x="6227847" y="1035149"/>
            <a:ext cx="2235767" cy="106414"/>
          </a:xfrm>
          <a:custGeom>
            <a:rect b="b" l="l" r="r" t="t"/>
            <a:pathLst>
              <a:path extrusionOk="0" h="1488" w="31264">
                <a:moveTo>
                  <a:pt x="744" y="0"/>
                </a:moveTo>
                <a:cubicBezTo>
                  <a:pt x="341" y="0"/>
                  <a:pt x="1" y="328"/>
                  <a:pt x="1" y="744"/>
                </a:cubicBezTo>
                <a:cubicBezTo>
                  <a:pt x="1" y="1147"/>
                  <a:pt x="341" y="1487"/>
                  <a:pt x="744" y="1487"/>
                </a:cubicBezTo>
                <a:lnTo>
                  <a:pt x="30520" y="1487"/>
                </a:lnTo>
                <a:cubicBezTo>
                  <a:pt x="30923" y="1487"/>
                  <a:pt x="31263" y="1147"/>
                  <a:pt x="31251" y="744"/>
                </a:cubicBezTo>
                <a:cubicBezTo>
                  <a:pt x="31251" y="328"/>
                  <a:pt x="30923" y="0"/>
                  <a:pt x="30520" y="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9"/>
          <p:cNvSpPr/>
          <p:nvPr/>
        </p:nvSpPr>
        <p:spPr>
          <a:xfrm>
            <a:off x="1618322" y="4774824"/>
            <a:ext cx="2235767" cy="106414"/>
          </a:xfrm>
          <a:custGeom>
            <a:rect b="b" l="l" r="r" t="t"/>
            <a:pathLst>
              <a:path extrusionOk="0" h="1488" w="31264">
                <a:moveTo>
                  <a:pt x="744" y="0"/>
                </a:moveTo>
                <a:cubicBezTo>
                  <a:pt x="341" y="0"/>
                  <a:pt x="1" y="328"/>
                  <a:pt x="1" y="744"/>
                </a:cubicBezTo>
                <a:cubicBezTo>
                  <a:pt x="1" y="1147"/>
                  <a:pt x="341" y="1487"/>
                  <a:pt x="744" y="1487"/>
                </a:cubicBezTo>
                <a:lnTo>
                  <a:pt x="30520" y="1487"/>
                </a:lnTo>
                <a:cubicBezTo>
                  <a:pt x="30923" y="1487"/>
                  <a:pt x="31263" y="1147"/>
                  <a:pt x="31251" y="744"/>
                </a:cubicBezTo>
                <a:cubicBezTo>
                  <a:pt x="31251" y="328"/>
                  <a:pt x="30923" y="0"/>
                  <a:pt x="30520" y="0"/>
                </a:cubicBez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3" name="Google Shape;673;p39"/>
          <p:cNvCxnSpPr/>
          <p:nvPr/>
        </p:nvCxnSpPr>
        <p:spPr>
          <a:xfrm rot="5400000">
            <a:off x="-507625" y="962125"/>
            <a:ext cx="2567400" cy="1139400"/>
          </a:xfrm>
          <a:prstGeom prst="bentConnector3">
            <a:avLst>
              <a:gd fmla="val 557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4" name="Google Shape;674;p39"/>
          <p:cNvCxnSpPr/>
          <p:nvPr/>
        </p:nvCxnSpPr>
        <p:spPr>
          <a:xfrm rot="5400000">
            <a:off x="-355225" y="1114525"/>
            <a:ext cx="2567400" cy="1139400"/>
          </a:xfrm>
          <a:prstGeom prst="bentConnector3">
            <a:avLst>
              <a:gd fmla="val 557" name="adj1"/>
            </a:avLst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5" name="Google Shape;675;p39"/>
          <p:cNvSpPr txBox="1"/>
          <p:nvPr>
            <p:ph idx="4" type="ctrTitle"/>
          </p:nvPr>
        </p:nvSpPr>
        <p:spPr>
          <a:xfrm>
            <a:off x="489025" y="57032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0"/>
          <p:cNvSpPr txBox="1"/>
          <p:nvPr>
            <p:ph idx="4" type="ctrTitle"/>
          </p:nvPr>
        </p:nvSpPr>
        <p:spPr>
          <a:xfrm>
            <a:off x="489025" y="57032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Uses of Work</a:t>
            </a:r>
            <a:endParaRPr/>
          </a:p>
        </p:txBody>
      </p:sp>
      <p:sp>
        <p:nvSpPr>
          <p:cNvPr id="681" name="Google Shape;681;p40"/>
          <p:cNvSpPr txBox="1"/>
          <p:nvPr/>
        </p:nvSpPr>
        <p:spPr>
          <a:xfrm>
            <a:off x="5924225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Zudong Li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2" name="Google Shape;6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25" y="1300525"/>
            <a:ext cx="26670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8425" y="1300525"/>
            <a:ext cx="26670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3975" y="3078900"/>
            <a:ext cx="2582336" cy="14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8800" y="1300525"/>
            <a:ext cx="26670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9036" y="3078900"/>
            <a:ext cx="2582336" cy="1457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7" name="Google Shape;687;p40"/>
          <p:cNvCxnSpPr/>
          <p:nvPr/>
        </p:nvCxnSpPr>
        <p:spPr>
          <a:xfrm>
            <a:off x="333384" y="2758963"/>
            <a:ext cx="2543700" cy="2202000"/>
          </a:xfrm>
          <a:prstGeom prst="bentConnector3">
            <a:avLst>
              <a:gd fmla="val 1946" name="adj1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1"/>
          <p:cNvSpPr txBox="1"/>
          <p:nvPr>
            <p:ph idx="1" type="subTitle"/>
          </p:nvPr>
        </p:nvSpPr>
        <p:spPr>
          <a:xfrm>
            <a:off x="741750" y="1226250"/>
            <a:ext cx="68808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/>
              <a:t>Environment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>
                <a:solidFill>
                  <a:schemeClr val="lt1"/>
                </a:solidFill>
              </a:rPr>
              <a:t>Create objects that the actors can interact with.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>
                <a:solidFill>
                  <a:schemeClr val="lt1"/>
                </a:solidFill>
              </a:rPr>
              <a:t>Users must be able to make changes to any objects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>
                <a:solidFill>
                  <a:schemeClr val="lt1"/>
                </a:solidFill>
              </a:rPr>
              <a:t>Importing levels.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/>
              <a:t>Lighting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>
                <a:solidFill>
                  <a:schemeClr val="lt1"/>
                </a:solidFill>
              </a:rPr>
              <a:t>Add or remove light sources.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>
                <a:solidFill>
                  <a:schemeClr val="lt1"/>
                </a:solidFill>
              </a:rPr>
              <a:t>Adjust the atmospheric lighting and reflections.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>
                <a:solidFill>
                  <a:schemeClr val="lt1"/>
                </a:solidFill>
              </a:rPr>
              <a:t>Should have the option to transfer the virtual environment lighting over to actor, vice versa 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/>
              <a:t>Virtual Character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>
                <a:solidFill>
                  <a:schemeClr val="lt1"/>
                </a:solidFill>
              </a:rPr>
              <a:t>Must be able to adjust it’s position and body parts individually.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•"/>
            </a:pPr>
            <a:r>
              <a:rPr lang="en" sz="1400">
                <a:solidFill>
                  <a:schemeClr val="lt1"/>
                </a:solidFill>
              </a:rPr>
              <a:t>Must have the ability to animate the stand-in.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693" name="Google Shape;693;p41"/>
          <p:cNvSpPr txBox="1"/>
          <p:nvPr>
            <p:ph idx="4" type="ctrTitle"/>
          </p:nvPr>
        </p:nvSpPr>
        <p:spPr>
          <a:xfrm>
            <a:off x="610275" y="429650"/>
            <a:ext cx="5626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Environment Requirements</a:t>
            </a:r>
            <a:endParaRPr/>
          </a:p>
        </p:txBody>
      </p:sp>
      <p:sp>
        <p:nvSpPr>
          <p:cNvPr id="694" name="Google Shape;694;p41"/>
          <p:cNvSpPr txBox="1"/>
          <p:nvPr>
            <p:ph idx="1" type="subTitle"/>
          </p:nvPr>
        </p:nvSpPr>
        <p:spPr>
          <a:xfrm>
            <a:off x="6391789" y="4432972"/>
            <a:ext cx="1917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Taha Kamran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4"/>
          <p:cNvSpPr txBox="1"/>
          <p:nvPr/>
        </p:nvSpPr>
        <p:spPr>
          <a:xfrm>
            <a:off x="426150" y="148175"/>
            <a:ext cx="8291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Roles</a:t>
            </a:r>
            <a:endParaRPr sz="4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p24"/>
          <p:cNvSpPr txBox="1"/>
          <p:nvPr/>
        </p:nvSpPr>
        <p:spPr>
          <a:xfrm>
            <a:off x="35375" y="1129175"/>
            <a:ext cx="8898900" cy="3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b="1" lang="en" sz="28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Team Lead: 					 </a:t>
            </a:r>
            <a:endParaRPr sz="24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b="1" lang="en" sz="28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Documentation: 			 </a:t>
            </a:r>
            <a:endParaRPr sz="24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b="1" lang="en" sz="28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Communication: 			 </a:t>
            </a:r>
            <a:endParaRPr sz="24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b="1" lang="en" sz="28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Project Planners: 		 	 </a:t>
            </a:r>
            <a:endParaRPr sz="24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b="1" lang="en" sz="28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Architecture: 				 </a:t>
            </a:r>
            <a:endParaRPr sz="24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b="1" lang="en" sz="28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Software Engineers: 	      </a:t>
            </a:r>
            <a:endParaRPr sz="24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462" name="Google Shape;462;p24"/>
          <p:cNvSpPr txBox="1"/>
          <p:nvPr/>
        </p:nvSpPr>
        <p:spPr>
          <a:xfrm>
            <a:off x="3830475" y="1129175"/>
            <a:ext cx="5103900" cy="3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Kevin Diaz-Lopez</a:t>
            </a:r>
            <a:endParaRPr sz="25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Taha Kamran, Steve Galvan</a:t>
            </a:r>
            <a:endParaRPr sz="25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Daniel Ramirez</a:t>
            </a:r>
            <a:endParaRPr sz="25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Kiet Hoang, Noah Castro</a:t>
            </a:r>
            <a:endParaRPr sz="25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Jessy Francisco</a:t>
            </a:r>
            <a:endParaRPr sz="25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David Hermosillo, Zudong Li</a:t>
            </a:r>
            <a:endParaRPr sz="25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2"/>
          <p:cNvSpPr txBox="1"/>
          <p:nvPr>
            <p:ph idx="1" type="subTitle"/>
          </p:nvPr>
        </p:nvSpPr>
        <p:spPr>
          <a:xfrm>
            <a:off x="166950" y="992702"/>
            <a:ext cx="7183500" cy="31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/>
          </a:p>
          <a:p>
            <a:pPr indent="-3333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Maven Pro"/>
              <a:buChar char="•"/>
            </a:pPr>
            <a:r>
              <a:rPr lang="en" sz="1650">
                <a:solidFill>
                  <a:schemeClr val="lt1"/>
                </a:solidFill>
              </a:rPr>
              <a:t>Basic features of screen recording, import live video, pre-rendered video and audio.</a:t>
            </a:r>
            <a:endParaRPr sz="1650">
              <a:solidFill>
                <a:schemeClr val="lt1"/>
              </a:solidFill>
            </a:endParaRPr>
          </a:p>
          <a:p>
            <a:pPr indent="-3333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Maven Pro"/>
              <a:buChar char="•"/>
            </a:pPr>
            <a:r>
              <a:rPr lang="en" sz="1650">
                <a:solidFill>
                  <a:schemeClr val="lt1"/>
                </a:solidFill>
              </a:rPr>
              <a:t>Multiple cameras.</a:t>
            </a:r>
            <a:endParaRPr sz="1650">
              <a:solidFill>
                <a:schemeClr val="lt1"/>
              </a:solidFill>
            </a:endParaRPr>
          </a:p>
          <a:p>
            <a:pPr indent="-3333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Maven Pro"/>
              <a:buChar char="•"/>
            </a:pPr>
            <a:r>
              <a:rPr lang="en" sz="1650">
                <a:solidFill>
                  <a:schemeClr val="lt1"/>
                </a:solidFill>
              </a:rPr>
              <a:t>Chroma key videos within the set</a:t>
            </a:r>
            <a:endParaRPr sz="1650">
              <a:solidFill>
                <a:schemeClr val="lt1"/>
              </a:solidFill>
            </a:endParaRPr>
          </a:p>
          <a:p>
            <a:pPr indent="-3333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Char char="•"/>
            </a:pPr>
            <a:r>
              <a:rPr lang="en" sz="1650">
                <a:solidFill>
                  <a:schemeClr val="lt1"/>
                </a:solidFill>
              </a:rPr>
              <a:t>Movable camera to pan and record different types of shots </a:t>
            </a:r>
            <a:endParaRPr sz="16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700" name="Google Shape;700;p42"/>
          <p:cNvSpPr txBox="1"/>
          <p:nvPr>
            <p:ph idx="4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Recording in the Virtual World</a:t>
            </a:r>
            <a:endParaRPr/>
          </a:p>
        </p:txBody>
      </p:sp>
      <p:sp>
        <p:nvSpPr>
          <p:cNvPr id="701" name="Google Shape;701;p42"/>
          <p:cNvSpPr txBox="1"/>
          <p:nvPr>
            <p:ph idx="1" type="subTitle"/>
          </p:nvPr>
        </p:nvSpPr>
        <p:spPr>
          <a:xfrm>
            <a:off x="6391789" y="4432972"/>
            <a:ext cx="1917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Taha Kamran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3"/>
          <p:cNvSpPr txBox="1"/>
          <p:nvPr>
            <p:ph idx="1" type="subTitle"/>
          </p:nvPr>
        </p:nvSpPr>
        <p:spPr>
          <a:xfrm>
            <a:off x="6309514" y="4406997"/>
            <a:ext cx="1917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Taha Kamran</a:t>
            </a:r>
            <a:endParaRPr/>
          </a:p>
        </p:txBody>
      </p:sp>
      <p:sp>
        <p:nvSpPr>
          <p:cNvPr id="707" name="Google Shape;707;p43"/>
          <p:cNvSpPr txBox="1"/>
          <p:nvPr>
            <p:ph idx="5" type="subTitle"/>
          </p:nvPr>
        </p:nvSpPr>
        <p:spPr>
          <a:xfrm>
            <a:off x="510815" y="1078100"/>
            <a:ext cx="77160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500"/>
              <a:t>Virtual Characters need to guide the user through the book world </a:t>
            </a:r>
            <a:endParaRPr sz="1500"/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500"/>
              <a:t>Characters will ask questions and talk</a:t>
            </a:r>
            <a:endParaRPr sz="1500"/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500"/>
              <a:t>Actions between the actor and the objects need to be synced </a:t>
            </a:r>
            <a:endParaRPr sz="1500"/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500"/>
              <a:t>The world must be photorealistic 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/>
              <a:t>Some objects need to be able to be interacted with 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43"/>
          <p:cNvSpPr txBox="1"/>
          <p:nvPr>
            <p:ph idx="8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Requirements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4"/>
          <p:cNvSpPr txBox="1"/>
          <p:nvPr>
            <p:ph idx="8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to Unreal Assets</a:t>
            </a:r>
            <a:endParaRPr/>
          </a:p>
        </p:txBody>
      </p:sp>
      <p:sp>
        <p:nvSpPr>
          <p:cNvPr id="714" name="Google Shape;714;p44"/>
          <p:cNvSpPr txBox="1"/>
          <p:nvPr/>
        </p:nvSpPr>
        <p:spPr>
          <a:xfrm>
            <a:off x="7529800" y="4721625"/>
            <a:ext cx="114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Kiet Hoang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5" name="Google Shape;715;p44"/>
          <p:cNvSpPr txBox="1"/>
          <p:nvPr/>
        </p:nvSpPr>
        <p:spPr>
          <a:xfrm>
            <a:off x="618825" y="989475"/>
            <a:ext cx="3853200" cy="32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hare Tech"/>
              <a:buChar char="●"/>
            </a:pPr>
            <a:r>
              <a:rPr lang="en" sz="15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Liaison’s book cover placed onto the template.</a:t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hare Tech"/>
              <a:buChar char="●"/>
            </a:pPr>
            <a:r>
              <a:rPr lang="en" sz="15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Author of the “Interactive Book” asset said to use Substance Painter.</a:t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hare Tech"/>
              <a:buChar char="●"/>
            </a:pPr>
            <a:r>
              <a:rPr lang="en" sz="15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Used a image editing software instead.</a:t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716" name="Google Shape;7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525" y="989475"/>
            <a:ext cx="2787150" cy="156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925" y="3017837"/>
            <a:ext cx="2787149" cy="155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5575" y="3008587"/>
            <a:ext cx="2787149" cy="157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5"/>
          <p:cNvSpPr txBox="1"/>
          <p:nvPr>
            <p:ph idx="8" type="ctrTitle"/>
          </p:nvPr>
        </p:nvSpPr>
        <p:spPr>
          <a:xfrm>
            <a:off x="618825" y="411675"/>
            <a:ext cx="5301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to Unreal Assets Cont.</a:t>
            </a:r>
            <a:endParaRPr/>
          </a:p>
        </p:txBody>
      </p:sp>
      <p:sp>
        <p:nvSpPr>
          <p:cNvPr id="724" name="Google Shape;724;p45"/>
          <p:cNvSpPr txBox="1"/>
          <p:nvPr/>
        </p:nvSpPr>
        <p:spPr>
          <a:xfrm>
            <a:off x="7529800" y="4721625"/>
            <a:ext cx="114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Kiet Hoang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5" name="Google Shape;7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100" y="2850350"/>
            <a:ext cx="1592771" cy="159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7838" y="1098675"/>
            <a:ext cx="3668273" cy="15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6221" y="2850350"/>
            <a:ext cx="3691503" cy="15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45"/>
          <p:cNvSpPr txBox="1"/>
          <p:nvPr/>
        </p:nvSpPr>
        <p:spPr>
          <a:xfrm>
            <a:off x="618825" y="989475"/>
            <a:ext cx="3853200" cy="32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hare Tech"/>
              <a:buChar char="●"/>
            </a:pPr>
            <a:r>
              <a:rPr lang="en" sz="15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Merging two assets together: Modular </a:t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City Buildings and Office</a:t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hare Tech"/>
              <a:buChar char="●"/>
            </a:pPr>
            <a:r>
              <a:rPr lang="en" sz="15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Added one of the book’s contributor to the texture mapping</a:t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6"/>
          <p:cNvSpPr txBox="1"/>
          <p:nvPr>
            <p:ph idx="8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Rabbit Animations</a:t>
            </a:r>
            <a:endParaRPr/>
          </a:p>
        </p:txBody>
      </p:sp>
      <p:sp>
        <p:nvSpPr>
          <p:cNvPr id="734" name="Google Shape;734;p46"/>
          <p:cNvSpPr txBox="1"/>
          <p:nvPr/>
        </p:nvSpPr>
        <p:spPr>
          <a:xfrm>
            <a:off x="7529800" y="4721625"/>
            <a:ext cx="114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Kiet Hoang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5" name="Google Shape;735;p46"/>
          <p:cNvSpPr txBox="1"/>
          <p:nvPr/>
        </p:nvSpPr>
        <p:spPr>
          <a:xfrm>
            <a:off x="856200" y="2557238"/>
            <a:ext cx="231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Animation Blendspace</a:t>
            </a:r>
            <a:endParaRPr sz="18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736" name="Google Shape;73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500" y="3173032"/>
            <a:ext cx="3813000" cy="105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830" y="989475"/>
            <a:ext cx="2787146" cy="15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6"/>
          <p:cNvSpPr txBox="1"/>
          <p:nvPr/>
        </p:nvSpPr>
        <p:spPr>
          <a:xfrm>
            <a:off x="2625900" y="4225875"/>
            <a:ext cx="389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Animation Blueprint/Stage Machine</a:t>
            </a:r>
            <a:endParaRPr sz="18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739" name="Google Shape;739;p46"/>
          <p:cNvSpPr txBox="1"/>
          <p:nvPr/>
        </p:nvSpPr>
        <p:spPr>
          <a:xfrm>
            <a:off x="6060775" y="2557250"/>
            <a:ext cx="21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Animation Montage</a:t>
            </a:r>
            <a:endParaRPr sz="18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740" name="Google Shape;74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6850" y="989475"/>
            <a:ext cx="2787150" cy="1567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7"/>
          <p:cNvSpPr txBox="1"/>
          <p:nvPr>
            <p:ph idx="8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Rabbit A.I. and Behavior Tree</a:t>
            </a:r>
            <a:endParaRPr/>
          </a:p>
        </p:txBody>
      </p:sp>
      <p:sp>
        <p:nvSpPr>
          <p:cNvPr id="746" name="Google Shape;746;p47"/>
          <p:cNvSpPr txBox="1"/>
          <p:nvPr/>
        </p:nvSpPr>
        <p:spPr>
          <a:xfrm>
            <a:off x="7529800" y="4721625"/>
            <a:ext cx="114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Kiet Hoang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7" name="Google Shape;747;p47"/>
          <p:cNvSpPr txBox="1"/>
          <p:nvPr/>
        </p:nvSpPr>
        <p:spPr>
          <a:xfrm>
            <a:off x="618825" y="989475"/>
            <a:ext cx="3853200" cy="32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hare Tech"/>
              <a:buChar char="●"/>
            </a:pPr>
            <a:r>
              <a:rPr lang="en" sz="15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Giving a character limited artificial intelligence with blueprints.</a:t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hare Tech"/>
              <a:buChar char="●"/>
            </a:pPr>
            <a:r>
              <a:rPr lang="en" sz="15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Create an area that the rabbit can traverse.</a:t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hare Tech"/>
              <a:buChar char="●"/>
            </a:pPr>
            <a:r>
              <a:rPr lang="en" sz="15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Create a algorithm where the rabbit checks its radius and moves to location.</a:t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748" name="Google Shape;7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850" y="989475"/>
            <a:ext cx="3452500" cy="194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3843" y="2779576"/>
            <a:ext cx="3452507" cy="19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4575" y="2711527"/>
            <a:ext cx="3155303" cy="156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8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Bookmarking</a:t>
            </a:r>
            <a:endParaRPr/>
          </a:p>
        </p:txBody>
      </p:sp>
      <p:sp>
        <p:nvSpPr>
          <p:cNvPr id="756" name="Google Shape;756;p48"/>
          <p:cNvSpPr txBox="1"/>
          <p:nvPr/>
        </p:nvSpPr>
        <p:spPr>
          <a:xfrm>
            <a:off x="618825" y="989475"/>
            <a:ext cx="8074800" cy="12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Switch between preplaced cameras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Add more cameras to the scene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Delete cameras that are no longer needed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757" name="Google Shape;7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250" y="1963250"/>
            <a:ext cx="6133002" cy="3012151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48"/>
          <p:cNvSpPr txBox="1"/>
          <p:nvPr/>
        </p:nvSpPr>
        <p:spPr>
          <a:xfrm>
            <a:off x="7597500" y="4753525"/>
            <a:ext cx="15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David Hermosillo</a:t>
            </a:r>
            <a:endParaRPr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9"/>
          <p:cNvSpPr txBox="1"/>
          <p:nvPr>
            <p:ph idx="6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Problems and Challenges</a:t>
            </a:r>
            <a:endParaRPr sz="3000"/>
          </a:p>
        </p:txBody>
      </p:sp>
      <p:sp>
        <p:nvSpPr>
          <p:cNvPr id="764" name="Google Shape;764;p49"/>
          <p:cNvSpPr txBox="1"/>
          <p:nvPr/>
        </p:nvSpPr>
        <p:spPr>
          <a:xfrm>
            <a:off x="618825" y="989475"/>
            <a:ext cx="8048100" cy="3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Creating a film while working from home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Texture streaming pool overflow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Working with camera rig rails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Chroma keying images of contributors into the set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L</a:t>
            </a: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earning how to use Unreal Engine’s Blueprints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Working with asset animations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ven Pro"/>
              <a:buChar char="●"/>
            </a:pPr>
            <a:r>
              <a:rPr lang="en" sz="15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Manipulating AI and creating their behavior</a:t>
            </a:r>
            <a:endParaRPr sz="15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765" name="Google Shape;765;p49"/>
          <p:cNvSpPr txBox="1"/>
          <p:nvPr/>
        </p:nvSpPr>
        <p:spPr>
          <a:xfrm>
            <a:off x="7597500" y="4753525"/>
            <a:ext cx="15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David Hermosillo</a:t>
            </a:r>
            <a:endParaRPr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50"/>
          <p:cNvSpPr txBox="1"/>
          <p:nvPr>
            <p:ph idx="1" type="body"/>
          </p:nvPr>
        </p:nvSpPr>
        <p:spPr>
          <a:xfrm>
            <a:off x="426825" y="1344400"/>
            <a:ext cx="4737900" cy="29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More AI functionality</a:t>
            </a:r>
            <a:endParaRPr sz="22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Ex. Being able to switch animations</a:t>
            </a:r>
            <a:endParaRPr sz="17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Incorporation of live actors into the scenes</a:t>
            </a:r>
            <a:endParaRPr sz="22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Caused by equipment constraints</a:t>
            </a:r>
            <a:endParaRPr sz="1700"/>
          </a:p>
        </p:txBody>
      </p:sp>
      <p:sp>
        <p:nvSpPr>
          <p:cNvPr id="771" name="Google Shape;771;p50"/>
          <p:cNvSpPr txBox="1"/>
          <p:nvPr>
            <p:ph type="ctrTitle"/>
          </p:nvPr>
        </p:nvSpPr>
        <p:spPr>
          <a:xfrm>
            <a:off x="618825" y="411675"/>
            <a:ext cx="43539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need to Improve...</a:t>
            </a:r>
            <a:endParaRPr/>
          </a:p>
        </p:txBody>
      </p:sp>
      <p:sp>
        <p:nvSpPr>
          <p:cNvPr id="772" name="Google Shape;772;p50"/>
          <p:cNvSpPr txBox="1"/>
          <p:nvPr/>
        </p:nvSpPr>
        <p:spPr>
          <a:xfrm>
            <a:off x="6487575" y="4567450"/>
            <a:ext cx="205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Jessy Francisco</a:t>
            </a:r>
            <a:endParaRPr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773" name="Google Shape;77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723" y="1592200"/>
            <a:ext cx="3704149" cy="195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1"/>
          <p:cNvSpPr txBox="1"/>
          <p:nvPr>
            <p:ph idx="1" type="body"/>
          </p:nvPr>
        </p:nvSpPr>
        <p:spPr>
          <a:xfrm>
            <a:off x="618825" y="1274525"/>
            <a:ext cx="5451600" cy="3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the project is about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Creating a 3D photo realistic environment to be used in a film production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Problems and Challenges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Learning how to use UE’s blueprints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Working with asset animations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Functions and Uses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 for imports of recording into the 3D environment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 camera(s) to be set on for common pans/shots</a:t>
            </a:r>
            <a:endParaRPr/>
          </a:p>
        </p:txBody>
      </p:sp>
      <p:sp>
        <p:nvSpPr>
          <p:cNvPr id="779" name="Google Shape;779;p51"/>
          <p:cNvSpPr txBox="1"/>
          <p:nvPr>
            <p:ph type="ctrTitle"/>
          </p:nvPr>
        </p:nvSpPr>
        <p:spPr>
          <a:xfrm>
            <a:off x="618825" y="411675"/>
            <a:ext cx="26865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</a:t>
            </a:r>
            <a:endParaRPr/>
          </a:p>
        </p:txBody>
      </p:sp>
      <p:sp>
        <p:nvSpPr>
          <p:cNvPr id="780" name="Google Shape;780;p51"/>
          <p:cNvSpPr txBox="1"/>
          <p:nvPr/>
        </p:nvSpPr>
        <p:spPr>
          <a:xfrm>
            <a:off x="6505750" y="4558375"/>
            <a:ext cx="205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Jessy Francisco</a:t>
            </a:r>
            <a:endParaRPr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5"/>
          <p:cNvSpPr txBox="1"/>
          <p:nvPr>
            <p:ph idx="1" type="body"/>
          </p:nvPr>
        </p:nvSpPr>
        <p:spPr>
          <a:xfrm>
            <a:off x="597375" y="1063525"/>
            <a:ext cx="74175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AutoNum type="romanUcPeriod"/>
            </a:pPr>
            <a:r>
              <a:rPr lang="en" sz="1700"/>
              <a:t>Project Overview</a:t>
            </a:r>
            <a:endParaRPr sz="1700"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AutoNum type="romanUcPeriod"/>
            </a:pPr>
            <a:r>
              <a:rPr lang="en" sz="1700"/>
              <a:t>Functions &amp; Uses</a:t>
            </a:r>
            <a:endParaRPr sz="1700"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AutoNum type="romanUcPeriod"/>
            </a:pPr>
            <a:r>
              <a:rPr lang="en" sz="1700"/>
              <a:t>Functional/</a:t>
            </a:r>
            <a:r>
              <a:rPr lang="en" sz="1700"/>
              <a:t>Non Functional</a:t>
            </a:r>
            <a:r>
              <a:rPr lang="en" sz="1700"/>
              <a:t> Requirements</a:t>
            </a:r>
            <a:endParaRPr sz="1700"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AutoNum type="romanUcPeriod"/>
            </a:pPr>
            <a:r>
              <a:rPr lang="en" sz="1700"/>
              <a:t>Unreal Environment</a:t>
            </a:r>
            <a:endParaRPr sz="1700"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AutoNum type="romanUcPeriod"/>
            </a:pPr>
            <a:r>
              <a:rPr lang="en" sz="1700"/>
              <a:t>Recap</a:t>
            </a:r>
            <a:endParaRPr sz="1700"/>
          </a:p>
        </p:txBody>
      </p:sp>
      <p:sp>
        <p:nvSpPr>
          <p:cNvPr id="468" name="Google Shape;468;p25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469" name="Google Shape;469;p25"/>
          <p:cNvSpPr txBox="1"/>
          <p:nvPr/>
        </p:nvSpPr>
        <p:spPr>
          <a:xfrm>
            <a:off x="8214775" y="4850425"/>
            <a:ext cx="1084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Steve Galvan</a:t>
            </a:r>
            <a:endParaRPr sz="10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2"/>
          <p:cNvSpPr/>
          <p:nvPr/>
        </p:nvSpPr>
        <p:spPr>
          <a:xfrm>
            <a:off x="-65247" y="971445"/>
            <a:ext cx="62397" cy="62143"/>
          </a:xfrm>
          <a:custGeom>
            <a:rect b="b" l="l" r="r" t="t"/>
            <a:pathLst>
              <a:path extrusionOk="0" fill="none" h="2198" w="2207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6" name="Google Shape;786;p52"/>
          <p:cNvGrpSpPr/>
          <p:nvPr/>
        </p:nvGrpSpPr>
        <p:grpSpPr>
          <a:xfrm>
            <a:off x="7981434" y="-1177061"/>
            <a:ext cx="203789" cy="1274754"/>
            <a:chOff x="2877432" y="975334"/>
            <a:chExt cx="188886" cy="1181531"/>
          </a:xfrm>
        </p:grpSpPr>
        <p:sp>
          <p:nvSpPr>
            <p:cNvPr id="787" name="Google Shape;787;p52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2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52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0" name="Google Shape;790;p52"/>
          <p:cNvSpPr/>
          <p:nvPr/>
        </p:nvSpPr>
        <p:spPr>
          <a:xfrm>
            <a:off x="8430030" y="-1285408"/>
            <a:ext cx="9132" cy="2718429"/>
          </a:xfrm>
          <a:custGeom>
            <a:rect b="b" l="l" r="r" t="t"/>
            <a:pathLst>
              <a:path extrusionOk="0" h="96151" w="323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52"/>
          <p:cNvSpPr/>
          <p:nvPr/>
        </p:nvSpPr>
        <p:spPr>
          <a:xfrm>
            <a:off x="335228" y="-685306"/>
            <a:ext cx="9132" cy="1822332"/>
          </a:xfrm>
          <a:custGeom>
            <a:rect b="b" l="l" r="r" t="t"/>
            <a:pathLst>
              <a:path extrusionOk="0" h="64456" w="323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52"/>
          <p:cNvSpPr txBox="1"/>
          <p:nvPr/>
        </p:nvSpPr>
        <p:spPr>
          <a:xfrm>
            <a:off x="2371176" y="3958075"/>
            <a:ext cx="4357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dk2"/>
                </a:highlight>
                <a:latin typeface="Maven Pro"/>
                <a:ea typeface="Maven Pro"/>
                <a:cs typeface="Maven Pro"/>
                <a:sym typeface="Maven Pro"/>
              </a:rPr>
              <a:t>                                                                         </a:t>
            </a:r>
            <a:r>
              <a:rPr lang="en" sz="100">
                <a:highlight>
                  <a:schemeClr val="dk2"/>
                </a:highlight>
                <a:latin typeface="Maven Pro"/>
                <a:ea typeface="Maven Pro"/>
                <a:cs typeface="Maven Pro"/>
                <a:sym typeface="Maven Pro"/>
              </a:rPr>
              <a:t>a</a:t>
            </a:r>
            <a:endParaRPr sz="100">
              <a:highlight>
                <a:schemeClr val="dk2"/>
              </a:highlight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dk2"/>
                </a:highlight>
                <a:latin typeface="Maven Pro"/>
                <a:ea typeface="Maven Pro"/>
                <a:cs typeface="Maven Pro"/>
                <a:sym typeface="Maven Pro"/>
              </a:rPr>
              <a:t>                                                                          </a:t>
            </a:r>
            <a:r>
              <a:rPr lang="en" sz="100">
                <a:highlight>
                  <a:schemeClr val="dk2"/>
                </a:highlight>
                <a:latin typeface="Maven Pro"/>
                <a:ea typeface="Maven Pro"/>
                <a:cs typeface="Maven Pro"/>
                <a:sym typeface="Maven Pro"/>
              </a:rPr>
              <a:t>a</a:t>
            </a:r>
            <a:endParaRPr sz="100">
              <a:highlight>
                <a:schemeClr val="dk2"/>
              </a:highlight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descr="Zoom to bolster security measures with an update to get rid of 'Zoombombing'" id="793" name="Google Shape;79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8356" y="1086973"/>
            <a:ext cx="1222993" cy="1374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Hollywood Fringe Festival to Showcase Cal State LA Talent | Cal State LA" id="794" name="Google Shape;79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8415" y="870777"/>
            <a:ext cx="1697470" cy="2039005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52"/>
          <p:cNvSpPr txBox="1"/>
          <p:nvPr/>
        </p:nvSpPr>
        <p:spPr>
          <a:xfrm>
            <a:off x="1267169" y="174175"/>
            <a:ext cx="63609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Thanks for watching!</a:t>
            </a:r>
            <a:endParaRPr b="1" sz="5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6" name="Google Shape;79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647" y="922560"/>
            <a:ext cx="1514886" cy="170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2"/>
          <p:cNvPicPr preferRelativeResize="0"/>
          <p:nvPr/>
        </p:nvPicPr>
        <p:blipFill rotWithShape="1">
          <a:blip r:embed="rId6">
            <a:alphaModFix/>
          </a:blip>
          <a:srcRect b="0" l="19351" r="18882" t="0"/>
          <a:stretch/>
        </p:blipFill>
        <p:spPr>
          <a:xfrm>
            <a:off x="5075234" y="2819179"/>
            <a:ext cx="1494557" cy="1361081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52"/>
          <p:cNvSpPr txBox="1"/>
          <p:nvPr/>
        </p:nvSpPr>
        <p:spPr>
          <a:xfrm>
            <a:off x="4864560" y="3726797"/>
            <a:ext cx="152100" cy="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Download Ue4 Logo - Unreal Engine Logo Png PNG Image with No Background -  PNGkey.com" id="799" name="Google Shape;79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9475" y="2709125"/>
            <a:ext cx="1638925" cy="164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6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475" name="Google Shape;475;p26"/>
          <p:cNvSpPr txBox="1"/>
          <p:nvPr/>
        </p:nvSpPr>
        <p:spPr>
          <a:xfrm>
            <a:off x="8177800" y="4850425"/>
            <a:ext cx="96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Steve Galvan</a:t>
            </a:r>
            <a:endParaRPr sz="10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476" name="Google Shape;476;p26"/>
          <p:cNvSpPr txBox="1"/>
          <p:nvPr>
            <p:ph idx="1" type="body"/>
          </p:nvPr>
        </p:nvSpPr>
        <p:spPr>
          <a:xfrm>
            <a:off x="618825" y="1624100"/>
            <a:ext cx="67416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700"/>
              <a:t>INART VR is an interactive, photorealistic 3D </a:t>
            </a:r>
            <a:r>
              <a:rPr lang="en" sz="1700"/>
              <a:t>environment</a:t>
            </a:r>
            <a:r>
              <a:rPr lang="en" sz="1700"/>
              <a:t> used to portray a digital story </a:t>
            </a:r>
            <a:endParaRPr sz="17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700"/>
              <a:t>The 3D setting is used as a production set</a:t>
            </a:r>
            <a:endParaRPr sz="17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700"/>
              <a:t>Provides tools to simplify virtual </a:t>
            </a:r>
            <a:r>
              <a:rPr lang="en" sz="1700"/>
              <a:t>filmmaking</a:t>
            </a:r>
            <a:endParaRPr sz="17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700"/>
              <a:t>Developed in Unreal Engine 4</a:t>
            </a:r>
            <a:endParaRPr sz="1700"/>
          </a:p>
        </p:txBody>
      </p:sp>
      <p:pic>
        <p:nvPicPr>
          <p:cNvPr id="477" name="Google Shape;4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8925" y="1624100"/>
            <a:ext cx="1778050" cy="266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7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Unreal Realities</a:t>
            </a:r>
            <a:endParaRPr/>
          </a:p>
        </p:txBody>
      </p:sp>
      <p:sp>
        <p:nvSpPr>
          <p:cNvPr id="483" name="Google Shape;483;p27"/>
          <p:cNvSpPr txBox="1"/>
          <p:nvPr/>
        </p:nvSpPr>
        <p:spPr>
          <a:xfrm>
            <a:off x="8177800" y="4850425"/>
            <a:ext cx="96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Steve Galvan</a:t>
            </a:r>
            <a:endParaRPr sz="10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484" name="Google Shape;484;p27"/>
          <p:cNvPicPr preferRelativeResize="0"/>
          <p:nvPr/>
        </p:nvPicPr>
        <p:blipFill rotWithShape="1">
          <a:blip r:embed="rId3">
            <a:alphaModFix/>
          </a:blip>
          <a:srcRect b="0" l="12740" r="14251" t="0"/>
          <a:stretch/>
        </p:blipFill>
        <p:spPr>
          <a:xfrm>
            <a:off x="6235475" y="1572013"/>
            <a:ext cx="2767874" cy="19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7"/>
          <p:cNvSpPr txBox="1"/>
          <p:nvPr>
            <p:ph idx="1" type="body"/>
          </p:nvPr>
        </p:nvSpPr>
        <p:spPr>
          <a:xfrm>
            <a:off x="597375" y="1063525"/>
            <a:ext cx="57417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700"/>
              <a:t>Short film for the book launch of </a:t>
            </a:r>
            <a:r>
              <a:rPr i="1" lang="en" sz="1700"/>
              <a:t>Interactive Storytelling for the Screen</a:t>
            </a:r>
            <a:endParaRPr i="1" sz="17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700"/>
              <a:t>The book discusses interactive storytelling as a form of participatory narrative practice</a:t>
            </a:r>
            <a:endParaRPr sz="17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700"/>
              <a:t>The film follows a protagonist that gets pulled into a digital world where she encounters the book as an interactive experience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Inspired by </a:t>
            </a:r>
            <a:r>
              <a:rPr i="1" lang="en" sz="1700"/>
              <a:t>The Wizard of Oz</a:t>
            </a:r>
            <a:endParaRPr i="1" sz="1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8"/>
          <p:cNvSpPr txBox="1"/>
          <p:nvPr>
            <p:ph idx="1" type="body"/>
          </p:nvPr>
        </p:nvSpPr>
        <p:spPr>
          <a:xfrm>
            <a:off x="618825" y="1595625"/>
            <a:ext cx="73215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Book lounge about storytelling 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Functionality for live actors to navigate through the world</a:t>
            </a:r>
            <a:endParaRPr sz="18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Rabbit NPC that is a guide for the user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Various virtual sets such as a desert, hallway, book nook, office, and city</a:t>
            </a:r>
            <a:endParaRPr sz="1800"/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91" name="Google Shape;491;p28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Goals</a:t>
            </a:r>
            <a:endParaRPr/>
          </a:p>
        </p:txBody>
      </p:sp>
      <p:sp>
        <p:nvSpPr>
          <p:cNvPr id="492" name="Google Shape;492;p28"/>
          <p:cNvSpPr txBox="1"/>
          <p:nvPr/>
        </p:nvSpPr>
        <p:spPr>
          <a:xfrm>
            <a:off x="8177800" y="4850425"/>
            <a:ext cx="96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Steve Galvan</a:t>
            </a:r>
            <a:endParaRPr sz="10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9"/>
          <p:cNvSpPr txBox="1"/>
          <p:nvPr>
            <p:ph type="ctrTitle"/>
          </p:nvPr>
        </p:nvSpPr>
        <p:spPr>
          <a:xfrm>
            <a:off x="618825" y="411675"/>
            <a:ext cx="2953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Challenges</a:t>
            </a:r>
            <a:endParaRPr/>
          </a:p>
        </p:txBody>
      </p:sp>
      <p:grpSp>
        <p:nvGrpSpPr>
          <p:cNvPr id="498" name="Google Shape;498;p29"/>
          <p:cNvGrpSpPr/>
          <p:nvPr/>
        </p:nvGrpSpPr>
        <p:grpSpPr>
          <a:xfrm>
            <a:off x="8005479" y="-425825"/>
            <a:ext cx="2291257" cy="2922300"/>
            <a:chOff x="4882900" y="-64350"/>
            <a:chExt cx="2493750" cy="2922300"/>
          </a:xfrm>
        </p:grpSpPr>
        <p:sp>
          <p:nvSpPr>
            <p:cNvPr id="499" name="Google Shape;499;p29"/>
            <p:cNvSpPr/>
            <p:nvPr/>
          </p:nvSpPr>
          <p:spPr>
            <a:xfrm>
              <a:off x="4882900" y="2852675"/>
              <a:ext cx="2493750" cy="5275"/>
            </a:xfrm>
            <a:custGeom>
              <a:rect b="b" l="l" r="r" t="t"/>
              <a:pathLst>
                <a:path extrusionOk="0" h="211" w="9975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4987800" y="-64350"/>
              <a:ext cx="1082975" cy="2914922"/>
            </a:xfrm>
            <a:custGeom>
              <a:rect b="b" l="l" r="r" t="t"/>
              <a:pathLst>
                <a:path extrusionOk="0" h="94995" w="43319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6127150" y="2700150"/>
              <a:ext cx="105350" cy="107100"/>
            </a:xfrm>
            <a:custGeom>
              <a:rect b="b" l="l" r="r" t="t"/>
              <a:pathLst>
                <a:path extrusionOk="0" h="4284" w="4214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5950575" y="939175"/>
              <a:ext cx="76075" cy="78250"/>
            </a:xfrm>
            <a:custGeom>
              <a:rect b="b" l="l" r="r" t="t"/>
              <a:pathLst>
                <a:path extrusionOk="0" h="3130" w="3043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5032375" y="744525"/>
              <a:ext cx="77800" cy="78250"/>
            </a:xfrm>
            <a:custGeom>
              <a:rect b="b" l="l" r="r" t="t"/>
              <a:pathLst>
                <a:path extrusionOk="0" h="3130" w="3112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4" name="Google Shape;504;p29"/>
          <p:cNvSpPr/>
          <p:nvPr/>
        </p:nvSpPr>
        <p:spPr>
          <a:xfrm>
            <a:off x="6658864" y="3696614"/>
            <a:ext cx="0" cy="30"/>
          </a:xfrm>
          <a:custGeom>
            <a:rect b="b" l="l" r="r" t="t"/>
            <a:pathLst>
              <a:path extrusionOk="0" h="1" w="0">
                <a:moveTo>
                  <a:pt x="0" y="0"/>
                </a:move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5" name="Google Shape;505;p29"/>
          <p:cNvGrpSpPr/>
          <p:nvPr/>
        </p:nvGrpSpPr>
        <p:grpSpPr>
          <a:xfrm>
            <a:off x="5805160" y="1605838"/>
            <a:ext cx="119273" cy="2393714"/>
            <a:chOff x="4834661" y="1213469"/>
            <a:chExt cx="119309" cy="2856120"/>
          </a:xfrm>
        </p:grpSpPr>
        <p:sp>
          <p:nvSpPr>
            <p:cNvPr id="506" name="Google Shape;506;p29"/>
            <p:cNvSpPr/>
            <p:nvPr/>
          </p:nvSpPr>
          <p:spPr>
            <a:xfrm>
              <a:off x="4834661" y="2061506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0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4834661" y="1984420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0"/>
                  </a:moveTo>
                  <a:lnTo>
                    <a:pt x="0" y="1206"/>
                  </a:lnTo>
                  <a:lnTo>
                    <a:pt x="4004" y="1206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4834661" y="2138592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4834661" y="2215172"/>
              <a:ext cx="119309" cy="36472"/>
            </a:xfrm>
            <a:custGeom>
              <a:rect b="b" l="l" r="r" t="t"/>
              <a:pathLst>
                <a:path extrusionOk="0" h="1224" w="4004">
                  <a:moveTo>
                    <a:pt x="0" y="0"/>
                  </a:moveTo>
                  <a:lnTo>
                    <a:pt x="0" y="1224"/>
                  </a:lnTo>
                  <a:lnTo>
                    <a:pt x="4004" y="1224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4834661" y="2292258"/>
              <a:ext cx="119309" cy="36502"/>
            </a:xfrm>
            <a:custGeom>
              <a:rect b="b" l="l" r="r" t="t"/>
              <a:pathLst>
                <a:path extrusionOk="0" h="1225" w="4004">
                  <a:moveTo>
                    <a:pt x="0" y="1"/>
                  </a:moveTo>
                  <a:lnTo>
                    <a:pt x="0" y="1224"/>
                  </a:lnTo>
                  <a:lnTo>
                    <a:pt x="4004" y="1224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4834661" y="1753132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0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4834661" y="1830218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4834661" y="1907304"/>
              <a:ext cx="119309" cy="35995"/>
            </a:xfrm>
            <a:custGeom>
              <a:rect b="b" l="l" r="r" t="t"/>
              <a:pathLst>
                <a:path extrusionOk="0" h="1208" w="4004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4834661" y="1676046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0"/>
                  </a:moveTo>
                  <a:lnTo>
                    <a:pt x="0" y="1206"/>
                  </a:lnTo>
                  <a:lnTo>
                    <a:pt x="4004" y="1206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4834661" y="1598930"/>
              <a:ext cx="119309" cy="35995"/>
            </a:xfrm>
            <a:custGeom>
              <a:rect b="b" l="l" r="r" t="t"/>
              <a:pathLst>
                <a:path extrusionOk="0" h="1208" w="4004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4834661" y="1290556"/>
              <a:ext cx="119309" cy="35995"/>
            </a:xfrm>
            <a:custGeom>
              <a:rect b="b" l="l" r="r" t="t"/>
              <a:pathLst>
                <a:path extrusionOk="0" h="1208" w="4004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4834661" y="1213469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4834661" y="1367672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0"/>
                  </a:moveTo>
                  <a:lnTo>
                    <a:pt x="0" y="1206"/>
                  </a:lnTo>
                  <a:lnTo>
                    <a:pt x="4004" y="1206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4834661" y="1444758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0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4834661" y="1521844"/>
              <a:ext cx="119309" cy="35966"/>
            </a:xfrm>
            <a:custGeom>
              <a:rect b="b" l="l" r="r" t="t"/>
              <a:pathLst>
                <a:path extrusionOk="0" h="1207" w="4004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4834661" y="2373516"/>
              <a:ext cx="119309" cy="1696074"/>
            </a:xfrm>
            <a:custGeom>
              <a:rect b="b" l="l" r="r" t="t"/>
              <a:pathLst>
                <a:path extrusionOk="0" h="56920" w="4004">
                  <a:moveTo>
                    <a:pt x="0" y="1"/>
                  </a:moveTo>
                  <a:lnTo>
                    <a:pt x="0" y="56920"/>
                  </a:lnTo>
                  <a:lnTo>
                    <a:pt x="4004" y="56920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2" name="Google Shape;522;p29"/>
          <p:cNvSpPr txBox="1"/>
          <p:nvPr>
            <p:ph idx="1" type="body"/>
          </p:nvPr>
        </p:nvSpPr>
        <p:spPr>
          <a:xfrm>
            <a:off x="621792" y="1679175"/>
            <a:ext cx="4695000" cy="2090100"/>
          </a:xfrm>
          <a:prstGeom prst="rect">
            <a:avLst/>
          </a:prstGeom>
        </p:spPr>
        <p:txBody>
          <a:bodyPr anchorCtr="0" anchor="t" bIns="914400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Setting the Environment for the book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Creating an AI Bunny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Camera</a:t>
            </a:r>
            <a:r>
              <a:rPr lang="en"/>
              <a:t> angles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Lighting</a:t>
            </a:r>
            <a:endParaRPr/>
          </a:p>
        </p:txBody>
      </p:sp>
      <p:sp>
        <p:nvSpPr>
          <p:cNvPr id="523" name="Google Shape;523;p29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Ramirez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24" name="Google Shape;524;p29"/>
          <p:cNvGrpSpPr/>
          <p:nvPr/>
        </p:nvGrpSpPr>
        <p:grpSpPr>
          <a:xfrm>
            <a:off x="6091682" y="1679104"/>
            <a:ext cx="1913770" cy="2320445"/>
            <a:chOff x="1396957" y="4287365"/>
            <a:chExt cx="301861" cy="332871"/>
          </a:xfrm>
        </p:grpSpPr>
        <p:sp>
          <p:nvSpPr>
            <p:cNvPr id="525" name="Google Shape;525;p29"/>
            <p:cNvSpPr/>
            <p:nvPr/>
          </p:nvSpPr>
          <p:spPr>
            <a:xfrm>
              <a:off x="1396957" y="4287365"/>
              <a:ext cx="301861" cy="332871"/>
            </a:xfrm>
            <a:custGeom>
              <a:rect b="b" l="l" r="r" t="t"/>
              <a:pathLst>
                <a:path extrusionOk="0" h="10466" w="9491">
                  <a:moveTo>
                    <a:pt x="751" y="2417"/>
                  </a:moveTo>
                  <a:lnTo>
                    <a:pt x="930" y="2619"/>
                  </a:lnTo>
                  <a:lnTo>
                    <a:pt x="513" y="2989"/>
                  </a:lnTo>
                  <a:lnTo>
                    <a:pt x="334" y="2786"/>
                  </a:lnTo>
                  <a:lnTo>
                    <a:pt x="751" y="2417"/>
                  </a:lnTo>
                  <a:close/>
                  <a:moveTo>
                    <a:pt x="1132" y="2834"/>
                  </a:moveTo>
                  <a:lnTo>
                    <a:pt x="3394" y="5346"/>
                  </a:lnTo>
                  <a:lnTo>
                    <a:pt x="3299" y="5429"/>
                  </a:lnTo>
                  <a:lnTo>
                    <a:pt x="1037" y="2917"/>
                  </a:lnTo>
                  <a:lnTo>
                    <a:pt x="1132" y="2834"/>
                  </a:lnTo>
                  <a:close/>
                  <a:moveTo>
                    <a:pt x="811" y="3131"/>
                  </a:moveTo>
                  <a:lnTo>
                    <a:pt x="3073" y="5644"/>
                  </a:lnTo>
                  <a:lnTo>
                    <a:pt x="2989" y="5727"/>
                  </a:lnTo>
                  <a:lnTo>
                    <a:pt x="727" y="3215"/>
                  </a:lnTo>
                  <a:lnTo>
                    <a:pt x="811" y="3131"/>
                  </a:lnTo>
                  <a:close/>
                  <a:moveTo>
                    <a:pt x="3478" y="5691"/>
                  </a:moveTo>
                  <a:lnTo>
                    <a:pt x="3597" y="5989"/>
                  </a:lnTo>
                  <a:lnTo>
                    <a:pt x="3299" y="5846"/>
                  </a:lnTo>
                  <a:lnTo>
                    <a:pt x="3478" y="5691"/>
                  </a:lnTo>
                  <a:close/>
                  <a:moveTo>
                    <a:pt x="3216" y="0"/>
                  </a:moveTo>
                  <a:cubicBezTo>
                    <a:pt x="3013" y="0"/>
                    <a:pt x="2858" y="167"/>
                    <a:pt x="2858" y="357"/>
                  </a:cubicBezTo>
                  <a:lnTo>
                    <a:pt x="2858" y="4286"/>
                  </a:lnTo>
                  <a:lnTo>
                    <a:pt x="977" y="2203"/>
                  </a:lnTo>
                  <a:cubicBezTo>
                    <a:pt x="918" y="2143"/>
                    <a:pt x="846" y="2119"/>
                    <a:pt x="775" y="2096"/>
                  </a:cubicBezTo>
                  <a:cubicBezTo>
                    <a:pt x="691" y="2096"/>
                    <a:pt x="608" y="2131"/>
                    <a:pt x="549" y="2167"/>
                  </a:cubicBezTo>
                  <a:lnTo>
                    <a:pt x="132" y="2548"/>
                  </a:lnTo>
                  <a:cubicBezTo>
                    <a:pt x="13" y="2667"/>
                    <a:pt x="1" y="2858"/>
                    <a:pt x="96" y="2977"/>
                  </a:cubicBezTo>
                  <a:lnTo>
                    <a:pt x="2751" y="5917"/>
                  </a:lnTo>
                  <a:cubicBezTo>
                    <a:pt x="2775" y="5953"/>
                    <a:pt x="2811" y="5977"/>
                    <a:pt x="2858" y="6001"/>
                  </a:cubicBezTo>
                  <a:lnTo>
                    <a:pt x="2858" y="8358"/>
                  </a:lnTo>
                  <a:lnTo>
                    <a:pt x="2263" y="8358"/>
                  </a:lnTo>
                  <a:cubicBezTo>
                    <a:pt x="2168" y="8358"/>
                    <a:pt x="2108" y="8442"/>
                    <a:pt x="2108" y="8513"/>
                  </a:cubicBezTo>
                  <a:cubicBezTo>
                    <a:pt x="2108" y="8596"/>
                    <a:pt x="2180" y="8656"/>
                    <a:pt x="2263" y="8656"/>
                  </a:cubicBezTo>
                  <a:lnTo>
                    <a:pt x="6502" y="8656"/>
                  </a:lnTo>
                  <a:cubicBezTo>
                    <a:pt x="6526" y="8656"/>
                    <a:pt x="6549" y="8692"/>
                    <a:pt x="6549" y="8704"/>
                  </a:cubicBezTo>
                  <a:lnTo>
                    <a:pt x="6549" y="9013"/>
                  </a:lnTo>
                  <a:cubicBezTo>
                    <a:pt x="6549" y="9477"/>
                    <a:pt x="6752" y="9882"/>
                    <a:pt x="7097" y="10144"/>
                  </a:cubicBezTo>
                  <a:lnTo>
                    <a:pt x="1644" y="10144"/>
                  </a:lnTo>
                  <a:cubicBezTo>
                    <a:pt x="1025" y="10144"/>
                    <a:pt x="513" y="9644"/>
                    <a:pt x="513" y="9013"/>
                  </a:cubicBezTo>
                  <a:lnTo>
                    <a:pt x="513" y="8704"/>
                  </a:lnTo>
                  <a:cubicBezTo>
                    <a:pt x="513" y="8680"/>
                    <a:pt x="549" y="8656"/>
                    <a:pt x="561" y="8656"/>
                  </a:cubicBezTo>
                  <a:lnTo>
                    <a:pt x="1573" y="8656"/>
                  </a:lnTo>
                  <a:cubicBezTo>
                    <a:pt x="1668" y="8656"/>
                    <a:pt x="1727" y="8584"/>
                    <a:pt x="1727" y="8513"/>
                  </a:cubicBezTo>
                  <a:cubicBezTo>
                    <a:pt x="1727" y="8418"/>
                    <a:pt x="1644" y="8358"/>
                    <a:pt x="1573" y="8358"/>
                  </a:cubicBezTo>
                  <a:lnTo>
                    <a:pt x="561" y="8358"/>
                  </a:lnTo>
                  <a:cubicBezTo>
                    <a:pt x="370" y="8358"/>
                    <a:pt x="203" y="8525"/>
                    <a:pt x="203" y="8715"/>
                  </a:cubicBezTo>
                  <a:lnTo>
                    <a:pt x="203" y="9037"/>
                  </a:lnTo>
                  <a:cubicBezTo>
                    <a:pt x="203" y="9823"/>
                    <a:pt x="846" y="10466"/>
                    <a:pt x="1632" y="10466"/>
                  </a:cubicBezTo>
                  <a:lnTo>
                    <a:pt x="8050" y="10466"/>
                  </a:lnTo>
                  <a:cubicBezTo>
                    <a:pt x="8835" y="10466"/>
                    <a:pt x="9478" y="9823"/>
                    <a:pt x="9478" y="9037"/>
                  </a:cubicBezTo>
                  <a:lnTo>
                    <a:pt x="9478" y="4846"/>
                  </a:lnTo>
                  <a:cubicBezTo>
                    <a:pt x="9478" y="4763"/>
                    <a:pt x="9407" y="4703"/>
                    <a:pt x="9324" y="4703"/>
                  </a:cubicBezTo>
                  <a:cubicBezTo>
                    <a:pt x="9240" y="4703"/>
                    <a:pt x="9181" y="4774"/>
                    <a:pt x="9181" y="4846"/>
                  </a:cubicBezTo>
                  <a:lnTo>
                    <a:pt x="9181" y="9037"/>
                  </a:lnTo>
                  <a:cubicBezTo>
                    <a:pt x="9181" y="9656"/>
                    <a:pt x="8669" y="10168"/>
                    <a:pt x="8050" y="10168"/>
                  </a:cubicBezTo>
                  <a:lnTo>
                    <a:pt x="7978" y="10168"/>
                  </a:lnTo>
                  <a:cubicBezTo>
                    <a:pt x="7347" y="10168"/>
                    <a:pt x="6847" y="9656"/>
                    <a:pt x="6847" y="9037"/>
                  </a:cubicBezTo>
                  <a:lnTo>
                    <a:pt x="6847" y="8715"/>
                  </a:lnTo>
                  <a:cubicBezTo>
                    <a:pt x="6847" y="8525"/>
                    <a:pt x="6680" y="8358"/>
                    <a:pt x="6490" y="8358"/>
                  </a:cubicBezTo>
                  <a:lnTo>
                    <a:pt x="3156" y="8358"/>
                  </a:lnTo>
                  <a:lnTo>
                    <a:pt x="3156" y="6096"/>
                  </a:lnTo>
                  <a:lnTo>
                    <a:pt x="3585" y="6322"/>
                  </a:lnTo>
                  <a:cubicBezTo>
                    <a:pt x="3609" y="6334"/>
                    <a:pt x="3656" y="6358"/>
                    <a:pt x="3692" y="6358"/>
                  </a:cubicBezTo>
                  <a:cubicBezTo>
                    <a:pt x="3751" y="6358"/>
                    <a:pt x="3811" y="6334"/>
                    <a:pt x="3847" y="6298"/>
                  </a:cubicBezTo>
                  <a:cubicBezTo>
                    <a:pt x="3930" y="6215"/>
                    <a:pt x="3954" y="6120"/>
                    <a:pt x="3906" y="6025"/>
                  </a:cubicBezTo>
                  <a:lnTo>
                    <a:pt x="3668" y="5394"/>
                  </a:lnTo>
                  <a:lnTo>
                    <a:pt x="3668" y="5358"/>
                  </a:lnTo>
                  <a:cubicBezTo>
                    <a:pt x="3668" y="5286"/>
                    <a:pt x="3644" y="5191"/>
                    <a:pt x="3597" y="5132"/>
                  </a:cubicBezTo>
                  <a:lnTo>
                    <a:pt x="3132" y="4608"/>
                  </a:lnTo>
                  <a:lnTo>
                    <a:pt x="3132" y="345"/>
                  </a:lnTo>
                  <a:cubicBezTo>
                    <a:pt x="3132" y="310"/>
                    <a:pt x="3168" y="298"/>
                    <a:pt x="3180" y="298"/>
                  </a:cubicBezTo>
                  <a:lnTo>
                    <a:pt x="9109" y="298"/>
                  </a:lnTo>
                  <a:cubicBezTo>
                    <a:pt x="9133" y="298"/>
                    <a:pt x="9145" y="333"/>
                    <a:pt x="9145" y="345"/>
                  </a:cubicBezTo>
                  <a:lnTo>
                    <a:pt x="9145" y="2346"/>
                  </a:lnTo>
                  <a:cubicBezTo>
                    <a:pt x="9145" y="2441"/>
                    <a:pt x="9228" y="2500"/>
                    <a:pt x="9300" y="2500"/>
                  </a:cubicBezTo>
                  <a:cubicBezTo>
                    <a:pt x="9383" y="2500"/>
                    <a:pt x="9443" y="2429"/>
                    <a:pt x="9443" y="2346"/>
                  </a:cubicBezTo>
                  <a:lnTo>
                    <a:pt x="9443" y="345"/>
                  </a:lnTo>
                  <a:cubicBezTo>
                    <a:pt x="9490" y="167"/>
                    <a:pt x="9324" y="0"/>
                    <a:pt x="9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1689309" y="4378614"/>
              <a:ext cx="9510" cy="46976"/>
            </a:xfrm>
            <a:custGeom>
              <a:rect b="b" l="l" r="r" t="t"/>
              <a:pathLst>
                <a:path extrusionOk="0" h="1477" w="299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334"/>
                  </a:lnTo>
                  <a:cubicBezTo>
                    <a:pt x="1" y="1417"/>
                    <a:pt x="72" y="1477"/>
                    <a:pt x="155" y="1477"/>
                  </a:cubicBezTo>
                  <a:cubicBezTo>
                    <a:pt x="239" y="1477"/>
                    <a:pt x="298" y="1405"/>
                    <a:pt x="298" y="1334"/>
                  </a:cubicBezTo>
                  <a:lnTo>
                    <a:pt x="298" y="155"/>
                  </a:lnTo>
                  <a:cubicBezTo>
                    <a:pt x="298" y="84"/>
                    <a:pt x="239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1520424" y="4385420"/>
              <a:ext cx="33363" cy="32982"/>
            </a:xfrm>
            <a:custGeom>
              <a:rect b="b" l="l" r="r" t="t"/>
              <a:pathLst>
                <a:path extrusionOk="0" h="1037" w="1049">
                  <a:moveTo>
                    <a:pt x="524" y="298"/>
                  </a:moveTo>
                  <a:cubicBezTo>
                    <a:pt x="643" y="298"/>
                    <a:pt x="739" y="406"/>
                    <a:pt x="739" y="525"/>
                  </a:cubicBezTo>
                  <a:cubicBezTo>
                    <a:pt x="739" y="644"/>
                    <a:pt x="643" y="739"/>
                    <a:pt x="524" y="739"/>
                  </a:cubicBezTo>
                  <a:cubicBezTo>
                    <a:pt x="405" y="739"/>
                    <a:pt x="298" y="644"/>
                    <a:pt x="298" y="525"/>
                  </a:cubicBezTo>
                  <a:cubicBezTo>
                    <a:pt x="298" y="406"/>
                    <a:pt x="405" y="298"/>
                    <a:pt x="524" y="298"/>
                  </a:cubicBezTo>
                  <a:close/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798"/>
                    <a:pt x="238" y="1037"/>
                    <a:pt x="524" y="1037"/>
                  </a:cubicBezTo>
                  <a:cubicBezTo>
                    <a:pt x="798" y="1037"/>
                    <a:pt x="1036" y="798"/>
                    <a:pt x="1036" y="525"/>
                  </a:cubicBezTo>
                  <a:cubicBezTo>
                    <a:pt x="1048" y="239"/>
                    <a:pt x="82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1563202" y="4398683"/>
              <a:ext cx="34508" cy="9510"/>
            </a:xfrm>
            <a:custGeom>
              <a:rect b="b" l="l" r="r" t="t"/>
              <a:pathLst>
                <a:path extrusionOk="0" h="299" w="1085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7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43"/>
                  </a:cubicBezTo>
                  <a:cubicBezTo>
                    <a:pt x="1084" y="60"/>
                    <a:pt x="1001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1563965" y="4410037"/>
              <a:ext cx="92807" cy="9510"/>
            </a:xfrm>
            <a:custGeom>
              <a:rect b="b" l="l" r="r" t="t"/>
              <a:pathLst>
                <a:path extrusionOk="0" h="299" w="2918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2763" y="298"/>
                  </a:lnTo>
                  <a:cubicBezTo>
                    <a:pt x="2858" y="298"/>
                    <a:pt x="2918" y="227"/>
                    <a:pt x="2918" y="144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1563202" y="4385039"/>
              <a:ext cx="10273" cy="9510"/>
            </a:xfrm>
            <a:custGeom>
              <a:rect b="b" l="l" r="r" t="t"/>
              <a:pathLst>
                <a:path extrusionOk="0" h="299" w="323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cubicBezTo>
                    <a:pt x="263" y="299"/>
                    <a:pt x="322" y="215"/>
                    <a:pt x="322" y="144"/>
                  </a:cubicBez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1520424" y="4436944"/>
              <a:ext cx="33363" cy="33332"/>
            </a:xfrm>
            <a:custGeom>
              <a:rect b="b" l="l" r="r" t="t"/>
              <a:pathLst>
                <a:path extrusionOk="0" h="1048" w="1049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55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1563202" y="4450175"/>
              <a:ext cx="34508" cy="9510"/>
            </a:xfrm>
            <a:custGeom>
              <a:rect b="b" l="l" r="r" t="t"/>
              <a:pathLst>
                <a:path extrusionOk="0" h="299" w="1085">
                  <a:moveTo>
                    <a:pt x="167" y="1"/>
                  </a:moveTo>
                  <a:cubicBezTo>
                    <a:pt x="84" y="1"/>
                    <a:pt x="25" y="72"/>
                    <a:pt x="25" y="156"/>
                  </a:cubicBezTo>
                  <a:cubicBezTo>
                    <a:pt x="1" y="239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56"/>
                  </a:cubicBezTo>
                  <a:cubicBezTo>
                    <a:pt x="1084" y="60"/>
                    <a:pt x="1001" y="1"/>
                    <a:pt x="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1563965" y="4461530"/>
              <a:ext cx="92807" cy="9510"/>
            </a:xfrm>
            <a:custGeom>
              <a:rect b="b" l="l" r="r" t="t"/>
              <a:pathLst>
                <a:path extrusionOk="0" h="299" w="2918">
                  <a:moveTo>
                    <a:pt x="143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9"/>
                    <a:pt x="143" y="299"/>
                  </a:cubicBezTo>
                  <a:lnTo>
                    <a:pt x="2763" y="299"/>
                  </a:lnTo>
                  <a:cubicBezTo>
                    <a:pt x="2858" y="299"/>
                    <a:pt x="2918" y="227"/>
                    <a:pt x="2918" y="156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1563202" y="4436563"/>
              <a:ext cx="10273" cy="9478"/>
            </a:xfrm>
            <a:custGeom>
              <a:rect b="b" l="l" r="r" t="t"/>
              <a:pathLst>
                <a:path extrusionOk="0" h="298" w="323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6"/>
                    <a:pt x="84" y="298"/>
                    <a:pt x="167" y="298"/>
                  </a:cubicBezTo>
                  <a:cubicBezTo>
                    <a:pt x="263" y="298"/>
                    <a:pt x="322" y="226"/>
                    <a:pt x="322" y="143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1520424" y="4488437"/>
              <a:ext cx="33363" cy="33332"/>
            </a:xfrm>
            <a:custGeom>
              <a:rect b="b" l="l" r="r" t="t"/>
              <a:pathLst>
                <a:path extrusionOk="0" h="1048" w="1049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43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9"/>
            <p:cNvSpPr/>
            <p:nvPr/>
          </p:nvSpPr>
          <p:spPr>
            <a:xfrm>
              <a:off x="1563202" y="4501667"/>
              <a:ext cx="34508" cy="9510"/>
            </a:xfrm>
            <a:custGeom>
              <a:rect b="b" l="l" r="r" t="t"/>
              <a:pathLst>
                <a:path extrusionOk="0" h="299" w="1085">
                  <a:moveTo>
                    <a:pt x="167" y="1"/>
                  </a:moveTo>
                  <a:cubicBezTo>
                    <a:pt x="84" y="1"/>
                    <a:pt x="25" y="84"/>
                    <a:pt x="25" y="156"/>
                  </a:cubicBezTo>
                  <a:cubicBezTo>
                    <a:pt x="1" y="239"/>
                    <a:pt x="84" y="299"/>
                    <a:pt x="167" y="299"/>
                  </a:cubicBezTo>
                  <a:lnTo>
                    <a:pt x="929" y="299"/>
                  </a:lnTo>
                  <a:cubicBezTo>
                    <a:pt x="1025" y="299"/>
                    <a:pt x="1084" y="227"/>
                    <a:pt x="1084" y="156"/>
                  </a:cubicBezTo>
                  <a:cubicBezTo>
                    <a:pt x="1084" y="61"/>
                    <a:pt x="1001" y="1"/>
                    <a:pt x="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1563202" y="4513785"/>
              <a:ext cx="93570" cy="9510"/>
            </a:xfrm>
            <a:custGeom>
              <a:rect b="b" l="l" r="r" t="t"/>
              <a:pathLst>
                <a:path extrusionOk="0" h="299" w="2942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lnTo>
                    <a:pt x="2787" y="299"/>
                  </a:lnTo>
                  <a:cubicBezTo>
                    <a:pt x="2882" y="299"/>
                    <a:pt x="2942" y="215"/>
                    <a:pt x="2942" y="144"/>
                  </a:cubicBezTo>
                  <a:cubicBezTo>
                    <a:pt x="2942" y="61"/>
                    <a:pt x="2870" y="1"/>
                    <a:pt x="2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1563202" y="4488055"/>
              <a:ext cx="10273" cy="9478"/>
            </a:xfrm>
            <a:custGeom>
              <a:rect b="b" l="l" r="r" t="t"/>
              <a:pathLst>
                <a:path extrusionOk="0" h="298" w="323">
                  <a:moveTo>
                    <a:pt x="167" y="0"/>
                  </a:moveTo>
                  <a:cubicBezTo>
                    <a:pt x="84" y="0"/>
                    <a:pt x="25" y="72"/>
                    <a:pt x="25" y="155"/>
                  </a:cubicBezTo>
                  <a:cubicBezTo>
                    <a:pt x="1" y="227"/>
                    <a:pt x="84" y="298"/>
                    <a:pt x="167" y="298"/>
                  </a:cubicBezTo>
                  <a:cubicBezTo>
                    <a:pt x="263" y="298"/>
                    <a:pt x="322" y="227"/>
                    <a:pt x="322" y="155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1522682" y="4318025"/>
              <a:ext cx="141659" cy="37912"/>
            </a:xfrm>
            <a:custGeom>
              <a:rect b="b" l="l" r="r" t="t"/>
              <a:pathLst>
                <a:path extrusionOk="0" h="1192" w="4454">
                  <a:moveTo>
                    <a:pt x="4144" y="322"/>
                  </a:moveTo>
                  <a:lnTo>
                    <a:pt x="4144" y="893"/>
                  </a:lnTo>
                  <a:lnTo>
                    <a:pt x="298" y="893"/>
                  </a:lnTo>
                  <a:lnTo>
                    <a:pt x="298" y="322"/>
                  </a:lnTo>
                  <a:close/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048"/>
                  </a:lnTo>
                  <a:cubicBezTo>
                    <a:pt x="1" y="1132"/>
                    <a:pt x="72" y="1191"/>
                    <a:pt x="156" y="1191"/>
                  </a:cubicBezTo>
                  <a:lnTo>
                    <a:pt x="4299" y="1191"/>
                  </a:lnTo>
                  <a:cubicBezTo>
                    <a:pt x="4382" y="1191"/>
                    <a:pt x="4454" y="1132"/>
                    <a:pt x="4454" y="1048"/>
                  </a:cubicBezTo>
                  <a:lnTo>
                    <a:pt x="4454" y="155"/>
                  </a:lnTo>
                  <a:cubicBezTo>
                    <a:pt x="4454" y="60"/>
                    <a:pt x="4382" y="0"/>
                    <a:pt x="4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0"/>
          <p:cNvSpPr txBox="1"/>
          <p:nvPr>
            <p:ph idx="8" type="ctrTitle"/>
          </p:nvPr>
        </p:nvSpPr>
        <p:spPr>
          <a:xfrm>
            <a:off x="273825" y="411675"/>
            <a:ext cx="8436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Problems &amp; Challenges with Virtual Communication</a:t>
            </a:r>
            <a:endParaRPr sz="3000"/>
          </a:p>
        </p:txBody>
      </p:sp>
      <p:sp>
        <p:nvSpPr>
          <p:cNvPr id="545" name="Google Shape;545;p30"/>
          <p:cNvSpPr txBox="1"/>
          <p:nvPr>
            <p:ph idx="2" type="ctrTitle"/>
          </p:nvPr>
        </p:nvSpPr>
        <p:spPr>
          <a:xfrm>
            <a:off x="6010150" y="1673975"/>
            <a:ext cx="20847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Changes to the Model</a:t>
            </a:r>
            <a:endParaRPr/>
          </a:p>
        </p:txBody>
      </p:sp>
      <p:sp>
        <p:nvSpPr>
          <p:cNvPr id="546" name="Google Shape;546;p30"/>
          <p:cNvSpPr txBox="1"/>
          <p:nvPr>
            <p:ph idx="4" type="ctrTitle"/>
          </p:nvPr>
        </p:nvSpPr>
        <p:spPr>
          <a:xfrm>
            <a:off x="1200441" y="3118731"/>
            <a:ext cx="188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Sample to Liaison</a:t>
            </a:r>
            <a:endParaRPr/>
          </a:p>
        </p:txBody>
      </p:sp>
      <p:sp>
        <p:nvSpPr>
          <p:cNvPr id="547" name="Google Shape;547;p30"/>
          <p:cNvSpPr txBox="1"/>
          <p:nvPr>
            <p:ph type="ctrTitle"/>
          </p:nvPr>
        </p:nvSpPr>
        <p:spPr>
          <a:xfrm>
            <a:off x="759500" y="1561788"/>
            <a:ext cx="23301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</a:t>
            </a:r>
            <a:r>
              <a:rPr lang="en"/>
              <a:t>Liaison/Team</a:t>
            </a:r>
            <a:endParaRPr/>
          </a:p>
        </p:txBody>
      </p:sp>
      <p:sp>
        <p:nvSpPr>
          <p:cNvPr id="548" name="Google Shape;548;p30"/>
          <p:cNvSpPr txBox="1"/>
          <p:nvPr>
            <p:ph idx="6" type="ctrTitle"/>
          </p:nvPr>
        </p:nvSpPr>
        <p:spPr>
          <a:xfrm>
            <a:off x="6010155" y="3082381"/>
            <a:ext cx="188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feedback</a:t>
            </a:r>
            <a:endParaRPr/>
          </a:p>
        </p:txBody>
      </p:sp>
      <p:sp>
        <p:nvSpPr>
          <p:cNvPr id="549" name="Google Shape;549;p30"/>
          <p:cNvSpPr/>
          <p:nvPr/>
        </p:nvSpPr>
        <p:spPr>
          <a:xfrm>
            <a:off x="3510825" y="1673975"/>
            <a:ext cx="723900" cy="72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0"/>
          <p:cNvSpPr/>
          <p:nvPr/>
        </p:nvSpPr>
        <p:spPr>
          <a:xfrm>
            <a:off x="3510825" y="3082375"/>
            <a:ext cx="723900" cy="72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0"/>
          <p:cNvSpPr/>
          <p:nvPr/>
        </p:nvSpPr>
        <p:spPr>
          <a:xfrm>
            <a:off x="4909275" y="1673975"/>
            <a:ext cx="723900" cy="72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0"/>
          <p:cNvSpPr/>
          <p:nvPr/>
        </p:nvSpPr>
        <p:spPr>
          <a:xfrm>
            <a:off x="4909275" y="3082375"/>
            <a:ext cx="723900" cy="72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3" name="Google Shape;553;p30"/>
          <p:cNvCxnSpPr>
            <a:stCxn id="549" idx="3"/>
            <a:endCxn id="551" idx="1"/>
          </p:cNvCxnSpPr>
          <p:nvPr/>
        </p:nvCxnSpPr>
        <p:spPr>
          <a:xfrm>
            <a:off x="4234725" y="2035925"/>
            <a:ext cx="674700" cy="600"/>
          </a:xfrm>
          <a:prstGeom prst="bentConnector3">
            <a:avLst>
              <a:gd fmla="val 49989" name="adj1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4" name="Google Shape;554;p30"/>
          <p:cNvCxnSpPr>
            <a:stCxn id="551" idx="2"/>
            <a:endCxn id="550" idx="0"/>
          </p:cNvCxnSpPr>
          <p:nvPr/>
        </p:nvCxnSpPr>
        <p:spPr>
          <a:xfrm rot="5400000">
            <a:off x="4229775" y="2041025"/>
            <a:ext cx="684600" cy="1398300"/>
          </a:xfrm>
          <a:prstGeom prst="bentConnector3">
            <a:avLst>
              <a:gd fmla="val 49993" name="adj1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5" name="Google Shape;555;p30"/>
          <p:cNvCxnSpPr>
            <a:stCxn id="550" idx="3"/>
            <a:endCxn id="552" idx="1"/>
          </p:cNvCxnSpPr>
          <p:nvPr/>
        </p:nvCxnSpPr>
        <p:spPr>
          <a:xfrm>
            <a:off x="4234725" y="3444325"/>
            <a:ext cx="6747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56" name="Google Shape;5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000" y="3877425"/>
            <a:ext cx="1073125" cy="107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25" y="2086450"/>
            <a:ext cx="1112425" cy="111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4650" y="3683275"/>
            <a:ext cx="1163025" cy="11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0050" y="1789038"/>
            <a:ext cx="484632" cy="4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9475" y="1789038"/>
            <a:ext cx="484632" cy="4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0463" y="3197525"/>
            <a:ext cx="484632" cy="4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29050" y="3202100"/>
            <a:ext cx="493776" cy="484632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0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Ramirez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31"/>
          <p:cNvPicPr preferRelativeResize="0"/>
          <p:nvPr/>
        </p:nvPicPr>
        <p:blipFill rotWithShape="1">
          <a:blip r:embed="rId3">
            <a:alphaModFix/>
          </a:blip>
          <a:srcRect b="7855" l="0" r="0" t="7863"/>
          <a:stretch/>
        </p:blipFill>
        <p:spPr>
          <a:xfrm>
            <a:off x="4545800" y="2883100"/>
            <a:ext cx="2546501" cy="14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1"/>
          <p:cNvPicPr preferRelativeResize="0"/>
          <p:nvPr/>
        </p:nvPicPr>
        <p:blipFill rotWithShape="1">
          <a:blip r:embed="rId4">
            <a:alphaModFix/>
          </a:blip>
          <a:srcRect b="5460" l="0" r="0" t="5460"/>
          <a:stretch/>
        </p:blipFill>
        <p:spPr>
          <a:xfrm>
            <a:off x="2035300" y="1451200"/>
            <a:ext cx="2510395" cy="1431897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1"/>
          <p:cNvSpPr/>
          <p:nvPr/>
        </p:nvSpPr>
        <p:spPr>
          <a:xfrm>
            <a:off x="4545850" y="2883100"/>
            <a:ext cx="2546400" cy="1431900"/>
          </a:xfrm>
          <a:prstGeom prst="rect">
            <a:avLst/>
          </a:prstGeom>
          <a:solidFill>
            <a:srgbClr val="FF9973">
              <a:alpha val="460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1"/>
          <p:cNvSpPr/>
          <p:nvPr/>
        </p:nvSpPr>
        <p:spPr>
          <a:xfrm>
            <a:off x="2035300" y="1451200"/>
            <a:ext cx="2510400" cy="1431900"/>
          </a:xfrm>
          <a:prstGeom prst="rect">
            <a:avLst/>
          </a:prstGeom>
          <a:solidFill>
            <a:srgbClr val="00CFCC">
              <a:alpha val="35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1"/>
          <p:cNvSpPr txBox="1"/>
          <p:nvPr>
            <p:ph idx="4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CONSULTANTS</a:t>
            </a:r>
            <a:endParaRPr sz="3000"/>
          </a:p>
        </p:txBody>
      </p:sp>
      <p:sp>
        <p:nvSpPr>
          <p:cNvPr id="573" name="Google Shape;573;p31"/>
          <p:cNvSpPr txBox="1"/>
          <p:nvPr>
            <p:ph type="ctrTitle"/>
          </p:nvPr>
        </p:nvSpPr>
        <p:spPr>
          <a:xfrm>
            <a:off x="4696450" y="1955500"/>
            <a:ext cx="2819100" cy="4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 Krum (Advisor)</a:t>
            </a:r>
            <a:endParaRPr/>
          </a:p>
        </p:txBody>
      </p:sp>
      <p:sp>
        <p:nvSpPr>
          <p:cNvPr id="574" name="Google Shape;574;p31"/>
          <p:cNvSpPr txBox="1"/>
          <p:nvPr>
            <p:ph idx="2" type="ctrTitle"/>
          </p:nvPr>
        </p:nvSpPr>
        <p:spPr>
          <a:xfrm>
            <a:off x="1726000" y="3387400"/>
            <a:ext cx="2748300" cy="4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Sylke Meyer (liaison)</a:t>
            </a:r>
            <a:endParaRPr/>
          </a:p>
        </p:txBody>
      </p:sp>
      <p:sp>
        <p:nvSpPr>
          <p:cNvPr id="575" name="Google Shape;575;p31"/>
          <p:cNvSpPr/>
          <p:nvPr/>
        </p:nvSpPr>
        <p:spPr>
          <a:xfrm>
            <a:off x="1783325" y="1199225"/>
            <a:ext cx="252000" cy="2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1"/>
          <p:cNvSpPr/>
          <p:nvPr/>
        </p:nvSpPr>
        <p:spPr>
          <a:xfrm>
            <a:off x="7092250" y="3891700"/>
            <a:ext cx="423300" cy="42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31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Ramirez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ata Science Consulting by Slidesgo">
  <a:themeElements>
    <a:clrScheme name="Simple Light">
      <a:dk1>
        <a:srgbClr val="1A5E8F"/>
      </a:dk1>
      <a:lt1>
        <a:srgbClr val="FFFFFF"/>
      </a:lt1>
      <a:dk2>
        <a:srgbClr val="002845"/>
      </a:dk2>
      <a:lt2>
        <a:srgbClr val="FFD6E1"/>
      </a:lt2>
      <a:accent1>
        <a:srgbClr val="E898AC"/>
      </a:accent1>
      <a:accent2>
        <a:srgbClr val="00CFCC"/>
      </a:accent2>
      <a:accent3>
        <a:srgbClr val="FF9973"/>
      </a:accent3>
      <a:accent4>
        <a:srgbClr val="F64975"/>
      </a:accent4>
      <a:accent5>
        <a:srgbClr val="5EFFFD"/>
      </a:accent5>
      <a:accent6>
        <a:srgbClr val="FC723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