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8" r:id="rId1"/>
    <p:sldMasterId id="2147483709"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Raleway" panose="020B0603030101060003" pitchFamily="34" charset="77"/>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Lato" panose="020F0502020204030203" pitchFamily="34" charset="77"/>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29"/>
    <p:restoredTop sz="94580"/>
  </p:normalViewPr>
  <p:slideViewPr>
    <p:cSldViewPr snapToGrid="0" snapToObjects="1">
      <p:cViewPr varScale="1">
        <p:scale>
          <a:sx n="123" d="100"/>
          <a:sy n="123" d="100"/>
        </p:scale>
        <p:origin x="79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oontrek.jpl.nasa.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3" name="Shape 3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Chris</a:t>
            </a:r>
            <a:endParaRPr sz="1100" b="0" i="0" u="none" strike="noStrike" cap="none">
              <a:solidFill>
                <a:srgbClr val="000000"/>
              </a:solidFill>
              <a:latin typeface="Arial"/>
              <a:ea typeface="Arial"/>
              <a:cs typeface="Arial"/>
              <a:sym typeface="Arial"/>
            </a:endParaRPr>
          </a:p>
        </p:txBody>
      </p:sp>
      <p:sp>
        <p:nvSpPr>
          <p:cNvPr id="490" name="Shape 4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dirty="0">
                <a:solidFill>
                  <a:srgbClr val="000000"/>
                </a:solidFill>
                <a:latin typeface="Arial"/>
                <a:ea typeface="Arial"/>
                <a:cs typeface="Arial"/>
                <a:sym typeface="Arial"/>
              </a:rPr>
              <a:t>Elizabeth</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 dirty="0"/>
              <a:t>Article information on the slides before playing videos</a:t>
            </a:r>
            <a:endParaRPr dirty="0"/>
          </a:p>
        </p:txBody>
      </p:sp>
      <p:sp>
        <p:nvSpPr>
          <p:cNvPr id="498" name="Shape 4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a:t>Elizabeth</a:t>
            </a:r>
            <a:endParaRPr sz="1100" b="0" i="0" u="none" strike="noStrike" cap="none">
              <a:solidFill>
                <a:srgbClr val="000000"/>
              </a:solidFill>
              <a:latin typeface="Arial"/>
              <a:ea typeface="Arial"/>
              <a:cs typeface="Arial"/>
              <a:sym typeface="Arial"/>
            </a:endParaRPr>
          </a:p>
        </p:txBody>
      </p:sp>
      <p:sp>
        <p:nvSpPr>
          <p:cNvPr id="508" name="Shape 5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Elizabeth</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Best used with one element to prevent confusing visual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Value is used to accurately display results in the color scale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The columns are used to determine the axis and compare them against one another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533" name="Shape 5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Elizabeth</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1	-1 		0</a:t>
            </a:r>
            <a:endParaRPr/>
          </a:p>
          <a:p>
            <a:pPr marL="0" marR="0" lvl="0" indent="0" algn="l" rtl="0">
              <a:lnSpc>
                <a:spcPct val="100000"/>
              </a:lnSpc>
              <a:spcBef>
                <a:spcPts val="0"/>
              </a:spcBef>
              <a:spcAft>
                <a:spcPts val="0"/>
              </a:spcAft>
              <a:buClr>
                <a:srgbClr val="000000"/>
              </a:buClr>
              <a:buSzPts val="1400"/>
              <a:buFont typeface="Arial"/>
              <a:buNone/>
            </a:pPr>
            <a:r>
              <a:rPr lang="en"/>
              <a:t>Positive. Negative. No correlation.</a:t>
            </a:r>
            <a:endParaRPr/>
          </a:p>
          <a:p>
            <a:pPr marL="0" marR="0" lvl="0" indent="0" algn="l" rtl="0">
              <a:lnSpc>
                <a:spcPct val="100000"/>
              </a:lnSpc>
              <a:spcBef>
                <a:spcPts val="0"/>
              </a:spcBef>
              <a:spcAft>
                <a:spcPts val="0"/>
              </a:spcAft>
              <a:buClr>
                <a:srgbClr val="000000"/>
              </a:buClr>
              <a:buSzPts val="1400"/>
              <a:buFont typeface="Arial"/>
              <a:buNone/>
            </a:pPr>
            <a:r>
              <a:rPr lang="en"/>
              <a:t>More correlation </a:t>
            </a:r>
            <a:endParaRPr/>
          </a:p>
          <a:p>
            <a:pPr marL="0" marR="0" lvl="0" indent="0" algn="l" rtl="0">
              <a:lnSpc>
                <a:spcPct val="100000"/>
              </a:lnSpc>
              <a:spcBef>
                <a:spcPts val="0"/>
              </a:spcBef>
              <a:spcAft>
                <a:spcPts val="0"/>
              </a:spcAft>
              <a:buClr>
                <a:srgbClr val="000000"/>
              </a:buClr>
              <a:buSzPts val="1400"/>
              <a:buFont typeface="Arial"/>
              <a:buNone/>
            </a:pPr>
            <a:r>
              <a:rPr lang="en"/>
              <a:t>Perfectly psotive vs close to zero</a:t>
            </a:r>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Add the matrices into an array to produce a covariance matrix</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Finds the correlation between the values in 1 element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Correlation between 2 elements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542" name="Shape 5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Alyssa</a:t>
            </a:r>
            <a:endParaRPr sz="1100" b="0" i="0" u="none" strike="noStrike" cap="none">
              <a:solidFill>
                <a:srgbClr val="000000"/>
              </a:solidFill>
              <a:latin typeface="Arial"/>
              <a:ea typeface="Arial"/>
              <a:cs typeface="Arial"/>
              <a:sym typeface="Arial"/>
            </a:endParaRPr>
          </a:p>
        </p:txBody>
      </p:sp>
      <p:sp>
        <p:nvSpPr>
          <p:cNvPr id="551" name="Shape 5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dirty="0">
                <a:solidFill>
                  <a:srgbClr val="000000"/>
                </a:solidFill>
                <a:latin typeface="Arial"/>
                <a:ea typeface="Arial"/>
                <a:cs typeface="Arial"/>
                <a:sym typeface="Arial"/>
              </a:rPr>
              <a:t>Alyssa </a:t>
            </a:r>
            <a:endParaRPr dirty="0"/>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dirty="0">
                <a:solidFill>
                  <a:srgbClr val="000000"/>
                </a:solidFill>
                <a:latin typeface="Arial"/>
                <a:ea typeface="Arial"/>
                <a:cs typeface="Arial"/>
                <a:sym typeface="Arial"/>
              </a:rPr>
              <a:t>spend more time explaining this</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 dirty="0"/>
              <a:t>bottom pic - LOLA </a:t>
            </a:r>
            <a:endParaRPr dirty="0"/>
          </a:p>
          <a:p>
            <a:pPr marL="0" marR="0" lvl="0" indent="0" algn="l" rtl="0">
              <a:lnSpc>
                <a:spcPct val="100000"/>
              </a:lnSpc>
              <a:spcBef>
                <a:spcPts val="0"/>
              </a:spcBef>
              <a:spcAft>
                <a:spcPts val="0"/>
              </a:spcAft>
              <a:buClr>
                <a:srgbClr val="000000"/>
              </a:buClr>
              <a:buSzPts val="1400"/>
              <a:buFont typeface="Arial"/>
              <a:buNone/>
            </a:pPr>
            <a:r>
              <a:rPr lang="en" dirty="0"/>
              <a:t>top pic - three elements (Iron, Hydrogen, Thorium)</a:t>
            </a:r>
            <a:endParaRPr dirty="0"/>
          </a:p>
          <a:p>
            <a:pPr marL="0" marR="0" lvl="0" indent="0" algn="l" rtl="0">
              <a:lnSpc>
                <a:spcPct val="100000"/>
              </a:lnSpc>
              <a:spcBef>
                <a:spcPts val="0"/>
              </a:spcBef>
              <a:spcAft>
                <a:spcPts val="0"/>
              </a:spcAft>
              <a:buClr>
                <a:srgbClr val="000000"/>
              </a:buClr>
              <a:buSzPts val="1400"/>
              <a:buFont typeface="Arial"/>
              <a:buNone/>
            </a:pPr>
            <a:r>
              <a:rPr lang="en" dirty="0"/>
              <a:t>3 clusters</a:t>
            </a:r>
            <a:endParaRPr dirty="0"/>
          </a:p>
          <a:p>
            <a:pPr marL="0" marR="0" lvl="0" indent="0" algn="l" rtl="0">
              <a:lnSpc>
                <a:spcPct val="100000"/>
              </a:lnSpc>
              <a:spcBef>
                <a:spcPts val="0"/>
              </a:spcBef>
              <a:spcAft>
                <a:spcPts val="0"/>
              </a:spcAft>
              <a:buClr>
                <a:srgbClr val="000000"/>
              </a:buClr>
              <a:buSzPts val="1400"/>
              <a:buFont typeface="Arial"/>
              <a:buNone/>
            </a:pPr>
            <a:r>
              <a:rPr lang="en" dirty="0"/>
              <a:t>Values normalized</a:t>
            </a:r>
            <a:endParaRPr dirty="0"/>
          </a:p>
          <a:p>
            <a:pPr marL="0" marR="0" lvl="0" indent="0" algn="l" rtl="0">
              <a:lnSpc>
                <a:spcPct val="100000"/>
              </a:lnSpc>
              <a:spcBef>
                <a:spcPts val="0"/>
              </a:spcBef>
              <a:spcAft>
                <a:spcPts val="0"/>
              </a:spcAft>
              <a:buClr>
                <a:srgbClr val="000000"/>
              </a:buClr>
              <a:buSzPts val="1400"/>
              <a:buFont typeface="Arial"/>
              <a:buNone/>
            </a:pPr>
            <a:r>
              <a:rPr lang="en" dirty="0"/>
              <a:t>“A lunar scientist can use this data to look for correlations between elements”</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dirty="0">
                <a:solidFill>
                  <a:srgbClr val="000000"/>
                </a:solidFill>
                <a:latin typeface="Arial"/>
                <a:ea typeface="Arial"/>
                <a:cs typeface="Arial"/>
                <a:sym typeface="Arial"/>
              </a:rPr>
              <a:t>Depicts values that are related to one group</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dirty="0">
                <a:solidFill>
                  <a:srgbClr val="000000"/>
                </a:solidFill>
                <a:latin typeface="Arial"/>
                <a:ea typeface="Arial"/>
                <a:cs typeface="Arial"/>
                <a:sym typeface="Arial"/>
              </a:rPr>
              <a:t>Each color is a different cluster</a:t>
            </a:r>
            <a:endParaRPr sz="1100" b="0" i="0" u="none" strike="noStrike" cap="none" dirty="0">
              <a:solidFill>
                <a:srgbClr val="000000"/>
              </a:solidFill>
              <a:latin typeface="Arial"/>
              <a:ea typeface="Arial"/>
              <a:cs typeface="Arial"/>
              <a:sym typeface="Arial"/>
            </a:endParaRPr>
          </a:p>
        </p:txBody>
      </p:sp>
      <p:sp>
        <p:nvSpPr>
          <p:cNvPr id="561" name="Shape 5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Alyssa</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572" name="Shape 5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Edwin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581" name="Shape 5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Ken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601" name="Shape 6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Edwin</a:t>
            </a:r>
            <a:endParaRPr sz="1100" b="0" i="0" u="none" strike="noStrike" cap="none">
              <a:solidFill>
                <a:srgbClr val="000000"/>
              </a:solidFill>
              <a:latin typeface="Arial"/>
              <a:ea typeface="Arial"/>
              <a:cs typeface="Arial"/>
              <a:sym typeface="Arial"/>
            </a:endParaRPr>
          </a:p>
        </p:txBody>
      </p:sp>
      <p:sp>
        <p:nvSpPr>
          <p:cNvPr id="366" name="Shape 3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Ken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609" name="Shape 6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Ken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616" name="Shape 6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Ken</a:t>
            </a:r>
            <a:endParaRPr sz="1100" b="0" i="0" u="none" strike="noStrike" cap="none">
              <a:solidFill>
                <a:srgbClr val="000000"/>
              </a:solidFill>
              <a:latin typeface="Arial"/>
              <a:ea typeface="Arial"/>
              <a:cs typeface="Arial"/>
              <a:sym typeface="Arial"/>
            </a:endParaRPr>
          </a:p>
        </p:txBody>
      </p:sp>
      <p:sp>
        <p:nvSpPr>
          <p:cNvPr id="624" name="Shape 6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Edwin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1600"/>
              </a:spcAft>
              <a:buClr>
                <a:schemeClr val="dk1"/>
              </a:buClr>
              <a:buSzPts val="1100"/>
              <a:buFont typeface="Arial"/>
              <a:buNone/>
            </a:pPr>
            <a:r>
              <a:rPr lang="en" sz="1800" b="0" i="0" u="none" strike="noStrike" cap="none">
                <a:solidFill>
                  <a:schemeClr val="dk1"/>
                </a:solidFill>
                <a:latin typeface="Lato"/>
                <a:ea typeface="Lato"/>
                <a:cs typeface="Lato"/>
                <a:sym typeface="Lato"/>
              </a:rPr>
              <a:t>JPL has MoonTrek (</a:t>
            </a:r>
            <a:r>
              <a:rPr lang="en" sz="1800" b="0" i="0" u="sng" strike="noStrike" cap="none">
                <a:solidFill>
                  <a:schemeClr val="hlink"/>
                </a:solidFill>
                <a:latin typeface="Lato"/>
                <a:ea typeface="Lato"/>
                <a:cs typeface="Lato"/>
                <a:sym typeface="Lato"/>
                <a:hlinkClick r:id="rId3"/>
              </a:rPr>
              <a:t>https://moontrek.jpl.nasa.gov</a:t>
            </a:r>
            <a:r>
              <a:rPr lang="en" sz="1800" b="0" i="0" u="none" strike="noStrike" cap="none">
                <a:solidFill>
                  <a:schemeClr val="dk1"/>
                </a:solidFill>
                <a:latin typeface="Lato"/>
                <a:ea typeface="Lato"/>
                <a:cs typeface="Lato"/>
                <a:sym typeface="Lato"/>
              </a:rPr>
              <a:t>) that allows visualization of layers gathered from the Moon. We created analytical tools that will analyze a single or multiple layers. Such calculations will include minimum, maximum, average, median, standard deviation, variance, histogram, etc. for a single layer. Analysis of multiple layers will include correlation, covariance, clustering, and visual representation of the results. Such analysis will provide more insight about the Moon and the elements there to the user and perhaps more importantly to scientists.</a:t>
            </a:r>
            <a:endParaRPr sz="1100" b="0" i="0" u="none" strike="noStrike" cap="none">
              <a:solidFill>
                <a:srgbClr val="000000"/>
              </a:solidFill>
              <a:latin typeface="Arial"/>
              <a:ea typeface="Arial"/>
              <a:cs typeface="Arial"/>
              <a:sym typeface="Arial"/>
            </a:endParaRPr>
          </a:p>
        </p:txBody>
      </p:sp>
      <p:sp>
        <p:nvSpPr>
          <p:cNvPr id="374" name="Shape 3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Edwin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92" name="Shape 3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99" name="Shape 3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Kimberly</a:t>
            </a:r>
            <a:endParaRPr sz="1100" b="0" i="0" u="none" strike="noStrike" cap="none">
              <a:solidFill>
                <a:srgbClr val="000000"/>
              </a:solidFill>
              <a:latin typeface="Arial"/>
              <a:ea typeface="Arial"/>
              <a:cs typeface="Arial"/>
              <a:sym typeface="Arial"/>
            </a:endParaRPr>
          </a:p>
        </p:txBody>
      </p:sp>
      <p:sp>
        <p:nvSpPr>
          <p:cNvPr id="456" name="Shape 4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Kimberly </a:t>
            </a:r>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talk about why thorium is important to analyze in the moon</a:t>
            </a:r>
            <a:endParaRPr sz="1100" b="0" i="0" u="none" strike="noStrike" cap="none">
              <a:solidFill>
                <a:srgbClr val="000000"/>
              </a:solidFill>
              <a:latin typeface="Arial"/>
              <a:ea typeface="Arial"/>
              <a:cs typeface="Arial"/>
              <a:sym typeface="Arial"/>
            </a:endParaRPr>
          </a:p>
        </p:txBody>
      </p:sp>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Chris</a:t>
            </a:r>
            <a:endParaRPr sz="1100" b="0" i="0" u="none" strike="noStrike" cap="none">
              <a:solidFill>
                <a:srgbClr val="000000"/>
              </a:solidFill>
              <a:latin typeface="Arial"/>
              <a:ea typeface="Arial"/>
              <a:cs typeface="Arial"/>
              <a:sym typeface="Arial"/>
            </a:endParaRPr>
          </a:p>
        </p:txBody>
      </p:sp>
      <p:sp>
        <p:nvSpPr>
          <p:cNvPr id="473" name="Shape 4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000000"/>
                </a:solidFill>
                <a:latin typeface="Arial"/>
                <a:ea typeface="Arial"/>
                <a:cs typeface="Arial"/>
                <a:sym typeface="Arial"/>
              </a:rPr>
              <a:t>Chris</a:t>
            </a:r>
            <a:endParaRPr sz="1100" b="0" i="0" u="none" strike="noStrike" cap="none">
              <a:solidFill>
                <a:srgbClr val="000000"/>
              </a:solidFill>
              <a:latin typeface="Arial"/>
              <a:ea typeface="Arial"/>
              <a:cs typeface="Arial"/>
              <a:sym typeface="Arial"/>
            </a:endParaRPr>
          </a:p>
        </p:txBody>
      </p:sp>
      <p:sp>
        <p:nvSpPr>
          <p:cNvPr id="480" name="Shape 4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Image Layouts">
  <p:cSld name="3_Image Layouts">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Pictures">
  <p:cSld name="three Pictures">
    <p:spTree>
      <p:nvGrpSpPr>
        <p:cNvPr id="1" name="Shape 48"/>
        <p:cNvGrpSpPr/>
        <p:nvPr/>
      </p:nvGrpSpPr>
      <p:grpSpPr>
        <a:xfrm>
          <a:off x="0" y="0"/>
          <a:ext cx="0" cy="0"/>
          <a:chOff x="0" y="0"/>
          <a:chExt cx="0" cy="0"/>
        </a:xfrm>
      </p:grpSpPr>
      <p:sp>
        <p:nvSpPr>
          <p:cNvPr id="49" name="Shape 49"/>
          <p:cNvSpPr>
            <a:spLocks noGrp="1"/>
          </p:cNvSpPr>
          <p:nvPr>
            <p:ph type="pic" idx="2"/>
          </p:nvPr>
        </p:nvSpPr>
        <p:spPr>
          <a:xfrm>
            <a:off x="1097281" y="1318655"/>
            <a:ext cx="2437800" cy="3202500"/>
          </a:xfrm>
          <a:prstGeom prst="rect">
            <a:avLst/>
          </a:prstGeom>
          <a:solidFill>
            <a:srgbClr val="F2F2F2"/>
          </a:solidFill>
          <a:ln>
            <a:noFill/>
          </a:ln>
        </p:spPr>
        <p:txBody>
          <a:bodyPr spcFirstLastPara="1" wrap="square" lIns="91425" tIns="91425" rIns="91425" bIns="91425" anchor="t" anchorCtr="0"/>
          <a:lstStyle>
            <a:lvl1pPr marR="0" lvl="0" algn="ctr" rtl="0">
              <a:lnSpc>
                <a:spcPct val="90000"/>
              </a:lnSpc>
              <a:spcBef>
                <a:spcPts val="800"/>
              </a:spcBef>
              <a:spcAft>
                <a:spcPts val="0"/>
              </a:spcAft>
              <a:buClr>
                <a:srgbClr val="3F3F3F"/>
              </a:buClr>
              <a:buSzPts val="1200"/>
              <a:buFont typeface="Arial"/>
              <a:buNone/>
              <a:defRPr sz="12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0" name="Shape 50"/>
          <p:cNvSpPr>
            <a:spLocks noGrp="1"/>
          </p:cNvSpPr>
          <p:nvPr>
            <p:ph type="pic" idx="3"/>
          </p:nvPr>
        </p:nvSpPr>
        <p:spPr>
          <a:xfrm>
            <a:off x="5608927" y="1318655"/>
            <a:ext cx="2437800" cy="3202500"/>
          </a:xfrm>
          <a:prstGeom prst="rect">
            <a:avLst/>
          </a:prstGeom>
          <a:solidFill>
            <a:srgbClr val="F2F2F2"/>
          </a:solidFill>
          <a:ln>
            <a:noFill/>
          </a:ln>
        </p:spPr>
        <p:txBody>
          <a:bodyPr spcFirstLastPara="1" wrap="square" lIns="91425" tIns="91425" rIns="91425" bIns="91425" anchor="t" anchorCtr="0"/>
          <a:lstStyle>
            <a:lvl1pPr marR="0" lvl="0" algn="ctr" rtl="0">
              <a:lnSpc>
                <a:spcPct val="90000"/>
              </a:lnSpc>
              <a:spcBef>
                <a:spcPts val="800"/>
              </a:spcBef>
              <a:spcAft>
                <a:spcPts val="0"/>
              </a:spcAft>
              <a:buClr>
                <a:srgbClr val="3F3F3F"/>
              </a:buClr>
              <a:buSzPts val="1200"/>
              <a:buFont typeface="Arial"/>
              <a:buNone/>
              <a:defRPr sz="12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1" name="Shape 51"/>
          <p:cNvSpPr>
            <a:spLocks noGrp="1"/>
          </p:cNvSpPr>
          <p:nvPr>
            <p:ph type="pic" idx="4"/>
          </p:nvPr>
        </p:nvSpPr>
        <p:spPr>
          <a:xfrm>
            <a:off x="3258582" y="1079134"/>
            <a:ext cx="2736000" cy="3681600"/>
          </a:xfrm>
          <a:prstGeom prst="rect">
            <a:avLst/>
          </a:prstGeom>
          <a:solidFill>
            <a:srgbClr val="F2F2F2"/>
          </a:solidFill>
          <a:ln>
            <a:noFill/>
          </a:ln>
        </p:spPr>
        <p:txBody>
          <a:bodyPr spcFirstLastPara="1" wrap="square" lIns="91425" tIns="91425" rIns="91425" bIns="91425" anchor="t" anchorCtr="0"/>
          <a:lstStyle>
            <a:lvl1pPr marR="0" lvl="0" algn="ctr" rtl="0">
              <a:lnSpc>
                <a:spcPct val="90000"/>
              </a:lnSpc>
              <a:spcBef>
                <a:spcPts val="800"/>
              </a:spcBef>
              <a:spcAft>
                <a:spcPts val="0"/>
              </a:spcAft>
              <a:buClr>
                <a:srgbClr val="3F3F3F"/>
              </a:buClr>
              <a:buSzPts val="1200"/>
              <a:buFont typeface="Arial"/>
              <a:buNone/>
              <a:defRPr sz="12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title"/>
          </p:nvPr>
        </p:nvSpPr>
        <p:spPr>
          <a:xfrm>
            <a:off x="250257" y="267471"/>
            <a:ext cx="8643600" cy="3534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400"/>
              <a:buFont typeface="Calibri"/>
              <a:buNone/>
              <a:defRPr sz="24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Shape 53"/>
          <p:cNvSpPr txBox="1">
            <a:spLocks noGrp="1"/>
          </p:cNvSpPr>
          <p:nvPr>
            <p:ph type="body" idx="1"/>
          </p:nvPr>
        </p:nvSpPr>
        <p:spPr>
          <a:xfrm>
            <a:off x="250258" y="619463"/>
            <a:ext cx="86436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54"/>
        <p:cNvGrpSpPr/>
        <p:nvPr/>
      </p:nvGrpSpPr>
      <p:grpSpPr>
        <a:xfrm>
          <a:off x="0" y="0"/>
          <a:ext cx="0" cy="0"/>
          <a:chOff x="0" y="0"/>
          <a:chExt cx="0" cy="0"/>
        </a:xfrm>
      </p:grpSpPr>
      <p:sp>
        <p:nvSpPr>
          <p:cNvPr id="55" name="Shape 55"/>
          <p:cNvSpPr txBox="1">
            <a:spLocks noGrp="1"/>
          </p:cNvSpPr>
          <p:nvPr>
            <p:ph type="sldNum" idx="12"/>
          </p:nvPr>
        </p:nvSpPr>
        <p:spPr>
          <a:xfrm>
            <a:off x="8102111" y="4714511"/>
            <a:ext cx="413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56" name="Shape 56"/>
          <p:cNvSpPr>
            <a:spLocks noGrp="1"/>
          </p:cNvSpPr>
          <p:nvPr>
            <p:ph type="pic" idx="2"/>
          </p:nvPr>
        </p:nvSpPr>
        <p:spPr>
          <a:xfrm>
            <a:off x="6659165" y="1291338"/>
            <a:ext cx="1856100" cy="18549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7" name="Shape 57"/>
          <p:cNvSpPr>
            <a:spLocks noGrp="1"/>
          </p:cNvSpPr>
          <p:nvPr>
            <p:ph type="pic" idx="3"/>
          </p:nvPr>
        </p:nvSpPr>
        <p:spPr>
          <a:xfrm>
            <a:off x="715566" y="1291339"/>
            <a:ext cx="1856100" cy="18549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 name="Shape 58"/>
          <p:cNvSpPr>
            <a:spLocks noGrp="1"/>
          </p:cNvSpPr>
          <p:nvPr>
            <p:ph type="pic" idx="4"/>
          </p:nvPr>
        </p:nvSpPr>
        <p:spPr>
          <a:xfrm>
            <a:off x="2696767" y="1291338"/>
            <a:ext cx="1856100" cy="18549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Shape 59"/>
          <p:cNvSpPr>
            <a:spLocks noGrp="1"/>
          </p:cNvSpPr>
          <p:nvPr>
            <p:ph type="pic" idx="5"/>
          </p:nvPr>
        </p:nvSpPr>
        <p:spPr>
          <a:xfrm>
            <a:off x="4677967" y="1291339"/>
            <a:ext cx="1856100" cy="18549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eam.">
  <p:cSld name="5_team.">
    <p:bg>
      <p:bgPr>
        <a:solidFill>
          <a:schemeClr val="lt1"/>
        </a:solidFill>
        <a:effectLst/>
      </p:bgPr>
    </p:bg>
    <p:spTree>
      <p:nvGrpSpPr>
        <p:cNvPr id="1" name="Shape 60"/>
        <p:cNvGrpSpPr/>
        <p:nvPr/>
      </p:nvGrpSpPr>
      <p:grpSpPr>
        <a:xfrm>
          <a:off x="0" y="0"/>
          <a:ext cx="0" cy="0"/>
          <a:chOff x="0" y="0"/>
          <a:chExt cx="0" cy="0"/>
        </a:xfrm>
      </p:grpSpPr>
      <p:sp>
        <p:nvSpPr>
          <p:cNvPr id="61" name="Shape 61"/>
          <p:cNvSpPr/>
          <p:nvPr/>
        </p:nvSpPr>
        <p:spPr>
          <a:xfrm>
            <a:off x="4175" y="712918"/>
            <a:ext cx="9155400" cy="41769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62" name="Shape 62"/>
          <p:cNvSpPr txBox="1">
            <a:spLocks noGrp="1"/>
          </p:cNvSpPr>
          <p:nvPr>
            <p:ph type="body" idx="1"/>
          </p:nvPr>
        </p:nvSpPr>
        <p:spPr>
          <a:xfrm>
            <a:off x="923925" y="1429240"/>
            <a:ext cx="1600200" cy="192900"/>
          </a:xfrm>
          <a:prstGeom prst="rect">
            <a:avLst/>
          </a:prstGeom>
          <a:noFill/>
          <a:ln>
            <a:noFill/>
          </a:ln>
        </p:spPr>
        <p:txBody>
          <a:bodyPr spcFirstLastPara="1" wrap="square" lIns="91425" tIns="91425" rIns="91425" bIns="91425" anchor="ctr" anchorCtr="0"/>
          <a:lstStyle>
            <a:lvl1pPr marL="457200" marR="0" lvl="0" indent="-228600" algn="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2"/>
          </p:nvPr>
        </p:nvSpPr>
        <p:spPr>
          <a:xfrm>
            <a:off x="6610350" y="1429240"/>
            <a:ext cx="1600200" cy="1929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4" name="Shape 64"/>
          <p:cNvSpPr>
            <a:spLocks noGrp="1"/>
          </p:cNvSpPr>
          <p:nvPr>
            <p:ph type="pic" idx="3"/>
          </p:nvPr>
        </p:nvSpPr>
        <p:spPr>
          <a:xfrm>
            <a:off x="2797918" y="1236708"/>
            <a:ext cx="1693200" cy="1693200"/>
          </a:xfrm>
          <a:prstGeom prst="ellipse">
            <a:avLst/>
          </a:prstGeom>
          <a:noFill/>
          <a:ln w="57150" cap="flat" cmpd="sng">
            <a:solidFill>
              <a:srgbClr val="A5A5A5"/>
            </a:solidFill>
            <a:prstDash val="solid"/>
            <a:round/>
            <a:headEnd type="none" w="sm" len="sm"/>
            <a:tailEnd type="none" w="sm" len="sm"/>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Shape 65"/>
          <p:cNvSpPr>
            <a:spLocks noGrp="1"/>
          </p:cNvSpPr>
          <p:nvPr>
            <p:ph type="pic" idx="4"/>
          </p:nvPr>
        </p:nvSpPr>
        <p:spPr>
          <a:xfrm>
            <a:off x="4652918" y="1236708"/>
            <a:ext cx="1693200" cy="1693200"/>
          </a:xfrm>
          <a:prstGeom prst="ellipse">
            <a:avLst/>
          </a:prstGeom>
          <a:noFill/>
          <a:ln w="57150" cap="flat" cmpd="sng">
            <a:solidFill>
              <a:srgbClr val="A5A5A5"/>
            </a:solidFill>
            <a:prstDash val="solid"/>
            <a:round/>
            <a:headEnd type="none" w="sm" len="sm"/>
            <a:tailEnd type="none" w="sm" len="sm"/>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5"/>
          </p:nvPr>
        </p:nvSpPr>
        <p:spPr>
          <a:xfrm>
            <a:off x="923925" y="3288647"/>
            <a:ext cx="1600200" cy="192900"/>
          </a:xfrm>
          <a:prstGeom prst="rect">
            <a:avLst/>
          </a:prstGeom>
          <a:noFill/>
          <a:ln>
            <a:noFill/>
          </a:ln>
        </p:spPr>
        <p:txBody>
          <a:bodyPr spcFirstLastPara="1" wrap="square" lIns="91425" tIns="91425" rIns="91425" bIns="91425" anchor="ctr" anchorCtr="0"/>
          <a:lstStyle>
            <a:lvl1pPr marL="457200" marR="0" lvl="0" indent="-228600" algn="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6"/>
          </p:nvPr>
        </p:nvSpPr>
        <p:spPr>
          <a:xfrm>
            <a:off x="6610350" y="3288647"/>
            <a:ext cx="1600200" cy="1929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Shape 68"/>
          <p:cNvSpPr>
            <a:spLocks noGrp="1"/>
          </p:cNvSpPr>
          <p:nvPr>
            <p:ph type="pic" idx="7"/>
          </p:nvPr>
        </p:nvSpPr>
        <p:spPr>
          <a:xfrm>
            <a:off x="2797918" y="3096115"/>
            <a:ext cx="1693200" cy="1693200"/>
          </a:xfrm>
          <a:prstGeom prst="ellipse">
            <a:avLst/>
          </a:prstGeom>
          <a:noFill/>
          <a:ln w="57150" cap="flat" cmpd="sng">
            <a:solidFill>
              <a:srgbClr val="A5A5A5"/>
            </a:solidFill>
            <a:prstDash val="solid"/>
            <a:round/>
            <a:headEnd type="none" w="sm" len="sm"/>
            <a:tailEnd type="none" w="sm" len="sm"/>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Shape 69"/>
          <p:cNvSpPr>
            <a:spLocks noGrp="1"/>
          </p:cNvSpPr>
          <p:nvPr>
            <p:ph type="pic" idx="8"/>
          </p:nvPr>
        </p:nvSpPr>
        <p:spPr>
          <a:xfrm>
            <a:off x="4652918" y="3096115"/>
            <a:ext cx="1693200" cy="1693200"/>
          </a:xfrm>
          <a:prstGeom prst="ellipse">
            <a:avLst/>
          </a:prstGeom>
          <a:noFill/>
          <a:ln w="57150" cap="flat" cmpd="sng">
            <a:solidFill>
              <a:srgbClr val="A5A5A5"/>
            </a:solidFill>
            <a:prstDash val="solid"/>
            <a:round/>
            <a:headEnd type="none" w="sm" len="sm"/>
            <a:tailEnd type="none" w="sm" len="sm"/>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1000"/>
                                        <p:tgtEl>
                                          <p:spTgt spid="6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1000"/>
                                        <p:tgtEl>
                                          <p:spTgt spid="6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1000"/>
                                        <p:tgtEl>
                                          <p:spTgt spid="6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ic">
  <p:cSld name="1_pic">
    <p:spTree>
      <p:nvGrpSpPr>
        <p:cNvPr id="1" name="Shape 70"/>
        <p:cNvGrpSpPr/>
        <p:nvPr/>
      </p:nvGrpSpPr>
      <p:grpSpPr>
        <a:xfrm>
          <a:off x="0" y="0"/>
          <a:ext cx="0" cy="0"/>
          <a:chOff x="0" y="0"/>
          <a:chExt cx="0" cy="0"/>
        </a:xfrm>
      </p:grpSpPr>
      <p:sp>
        <p:nvSpPr>
          <p:cNvPr id="71" name="Shape 71"/>
          <p:cNvSpPr>
            <a:spLocks noGrp="1"/>
          </p:cNvSpPr>
          <p:nvPr>
            <p:ph type="pic" idx="2"/>
          </p:nvPr>
        </p:nvSpPr>
        <p:spPr>
          <a:xfrm>
            <a:off x="0" y="0"/>
            <a:ext cx="9144000" cy="2781300"/>
          </a:xfrm>
          <a:prstGeom prst="rect">
            <a:avLst/>
          </a:prstGeom>
          <a:noFill/>
          <a:ln>
            <a:noFill/>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800"/>
              <a:buFont typeface="Arial"/>
              <a:buNone/>
              <a:defRPr sz="1800" b="1" i="0"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 name="Shape 72"/>
          <p:cNvSpPr/>
          <p:nvPr/>
        </p:nvSpPr>
        <p:spPr>
          <a:xfrm>
            <a:off x="4175" y="2781300"/>
            <a:ext cx="9155400" cy="23622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iddle Picture">
  <p:cSld name="Middle Picture">
    <p:spTree>
      <p:nvGrpSpPr>
        <p:cNvPr id="1" name="Shape 73"/>
        <p:cNvGrpSpPr/>
        <p:nvPr/>
      </p:nvGrpSpPr>
      <p:grpSpPr>
        <a:xfrm>
          <a:off x="0" y="0"/>
          <a:ext cx="0" cy="0"/>
          <a:chOff x="0" y="0"/>
          <a:chExt cx="0" cy="0"/>
        </a:xfrm>
      </p:grpSpPr>
      <p:sp>
        <p:nvSpPr>
          <p:cNvPr id="74" name="Shape 74"/>
          <p:cNvSpPr/>
          <p:nvPr/>
        </p:nvSpPr>
        <p:spPr>
          <a:xfrm>
            <a:off x="4175" y="820208"/>
            <a:ext cx="9155400" cy="40698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75" name="Shape 75"/>
          <p:cNvSpPr>
            <a:spLocks noGrp="1"/>
          </p:cNvSpPr>
          <p:nvPr>
            <p:ph type="pic" idx="2"/>
          </p:nvPr>
        </p:nvSpPr>
        <p:spPr>
          <a:xfrm>
            <a:off x="3765503" y="1036926"/>
            <a:ext cx="2520600" cy="3723900"/>
          </a:xfrm>
          <a:prstGeom prst="downArrowCallout">
            <a:avLst>
              <a:gd name="adj1" fmla="val 15820"/>
              <a:gd name="adj2" fmla="val 7910"/>
              <a:gd name="adj3" fmla="val 7060"/>
              <a:gd name="adj4" fmla="val 95221"/>
            </a:avLst>
          </a:prstGeom>
          <a:solidFill>
            <a:srgbClr val="F2F2F2"/>
          </a:solidFill>
          <a:ln>
            <a:noFill/>
          </a:ln>
        </p:spPr>
        <p:txBody>
          <a:bodyPr spcFirstLastPara="1" wrap="square" lIns="91425" tIns="91425" rIns="91425" bIns="91425" anchor="t" anchorCtr="0"/>
          <a:lstStyle>
            <a:lvl1pPr marR="0" lvl="0" algn="ctr" rtl="0">
              <a:lnSpc>
                <a:spcPct val="90000"/>
              </a:lnSpc>
              <a:spcBef>
                <a:spcPts val="800"/>
              </a:spcBef>
              <a:spcAft>
                <a:spcPts val="0"/>
              </a:spcAft>
              <a:buClr>
                <a:srgbClr val="3F3F3F"/>
              </a:buClr>
              <a:buSzPts val="1200"/>
              <a:buFont typeface="Arial"/>
              <a:buNone/>
              <a:defRPr sz="12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title"/>
          </p:nvPr>
        </p:nvSpPr>
        <p:spPr>
          <a:xfrm>
            <a:off x="250257" y="267471"/>
            <a:ext cx="8643600" cy="3534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400"/>
              <a:buFont typeface="Calibri"/>
              <a:buNone/>
              <a:defRPr sz="24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Shape 77"/>
          <p:cNvSpPr txBox="1">
            <a:spLocks noGrp="1"/>
          </p:cNvSpPr>
          <p:nvPr>
            <p:ph type="body" idx="1"/>
          </p:nvPr>
        </p:nvSpPr>
        <p:spPr>
          <a:xfrm>
            <a:off x="250258" y="619463"/>
            <a:ext cx="86436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1000"/>
                                        <p:tgtEl>
                                          <p:spTgt spid="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eam.">
  <p:cSld name="2_team.">
    <p:bg>
      <p:bgPr>
        <a:solidFill>
          <a:schemeClr val="lt1"/>
        </a:solidFill>
        <a:effectLst/>
      </p:bgPr>
    </p:bg>
    <p:spTree>
      <p:nvGrpSpPr>
        <p:cNvPr id="1" name="Shape 78"/>
        <p:cNvGrpSpPr/>
        <p:nvPr/>
      </p:nvGrpSpPr>
      <p:grpSpPr>
        <a:xfrm>
          <a:off x="0" y="0"/>
          <a:ext cx="0" cy="0"/>
          <a:chOff x="0" y="0"/>
          <a:chExt cx="0" cy="0"/>
        </a:xfrm>
      </p:grpSpPr>
      <p:sp>
        <p:nvSpPr>
          <p:cNvPr id="79" name="Shape 79"/>
          <p:cNvSpPr>
            <a:spLocks noGrp="1"/>
          </p:cNvSpPr>
          <p:nvPr>
            <p:ph type="pic" idx="2"/>
          </p:nvPr>
        </p:nvSpPr>
        <p:spPr>
          <a:xfrm>
            <a:off x="705637" y="1519936"/>
            <a:ext cx="1693200" cy="1693200"/>
          </a:xfrm>
          <a:prstGeom prst="ellipse">
            <a:avLst/>
          </a:prstGeom>
          <a:noFill/>
          <a:ln w="76200" cap="flat" cmpd="sng">
            <a:solidFill>
              <a:srgbClr val="A5A5A5"/>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1"/>
          </p:nvPr>
        </p:nvSpPr>
        <p:spPr>
          <a:xfrm>
            <a:off x="752119" y="3670143"/>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3"/>
          </p:nvPr>
        </p:nvSpPr>
        <p:spPr>
          <a:xfrm>
            <a:off x="637819" y="3899527"/>
            <a:ext cx="1828800" cy="8595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8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body" idx="4"/>
          </p:nvPr>
        </p:nvSpPr>
        <p:spPr>
          <a:xfrm>
            <a:off x="752119" y="3443640"/>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chemeClr val="accent1"/>
              </a:buClr>
              <a:buSzPts val="1400"/>
              <a:buFont typeface="Arial"/>
              <a:buNone/>
              <a:defRPr sz="1400" b="1" i="0" u="none" strike="noStrike" cap="none">
                <a:solidFill>
                  <a:schemeClr val="accen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3" name="Shape 83"/>
          <p:cNvSpPr>
            <a:spLocks noGrp="1"/>
          </p:cNvSpPr>
          <p:nvPr>
            <p:ph type="pic" idx="5"/>
          </p:nvPr>
        </p:nvSpPr>
        <p:spPr>
          <a:xfrm>
            <a:off x="2716273" y="1519936"/>
            <a:ext cx="1693200" cy="1693200"/>
          </a:xfrm>
          <a:prstGeom prst="ellipse">
            <a:avLst/>
          </a:prstGeom>
          <a:noFill/>
          <a:ln w="76200" cap="flat" cmpd="sng">
            <a:solidFill>
              <a:srgbClr val="A5A5A5"/>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6"/>
          </p:nvPr>
        </p:nvSpPr>
        <p:spPr>
          <a:xfrm>
            <a:off x="2762755" y="3670143"/>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7"/>
          </p:nvPr>
        </p:nvSpPr>
        <p:spPr>
          <a:xfrm>
            <a:off x="2648455" y="3899527"/>
            <a:ext cx="1828800" cy="8595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8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8"/>
          </p:nvPr>
        </p:nvSpPr>
        <p:spPr>
          <a:xfrm>
            <a:off x="2762755" y="3443640"/>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chemeClr val="accent2"/>
              </a:buClr>
              <a:buSzPts val="1400"/>
              <a:buFont typeface="Arial"/>
              <a:buNone/>
              <a:defRPr sz="1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7" name="Shape 87"/>
          <p:cNvSpPr>
            <a:spLocks noGrp="1"/>
          </p:cNvSpPr>
          <p:nvPr>
            <p:ph type="pic" idx="9"/>
          </p:nvPr>
        </p:nvSpPr>
        <p:spPr>
          <a:xfrm>
            <a:off x="4726909" y="1519936"/>
            <a:ext cx="1693200" cy="1693200"/>
          </a:xfrm>
          <a:prstGeom prst="ellipse">
            <a:avLst/>
          </a:prstGeom>
          <a:noFill/>
          <a:ln w="76200" cap="flat" cmpd="sng">
            <a:solidFill>
              <a:srgbClr val="A5A5A5"/>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13"/>
          </p:nvPr>
        </p:nvSpPr>
        <p:spPr>
          <a:xfrm>
            <a:off x="4773391" y="3670143"/>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14"/>
          </p:nvPr>
        </p:nvSpPr>
        <p:spPr>
          <a:xfrm>
            <a:off x="4659091" y="3899527"/>
            <a:ext cx="1828800" cy="8595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8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15"/>
          </p:nvPr>
        </p:nvSpPr>
        <p:spPr>
          <a:xfrm>
            <a:off x="4773391" y="3443640"/>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chemeClr val="accent3"/>
              </a:buClr>
              <a:buSzPts val="1400"/>
              <a:buFont typeface="Arial"/>
              <a:buNone/>
              <a:defRPr sz="1400" b="1" i="0" u="none" strike="noStrike" cap="none">
                <a:solidFill>
                  <a:schemeClr val="accent3"/>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1" name="Shape 91"/>
          <p:cNvSpPr>
            <a:spLocks noGrp="1"/>
          </p:cNvSpPr>
          <p:nvPr>
            <p:ph type="pic" idx="16"/>
          </p:nvPr>
        </p:nvSpPr>
        <p:spPr>
          <a:xfrm>
            <a:off x="6737546" y="1519936"/>
            <a:ext cx="1693200" cy="1693200"/>
          </a:xfrm>
          <a:prstGeom prst="ellipse">
            <a:avLst/>
          </a:prstGeom>
          <a:noFill/>
          <a:ln w="76200" cap="flat" cmpd="sng">
            <a:solidFill>
              <a:srgbClr val="A5A5A5"/>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7"/>
          </p:nvPr>
        </p:nvSpPr>
        <p:spPr>
          <a:xfrm>
            <a:off x="6784028" y="3670143"/>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body" idx="18"/>
          </p:nvPr>
        </p:nvSpPr>
        <p:spPr>
          <a:xfrm>
            <a:off x="6669728" y="3899527"/>
            <a:ext cx="1828800" cy="8595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8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19"/>
          </p:nvPr>
        </p:nvSpPr>
        <p:spPr>
          <a:xfrm>
            <a:off x="6784028" y="3443640"/>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chemeClr val="accent4"/>
              </a:buClr>
              <a:buSzPts val="1400"/>
              <a:buFont typeface="Arial"/>
              <a:buNone/>
              <a:defRPr sz="1400" b="1" i="0" u="none" strike="noStrike" cap="none">
                <a:solidFill>
                  <a:schemeClr val="accent4"/>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p:tgtEl>
                                          <p:spTgt spid="79"/>
                                        </p:tgtEl>
                                        <p:attrNameLst>
                                          <p:attrName>ppt_w</p:attrName>
                                        </p:attrNameLst>
                                      </p:cBhvr>
                                      <p:tavLst>
                                        <p:tav tm="0">
                                          <p:val>
                                            <p:strVal val="0"/>
                                          </p:val>
                                        </p:tav>
                                        <p:tav tm="100000">
                                          <p:val>
                                            <p:strVal val="#ppt_w"/>
                                          </p:val>
                                        </p:tav>
                                      </p:tavLst>
                                    </p:anim>
                                    <p:anim calcmode="lin" valueType="num">
                                      <p:cBhvr additive="base">
                                        <p:cTn id="8" dur="500"/>
                                        <p:tgtEl>
                                          <p:spTgt spid="79"/>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2">
                                            <p:txEl>
                                              <p:pRg st="0" end="0"/>
                                            </p:txEl>
                                          </p:spTgt>
                                        </p:tgtEl>
                                        <p:attrNameLst>
                                          <p:attrName>style.visibility</p:attrName>
                                        </p:attrNameLst>
                                      </p:cBhvr>
                                      <p:to>
                                        <p:strVal val="visible"/>
                                      </p:to>
                                    </p:set>
                                    <p:animEffect transition="in" filter="fade">
                                      <p:cBhvr>
                                        <p:cTn id="12" dur="500"/>
                                        <p:tgtEl>
                                          <p:spTgt spid="82">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2">
                                            <p:txEl>
                                              <p:pRg st="1" end="1"/>
                                            </p:txEl>
                                          </p:spTgt>
                                        </p:tgtEl>
                                        <p:attrNameLst>
                                          <p:attrName>style.visibility</p:attrName>
                                        </p:attrNameLst>
                                      </p:cBhvr>
                                      <p:to>
                                        <p:strVal val="visible"/>
                                      </p:to>
                                    </p:set>
                                    <p:animEffect transition="in" filter="fade">
                                      <p:cBhvr>
                                        <p:cTn id="16" dur="500"/>
                                        <p:tgtEl>
                                          <p:spTgt spid="82">
                                            <p:txEl>
                                              <p:pRg st="1" end="1"/>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82">
                                            <p:txEl>
                                              <p:pRg st="2" end="2"/>
                                            </p:txEl>
                                          </p:spTgt>
                                        </p:tgtEl>
                                        <p:attrNameLst>
                                          <p:attrName>style.visibility</p:attrName>
                                        </p:attrNameLst>
                                      </p:cBhvr>
                                      <p:to>
                                        <p:strVal val="visible"/>
                                      </p:to>
                                    </p:set>
                                    <p:animEffect transition="in" filter="fade">
                                      <p:cBhvr>
                                        <p:cTn id="20" dur="500"/>
                                        <p:tgtEl>
                                          <p:spTgt spid="82">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2">
                                            <p:txEl>
                                              <p:pRg st="3" end="3"/>
                                            </p:txEl>
                                          </p:spTgt>
                                        </p:tgtEl>
                                        <p:attrNameLst>
                                          <p:attrName>style.visibility</p:attrName>
                                        </p:attrNameLst>
                                      </p:cBhvr>
                                      <p:to>
                                        <p:strVal val="visible"/>
                                      </p:to>
                                    </p:set>
                                    <p:animEffect transition="in" filter="fade">
                                      <p:cBhvr>
                                        <p:cTn id="24" dur="500"/>
                                        <p:tgtEl>
                                          <p:spTgt spid="82">
                                            <p:txEl>
                                              <p:pRg st="3" end="3"/>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82">
                                            <p:txEl>
                                              <p:pRg st="4" end="4"/>
                                            </p:txEl>
                                          </p:spTgt>
                                        </p:tgtEl>
                                        <p:attrNameLst>
                                          <p:attrName>style.visibility</p:attrName>
                                        </p:attrNameLst>
                                      </p:cBhvr>
                                      <p:to>
                                        <p:strVal val="visible"/>
                                      </p:to>
                                    </p:set>
                                    <p:animEffect transition="in" filter="fade">
                                      <p:cBhvr>
                                        <p:cTn id="28" dur="500"/>
                                        <p:tgtEl>
                                          <p:spTgt spid="82">
                                            <p:txEl>
                                              <p:pRg st="4" end="4"/>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82">
                                            <p:txEl>
                                              <p:pRg st="5" end="5"/>
                                            </p:txEl>
                                          </p:spTgt>
                                        </p:tgtEl>
                                        <p:attrNameLst>
                                          <p:attrName>style.visibility</p:attrName>
                                        </p:attrNameLst>
                                      </p:cBhvr>
                                      <p:to>
                                        <p:strVal val="visible"/>
                                      </p:to>
                                    </p:set>
                                    <p:animEffect transition="in" filter="fade">
                                      <p:cBhvr>
                                        <p:cTn id="32" dur="500"/>
                                        <p:tgtEl>
                                          <p:spTgt spid="82">
                                            <p:txEl>
                                              <p:pRg st="5" end="5"/>
                                            </p:txEl>
                                          </p:spTgt>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82">
                                            <p:txEl>
                                              <p:pRg st="6" end="6"/>
                                            </p:txEl>
                                          </p:spTgt>
                                        </p:tgtEl>
                                        <p:attrNameLst>
                                          <p:attrName>style.visibility</p:attrName>
                                        </p:attrNameLst>
                                      </p:cBhvr>
                                      <p:to>
                                        <p:strVal val="visible"/>
                                      </p:to>
                                    </p:set>
                                    <p:animEffect transition="in" filter="fade">
                                      <p:cBhvr>
                                        <p:cTn id="36" dur="500"/>
                                        <p:tgtEl>
                                          <p:spTgt spid="82">
                                            <p:txEl>
                                              <p:pRg st="6" end="6"/>
                                            </p:txEl>
                                          </p:spTgt>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82">
                                            <p:txEl>
                                              <p:pRg st="7" end="7"/>
                                            </p:txEl>
                                          </p:spTgt>
                                        </p:tgtEl>
                                        <p:attrNameLst>
                                          <p:attrName>style.visibility</p:attrName>
                                        </p:attrNameLst>
                                      </p:cBhvr>
                                      <p:to>
                                        <p:strVal val="visible"/>
                                      </p:to>
                                    </p:set>
                                    <p:animEffect transition="in" filter="fade">
                                      <p:cBhvr>
                                        <p:cTn id="40" dur="500"/>
                                        <p:tgtEl>
                                          <p:spTgt spid="82">
                                            <p:txEl>
                                              <p:pRg st="7" end="7"/>
                                            </p:txEl>
                                          </p:spTgt>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82">
                                            <p:txEl>
                                              <p:pRg st="8" end="8"/>
                                            </p:txEl>
                                          </p:spTgt>
                                        </p:tgtEl>
                                        <p:attrNameLst>
                                          <p:attrName>style.visibility</p:attrName>
                                        </p:attrNameLst>
                                      </p:cBhvr>
                                      <p:to>
                                        <p:strVal val="visible"/>
                                      </p:to>
                                    </p:set>
                                    <p:animEffect transition="in" filter="fade">
                                      <p:cBhvr>
                                        <p:cTn id="44" dur="500"/>
                                        <p:tgtEl>
                                          <p:spTgt spid="82">
                                            <p:txEl>
                                              <p:pRg st="8" end="8"/>
                                            </p:txEl>
                                          </p:spTgt>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80">
                                            <p:txEl>
                                              <p:pRg st="0" end="0"/>
                                            </p:txEl>
                                          </p:spTgt>
                                        </p:tgtEl>
                                        <p:attrNameLst>
                                          <p:attrName>style.visibility</p:attrName>
                                        </p:attrNameLst>
                                      </p:cBhvr>
                                      <p:to>
                                        <p:strVal val="visible"/>
                                      </p:to>
                                    </p:set>
                                    <p:animEffect transition="in" filter="fade">
                                      <p:cBhvr>
                                        <p:cTn id="48" dur="500"/>
                                        <p:tgtEl>
                                          <p:spTgt spid="80">
                                            <p:txEl>
                                              <p:pRg st="0" end="0"/>
                                            </p:txEl>
                                          </p:spTgt>
                                        </p:tgtEl>
                                      </p:cBhvr>
                                    </p:animEffect>
                                  </p:childTnLst>
                                </p:cTn>
                              </p:par>
                            </p:childTnLst>
                          </p:cTn>
                        </p:par>
                        <p:par>
                          <p:cTn id="49" fill="hold">
                            <p:stCondLst>
                              <p:cond delay="5500"/>
                            </p:stCondLst>
                            <p:childTnLst>
                              <p:par>
                                <p:cTn id="50" presetID="10" presetClass="entr" presetSubtype="0" fill="hold" nodeType="afterEffect">
                                  <p:stCondLst>
                                    <p:cond delay="0"/>
                                  </p:stCondLst>
                                  <p:childTnLst>
                                    <p:set>
                                      <p:cBhvr>
                                        <p:cTn id="51" dur="1" fill="hold">
                                          <p:stCondLst>
                                            <p:cond delay="0"/>
                                          </p:stCondLst>
                                        </p:cTn>
                                        <p:tgtEl>
                                          <p:spTgt spid="80">
                                            <p:txEl>
                                              <p:pRg st="1" end="1"/>
                                            </p:txEl>
                                          </p:spTgt>
                                        </p:tgtEl>
                                        <p:attrNameLst>
                                          <p:attrName>style.visibility</p:attrName>
                                        </p:attrNameLst>
                                      </p:cBhvr>
                                      <p:to>
                                        <p:strVal val="visible"/>
                                      </p:to>
                                    </p:set>
                                    <p:animEffect transition="in" filter="fade">
                                      <p:cBhvr>
                                        <p:cTn id="52" dur="500"/>
                                        <p:tgtEl>
                                          <p:spTgt spid="80">
                                            <p:txEl>
                                              <p:pRg st="1" end="1"/>
                                            </p:txEl>
                                          </p:spTgt>
                                        </p:tgtEl>
                                      </p:cBhvr>
                                    </p:animEffect>
                                  </p:childTnLst>
                                </p:cTn>
                              </p:par>
                            </p:childTnLst>
                          </p:cTn>
                        </p:par>
                        <p:par>
                          <p:cTn id="53" fill="hold">
                            <p:stCondLst>
                              <p:cond delay="6000"/>
                            </p:stCondLst>
                            <p:childTnLst>
                              <p:par>
                                <p:cTn id="54" presetID="10" presetClass="entr" presetSubtype="0" fill="hold" nodeType="afterEffect">
                                  <p:stCondLst>
                                    <p:cond delay="0"/>
                                  </p:stCondLst>
                                  <p:childTnLst>
                                    <p:set>
                                      <p:cBhvr>
                                        <p:cTn id="55" dur="1" fill="hold">
                                          <p:stCondLst>
                                            <p:cond delay="0"/>
                                          </p:stCondLst>
                                        </p:cTn>
                                        <p:tgtEl>
                                          <p:spTgt spid="80">
                                            <p:txEl>
                                              <p:pRg st="2" end="2"/>
                                            </p:txEl>
                                          </p:spTgt>
                                        </p:tgtEl>
                                        <p:attrNameLst>
                                          <p:attrName>style.visibility</p:attrName>
                                        </p:attrNameLst>
                                      </p:cBhvr>
                                      <p:to>
                                        <p:strVal val="visible"/>
                                      </p:to>
                                    </p:set>
                                    <p:animEffect transition="in" filter="fade">
                                      <p:cBhvr>
                                        <p:cTn id="56" dur="500"/>
                                        <p:tgtEl>
                                          <p:spTgt spid="80">
                                            <p:txEl>
                                              <p:pRg st="2" end="2"/>
                                            </p:txEl>
                                          </p:spTgt>
                                        </p:tgtEl>
                                      </p:cBhvr>
                                    </p:animEffect>
                                  </p:childTnLst>
                                </p:cTn>
                              </p:par>
                            </p:childTnLst>
                          </p:cTn>
                        </p:par>
                        <p:par>
                          <p:cTn id="57" fill="hold">
                            <p:stCondLst>
                              <p:cond delay="6500"/>
                            </p:stCondLst>
                            <p:childTnLst>
                              <p:par>
                                <p:cTn id="58" presetID="10" presetClass="entr" presetSubtype="0" fill="hold" nodeType="afterEffect">
                                  <p:stCondLst>
                                    <p:cond delay="0"/>
                                  </p:stCondLst>
                                  <p:childTnLst>
                                    <p:set>
                                      <p:cBhvr>
                                        <p:cTn id="59" dur="1" fill="hold">
                                          <p:stCondLst>
                                            <p:cond delay="0"/>
                                          </p:stCondLst>
                                        </p:cTn>
                                        <p:tgtEl>
                                          <p:spTgt spid="80">
                                            <p:txEl>
                                              <p:pRg st="3" end="3"/>
                                            </p:txEl>
                                          </p:spTgt>
                                        </p:tgtEl>
                                        <p:attrNameLst>
                                          <p:attrName>style.visibility</p:attrName>
                                        </p:attrNameLst>
                                      </p:cBhvr>
                                      <p:to>
                                        <p:strVal val="visible"/>
                                      </p:to>
                                    </p:set>
                                    <p:animEffect transition="in" filter="fade">
                                      <p:cBhvr>
                                        <p:cTn id="60" dur="500"/>
                                        <p:tgtEl>
                                          <p:spTgt spid="80">
                                            <p:txEl>
                                              <p:pRg st="3" end="3"/>
                                            </p:txEl>
                                          </p:spTgt>
                                        </p:tgtEl>
                                      </p:cBhvr>
                                    </p:animEffect>
                                  </p:childTnLst>
                                </p:cTn>
                              </p:par>
                            </p:childTnLst>
                          </p:cTn>
                        </p:par>
                        <p:par>
                          <p:cTn id="61" fill="hold">
                            <p:stCondLst>
                              <p:cond delay="7000"/>
                            </p:stCondLst>
                            <p:childTnLst>
                              <p:par>
                                <p:cTn id="62" presetID="10" presetClass="entr" presetSubtype="0" fill="hold" nodeType="afterEffect">
                                  <p:stCondLst>
                                    <p:cond delay="0"/>
                                  </p:stCondLst>
                                  <p:childTnLst>
                                    <p:set>
                                      <p:cBhvr>
                                        <p:cTn id="63" dur="1" fill="hold">
                                          <p:stCondLst>
                                            <p:cond delay="0"/>
                                          </p:stCondLst>
                                        </p:cTn>
                                        <p:tgtEl>
                                          <p:spTgt spid="80">
                                            <p:txEl>
                                              <p:pRg st="4" end="4"/>
                                            </p:txEl>
                                          </p:spTgt>
                                        </p:tgtEl>
                                        <p:attrNameLst>
                                          <p:attrName>style.visibility</p:attrName>
                                        </p:attrNameLst>
                                      </p:cBhvr>
                                      <p:to>
                                        <p:strVal val="visible"/>
                                      </p:to>
                                    </p:set>
                                    <p:animEffect transition="in" filter="fade">
                                      <p:cBhvr>
                                        <p:cTn id="64" dur="500"/>
                                        <p:tgtEl>
                                          <p:spTgt spid="80">
                                            <p:txEl>
                                              <p:pRg st="4" end="4"/>
                                            </p:txEl>
                                          </p:spTgt>
                                        </p:tgtEl>
                                      </p:cBhvr>
                                    </p:animEffect>
                                  </p:childTnLst>
                                </p:cTn>
                              </p:par>
                            </p:childTnLst>
                          </p:cTn>
                        </p:par>
                        <p:par>
                          <p:cTn id="65" fill="hold">
                            <p:stCondLst>
                              <p:cond delay="7500"/>
                            </p:stCondLst>
                            <p:childTnLst>
                              <p:par>
                                <p:cTn id="66" presetID="10" presetClass="entr" presetSubtype="0" fill="hold" nodeType="afterEffect">
                                  <p:stCondLst>
                                    <p:cond delay="0"/>
                                  </p:stCondLst>
                                  <p:childTnLst>
                                    <p:set>
                                      <p:cBhvr>
                                        <p:cTn id="67" dur="1" fill="hold">
                                          <p:stCondLst>
                                            <p:cond delay="0"/>
                                          </p:stCondLst>
                                        </p:cTn>
                                        <p:tgtEl>
                                          <p:spTgt spid="80">
                                            <p:txEl>
                                              <p:pRg st="5" end="5"/>
                                            </p:txEl>
                                          </p:spTgt>
                                        </p:tgtEl>
                                        <p:attrNameLst>
                                          <p:attrName>style.visibility</p:attrName>
                                        </p:attrNameLst>
                                      </p:cBhvr>
                                      <p:to>
                                        <p:strVal val="visible"/>
                                      </p:to>
                                    </p:set>
                                    <p:animEffect transition="in" filter="fade">
                                      <p:cBhvr>
                                        <p:cTn id="68" dur="500"/>
                                        <p:tgtEl>
                                          <p:spTgt spid="80">
                                            <p:txEl>
                                              <p:pRg st="5" end="5"/>
                                            </p:txEl>
                                          </p:spTgt>
                                        </p:tgtEl>
                                      </p:cBhvr>
                                    </p:animEffect>
                                  </p:childTnLst>
                                </p:cTn>
                              </p:par>
                            </p:childTnLst>
                          </p:cTn>
                        </p:par>
                        <p:par>
                          <p:cTn id="69" fill="hold">
                            <p:stCondLst>
                              <p:cond delay="8000"/>
                            </p:stCondLst>
                            <p:childTnLst>
                              <p:par>
                                <p:cTn id="70" presetID="10" presetClass="entr" presetSubtype="0" fill="hold" nodeType="afterEffect">
                                  <p:stCondLst>
                                    <p:cond delay="0"/>
                                  </p:stCondLst>
                                  <p:childTnLst>
                                    <p:set>
                                      <p:cBhvr>
                                        <p:cTn id="71" dur="1" fill="hold">
                                          <p:stCondLst>
                                            <p:cond delay="0"/>
                                          </p:stCondLst>
                                        </p:cTn>
                                        <p:tgtEl>
                                          <p:spTgt spid="80">
                                            <p:txEl>
                                              <p:pRg st="6" end="6"/>
                                            </p:txEl>
                                          </p:spTgt>
                                        </p:tgtEl>
                                        <p:attrNameLst>
                                          <p:attrName>style.visibility</p:attrName>
                                        </p:attrNameLst>
                                      </p:cBhvr>
                                      <p:to>
                                        <p:strVal val="visible"/>
                                      </p:to>
                                    </p:set>
                                    <p:animEffect transition="in" filter="fade">
                                      <p:cBhvr>
                                        <p:cTn id="72" dur="500"/>
                                        <p:tgtEl>
                                          <p:spTgt spid="80">
                                            <p:txEl>
                                              <p:pRg st="6" end="6"/>
                                            </p:txEl>
                                          </p:spTgt>
                                        </p:tgtEl>
                                      </p:cBhvr>
                                    </p:animEffect>
                                  </p:childTnLst>
                                </p:cTn>
                              </p:par>
                            </p:childTnLst>
                          </p:cTn>
                        </p:par>
                        <p:par>
                          <p:cTn id="73" fill="hold">
                            <p:stCondLst>
                              <p:cond delay="8500"/>
                            </p:stCondLst>
                            <p:childTnLst>
                              <p:par>
                                <p:cTn id="74" presetID="10" presetClass="entr" presetSubtype="0" fill="hold" nodeType="afterEffect">
                                  <p:stCondLst>
                                    <p:cond delay="0"/>
                                  </p:stCondLst>
                                  <p:childTnLst>
                                    <p:set>
                                      <p:cBhvr>
                                        <p:cTn id="75" dur="1" fill="hold">
                                          <p:stCondLst>
                                            <p:cond delay="0"/>
                                          </p:stCondLst>
                                        </p:cTn>
                                        <p:tgtEl>
                                          <p:spTgt spid="80">
                                            <p:txEl>
                                              <p:pRg st="7" end="7"/>
                                            </p:txEl>
                                          </p:spTgt>
                                        </p:tgtEl>
                                        <p:attrNameLst>
                                          <p:attrName>style.visibility</p:attrName>
                                        </p:attrNameLst>
                                      </p:cBhvr>
                                      <p:to>
                                        <p:strVal val="visible"/>
                                      </p:to>
                                    </p:set>
                                    <p:animEffect transition="in" filter="fade">
                                      <p:cBhvr>
                                        <p:cTn id="76" dur="500"/>
                                        <p:tgtEl>
                                          <p:spTgt spid="80">
                                            <p:txEl>
                                              <p:pRg st="7" end="7"/>
                                            </p:txEl>
                                          </p:spTgt>
                                        </p:tgtEl>
                                      </p:cBhvr>
                                    </p:animEffect>
                                  </p:childTnLst>
                                </p:cTn>
                              </p:par>
                            </p:childTnLst>
                          </p:cTn>
                        </p:par>
                        <p:par>
                          <p:cTn id="77" fill="hold">
                            <p:stCondLst>
                              <p:cond delay="9000"/>
                            </p:stCondLst>
                            <p:childTnLst>
                              <p:par>
                                <p:cTn id="78" presetID="10" presetClass="entr" presetSubtype="0" fill="hold" nodeType="afterEffect">
                                  <p:stCondLst>
                                    <p:cond delay="0"/>
                                  </p:stCondLst>
                                  <p:childTnLst>
                                    <p:set>
                                      <p:cBhvr>
                                        <p:cTn id="79" dur="1" fill="hold">
                                          <p:stCondLst>
                                            <p:cond delay="0"/>
                                          </p:stCondLst>
                                        </p:cTn>
                                        <p:tgtEl>
                                          <p:spTgt spid="80">
                                            <p:txEl>
                                              <p:pRg st="8" end="8"/>
                                            </p:txEl>
                                          </p:spTgt>
                                        </p:tgtEl>
                                        <p:attrNameLst>
                                          <p:attrName>style.visibility</p:attrName>
                                        </p:attrNameLst>
                                      </p:cBhvr>
                                      <p:to>
                                        <p:strVal val="visible"/>
                                      </p:to>
                                    </p:set>
                                    <p:animEffect transition="in" filter="fade">
                                      <p:cBhvr>
                                        <p:cTn id="80" dur="500"/>
                                        <p:tgtEl>
                                          <p:spTgt spid="80">
                                            <p:txEl>
                                              <p:pRg st="8" end="8"/>
                                            </p:txEl>
                                          </p:spTgt>
                                        </p:tgtEl>
                                      </p:cBhvr>
                                    </p:animEffect>
                                  </p:childTnLst>
                                </p:cTn>
                              </p:par>
                            </p:childTnLst>
                          </p:cTn>
                        </p:par>
                        <p:par>
                          <p:cTn id="81" fill="hold">
                            <p:stCondLst>
                              <p:cond delay="9500"/>
                            </p:stCondLst>
                            <p:childTnLst>
                              <p:par>
                                <p:cTn id="82" presetID="2" presetClass="entr" presetSubtype="4" fill="hold" nodeType="afterEffect">
                                  <p:stCondLst>
                                    <p:cond delay="0"/>
                                  </p:stCondLst>
                                  <p:childTnLst>
                                    <p:set>
                                      <p:cBhvr>
                                        <p:cTn id="83" dur="1" fill="hold">
                                          <p:stCondLst>
                                            <p:cond delay="0"/>
                                          </p:stCondLst>
                                        </p:cTn>
                                        <p:tgtEl>
                                          <p:spTgt spid="81">
                                            <p:txEl>
                                              <p:pRg st="0" end="0"/>
                                            </p:txEl>
                                          </p:spTgt>
                                        </p:tgtEl>
                                        <p:attrNameLst>
                                          <p:attrName>style.visibility</p:attrName>
                                        </p:attrNameLst>
                                      </p:cBhvr>
                                      <p:to>
                                        <p:strVal val="visible"/>
                                      </p:to>
                                    </p:set>
                                    <p:anim calcmode="lin" valueType="num">
                                      <p:cBhvr additive="base">
                                        <p:cTn id="84" dur="500"/>
                                        <p:tgtEl>
                                          <p:spTgt spid="81">
                                            <p:txEl>
                                              <p:pRg st="0" end="0"/>
                                            </p:txEl>
                                          </p:spTgt>
                                        </p:tgtEl>
                                        <p:attrNameLst>
                                          <p:attrName>ppt_y</p:attrName>
                                        </p:attrNameLst>
                                      </p:cBhvr>
                                      <p:tavLst>
                                        <p:tav tm="0">
                                          <p:val>
                                            <p:strVal val="#ppt_y+1"/>
                                          </p:val>
                                        </p:tav>
                                        <p:tav tm="100000">
                                          <p:val>
                                            <p:strVal val="#ppt_y"/>
                                          </p:val>
                                        </p:tav>
                                      </p:tavLst>
                                    </p:anim>
                                  </p:childTnLst>
                                </p:cTn>
                              </p:par>
                            </p:childTnLst>
                          </p:cTn>
                        </p:par>
                        <p:par>
                          <p:cTn id="85" fill="hold">
                            <p:stCondLst>
                              <p:cond delay="10000"/>
                            </p:stCondLst>
                            <p:childTnLst>
                              <p:par>
                                <p:cTn id="86" presetID="2" presetClass="entr" presetSubtype="4" fill="hold" nodeType="afterEffect">
                                  <p:stCondLst>
                                    <p:cond delay="0"/>
                                  </p:stCondLst>
                                  <p:childTnLst>
                                    <p:set>
                                      <p:cBhvr>
                                        <p:cTn id="87" dur="1" fill="hold">
                                          <p:stCondLst>
                                            <p:cond delay="0"/>
                                          </p:stCondLst>
                                        </p:cTn>
                                        <p:tgtEl>
                                          <p:spTgt spid="81">
                                            <p:txEl>
                                              <p:pRg st="1" end="1"/>
                                            </p:txEl>
                                          </p:spTgt>
                                        </p:tgtEl>
                                        <p:attrNameLst>
                                          <p:attrName>style.visibility</p:attrName>
                                        </p:attrNameLst>
                                      </p:cBhvr>
                                      <p:to>
                                        <p:strVal val="visible"/>
                                      </p:to>
                                    </p:set>
                                    <p:anim calcmode="lin" valueType="num">
                                      <p:cBhvr additive="base">
                                        <p:cTn id="88" dur="500"/>
                                        <p:tgtEl>
                                          <p:spTgt spid="81">
                                            <p:txEl>
                                              <p:pRg st="1" end="1"/>
                                            </p:txEl>
                                          </p:spTgt>
                                        </p:tgtEl>
                                        <p:attrNameLst>
                                          <p:attrName>ppt_y</p:attrName>
                                        </p:attrNameLst>
                                      </p:cBhvr>
                                      <p:tavLst>
                                        <p:tav tm="0">
                                          <p:val>
                                            <p:strVal val="#ppt_y+1"/>
                                          </p:val>
                                        </p:tav>
                                        <p:tav tm="100000">
                                          <p:val>
                                            <p:strVal val="#ppt_y"/>
                                          </p:val>
                                        </p:tav>
                                      </p:tavLst>
                                    </p:anim>
                                  </p:childTnLst>
                                </p:cTn>
                              </p:par>
                            </p:childTnLst>
                          </p:cTn>
                        </p:par>
                        <p:par>
                          <p:cTn id="89" fill="hold">
                            <p:stCondLst>
                              <p:cond delay="10500"/>
                            </p:stCondLst>
                            <p:childTnLst>
                              <p:par>
                                <p:cTn id="90" presetID="2" presetClass="entr" presetSubtype="4" fill="hold" nodeType="afterEffect">
                                  <p:stCondLst>
                                    <p:cond delay="0"/>
                                  </p:stCondLst>
                                  <p:childTnLst>
                                    <p:set>
                                      <p:cBhvr>
                                        <p:cTn id="91" dur="1" fill="hold">
                                          <p:stCondLst>
                                            <p:cond delay="0"/>
                                          </p:stCondLst>
                                        </p:cTn>
                                        <p:tgtEl>
                                          <p:spTgt spid="81">
                                            <p:txEl>
                                              <p:pRg st="2" end="2"/>
                                            </p:txEl>
                                          </p:spTgt>
                                        </p:tgtEl>
                                        <p:attrNameLst>
                                          <p:attrName>style.visibility</p:attrName>
                                        </p:attrNameLst>
                                      </p:cBhvr>
                                      <p:to>
                                        <p:strVal val="visible"/>
                                      </p:to>
                                    </p:set>
                                    <p:anim calcmode="lin" valueType="num">
                                      <p:cBhvr additive="base">
                                        <p:cTn id="92" dur="500"/>
                                        <p:tgtEl>
                                          <p:spTgt spid="81">
                                            <p:txEl>
                                              <p:pRg st="2" end="2"/>
                                            </p:txEl>
                                          </p:spTgt>
                                        </p:tgtEl>
                                        <p:attrNameLst>
                                          <p:attrName>ppt_y</p:attrName>
                                        </p:attrNameLst>
                                      </p:cBhvr>
                                      <p:tavLst>
                                        <p:tav tm="0">
                                          <p:val>
                                            <p:strVal val="#ppt_y+1"/>
                                          </p:val>
                                        </p:tav>
                                        <p:tav tm="100000">
                                          <p:val>
                                            <p:strVal val="#ppt_y"/>
                                          </p:val>
                                        </p:tav>
                                      </p:tavLst>
                                    </p:anim>
                                  </p:childTnLst>
                                </p:cTn>
                              </p:par>
                            </p:childTnLst>
                          </p:cTn>
                        </p:par>
                        <p:par>
                          <p:cTn id="93" fill="hold">
                            <p:stCondLst>
                              <p:cond delay="11000"/>
                            </p:stCondLst>
                            <p:childTnLst>
                              <p:par>
                                <p:cTn id="94" presetID="2" presetClass="entr" presetSubtype="4" fill="hold" nodeType="afterEffect">
                                  <p:stCondLst>
                                    <p:cond delay="0"/>
                                  </p:stCondLst>
                                  <p:childTnLst>
                                    <p:set>
                                      <p:cBhvr>
                                        <p:cTn id="95" dur="1" fill="hold">
                                          <p:stCondLst>
                                            <p:cond delay="0"/>
                                          </p:stCondLst>
                                        </p:cTn>
                                        <p:tgtEl>
                                          <p:spTgt spid="81">
                                            <p:txEl>
                                              <p:pRg st="3" end="3"/>
                                            </p:txEl>
                                          </p:spTgt>
                                        </p:tgtEl>
                                        <p:attrNameLst>
                                          <p:attrName>style.visibility</p:attrName>
                                        </p:attrNameLst>
                                      </p:cBhvr>
                                      <p:to>
                                        <p:strVal val="visible"/>
                                      </p:to>
                                    </p:set>
                                    <p:anim calcmode="lin" valueType="num">
                                      <p:cBhvr additive="base">
                                        <p:cTn id="96" dur="500"/>
                                        <p:tgtEl>
                                          <p:spTgt spid="81">
                                            <p:txEl>
                                              <p:pRg st="3" end="3"/>
                                            </p:txEl>
                                          </p:spTgt>
                                        </p:tgtEl>
                                        <p:attrNameLst>
                                          <p:attrName>ppt_y</p:attrName>
                                        </p:attrNameLst>
                                      </p:cBhvr>
                                      <p:tavLst>
                                        <p:tav tm="0">
                                          <p:val>
                                            <p:strVal val="#ppt_y+1"/>
                                          </p:val>
                                        </p:tav>
                                        <p:tav tm="100000">
                                          <p:val>
                                            <p:strVal val="#ppt_y"/>
                                          </p:val>
                                        </p:tav>
                                      </p:tavLst>
                                    </p:anim>
                                  </p:childTnLst>
                                </p:cTn>
                              </p:par>
                            </p:childTnLst>
                          </p:cTn>
                        </p:par>
                        <p:par>
                          <p:cTn id="97" fill="hold">
                            <p:stCondLst>
                              <p:cond delay="11500"/>
                            </p:stCondLst>
                            <p:childTnLst>
                              <p:par>
                                <p:cTn id="98" presetID="2" presetClass="entr" presetSubtype="4" fill="hold" nodeType="afterEffect">
                                  <p:stCondLst>
                                    <p:cond delay="0"/>
                                  </p:stCondLst>
                                  <p:childTnLst>
                                    <p:set>
                                      <p:cBhvr>
                                        <p:cTn id="99" dur="1" fill="hold">
                                          <p:stCondLst>
                                            <p:cond delay="0"/>
                                          </p:stCondLst>
                                        </p:cTn>
                                        <p:tgtEl>
                                          <p:spTgt spid="81">
                                            <p:txEl>
                                              <p:pRg st="4" end="4"/>
                                            </p:txEl>
                                          </p:spTgt>
                                        </p:tgtEl>
                                        <p:attrNameLst>
                                          <p:attrName>style.visibility</p:attrName>
                                        </p:attrNameLst>
                                      </p:cBhvr>
                                      <p:to>
                                        <p:strVal val="visible"/>
                                      </p:to>
                                    </p:set>
                                    <p:anim calcmode="lin" valueType="num">
                                      <p:cBhvr additive="base">
                                        <p:cTn id="100" dur="500"/>
                                        <p:tgtEl>
                                          <p:spTgt spid="81">
                                            <p:txEl>
                                              <p:pRg st="4" end="4"/>
                                            </p:txEl>
                                          </p:spTgt>
                                        </p:tgtEl>
                                        <p:attrNameLst>
                                          <p:attrName>ppt_y</p:attrName>
                                        </p:attrNameLst>
                                      </p:cBhvr>
                                      <p:tavLst>
                                        <p:tav tm="0">
                                          <p:val>
                                            <p:strVal val="#ppt_y+1"/>
                                          </p:val>
                                        </p:tav>
                                        <p:tav tm="100000">
                                          <p:val>
                                            <p:strVal val="#ppt_y"/>
                                          </p:val>
                                        </p:tav>
                                      </p:tavLst>
                                    </p:anim>
                                  </p:childTnLst>
                                </p:cTn>
                              </p:par>
                            </p:childTnLst>
                          </p:cTn>
                        </p:par>
                        <p:par>
                          <p:cTn id="101" fill="hold">
                            <p:stCondLst>
                              <p:cond delay="12000"/>
                            </p:stCondLst>
                            <p:childTnLst>
                              <p:par>
                                <p:cTn id="102" presetID="2" presetClass="entr" presetSubtype="4" fill="hold" nodeType="afterEffect">
                                  <p:stCondLst>
                                    <p:cond delay="0"/>
                                  </p:stCondLst>
                                  <p:childTnLst>
                                    <p:set>
                                      <p:cBhvr>
                                        <p:cTn id="103" dur="1" fill="hold">
                                          <p:stCondLst>
                                            <p:cond delay="0"/>
                                          </p:stCondLst>
                                        </p:cTn>
                                        <p:tgtEl>
                                          <p:spTgt spid="81">
                                            <p:txEl>
                                              <p:pRg st="5" end="5"/>
                                            </p:txEl>
                                          </p:spTgt>
                                        </p:tgtEl>
                                        <p:attrNameLst>
                                          <p:attrName>style.visibility</p:attrName>
                                        </p:attrNameLst>
                                      </p:cBhvr>
                                      <p:to>
                                        <p:strVal val="visible"/>
                                      </p:to>
                                    </p:set>
                                    <p:anim calcmode="lin" valueType="num">
                                      <p:cBhvr additive="base">
                                        <p:cTn id="104" dur="500"/>
                                        <p:tgtEl>
                                          <p:spTgt spid="81">
                                            <p:txEl>
                                              <p:pRg st="5" end="5"/>
                                            </p:txEl>
                                          </p:spTgt>
                                        </p:tgtEl>
                                        <p:attrNameLst>
                                          <p:attrName>ppt_y</p:attrName>
                                        </p:attrNameLst>
                                      </p:cBhvr>
                                      <p:tavLst>
                                        <p:tav tm="0">
                                          <p:val>
                                            <p:strVal val="#ppt_y+1"/>
                                          </p:val>
                                        </p:tav>
                                        <p:tav tm="100000">
                                          <p:val>
                                            <p:strVal val="#ppt_y"/>
                                          </p:val>
                                        </p:tav>
                                      </p:tavLst>
                                    </p:anim>
                                  </p:childTnLst>
                                </p:cTn>
                              </p:par>
                            </p:childTnLst>
                          </p:cTn>
                        </p:par>
                        <p:par>
                          <p:cTn id="105" fill="hold">
                            <p:stCondLst>
                              <p:cond delay="12500"/>
                            </p:stCondLst>
                            <p:childTnLst>
                              <p:par>
                                <p:cTn id="106" presetID="2" presetClass="entr" presetSubtype="4" fill="hold" nodeType="afterEffect">
                                  <p:stCondLst>
                                    <p:cond delay="0"/>
                                  </p:stCondLst>
                                  <p:childTnLst>
                                    <p:set>
                                      <p:cBhvr>
                                        <p:cTn id="107" dur="1" fill="hold">
                                          <p:stCondLst>
                                            <p:cond delay="0"/>
                                          </p:stCondLst>
                                        </p:cTn>
                                        <p:tgtEl>
                                          <p:spTgt spid="81">
                                            <p:txEl>
                                              <p:pRg st="6" end="6"/>
                                            </p:txEl>
                                          </p:spTgt>
                                        </p:tgtEl>
                                        <p:attrNameLst>
                                          <p:attrName>style.visibility</p:attrName>
                                        </p:attrNameLst>
                                      </p:cBhvr>
                                      <p:to>
                                        <p:strVal val="visible"/>
                                      </p:to>
                                    </p:set>
                                    <p:anim calcmode="lin" valueType="num">
                                      <p:cBhvr additive="base">
                                        <p:cTn id="108" dur="500"/>
                                        <p:tgtEl>
                                          <p:spTgt spid="81">
                                            <p:txEl>
                                              <p:pRg st="6" end="6"/>
                                            </p:txEl>
                                          </p:spTgt>
                                        </p:tgtEl>
                                        <p:attrNameLst>
                                          <p:attrName>ppt_y</p:attrName>
                                        </p:attrNameLst>
                                      </p:cBhvr>
                                      <p:tavLst>
                                        <p:tav tm="0">
                                          <p:val>
                                            <p:strVal val="#ppt_y+1"/>
                                          </p:val>
                                        </p:tav>
                                        <p:tav tm="100000">
                                          <p:val>
                                            <p:strVal val="#ppt_y"/>
                                          </p:val>
                                        </p:tav>
                                      </p:tavLst>
                                    </p:anim>
                                  </p:childTnLst>
                                </p:cTn>
                              </p:par>
                            </p:childTnLst>
                          </p:cTn>
                        </p:par>
                        <p:par>
                          <p:cTn id="109" fill="hold">
                            <p:stCondLst>
                              <p:cond delay="13000"/>
                            </p:stCondLst>
                            <p:childTnLst>
                              <p:par>
                                <p:cTn id="110" presetID="2" presetClass="entr" presetSubtype="4" fill="hold" nodeType="afterEffect">
                                  <p:stCondLst>
                                    <p:cond delay="0"/>
                                  </p:stCondLst>
                                  <p:childTnLst>
                                    <p:set>
                                      <p:cBhvr>
                                        <p:cTn id="111" dur="1" fill="hold">
                                          <p:stCondLst>
                                            <p:cond delay="0"/>
                                          </p:stCondLst>
                                        </p:cTn>
                                        <p:tgtEl>
                                          <p:spTgt spid="81">
                                            <p:txEl>
                                              <p:pRg st="7" end="7"/>
                                            </p:txEl>
                                          </p:spTgt>
                                        </p:tgtEl>
                                        <p:attrNameLst>
                                          <p:attrName>style.visibility</p:attrName>
                                        </p:attrNameLst>
                                      </p:cBhvr>
                                      <p:to>
                                        <p:strVal val="visible"/>
                                      </p:to>
                                    </p:set>
                                    <p:anim calcmode="lin" valueType="num">
                                      <p:cBhvr additive="base">
                                        <p:cTn id="112" dur="500"/>
                                        <p:tgtEl>
                                          <p:spTgt spid="81">
                                            <p:txEl>
                                              <p:pRg st="7" end="7"/>
                                            </p:txEl>
                                          </p:spTgt>
                                        </p:tgtEl>
                                        <p:attrNameLst>
                                          <p:attrName>ppt_y</p:attrName>
                                        </p:attrNameLst>
                                      </p:cBhvr>
                                      <p:tavLst>
                                        <p:tav tm="0">
                                          <p:val>
                                            <p:strVal val="#ppt_y+1"/>
                                          </p:val>
                                        </p:tav>
                                        <p:tav tm="100000">
                                          <p:val>
                                            <p:strVal val="#ppt_y"/>
                                          </p:val>
                                        </p:tav>
                                      </p:tavLst>
                                    </p:anim>
                                  </p:childTnLst>
                                </p:cTn>
                              </p:par>
                            </p:childTnLst>
                          </p:cTn>
                        </p:par>
                        <p:par>
                          <p:cTn id="113" fill="hold">
                            <p:stCondLst>
                              <p:cond delay="13500"/>
                            </p:stCondLst>
                            <p:childTnLst>
                              <p:par>
                                <p:cTn id="114" presetID="2" presetClass="entr" presetSubtype="4" fill="hold" nodeType="afterEffect">
                                  <p:stCondLst>
                                    <p:cond delay="0"/>
                                  </p:stCondLst>
                                  <p:childTnLst>
                                    <p:set>
                                      <p:cBhvr>
                                        <p:cTn id="115" dur="1" fill="hold">
                                          <p:stCondLst>
                                            <p:cond delay="0"/>
                                          </p:stCondLst>
                                        </p:cTn>
                                        <p:tgtEl>
                                          <p:spTgt spid="81">
                                            <p:txEl>
                                              <p:pRg st="8" end="8"/>
                                            </p:txEl>
                                          </p:spTgt>
                                        </p:tgtEl>
                                        <p:attrNameLst>
                                          <p:attrName>style.visibility</p:attrName>
                                        </p:attrNameLst>
                                      </p:cBhvr>
                                      <p:to>
                                        <p:strVal val="visible"/>
                                      </p:to>
                                    </p:set>
                                    <p:anim calcmode="lin" valueType="num">
                                      <p:cBhvr additive="base">
                                        <p:cTn id="116" dur="500"/>
                                        <p:tgtEl>
                                          <p:spTgt spid="81">
                                            <p:txEl>
                                              <p:pRg st="8" end="8"/>
                                            </p:txEl>
                                          </p:spTgt>
                                        </p:tgtEl>
                                        <p:attrNameLst>
                                          <p:attrName>ppt_y</p:attrName>
                                        </p:attrNameLst>
                                      </p:cBhvr>
                                      <p:tavLst>
                                        <p:tav tm="0">
                                          <p:val>
                                            <p:strVal val="#ppt_y+1"/>
                                          </p:val>
                                        </p:tav>
                                        <p:tav tm="100000">
                                          <p:val>
                                            <p:strVal val="#ppt_y"/>
                                          </p:val>
                                        </p:tav>
                                      </p:tavLst>
                                    </p:anim>
                                  </p:childTnLst>
                                </p:cTn>
                              </p:par>
                            </p:childTnLst>
                          </p:cTn>
                        </p:par>
                        <p:par>
                          <p:cTn id="117" fill="hold">
                            <p:stCondLst>
                              <p:cond delay="14000"/>
                            </p:stCondLst>
                            <p:childTnLst>
                              <p:par>
                                <p:cTn id="118" presetID="23" presetClass="entr" presetSubtype="16" fill="hold" nodeType="afterEffect">
                                  <p:stCondLst>
                                    <p:cond delay="0"/>
                                  </p:stCondLst>
                                  <p:childTnLst>
                                    <p:set>
                                      <p:cBhvr>
                                        <p:cTn id="119" dur="1" fill="hold">
                                          <p:stCondLst>
                                            <p:cond delay="0"/>
                                          </p:stCondLst>
                                        </p:cTn>
                                        <p:tgtEl>
                                          <p:spTgt spid="83"/>
                                        </p:tgtEl>
                                        <p:attrNameLst>
                                          <p:attrName>style.visibility</p:attrName>
                                        </p:attrNameLst>
                                      </p:cBhvr>
                                      <p:to>
                                        <p:strVal val="visible"/>
                                      </p:to>
                                    </p:set>
                                    <p:anim calcmode="lin" valueType="num">
                                      <p:cBhvr additive="base">
                                        <p:cTn id="120" dur="500"/>
                                        <p:tgtEl>
                                          <p:spTgt spid="83"/>
                                        </p:tgtEl>
                                        <p:attrNameLst>
                                          <p:attrName>ppt_w</p:attrName>
                                        </p:attrNameLst>
                                      </p:cBhvr>
                                      <p:tavLst>
                                        <p:tav tm="0">
                                          <p:val>
                                            <p:strVal val="0"/>
                                          </p:val>
                                        </p:tav>
                                        <p:tav tm="100000">
                                          <p:val>
                                            <p:strVal val="#ppt_w"/>
                                          </p:val>
                                        </p:tav>
                                      </p:tavLst>
                                    </p:anim>
                                    <p:anim calcmode="lin" valueType="num">
                                      <p:cBhvr additive="base">
                                        <p:cTn id="121" dur="500"/>
                                        <p:tgtEl>
                                          <p:spTgt spid="83"/>
                                        </p:tgtEl>
                                        <p:attrNameLst>
                                          <p:attrName>ppt_h</p:attrName>
                                        </p:attrNameLst>
                                      </p:cBhvr>
                                      <p:tavLst>
                                        <p:tav tm="0">
                                          <p:val>
                                            <p:strVal val="0"/>
                                          </p:val>
                                        </p:tav>
                                        <p:tav tm="100000">
                                          <p:val>
                                            <p:strVal val="#ppt_h"/>
                                          </p:val>
                                        </p:tav>
                                      </p:tavLst>
                                    </p:anim>
                                  </p:childTnLst>
                                </p:cTn>
                              </p:par>
                            </p:childTnLst>
                          </p:cTn>
                        </p:par>
                        <p:par>
                          <p:cTn id="122" fill="hold">
                            <p:stCondLst>
                              <p:cond delay="14500"/>
                            </p:stCondLst>
                            <p:childTnLst>
                              <p:par>
                                <p:cTn id="123" presetID="10" presetClass="entr" presetSubtype="0" fill="hold" nodeType="afterEffect">
                                  <p:stCondLst>
                                    <p:cond delay="0"/>
                                  </p:stCondLst>
                                  <p:childTnLst>
                                    <p:set>
                                      <p:cBhvr>
                                        <p:cTn id="124" dur="1" fill="hold">
                                          <p:stCondLst>
                                            <p:cond delay="0"/>
                                          </p:stCondLst>
                                        </p:cTn>
                                        <p:tgtEl>
                                          <p:spTgt spid="86">
                                            <p:txEl>
                                              <p:pRg st="0" end="0"/>
                                            </p:txEl>
                                          </p:spTgt>
                                        </p:tgtEl>
                                        <p:attrNameLst>
                                          <p:attrName>style.visibility</p:attrName>
                                        </p:attrNameLst>
                                      </p:cBhvr>
                                      <p:to>
                                        <p:strVal val="visible"/>
                                      </p:to>
                                    </p:set>
                                    <p:animEffect transition="in" filter="fade">
                                      <p:cBhvr>
                                        <p:cTn id="125" dur="500"/>
                                        <p:tgtEl>
                                          <p:spTgt spid="86">
                                            <p:txEl>
                                              <p:pRg st="0" end="0"/>
                                            </p:txEl>
                                          </p:spTgt>
                                        </p:tgtEl>
                                      </p:cBhvr>
                                    </p:animEffect>
                                  </p:childTnLst>
                                </p:cTn>
                              </p:par>
                            </p:childTnLst>
                          </p:cTn>
                        </p:par>
                        <p:par>
                          <p:cTn id="126" fill="hold">
                            <p:stCondLst>
                              <p:cond delay="15000"/>
                            </p:stCondLst>
                            <p:childTnLst>
                              <p:par>
                                <p:cTn id="127" presetID="10" presetClass="entr" presetSubtype="0" fill="hold" nodeType="afterEffect">
                                  <p:stCondLst>
                                    <p:cond delay="0"/>
                                  </p:stCondLst>
                                  <p:childTnLst>
                                    <p:set>
                                      <p:cBhvr>
                                        <p:cTn id="128" dur="1" fill="hold">
                                          <p:stCondLst>
                                            <p:cond delay="0"/>
                                          </p:stCondLst>
                                        </p:cTn>
                                        <p:tgtEl>
                                          <p:spTgt spid="86">
                                            <p:txEl>
                                              <p:pRg st="1" end="1"/>
                                            </p:txEl>
                                          </p:spTgt>
                                        </p:tgtEl>
                                        <p:attrNameLst>
                                          <p:attrName>style.visibility</p:attrName>
                                        </p:attrNameLst>
                                      </p:cBhvr>
                                      <p:to>
                                        <p:strVal val="visible"/>
                                      </p:to>
                                    </p:set>
                                    <p:animEffect transition="in" filter="fade">
                                      <p:cBhvr>
                                        <p:cTn id="129" dur="500"/>
                                        <p:tgtEl>
                                          <p:spTgt spid="86">
                                            <p:txEl>
                                              <p:pRg st="1" end="1"/>
                                            </p:txEl>
                                          </p:spTgt>
                                        </p:tgtEl>
                                      </p:cBhvr>
                                    </p:animEffect>
                                  </p:childTnLst>
                                </p:cTn>
                              </p:par>
                            </p:childTnLst>
                          </p:cTn>
                        </p:par>
                        <p:par>
                          <p:cTn id="130" fill="hold">
                            <p:stCondLst>
                              <p:cond delay="15500"/>
                            </p:stCondLst>
                            <p:childTnLst>
                              <p:par>
                                <p:cTn id="131" presetID="10" presetClass="entr" presetSubtype="0" fill="hold" nodeType="afterEffect">
                                  <p:stCondLst>
                                    <p:cond delay="0"/>
                                  </p:stCondLst>
                                  <p:childTnLst>
                                    <p:set>
                                      <p:cBhvr>
                                        <p:cTn id="132" dur="1" fill="hold">
                                          <p:stCondLst>
                                            <p:cond delay="0"/>
                                          </p:stCondLst>
                                        </p:cTn>
                                        <p:tgtEl>
                                          <p:spTgt spid="86">
                                            <p:txEl>
                                              <p:pRg st="2" end="2"/>
                                            </p:txEl>
                                          </p:spTgt>
                                        </p:tgtEl>
                                        <p:attrNameLst>
                                          <p:attrName>style.visibility</p:attrName>
                                        </p:attrNameLst>
                                      </p:cBhvr>
                                      <p:to>
                                        <p:strVal val="visible"/>
                                      </p:to>
                                    </p:set>
                                    <p:animEffect transition="in" filter="fade">
                                      <p:cBhvr>
                                        <p:cTn id="133" dur="500"/>
                                        <p:tgtEl>
                                          <p:spTgt spid="86">
                                            <p:txEl>
                                              <p:pRg st="2" end="2"/>
                                            </p:txEl>
                                          </p:spTgt>
                                        </p:tgtEl>
                                      </p:cBhvr>
                                    </p:animEffect>
                                  </p:childTnLst>
                                </p:cTn>
                              </p:par>
                            </p:childTnLst>
                          </p:cTn>
                        </p:par>
                        <p:par>
                          <p:cTn id="134" fill="hold">
                            <p:stCondLst>
                              <p:cond delay="16000"/>
                            </p:stCondLst>
                            <p:childTnLst>
                              <p:par>
                                <p:cTn id="135" presetID="10" presetClass="entr" presetSubtype="0" fill="hold" nodeType="afterEffect">
                                  <p:stCondLst>
                                    <p:cond delay="0"/>
                                  </p:stCondLst>
                                  <p:childTnLst>
                                    <p:set>
                                      <p:cBhvr>
                                        <p:cTn id="136" dur="1" fill="hold">
                                          <p:stCondLst>
                                            <p:cond delay="0"/>
                                          </p:stCondLst>
                                        </p:cTn>
                                        <p:tgtEl>
                                          <p:spTgt spid="86">
                                            <p:txEl>
                                              <p:pRg st="3" end="3"/>
                                            </p:txEl>
                                          </p:spTgt>
                                        </p:tgtEl>
                                        <p:attrNameLst>
                                          <p:attrName>style.visibility</p:attrName>
                                        </p:attrNameLst>
                                      </p:cBhvr>
                                      <p:to>
                                        <p:strVal val="visible"/>
                                      </p:to>
                                    </p:set>
                                    <p:animEffect transition="in" filter="fade">
                                      <p:cBhvr>
                                        <p:cTn id="137" dur="500"/>
                                        <p:tgtEl>
                                          <p:spTgt spid="86">
                                            <p:txEl>
                                              <p:pRg st="3" end="3"/>
                                            </p:txEl>
                                          </p:spTgt>
                                        </p:tgtEl>
                                      </p:cBhvr>
                                    </p:animEffect>
                                  </p:childTnLst>
                                </p:cTn>
                              </p:par>
                            </p:childTnLst>
                          </p:cTn>
                        </p:par>
                        <p:par>
                          <p:cTn id="138" fill="hold">
                            <p:stCondLst>
                              <p:cond delay="16500"/>
                            </p:stCondLst>
                            <p:childTnLst>
                              <p:par>
                                <p:cTn id="139" presetID="10" presetClass="entr" presetSubtype="0" fill="hold" nodeType="afterEffect">
                                  <p:stCondLst>
                                    <p:cond delay="0"/>
                                  </p:stCondLst>
                                  <p:childTnLst>
                                    <p:set>
                                      <p:cBhvr>
                                        <p:cTn id="140" dur="1" fill="hold">
                                          <p:stCondLst>
                                            <p:cond delay="0"/>
                                          </p:stCondLst>
                                        </p:cTn>
                                        <p:tgtEl>
                                          <p:spTgt spid="86">
                                            <p:txEl>
                                              <p:pRg st="4" end="4"/>
                                            </p:txEl>
                                          </p:spTgt>
                                        </p:tgtEl>
                                        <p:attrNameLst>
                                          <p:attrName>style.visibility</p:attrName>
                                        </p:attrNameLst>
                                      </p:cBhvr>
                                      <p:to>
                                        <p:strVal val="visible"/>
                                      </p:to>
                                    </p:set>
                                    <p:animEffect transition="in" filter="fade">
                                      <p:cBhvr>
                                        <p:cTn id="141" dur="500"/>
                                        <p:tgtEl>
                                          <p:spTgt spid="86">
                                            <p:txEl>
                                              <p:pRg st="4" end="4"/>
                                            </p:txEl>
                                          </p:spTgt>
                                        </p:tgtEl>
                                      </p:cBhvr>
                                    </p:animEffect>
                                  </p:childTnLst>
                                </p:cTn>
                              </p:par>
                            </p:childTnLst>
                          </p:cTn>
                        </p:par>
                        <p:par>
                          <p:cTn id="142" fill="hold">
                            <p:stCondLst>
                              <p:cond delay="17000"/>
                            </p:stCondLst>
                            <p:childTnLst>
                              <p:par>
                                <p:cTn id="143" presetID="10" presetClass="entr" presetSubtype="0" fill="hold" nodeType="afterEffect">
                                  <p:stCondLst>
                                    <p:cond delay="0"/>
                                  </p:stCondLst>
                                  <p:childTnLst>
                                    <p:set>
                                      <p:cBhvr>
                                        <p:cTn id="144" dur="1" fill="hold">
                                          <p:stCondLst>
                                            <p:cond delay="0"/>
                                          </p:stCondLst>
                                        </p:cTn>
                                        <p:tgtEl>
                                          <p:spTgt spid="86">
                                            <p:txEl>
                                              <p:pRg st="5" end="5"/>
                                            </p:txEl>
                                          </p:spTgt>
                                        </p:tgtEl>
                                        <p:attrNameLst>
                                          <p:attrName>style.visibility</p:attrName>
                                        </p:attrNameLst>
                                      </p:cBhvr>
                                      <p:to>
                                        <p:strVal val="visible"/>
                                      </p:to>
                                    </p:set>
                                    <p:animEffect transition="in" filter="fade">
                                      <p:cBhvr>
                                        <p:cTn id="145" dur="500"/>
                                        <p:tgtEl>
                                          <p:spTgt spid="86">
                                            <p:txEl>
                                              <p:pRg st="5" end="5"/>
                                            </p:txEl>
                                          </p:spTgt>
                                        </p:tgtEl>
                                      </p:cBhvr>
                                    </p:animEffect>
                                  </p:childTnLst>
                                </p:cTn>
                              </p:par>
                            </p:childTnLst>
                          </p:cTn>
                        </p:par>
                        <p:par>
                          <p:cTn id="146" fill="hold">
                            <p:stCondLst>
                              <p:cond delay="17500"/>
                            </p:stCondLst>
                            <p:childTnLst>
                              <p:par>
                                <p:cTn id="147" presetID="10" presetClass="entr" presetSubtype="0" fill="hold" nodeType="afterEffect">
                                  <p:stCondLst>
                                    <p:cond delay="0"/>
                                  </p:stCondLst>
                                  <p:childTnLst>
                                    <p:set>
                                      <p:cBhvr>
                                        <p:cTn id="148" dur="1" fill="hold">
                                          <p:stCondLst>
                                            <p:cond delay="0"/>
                                          </p:stCondLst>
                                        </p:cTn>
                                        <p:tgtEl>
                                          <p:spTgt spid="86">
                                            <p:txEl>
                                              <p:pRg st="6" end="6"/>
                                            </p:txEl>
                                          </p:spTgt>
                                        </p:tgtEl>
                                        <p:attrNameLst>
                                          <p:attrName>style.visibility</p:attrName>
                                        </p:attrNameLst>
                                      </p:cBhvr>
                                      <p:to>
                                        <p:strVal val="visible"/>
                                      </p:to>
                                    </p:set>
                                    <p:animEffect transition="in" filter="fade">
                                      <p:cBhvr>
                                        <p:cTn id="149" dur="500"/>
                                        <p:tgtEl>
                                          <p:spTgt spid="86">
                                            <p:txEl>
                                              <p:pRg st="6" end="6"/>
                                            </p:txEl>
                                          </p:spTgt>
                                        </p:tgtEl>
                                      </p:cBhvr>
                                    </p:animEffect>
                                  </p:childTnLst>
                                </p:cTn>
                              </p:par>
                            </p:childTnLst>
                          </p:cTn>
                        </p:par>
                        <p:par>
                          <p:cTn id="150" fill="hold">
                            <p:stCondLst>
                              <p:cond delay="18000"/>
                            </p:stCondLst>
                            <p:childTnLst>
                              <p:par>
                                <p:cTn id="151" presetID="10" presetClass="entr" presetSubtype="0" fill="hold" nodeType="afterEffect">
                                  <p:stCondLst>
                                    <p:cond delay="0"/>
                                  </p:stCondLst>
                                  <p:childTnLst>
                                    <p:set>
                                      <p:cBhvr>
                                        <p:cTn id="152" dur="1" fill="hold">
                                          <p:stCondLst>
                                            <p:cond delay="0"/>
                                          </p:stCondLst>
                                        </p:cTn>
                                        <p:tgtEl>
                                          <p:spTgt spid="86">
                                            <p:txEl>
                                              <p:pRg st="7" end="7"/>
                                            </p:txEl>
                                          </p:spTgt>
                                        </p:tgtEl>
                                        <p:attrNameLst>
                                          <p:attrName>style.visibility</p:attrName>
                                        </p:attrNameLst>
                                      </p:cBhvr>
                                      <p:to>
                                        <p:strVal val="visible"/>
                                      </p:to>
                                    </p:set>
                                    <p:animEffect transition="in" filter="fade">
                                      <p:cBhvr>
                                        <p:cTn id="153" dur="500"/>
                                        <p:tgtEl>
                                          <p:spTgt spid="86">
                                            <p:txEl>
                                              <p:pRg st="7" end="7"/>
                                            </p:txEl>
                                          </p:spTgt>
                                        </p:tgtEl>
                                      </p:cBhvr>
                                    </p:animEffect>
                                  </p:childTnLst>
                                </p:cTn>
                              </p:par>
                            </p:childTnLst>
                          </p:cTn>
                        </p:par>
                        <p:par>
                          <p:cTn id="154" fill="hold">
                            <p:stCondLst>
                              <p:cond delay="18500"/>
                            </p:stCondLst>
                            <p:childTnLst>
                              <p:par>
                                <p:cTn id="155" presetID="10" presetClass="entr" presetSubtype="0" fill="hold" nodeType="afterEffect">
                                  <p:stCondLst>
                                    <p:cond delay="0"/>
                                  </p:stCondLst>
                                  <p:childTnLst>
                                    <p:set>
                                      <p:cBhvr>
                                        <p:cTn id="156" dur="1" fill="hold">
                                          <p:stCondLst>
                                            <p:cond delay="0"/>
                                          </p:stCondLst>
                                        </p:cTn>
                                        <p:tgtEl>
                                          <p:spTgt spid="86">
                                            <p:txEl>
                                              <p:pRg st="8" end="8"/>
                                            </p:txEl>
                                          </p:spTgt>
                                        </p:tgtEl>
                                        <p:attrNameLst>
                                          <p:attrName>style.visibility</p:attrName>
                                        </p:attrNameLst>
                                      </p:cBhvr>
                                      <p:to>
                                        <p:strVal val="visible"/>
                                      </p:to>
                                    </p:set>
                                    <p:animEffect transition="in" filter="fade">
                                      <p:cBhvr>
                                        <p:cTn id="157" dur="500"/>
                                        <p:tgtEl>
                                          <p:spTgt spid="86">
                                            <p:txEl>
                                              <p:pRg st="8" end="8"/>
                                            </p:txEl>
                                          </p:spTgt>
                                        </p:tgtEl>
                                      </p:cBhvr>
                                    </p:animEffect>
                                  </p:childTnLst>
                                </p:cTn>
                              </p:par>
                            </p:childTnLst>
                          </p:cTn>
                        </p:par>
                        <p:par>
                          <p:cTn id="158" fill="hold">
                            <p:stCondLst>
                              <p:cond delay="19000"/>
                            </p:stCondLst>
                            <p:childTnLst>
                              <p:par>
                                <p:cTn id="159" presetID="10" presetClass="entr" presetSubtype="0" fill="hold" nodeType="afterEffect">
                                  <p:stCondLst>
                                    <p:cond delay="0"/>
                                  </p:stCondLst>
                                  <p:childTnLst>
                                    <p:set>
                                      <p:cBhvr>
                                        <p:cTn id="160" dur="1" fill="hold">
                                          <p:stCondLst>
                                            <p:cond delay="0"/>
                                          </p:stCondLst>
                                        </p:cTn>
                                        <p:tgtEl>
                                          <p:spTgt spid="84">
                                            <p:txEl>
                                              <p:pRg st="0" end="0"/>
                                            </p:txEl>
                                          </p:spTgt>
                                        </p:tgtEl>
                                        <p:attrNameLst>
                                          <p:attrName>style.visibility</p:attrName>
                                        </p:attrNameLst>
                                      </p:cBhvr>
                                      <p:to>
                                        <p:strVal val="visible"/>
                                      </p:to>
                                    </p:set>
                                    <p:animEffect transition="in" filter="fade">
                                      <p:cBhvr>
                                        <p:cTn id="161" dur="500"/>
                                        <p:tgtEl>
                                          <p:spTgt spid="84">
                                            <p:txEl>
                                              <p:pRg st="0" end="0"/>
                                            </p:txEl>
                                          </p:spTgt>
                                        </p:tgtEl>
                                      </p:cBhvr>
                                    </p:animEffect>
                                  </p:childTnLst>
                                </p:cTn>
                              </p:par>
                            </p:childTnLst>
                          </p:cTn>
                        </p:par>
                        <p:par>
                          <p:cTn id="162" fill="hold">
                            <p:stCondLst>
                              <p:cond delay="19500"/>
                            </p:stCondLst>
                            <p:childTnLst>
                              <p:par>
                                <p:cTn id="163" presetID="10" presetClass="entr" presetSubtype="0" fill="hold" nodeType="afterEffect">
                                  <p:stCondLst>
                                    <p:cond delay="0"/>
                                  </p:stCondLst>
                                  <p:childTnLst>
                                    <p:set>
                                      <p:cBhvr>
                                        <p:cTn id="164" dur="1" fill="hold">
                                          <p:stCondLst>
                                            <p:cond delay="0"/>
                                          </p:stCondLst>
                                        </p:cTn>
                                        <p:tgtEl>
                                          <p:spTgt spid="84">
                                            <p:txEl>
                                              <p:pRg st="1" end="1"/>
                                            </p:txEl>
                                          </p:spTgt>
                                        </p:tgtEl>
                                        <p:attrNameLst>
                                          <p:attrName>style.visibility</p:attrName>
                                        </p:attrNameLst>
                                      </p:cBhvr>
                                      <p:to>
                                        <p:strVal val="visible"/>
                                      </p:to>
                                    </p:set>
                                    <p:animEffect transition="in" filter="fade">
                                      <p:cBhvr>
                                        <p:cTn id="165" dur="500"/>
                                        <p:tgtEl>
                                          <p:spTgt spid="84">
                                            <p:txEl>
                                              <p:pRg st="1" end="1"/>
                                            </p:txEl>
                                          </p:spTgt>
                                        </p:tgtEl>
                                      </p:cBhvr>
                                    </p:animEffect>
                                  </p:childTnLst>
                                </p:cTn>
                              </p:par>
                            </p:childTnLst>
                          </p:cTn>
                        </p:par>
                        <p:par>
                          <p:cTn id="166" fill="hold">
                            <p:stCondLst>
                              <p:cond delay="20000"/>
                            </p:stCondLst>
                            <p:childTnLst>
                              <p:par>
                                <p:cTn id="167" presetID="10" presetClass="entr" presetSubtype="0" fill="hold" nodeType="afterEffect">
                                  <p:stCondLst>
                                    <p:cond delay="0"/>
                                  </p:stCondLst>
                                  <p:childTnLst>
                                    <p:set>
                                      <p:cBhvr>
                                        <p:cTn id="168" dur="1" fill="hold">
                                          <p:stCondLst>
                                            <p:cond delay="0"/>
                                          </p:stCondLst>
                                        </p:cTn>
                                        <p:tgtEl>
                                          <p:spTgt spid="84">
                                            <p:txEl>
                                              <p:pRg st="2" end="2"/>
                                            </p:txEl>
                                          </p:spTgt>
                                        </p:tgtEl>
                                        <p:attrNameLst>
                                          <p:attrName>style.visibility</p:attrName>
                                        </p:attrNameLst>
                                      </p:cBhvr>
                                      <p:to>
                                        <p:strVal val="visible"/>
                                      </p:to>
                                    </p:set>
                                    <p:animEffect transition="in" filter="fade">
                                      <p:cBhvr>
                                        <p:cTn id="169" dur="500"/>
                                        <p:tgtEl>
                                          <p:spTgt spid="84">
                                            <p:txEl>
                                              <p:pRg st="2" end="2"/>
                                            </p:txEl>
                                          </p:spTgt>
                                        </p:tgtEl>
                                      </p:cBhvr>
                                    </p:animEffect>
                                  </p:childTnLst>
                                </p:cTn>
                              </p:par>
                            </p:childTnLst>
                          </p:cTn>
                        </p:par>
                        <p:par>
                          <p:cTn id="170" fill="hold">
                            <p:stCondLst>
                              <p:cond delay="20500"/>
                            </p:stCondLst>
                            <p:childTnLst>
                              <p:par>
                                <p:cTn id="171" presetID="10" presetClass="entr" presetSubtype="0" fill="hold" nodeType="afterEffect">
                                  <p:stCondLst>
                                    <p:cond delay="0"/>
                                  </p:stCondLst>
                                  <p:childTnLst>
                                    <p:set>
                                      <p:cBhvr>
                                        <p:cTn id="172" dur="1" fill="hold">
                                          <p:stCondLst>
                                            <p:cond delay="0"/>
                                          </p:stCondLst>
                                        </p:cTn>
                                        <p:tgtEl>
                                          <p:spTgt spid="84">
                                            <p:txEl>
                                              <p:pRg st="3" end="3"/>
                                            </p:txEl>
                                          </p:spTgt>
                                        </p:tgtEl>
                                        <p:attrNameLst>
                                          <p:attrName>style.visibility</p:attrName>
                                        </p:attrNameLst>
                                      </p:cBhvr>
                                      <p:to>
                                        <p:strVal val="visible"/>
                                      </p:to>
                                    </p:set>
                                    <p:animEffect transition="in" filter="fade">
                                      <p:cBhvr>
                                        <p:cTn id="173" dur="500"/>
                                        <p:tgtEl>
                                          <p:spTgt spid="84">
                                            <p:txEl>
                                              <p:pRg st="3" end="3"/>
                                            </p:txEl>
                                          </p:spTgt>
                                        </p:tgtEl>
                                      </p:cBhvr>
                                    </p:animEffect>
                                  </p:childTnLst>
                                </p:cTn>
                              </p:par>
                            </p:childTnLst>
                          </p:cTn>
                        </p:par>
                        <p:par>
                          <p:cTn id="174" fill="hold">
                            <p:stCondLst>
                              <p:cond delay="21000"/>
                            </p:stCondLst>
                            <p:childTnLst>
                              <p:par>
                                <p:cTn id="175" presetID="10" presetClass="entr" presetSubtype="0" fill="hold" nodeType="afterEffect">
                                  <p:stCondLst>
                                    <p:cond delay="0"/>
                                  </p:stCondLst>
                                  <p:childTnLst>
                                    <p:set>
                                      <p:cBhvr>
                                        <p:cTn id="176" dur="1" fill="hold">
                                          <p:stCondLst>
                                            <p:cond delay="0"/>
                                          </p:stCondLst>
                                        </p:cTn>
                                        <p:tgtEl>
                                          <p:spTgt spid="84">
                                            <p:txEl>
                                              <p:pRg st="4" end="4"/>
                                            </p:txEl>
                                          </p:spTgt>
                                        </p:tgtEl>
                                        <p:attrNameLst>
                                          <p:attrName>style.visibility</p:attrName>
                                        </p:attrNameLst>
                                      </p:cBhvr>
                                      <p:to>
                                        <p:strVal val="visible"/>
                                      </p:to>
                                    </p:set>
                                    <p:animEffect transition="in" filter="fade">
                                      <p:cBhvr>
                                        <p:cTn id="177" dur="500"/>
                                        <p:tgtEl>
                                          <p:spTgt spid="84">
                                            <p:txEl>
                                              <p:pRg st="4" end="4"/>
                                            </p:txEl>
                                          </p:spTgt>
                                        </p:tgtEl>
                                      </p:cBhvr>
                                    </p:animEffect>
                                  </p:childTnLst>
                                </p:cTn>
                              </p:par>
                            </p:childTnLst>
                          </p:cTn>
                        </p:par>
                        <p:par>
                          <p:cTn id="178" fill="hold">
                            <p:stCondLst>
                              <p:cond delay="21500"/>
                            </p:stCondLst>
                            <p:childTnLst>
                              <p:par>
                                <p:cTn id="179" presetID="10" presetClass="entr" presetSubtype="0" fill="hold" nodeType="afterEffect">
                                  <p:stCondLst>
                                    <p:cond delay="0"/>
                                  </p:stCondLst>
                                  <p:childTnLst>
                                    <p:set>
                                      <p:cBhvr>
                                        <p:cTn id="180" dur="1" fill="hold">
                                          <p:stCondLst>
                                            <p:cond delay="0"/>
                                          </p:stCondLst>
                                        </p:cTn>
                                        <p:tgtEl>
                                          <p:spTgt spid="84">
                                            <p:txEl>
                                              <p:pRg st="5" end="5"/>
                                            </p:txEl>
                                          </p:spTgt>
                                        </p:tgtEl>
                                        <p:attrNameLst>
                                          <p:attrName>style.visibility</p:attrName>
                                        </p:attrNameLst>
                                      </p:cBhvr>
                                      <p:to>
                                        <p:strVal val="visible"/>
                                      </p:to>
                                    </p:set>
                                    <p:animEffect transition="in" filter="fade">
                                      <p:cBhvr>
                                        <p:cTn id="181" dur="500"/>
                                        <p:tgtEl>
                                          <p:spTgt spid="84">
                                            <p:txEl>
                                              <p:pRg st="5" end="5"/>
                                            </p:txEl>
                                          </p:spTgt>
                                        </p:tgtEl>
                                      </p:cBhvr>
                                    </p:animEffect>
                                  </p:childTnLst>
                                </p:cTn>
                              </p:par>
                            </p:childTnLst>
                          </p:cTn>
                        </p:par>
                        <p:par>
                          <p:cTn id="182" fill="hold">
                            <p:stCondLst>
                              <p:cond delay="22000"/>
                            </p:stCondLst>
                            <p:childTnLst>
                              <p:par>
                                <p:cTn id="183" presetID="10" presetClass="entr" presetSubtype="0" fill="hold" nodeType="afterEffect">
                                  <p:stCondLst>
                                    <p:cond delay="0"/>
                                  </p:stCondLst>
                                  <p:childTnLst>
                                    <p:set>
                                      <p:cBhvr>
                                        <p:cTn id="184" dur="1" fill="hold">
                                          <p:stCondLst>
                                            <p:cond delay="0"/>
                                          </p:stCondLst>
                                        </p:cTn>
                                        <p:tgtEl>
                                          <p:spTgt spid="84">
                                            <p:txEl>
                                              <p:pRg st="6" end="6"/>
                                            </p:txEl>
                                          </p:spTgt>
                                        </p:tgtEl>
                                        <p:attrNameLst>
                                          <p:attrName>style.visibility</p:attrName>
                                        </p:attrNameLst>
                                      </p:cBhvr>
                                      <p:to>
                                        <p:strVal val="visible"/>
                                      </p:to>
                                    </p:set>
                                    <p:animEffect transition="in" filter="fade">
                                      <p:cBhvr>
                                        <p:cTn id="185" dur="500"/>
                                        <p:tgtEl>
                                          <p:spTgt spid="84">
                                            <p:txEl>
                                              <p:pRg st="6" end="6"/>
                                            </p:txEl>
                                          </p:spTgt>
                                        </p:tgtEl>
                                      </p:cBhvr>
                                    </p:animEffect>
                                  </p:childTnLst>
                                </p:cTn>
                              </p:par>
                            </p:childTnLst>
                          </p:cTn>
                        </p:par>
                        <p:par>
                          <p:cTn id="186" fill="hold">
                            <p:stCondLst>
                              <p:cond delay="22500"/>
                            </p:stCondLst>
                            <p:childTnLst>
                              <p:par>
                                <p:cTn id="187" presetID="10" presetClass="entr" presetSubtype="0" fill="hold" nodeType="afterEffect">
                                  <p:stCondLst>
                                    <p:cond delay="0"/>
                                  </p:stCondLst>
                                  <p:childTnLst>
                                    <p:set>
                                      <p:cBhvr>
                                        <p:cTn id="188" dur="1" fill="hold">
                                          <p:stCondLst>
                                            <p:cond delay="0"/>
                                          </p:stCondLst>
                                        </p:cTn>
                                        <p:tgtEl>
                                          <p:spTgt spid="84">
                                            <p:txEl>
                                              <p:pRg st="7" end="7"/>
                                            </p:txEl>
                                          </p:spTgt>
                                        </p:tgtEl>
                                        <p:attrNameLst>
                                          <p:attrName>style.visibility</p:attrName>
                                        </p:attrNameLst>
                                      </p:cBhvr>
                                      <p:to>
                                        <p:strVal val="visible"/>
                                      </p:to>
                                    </p:set>
                                    <p:animEffect transition="in" filter="fade">
                                      <p:cBhvr>
                                        <p:cTn id="189" dur="500"/>
                                        <p:tgtEl>
                                          <p:spTgt spid="84">
                                            <p:txEl>
                                              <p:pRg st="7" end="7"/>
                                            </p:txEl>
                                          </p:spTgt>
                                        </p:tgtEl>
                                      </p:cBhvr>
                                    </p:animEffect>
                                  </p:childTnLst>
                                </p:cTn>
                              </p:par>
                            </p:childTnLst>
                          </p:cTn>
                        </p:par>
                        <p:par>
                          <p:cTn id="190" fill="hold">
                            <p:stCondLst>
                              <p:cond delay="23000"/>
                            </p:stCondLst>
                            <p:childTnLst>
                              <p:par>
                                <p:cTn id="191" presetID="10" presetClass="entr" presetSubtype="0" fill="hold" nodeType="afterEffect">
                                  <p:stCondLst>
                                    <p:cond delay="0"/>
                                  </p:stCondLst>
                                  <p:childTnLst>
                                    <p:set>
                                      <p:cBhvr>
                                        <p:cTn id="192" dur="1" fill="hold">
                                          <p:stCondLst>
                                            <p:cond delay="0"/>
                                          </p:stCondLst>
                                        </p:cTn>
                                        <p:tgtEl>
                                          <p:spTgt spid="84">
                                            <p:txEl>
                                              <p:pRg st="8" end="8"/>
                                            </p:txEl>
                                          </p:spTgt>
                                        </p:tgtEl>
                                        <p:attrNameLst>
                                          <p:attrName>style.visibility</p:attrName>
                                        </p:attrNameLst>
                                      </p:cBhvr>
                                      <p:to>
                                        <p:strVal val="visible"/>
                                      </p:to>
                                    </p:set>
                                    <p:animEffect transition="in" filter="fade">
                                      <p:cBhvr>
                                        <p:cTn id="193" dur="500"/>
                                        <p:tgtEl>
                                          <p:spTgt spid="84">
                                            <p:txEl>
                                              <p:pRg st="8" end="8"/>
                                            </p:txEl>
                                          </p:spTgt>
                                        </p:tgtEl>
                                      </p:cBhvr>
                                    </p:animEffect>
                                  </p:childTnLst>
                                </p:cTn>
                              </p:par>
                            </p:childTnLst>
                          </p:cTn>
                        </p:par>
                        <p:par>
                          <p:cTn id="194" fill="hold">
                            <p:stCondLst>
                              <p:cond delay="23500"/>
                            </p:stCondLst>
                            <p:childTnLst>
                              <p:par>
                                <p:cTn id="195" presetID="2" presetClass="entr" presetSubtype="4" fill="hold" nodeType="afterEffect">
                                  <p:stCondLst>
                                    <p:cond delay="0"/>
                                  </p:stCondLst>
                                  <p:childTnLst>
                                    <p:set>
                                      <p:cBhvr>
                                        <p:cTn id="196" dur="1" fill="hold">
                                          <p:stCondLst>
                                            <p:cond delay="0"/>
                                          </p:stCondLst>
                                        </p:cTn>
                                        <p:tgtEl>
                                          <p:spTgt spid="85">
                                            <p:txEl>
                                              <p:pRg st="0" end="0"/>
                                            </p:txEl>
                                          </p:spTgt>
                                        </p:tgtEl>
                                        <p:attrNameLst>
                                          <p:attrName>style.visibility</p:attrName>
                                        </p:attrNameLst>
                                      </p:cBhvr>
                                      <p:to>
                                        <p:strVal val="visible"/>
                                      </p:to>
                                    </p:set>
                                    <p:anim calcmode="lin" valueType="num">
                                      <p:cBhvr additive="base">
                                        <p:cTn id="197" dur="500"/>
                                        <p:tgtEl>
                                          <p:spTgt spid="85">
                                            <p:txEl>
                                              <p:pRg st="0" end="0"/>
                                            </p:txEl>
                                          </p:spTgt>
                                        </p:tgtEl>
                                        <p:attrNameLst>
                                          <p:attrName>ppt_y</p:attrName>
                                        </p:attrNameLst>
                                      </p:cBhvr>
                                      <p:tavLst>
                                        <p:tav tm="0">
                                          <p:val>
                                            <p:strVal val="#ppt_y+1"/>
                                          </p:val>
                                        </p:tav>
                                        <p:tav tm="100000">
                                          <p:val>
                                            <p:strVal val="#ppt_y"/>
                                          </p:val>
                                        </p:tav>
                                      </p:tavLst>
                                    </p:anim>
                                  </p:childTnLst>
                                </p:cTn>
                              </p:par>
                            </p:childTnLst>
                          </p:cTn>
                        </p:par>
                        <p:par>
                          <p:cTn id="198" fill="hold">
                            <p:stCondLst>
                              <p:cond delay="24000"/>
                            </p:stCondLst>
                            <p:childTnLst>
                              <p:par>
                                <p:cTn id="199" presetID="2" presetClass="entr" presetSubtype="4" fill="hold" nodeType="afterEffect">
                                  <p:stCondLst>
                                    <p:cond delay="0"/>
                                  </p:stCondLst>
                                  <p:childTnLst>
                                    <p:set>
                                      <p:cBhvr>
                                        <p:cTn id="200" dur="1" fill="hold">
                                          <p:stCondLst>
                                            <p:cond delay="0"/>
                                          </p:stCondLst>
                                        </p:cTn>
                                        <p:tgtEl>
                                          <p:spTgt spid="85">
                                            <p:txEl>
                                              <p:pRg st="1" end="1"/>
                                            </p:txEl>
                                          </p:spTgt>
                                        </p:tgtEl>
                                        <p:attrNameLst>
                                          <p:attrName>style.visibility</p:attrName>
                                        </p:attrNameLst>
                                      </p:cBhvr>
                                      <p:to>
                                        <p:strVal val="visible"/>
                                      </p:to>
                                    </p:set>
                                    <p:anim calcmode="lin" valueType="num">
                                      <p:cBhvr additive="base">
                                        <p:cTn id="201" dur="500"/>
                                        <p:tgtEl>
                                          <p:spTgt spid="85">
                                            <p:txEl>
                                              <p:pRg st="1" end="1"/>
                                            </p:txEl>
                                          </p:spTgt>
                                        </p:tgtEl>
                                        <p:attrNameLst>
                                          <p:attrName>ppt_y</p:attrName>
                                        </p:attrNameLst>
                                      </p:cBhvr>
                                      <p:tavLst>
                                        <p:tav tm="0">
                                          <p:val>
                                            <p:strVal val="#ppt_y+1"/>
                                          </p:val>
                                        </p:tav>
                                        <p:tav tm="100000">
                                          <p:val>
                                            <p:strVal val="#ppt_y"/>
                                          </p:val>
                                        </p:tav>
                                      </p:tavLst>
                                    </p:anim>
                                  </p:childTnLst>
                                </p:cTn>
                              </p:par>
                            </p:childTnLst>
                          </p:cTn>
                        </p:par>
                        <p:par>
                          <p:cTn id="202" fill="hold">
                            <p:stCondLst>
                              <p:cond delay="24500"/>
                            </p:stCondLst>
                            <p:childTnLst>
                              <p:par>
                                <p:cTn id="203" presetID="2" presetClass="entr" presetSubtype="4" fill="hold" nodeType="afterEffect">
                                  <p:stCondLst>
                                    <p:cond delay="0"/>
                                  </p:stCondLst>
                                  <p:childTnLst>
                                    <p:set>
                                      <p:cBhvr>
                                        <p:cTn id="204" dur="1" fill="hold">
                                          <p:stCondLst>
                                            <p:cond delay="0"/>
                                          </p:stCondLst>
                                        </p:cTn>
                                        <p:tgtEl>
                                          <p:spTgt spid="85">
                                            <p:txEl>
                                              <p:pRg st="2" end="2"/>
                                            </p:txEl>
                                          </p:spTgt>
                                        </p:tgtEl>
                                        <p:attrNameLst>
                                          <p:attrName>style.visibility</p:attrName>
                                        </p:attrNameLst>
                                      </p:cBhvr>
                                      <p:to>
                                        <p:strVal val="visible"/>
                                      </p:to>
                                    </p:set>
                                    <p:anim calcmode="lin" valueType="num">
                                      <p:cBhvr additive="base">
                                        <p:cTn id="205" dur="500"/>
                                        <p:tgtEl>
                                          <p:spTgt spid="85">
                                            <p:txEl>
                                              <p:pRg st="2" end="2"/>
                                            </p:txEl>
                                          </p:spTgt>
                                        </p:tgtEl>
                                        <p:attrNameLst>
                                          <p:attrName>ppt_y</p:attrName>
                                        </p:attrNameLst>
                                      </p:cBhvr>
                                      <p:tavLst>
                                        <p:tav tm="0">
                                          <p:val>
                                            <p:strVal val="#ppt_y+1"/>
                                          </p:val>
                                        </p:tav>
                                        <p:tav tm="100000">
                                          <p:val>
                                            <p:strVal val="#ppt_y"/>
                                          </p:val>
                                        </p:tav>
                                      </p:tavLst>
                                    </p:anim>
                                  </p:childTnLst>
                                </p:cTn>
                              </p:par>
                            </p:childTnLst>
                          </p:cTn>
                        </p:par>
                        <p:par>
                          <p:cTn id="206" fill="hold">
                            <p:stCondLst>
                              <p:cond delay="25000"/>
                            </p:stCondLst>
                            <p:childTnLst>
                              <p:par>
                                <p:cTn id="207" presetID="2" presetClass="entr" presetSubtype="4" fill="hold" nodeType="afterEffect">
                                  <p:stCondLst>
                                    <p:cond delay="0"/>
                                  </p:stCondLst>
                                  <p:childTnLst>
                                    <p:set>
                                      <p:cBhvr>
                                        <p:cTn id="208" dur="1" fill="hold">
                                          <p:stCondLst>
                                            <p:cond delay="0"/>
                                          </p:stCondLst>
                                        </p:cTn>
                                        <p:tgtEl>
                                          <p:spTgt spid="85">
                                            <p:txEl>
                                              <p:pRg st="3" end="3"/>
                                            </p:txEl>
                                          </p:spTgt>
                                        </p:tgtEl>
                                        <p:attrNameLst>
                                          <p:attrName>style.visibility</p:attrName>
                                        </p:attrNameLst>
                                      </p:cBhvr>
                                      <p:to>
                                        <p:strVal val="visible"/>
                                      </p:to>
                                    </p:set>
                                    <p:anim calcmode="lin" valueType="num">
                                      <p:cBhvr additive="base">
                                        <p:cTn id="209" dur="500"/>
                                        <p:tgtEl>
                                          <p:spTgt spid="85">
                                            <p:txEl>
                                              <p:pRg st="3" end="3"/>
                                            </p:txEl>
                                          </p:spTgt>
                                        </p:tgtEl>
                                        <p:attrNameLst>
                                          <p:attrName>ppt_y</p:attrName>
                                        </p:attrNameLst>
                                      </p:cBhvr>
                                      <p:tavLst>
                                        <p:tav tm="0">
                                          <p:val>
                                            <p:strVal val="#ppt_y+1"/>
                                          </p:val>
                                        </p:tav>
                                        <p:tav tm="100000">
                                          <p:val>
                                            <p:strVal val="#ppt_y"/>
                                          </p:val>
                                        </p:tav>
                                      </p:tavLst>
                                    </p:anim>
                                  </p:childTnLst>
                                </p:cTn>
                              </p:par>
                            </p:childTnLst>
                          </p:cTn>
                        </p:par>
                        <p:par>
                          <p:cTn id="210" fill="hold">
                            <p:stCondLst>
                              <p:cond delay="25500"/>
                            </p:stCondLst>
                            <p:childTnLst>
                              <p:par>
                                <p:cTn id="211" presetID="2" presetClass="entr" presetSubtype="4" fill="hold" nodeType="afterEffect">
                                  <p:stCondLst>
                                    <p:cond delay="0"/>
                                  </p:stCondLst>
                                  <p:childTnLst>
                                    <p:set>
                                      <p:cBhvr>
                                        <p:cTn id="212" dur="1" fill="hold">
                                          <p:stCondLst>
                                            <p:cond delay="0"/>
                                          </p:stCondLst>
                                        </p:cTn>
                                        <p:tgtEl>
                                          <p:spTgt spid="85">
                                            <p:txEl>
                                              <p:pRg st="4" end="4"/>
                                            </p:txEl>
                                          </p:spTgt>
                                        </p:tgtEl>
                                        <p:attrNameLst>
                                          <p:attrName>style.visibility</p:attrName>
                                        </p:attrNameLst>
                                      </p:cBhvr>
                                      <p:to>
                                        <p:strVal val="visible"/>
                                      </p:to>
                                    </p:set>
                                    <p:anim calcmode="lin" valueType="num">
                                      <p:cBhvr additive="base">
                                        <p:cTn id="213" dur="500"/>
                                        <p:tgtEl>
                                          <p:spTgt spid="85">
                                            <p:txEl>
                                              <p:pRg st="4" end="4"/>
                                            </p:txEl>
                                          </p:spTgt>
                                        </p:tgtEl>
                                        <p:attrNameLst>
                                          <p:attrName>ppt_y</p:attrName>
                                        </p:attrNameLst>
                                      </p:cBhvr>
                                      <p:tavLst>
                                        <p:tav tm="0">
                                          <p:val>
                                            <p:strVal val="#ppt_y+1"/>
                                          </p:val>
                                        </p:tav>
                                        <p:tav tm="100000">
                                          <p:val>
                                            <p:strVal val="#ppt_y"/>
                                          </p:val>
                                        </p:tav>
                                      </p:tavLst>
                                    </p:anim>
                                  </p:childTnLst>
                                </p:cTn>
                              </p:par>
                            </p:childTnLst>
                          </p:cTn>
                        </p:par>
                        <p:par>
                          <p:cTn id="214" fill="hold">
                            <p:stCondLst>
                              <p:cond delay="26000"/>
                            </p:stCondLst>
                            <p:childTnLst>
                              <p:par>
                                <p:cTn id="215" presetID="2" presetClass="entr" presetSubtype="4" fill="hold" nodeType="afterEffect">
                                  <p:stCondLst>
                                    <p:cond delay="0"/>
                                  </p:stCondLst>
                                  <p:childTnLst>
                                    <p:set>
                                      <p:cBhvr>
                                        <p:cTn id="216" dur="1" fill="hold">
                                          <p:stCondLst>
                                            <p:cond delay="0"/>
                                          </p:stCondLst>
                                        </p:cTn>
                                        <p:tgtEl>
                                          <p:spTgt spid="85">
                                            <p:txEl>
                                              <p:pRg st="5" end="5"/>
                                            </p:txEl>
                                          </p:spTgt>
                                        </p:tgtEl>
                                        <p:attrNameLst>
                                          <p:attrName>style.visibility</p:attrName>
                                        </p:attrNameLst>
                                      </p:cBhvr>
                                      <p:to>
                                        <p:strVal val="visible"/>
                                      </p:to>
                                    </p:set>
                                    <p:anim calcmode="lin" valueType="num">
                                      <p:cBhvr additive="base">
                                        <p:cTn id="217" dur="500"/>
                                        <p:tgtEl>
                                          <p:spTgt spid="85">
                                            <p:txEl>
                                              <p:pRg st="5" end="5"/>
                                            </p:txEl>
                                          </p:spTgt>
                                        </p:tgtEl>
                                        <p:attrNameLst>
                                          <p:attrName>ppt_y</p:attrName>
                                        </p:attrNameLst>
                                      </p:cBhvr>
                                      <p:tavLst>
                                        <p:tav tm="0">
                                          <p:val>
                                            <p:strVal val="#ppt_y+1"/>
                                          </p:val>
                                        </p:tav>
                                        <p:tav tm="100000">
                                          <p:val>
                                            <p:strVal val="#ppt_y"/>
                                          </p:val>
                                        </p:tav>
                                      </p:tavLst>
                                    </p:anim>
                                  </p:childTnLst>
                                </p:cTn>
                              </p:par>
                            </p:childTnLst>
                          </p:cTn>
                        </p:par>
                        <p:par>
                          <p:cTn id="218" fill="hold">
                            <p:stCondLst>
                              <p:cond delay="26500"/>
                            </p:stCondLst>
                            <p:childTnLst>
                              <p:par>
                                <p:cTn id="219" presetID="2" presetClass="entr" presetSubtype="4" fill="hold" nodeType="afterEffect">
                                  <p:stCondLst>
                                    <p:cond delay="0"/>
                                  </p:stCondLst>
                                  <p:childTnLst>
                                    <p:set>
                                      <p:cBhvr>
                                        <p:cTn id="220" dur="1" fill="hold">
                                          <p:stCondLst>
                                            <p:cond delay="0"/>
                                          </p:stCondLst>
                                        </p:cTn>
                                        <p:tgtEl>
                                          <p:spTgt spid="85">
                                            <p:txEl>
                                              <p:pRg st="6" end="6"/>
                                            </p:txEl>
                                          </p:spTgt>
                                        </p:tgtEl>
                                        <p:attrNameLst>
                                          <p:attrName>style.visibility</p:attrName>
                                        </p:attrNameLst>
                                      </p:cBhvr>
                                      <p:to>
                                        <p:strVal val="visible"/>
                                      </p:to>
                                    </p:set>
                                    <p:anim calcmode="lin" valueType="num">
                                      <p:cBhvr additive="base">
                                        <p:cTn id="221" dur="500"/>
                                        <p:tgtEl>
                                          <p:spTgt spid="85">
                                            <p:txEl>
                                              <p:pRg st="6" end="6"/>
                                            </p:txEl>
                                          </p:spTgt>
                                        </p:tgtEl>
                                        <p:attrNameLst>
                                          <p:attrName>ppt_y</p:attrName>
                                        </p:attrNameLst>
                                      </p:cBhvr>
                                      <p:tavLst>
                                        <p:tav tm="0">
                                          <p:val>
                                            <p:strVal val="#ppt_y+1"/>
                                          </p:val>
                                        </p:tav>
                                        <p:tav tm="100000">
                                          <p:val>
                                            <p:strVal val="#ppt_y"/>
                                          </p:val>
                                        </p:tav>
                                      </p:tavLst>
                                    </p:anim>
                                  </p:childTnLst>
                                </p:cTn>
                              </p:par>
                            </p:childTnLst>
                          </p:cTn>
                        </p:par>
                        <p:par>
                          <p:cTn id="222" fill="hold">
                            <p:stCondLst>
                              <p:cond delay="27000"/>
                            </p:stCondLst>
                            <p:childTnLst>
                              <p:par>
                                <p:cTn id="223" presetID="2" presetClass="entr" presetSubtype="4" fill="hold" nodeType="afterEffect">
                                  <p:stCondLst>
                                    <p:cond delay="0"/>
                                  </p:stCondLst>
                                  <p:childTnLst>
                                    <p:set>
                                      <p:cBhvr>
                                        <p:cTn id="224" dur="1" fill="hold">
                                          <p:stCondLst>
                                            <p:cond delay="0"/>
                                          </p:stCondLst>
                                        </p:cTn>
                                        <p:tgtEl>
                                          <p:spTgt spid="85">
                                            <p:txEl>
                                              <p:pRg st="7" end="7"/>
                                            </p:txEl>
                                          </p:spTgt>
                                        </p:tgtEl>
                                        <p:attrNameLst>
                                          <p:attrName>style.visibility</p:attrName>
                                        </p:attrNameLst>
                                      </p:cBhvr>
                                      <p:to>
                                        <p:strVal val="visible"/>
                                      </p:to>
                                    </p:set>
                                    <p:anim calcmode="lin" valueType="num">
                                      <p:cBhvr additive="base">
                                        <p:cTn id="225" dur="500"/>
                                        <p:tgtEl>
                                          <p:spTgt spid="85">
                                            <p:txEl>
                                              <p:pRg st="7" end="7"/>
                                            </p:txEl>
                                          </p:spTgt>
                                        </p:tgtEl>
                                        <p:attrNameLst>
                                          <p:attrName>ppt_y</p:attrName>
                                        </p:attrNameLst>
                                      </p:cBhvr>
                                      <p:tavLst>
                                        <p:tav tm="0">
                                          <p:val>
                                            <p:strVal val="#ppt_y+1"/>
                                          </p:val>
                                        </p:tav>
                                        <p:tav tm="100000">
                                          <p:val>
                                            <p:strVal val="#ppt_y"/>
                                          </p:val>
                                        </p:tav>
                                      </p:tavLst>
                                    </p:anim>
                                  </p:childTnLst>
                                </p:cTn>
                              </p:par>
                            </p:childTnLst>
                          </p:cTn>
                        </p:par>
                        <p:par>
                          <p:cTn id="226" fill="hold">
                            <p:stCondLst>
                              <p:cond delay="27500"/>
                            </p:stCondLst>
                            <p:childTnLst>
                              <p:par>
                                <p:cTn id="227" presetID="2" presetClass="entr" presetSubtype="4" fill="hold" nodeType="afterEffect">
                                  <p:stCondLst>
                                    <p:cond delay="0"/>
                                  </p:stCondLst>
                                  <p:childTnLst>
                                    <p:set>
                                      <p:cBhvr>
                                        <p:cTn id="228" dur="1" fill="hold">
                                          <p:stCondLst>
                                            <p:cond delay="0"/>
                                          </p:stCondLst>
                                        </p:cTn>
                                        <p:tgtEl>
                                          <p:spTgt spid="85">
                                            <p:txEl>
                                              <p:pRg st="8" end="8"/>
                                            </p:txEl>
                                          </p:spTgt>
                                        </p:tgtEl>
                                        <p:attrNameLst>
                                          <p:attrName>style.visibility</p:attrName>
                                        </p:attrNameLst>
                                      </p:cBhvr>
                                      <p:to>
                                        <p:strVal val="visible"/>
                                      </p:to>
                                    </p:set>
                                    <p:anim calcmode="lin" valueType="num">
                                      <p:cBhvr additive="base">
                                        <p:cTn id="229" dur="500"/>
                                        <p:tgtEl>
                                          <p:spTgt spid="85">
                                            <p:txEl>
                                              <p:pRg st="8" end="8"/>
                                            </p:txEl>
                                          </p:spTgt>
                                        </p:tgtEl>
                                        <p:attrNameLst>
                                          <p:attrName>ppt_y</p:attrName>
                                        </p:attrNameLst>
                                      </p:cBhvr>
                                      <p:tavLst>
                                        <p:tav tm="0">
                                          <p:val>
                                            <p:strVal val="#ppt_y+1"/>
                                          </p:val>
                                        </p:tav>
                                        <p:tav tm="100000">
                                          <p:val>
                                            <p:strVal val="#ppt_y"/>
                                          </p:val>
                                        </p:tav>
                                      </p:tavLst>
                                    </p:anim>
                                  </p:childTnLst>
                                </p:cTn>
                              </p:par>
                            </p:childTnLst>
                          </p:cTn>
                        </p:par>
                        <p:par>
                          <p:cTn id="230" fill="hold">
                            <p:stCondLst>
                              <p:cond delay="28000"/>
                            </p:stCondLst>
                            <p:childTnLst>
                              <p:par>
                                <p:cTn id="231" presetID="23" presetClass="entr" presetSubtype="16" fill="hold" nodeType="afterEffect">
                                  <p:stCondLst>
                                    <p:cond delay="0"/>
                                  </p:stCondLst>
                                  <p:childTnLst>
                                    <p:set>
                                      <p:cBhvr>
                                        <p:cTn id="232" dur="1" fill="hold">
                                          <p:stCondLst>
                                            <p:cond delay="0"/>
                                          </p:stCondLst>
                                        </p:cTn>
                                        <p:tgtEl>
                                          <p:spTgt spid="87"/>
                                        </p:tgtEl>
                                        <p:attrNameLst>
                                          <p:attrName>style.visibility</p:attrName>
                                        </p:attrNameLst>
                                      </p:cBhvr>
                                      <p:to>
                                        <p:strVal val="visible"/>
                                      </p:to>
                                    </p:set>
                                    <p:anim calcmode="lin" valueType="num">
                                      <p:cBhvr additive="base">
                                        <p:cTn id="233" dur="500"/>
                                        <p:tgtEl>
                                          <p:spTgt spid="87"/>
                                        </p:tgtEl>
                                        <p:attrNameLst>
                                          <p:attrName>ppt_w</p:attrName>
                                        </p:attrNameLst>
                                      </p:cBhvr>
                                      <p:tavLst>
                                        <p:tav tm="0">
                                          <p:val>
                                            <p:strVal val="0"/>
                                          </p:val>
                                        </p:tav>
                                        <p:tav tm="100000">
                                          <p:val>
                                            <p:strVal val="#ppt_w"/>
                                          </p:val>
                                        </p:tav>
                                      </p:tavLst>
                                    </p:anim>
                                    <p:anim calcmode="lin" valueType="num">
                                      <p:cBhvr additive="base">
                                        <p:cTn id="234" dur="500"/>
                                        <p:tgtEl>
                                          <p:spTgt spid="87"/>
                                        </p:tgtEl>
                                        <p:attrNameLst>
                                          <p:attrName>ppt_h</p:attrName>
                                        </p:attrNameLst>
                                      </p:cBhvr>
                                      <p:tavLst>
                                        <p:tav tm="0">
                                          <p:val>
                                            <p:strVal val="0"/>
                                          </p:val>
                                        </p:tav>
                                        <p:tav tm="100000">
                                          <p:val>
                                            <p:strVal val="#ppt_h"/>
                                          </p:val>
                                        </p:tav>
                                      </p:tavLst>
                                    </p:anim>
                                  </p:childTnLst>
                                </p:cTn>
                              </p:par>
                            </p:childTnLst>
                          </p:cTn>
                        </p:par>
                        <p:par>
                          <p:cTn id="235" fill="hold">
                            <p:stCondLst>
                              <p:cond delay="28500"/>
                            </p:stCondLst>
                            <p:childTnLst>
                              <p:par>
                                <p:cTn id="236" presetID="10" presetClass="entr" presetSubtype="0" fill="hold" nodeType="afterEffect">
                                  <p:stCondLst>
                                    <p:cond delay="0"/>
                                  </p:stCondLst>
                                  <p:childTnLst>
                                    <p:set>
                                      <p:cBhvr>
                                        <p:cTn id="237" dur="1" fill="hold">
                                          <p:stCondLst>
                                            <p:cond delay="0"/>
                                          </p:stCondLst>
                                        </p:cTn>
                                        <p:tgtEl>
                                          <p:spTgt spid="90">
                                            <p:txEl>
                                              <p:pRg st="0" end="0"/>
                                            </p:txEl>
                                          </p:spTgt>
                                        </p:tgtEl>
                                        <p:attrNameLst>
                                          <p:attrName>style.visibility</p:attrName>
                                        </p:attrNameLst>
                                      </p:cBhvr>
                                      <p:to>
                                        <p:strVal val="visible"/>
                                      </p:to>
                                    </p:set>
                                    <p:animEffect transition="in" filter="fade">
                                      <p:cBhvr>
                                        <p:cTn id="238" dur="500"/>
                                        <p:tgtEl>
                                          <p:spTgt spid="90">
                                            <p:txEl>
                                              <p:pRg st="0" end="0"/>
                                            </p:txEl>
                                          </p:spTgt>
                                        </p:tgtEl>
                                      </p:cBhvr>
                                    </p:animEffect>
                                  </p:childTnLst>
                                </p:cTn>
                              </p:par>
                            </p:childTnLst>
                          </p:cTn>
                        </p:par>
                        <p:par>
                          <p:cTn id="239" fill="hold">
                            <p:stCondLst>
                              <p:cond delay="29000"/>
                            </p:stCondLst>
                            <p:childTnLst>
                              <p:par>
                                <p:cTn id="240" presetID="10" presetClass="entr" presetSubtype="0" fill="hold" nodeType="afterEffect">
                                  <p:stCondLst>
                                    <p:cond delay="0"/>
                                  </p:stCondLst>
                                  <p:childTnLst>
                                    <p:set>
                                      <p:cBhvr>
                                        <p:cTn id="241" dur="1" fill="hold">
                                          <p:stCondLst>
                                            <p:cond delay="0"/>
                                          </p:stCondLst>
                                        </p:cTn>
                                        <p:tgtEl>
                                          <p:spTgt spid="90">
                                            <p:txEl>
                                              <p:pRg st="1" end="1"/>
                                            </p:txEl>
                                          </p:spTgt>
                                        </p:tgtEl>
                                        <p:attrNameLst>
                                          <p:attrName>style.visibility</p:attrName>
                                        </p:attrNameLst>
                                      </p:cBhvr>
                                      <p:to>
                                        <p:strVal val="visible"/>
                                      </p:to>
                                    </p:set>
                                    <p:animEffect transition="in" filter="fade">
                                      <p:cBhvr>
                                        <p:cTn id="242" dur="500"/>
                                        <p:tgtEl>
                                          <p:spTgt spid="90">
                                            <p:txEl>
                                              <p:pRg st="1" end="1"/>
                                            </p:txEl>
                                          </p:spTgt>
                                        </p:tgtEl>
                                      </p:cBhvr>
                                    </p:animEffect>
                                  </p:childTnLst>
                                </p:cTn>
                              </p:par>
                            </p:childTnLst>
                          </p:cTn>
                        </p:par>
                        <p:par>
                          <p:cTn id="243" fill="hold">
                            <p:stCondLst>
                              <p:cond delay="29500"/>
                            </p:stCondLst>
                            <p:childTnLst>
                              <p:par>
                                <p:cTn id="244" presetID="10" presetClass="entr" presetSubtype="0" fill="hold" nodeType="afterEffect">
                                  <p:stCondLst>
                                    <p:cond delay="0"/>
                                  </p:stCondLst>
                                  <p:childTnLst>
                                    <p:set>
                                      <p:cBhvr>
                                        <p:cTn id="245" dur="1" fill="hold">
                                          <p:stCondLst>
                                            <p:cond delay="0"/>
                                          </p:stCondLst>
                                        </p:cTn>
                                        <p:tgtEl>
                                          <p:spTgt spid="90">
                                            <p:txEl>
                                              <p:pRg st="2" end="2"/>
                                            </p:txEl>
                                          </p:spTgt>
                                        </p:tgtEl>
                                        <p:attrNameLst>
                                          <p:attrName>style.visibility</p:attrName>
                                        </p:attrNameLst>
                                      </p:cBhvr>
                                      <p:to>
                                        <p:strVal val="visible"/>
                                      </p:to>
                                    </p:set>
                                    <p:animEffect transition="in" filter="fade">
                                      <p:cBhvr>
                                        <p:cTn id="246" dur="500"/>
                                        <p:tgtEl>
                                          <p:spTgt spid="90">
                                            <p:txEl>
                                              <p:pRg st="2" end="2"/>
                                            </p:txEl>
                                          </p:spTgt>
                                        </p:tgtEl>
                                      </p:cBhvr>
                                    </p:animEffect>
                                  </p:childTnLst>
                                </p:cTn>
                              </p:par>
                            </p:childTnLst>
                          </p:cTn>
                        </p:par>
                        <p:par>
                          <p:cTn id="247" fill="hold">
                            <p:stCondLst>
                              <p:cond delay="30000"/>
                            </p:stCondLst>
                            <p:childTnLst>
                              <p:par>
                                <p:cTn id="248" presetID="10" presetClass="entr" presetSubtype="0" fill="hold" nodeType="afterEffect">
                                  <p:stCondLst>
                                    <p:cond delay="0"/>
                                  </p:stCondLst>
                                  <p:childTnLst>
                                    <p:set>
                                      <p:cBhvr>
                                        <p:cTn id="249" dur="1" fill="hold">
                                          <p:stCondLst>
                                            <p:cond delay="0"/>
                                          </p:stCondLst>
                                        </p:cTn>
                                        <p:tgtEl>
                                          <p:spTgt spid="90">
                                            <p:txEl>
                                              <p:pRg st="3" end="3"/>
                                            </p:txEl>
                                          </p:spTgt>
                                        </p:tgtEl>
                                        <p:attrNameLst>
                                          <p:attrName>style.visibility</p:attrName>
                                        </p:attrNameLst>
                                      </p:cBhvr>
                                      <p:to>
                                        <p:strVal val="visible"/>
                                      </p:to>
                                    </p:set>
                                    <p:animEffect transition="in" filter="fade">
                                      <p:cBhvr>
                                        <p:cTn id="250" dur="500"/>
                                        <p:tgtEl>
                                          <p:spTgt spid="90">
                                            <p:txEl>
                                              <p:pRg st="3" end="3"/>
                                            </p:txEl>
                                          </p:spTgt>
                                        </p:tgtEl>
                                      </p:cBhvr>
                                    </p:animEffect>
                                  </p:childTnLst>
                                </p:cTn>
                              </p:par>
                            </p:childTnLst>
                          </p:cTn>
                        </p:par>
                        <p:par>
                          <p:cTn id="251" fill="hold">
                            <p:stCondLst>
                              <p:cond delay="30500"/>
                            </p:stCondLst>
                            <p:childTnLst>
                              <p:par>
                                <p:cTn id="252" presetID="10" presetClass="entr" presetSubtype="0" fill="hold" nodeType="afterEffect">
                                  <p:stCondLst>
                                    <p:cond delay="0"/>
                                  </p:stCondLst>
                                  <p:childTnLst>
                                    <p:set>
                                      <p:cBhvr>
                                        <p:cTn id="253" dur="1" fill="hold">
                                          <p:stCondLst>
                                            <p:cond delay="0"/>
                                          </p:stCondLst>
                                        </p:cTn>
                                        <p:tgtEl>
                                          <p:spTgt spid="90">
                                            <p:txEl>
                                              <p:pRg st="4" end="4"/>
                                            </p:txEl>
                                          </p:spTgt>
                                        </p:tgtEl>
                                        <p:attrNameLst>
                                          <p:attrName>style.visibility</p:attrName>
                                        </p:attrNameLst>
                                      </p:cBhvr>
                                      <p:to>
                                        <p:strVal val="visible"/>
                                      </p:to>
                                    </p:set>
                                    <p:animEffect transition="in" filter="fade">
                                      <p:cBhvr>
                                        <p:cTn id="254" dur="500"/>
                                        <p:tgtEl>
                                          <p:spTgt spid="90">
                                            <p:txEl>
                                              <p:pRg st="4" end="4"/>
                                            </p:txEl>
                                          </p:spTgt>
                                        </p:tgtEl>
                                      </p:cBhvr>
                                    </p:animEffect>
                                  </p:childTnLst>
                                </p:cTn>
                              </p:par>
                            </p:childTnLst>
                          </p:cTn>
                        </p:par>
                        <p:par>
                          <p:cTn id="255" fill="hold">
                            <p:stCondLst>
                              <p:cond delay="31000"/>
                            </p:stCondLst>
                            <p:childTnLst>
                              <p:par>
                                <p:cTn id="256" presetID="10" presetClass="entr" presetSubtype="0" fill="hold" nodeType="afterEffect">
                                  <p:stCondLst>
                                    <p:cond delay="0"/>
                                  </p:stCondLst>
                                  <p:childTnLst>
                                    <p:set>
                                      <p:cBhvr>
                                        <p:cTn id="257" dur="1" fill="hold">
                                          <p:stCondLst>
                                            <p:cond delay="0"/>
                                          </p:stCondLst>
                                        </p:cTn>
                                        <p:tgtEl>
                                          <p:spTgt spid="90">
                                            <p:txEl>
                                              <p:pRg st="5" end="5"/>
                                            </p:txEl>
                                          </p:spTgt>
                                        </p:tgtEl>
                                        <p:attrNameLst>
                                          <p:attrName>style.visibility</p:attrName>
                                        </p:attrNameLst>
                                      </p:cBhvr>
                                      <p:to>
                                        <p:strVal val="visible"/>
                                      </p:to>
                                    </p:set>
                                    <p:animEffect transition="in" filter="fade">
                                      <p:cBhvr>
                                        <p:cTn id="258" dur="500"/>
                                        <p:tgtEl>
                                          <p:spTgt spid="90">
                                            <p:txEl>
                                              <p:pRg st="5" end="5"/>
                                            </p:txEl>
                                          </p:spTgt>
                                        </p:tgtEl>
                                      </p:cBhvr>
                                    </p:animEffect>
                                  </p:childTnLst>
                                </p:cTn>
                              </p:par>
                            </p:childTnLst>
                          </p:cTn>
                        </p:par>
                        <p:par>
                          <p:cTn id="259" fill="hold">
                            <p:stCondLst>
                              <p:cond delay="31500"/>
                            </p:stCondLst>
                            <p:childTnLst>
                              <p:par>
                                <p:cTn id="260" presetID="10" presetClass="entr" presetSubtype="0" fill="hold" nodeType="afterEffect">
                                  <p:stCondLst>
                                    <p:cond delay="0"/>
                                  </p:stCondLst>
                                  <p:childTnLst>
                                    <p:set>
                                      <p:cBhvr>
                                        <p:cTn id="261" dur="1" fill="hold">
                                          <p:stCondLst>
                                            <p:cond delay="0"/>
                                          </p:stCondLst>
                                        </p:cTn>
                                        <p:tgtEl>
                                          <p:spTgt spid="90">
                                            <p:txEl>
                                              <p:pRg st="6" end="6"/>
                                            </p:txEl>
                                          </p:spTgt>
                                        </p:tgtEl>
                                        <p:attrNameLst>
                                          <p:attrName>style.visibility</p:attrName>
                                        </p:attrNameLst>
                                      </p:cBhvr>
                                      <p:to>
                                        <p:strVal val="visible"/>
                                      </p:to>
                                    </p:set>
                                    <p:animEffect transition="in" filter="fade">
                                      <p:cBhvr>
                                        <p:cTn id="262" dur="500"/>
                                        <p:tgtEl>
                                          <p:spTgt spid="90">
                                            <p:txEl>
                                              <p:pRg st="6" end="6"/>
                                            </p:txEl>
                                          </p:spTgt>
                                        </p:tgtEl>
                                      </p:cBhvr>
                                    </p:animEffect>
                                  </p:childTnLst>
                                </p:cTn>
                              </p:par>
                            </p:childTnLst>
                          </p:cTn>
                        </p:par>
                        <p:par>
                          <p:cTn id="263" fill="hold">
                            <p:stCondLst>
                              <p:cond delay="32000"/>
                            </p:stCondLst>
                            <p:childTnLst>
                              <p:par>
                                <p:cTn id="264" presetID="10" presetClass="entr" presetSubtype="0" fill="hold" nodeType="afterEffect">
                                  <p:stCondLst>
                                    <p:cond delay="0"/>
                                  </p:stCondLst>
                                  <p:childTnLst>
                                    <p:set>
                                      <p:cBhvr>
                                        <p:cTn id="265" dur="1" fill="hold">
                                          <p:stCondLst>
                                            <p:cond delay="0"/>
                                          </p:stCondLst>
                                        </p:cTn>
                                        <p:tgtEl>
                                          <p:spTgt spid="90">
                                            <p:txEl>
                                              <p:pRg st="7" end="7"/>
                                            </p:txEl>
                                          </p:spTgt>
                                        </p:tgtEl>
                                        <p:attrNameLst>
                                          <p:attrName>style.visibility</p:attrName>
                                        </p:attrNameLst>
                                      </p:cBhvr>
                                      <p:to>
                                        <p:strVal val="visible"/>
                                      </p:to>
                                    </p:set>
                                    <p:animEffect transition="in" filter="fade">
                                      <p:cBhvr>
                                        <p:cTn id="266" dur="500"/>
                                        <p:tgtEl>
                                          <p:spTgt spid="90">
                                            <p:txEl>
                                              <p:pRg st="7" end="7"/>
                                            </p:txEl>
                                          </p:spTgt>
                                        </p:tgtEl>
                                      </p:cBhvr>
                                    </p:animEffect>
                                  </p:childTnLst>
                                </p:cTn>
                              </p:par>
                            </p:childTnLst>
                          </p:cTn>
                        </p:par>
                        <p:par>
                          <p:cTn id="267" fill="hold">
                            <p:stCondLst>
                              <p:cond delay="32500"/>
                            </p:stCondLst>
                            <p:childTnLst>
                              <p:par>
                                <p:cTn id="268" presetID="10" presetClass="entr" presetSubtype="0" fill="hold" nodeType="afterEffect">
                                  <p:stCondLst>
                                    <p:cond delay="0"/>
                                  </p:stCondLst>
                                  <p:childTnLst>
                                    <p:set>
                                      <p:cBhvr>
                                        <p:cTn id="269" dur="1" fill="hold">
                                          <p:stCondLst>
                                            <p:cond delay="0"/>
                                          </p:stCondLst>
                                        </p:cTn>
                                        <p:tgtEl>
                                          <p:spTgt spid="90">
                                            <p:txEl>
                                              <p:pRg st="8" end="8"/>
                                            </p:txEl>
                                          </p:spTgt>
                                        </p:tgtEl>
                                        <p:attrNameLst>
                                          <p:attrName>style.visibility</p:attrName>
                                        </p:attrNameLst>
                                      </p:cBhvr>
                                      <p:to>
                                        <p:strVal val="visible"/>
                                      </p:to>
                                    </p:set>
                                    <p:animEffect transition="in" filter="fade">
                                      <p:cBhvr>
                                        <p:cTn id="270" dur="500"/>
                                        <p:tgtEl>
                                          <p:spTgt spid="90">
                                            <p:txEl>
                                              <p:pRg st="8" end="8"/>
                                            </p:txEl>
                                          </p:spTgt>
                                        </p:tgtEl>
                                      </p:cBhvr>
                                    </p:animEffect>
                                  </p:childTnLst>
                                </p:cTn>
                              </p:par>
                            </p:childTnLst>
                          </p:cTn>
                        </p:par>
                        <p:par>
                          <p:cTn id="271" fill="hold">
                            <p:stCondLst>
                              <p:cond delay="33000"/>
                            </p:stCondLst>
                            <p:childTnLst>
                              <p:par>
                                <p:cTn id="272" presetID="10" presetClass="entr" presetSubtype="0" fill="hold" nodeType="afterEffect">
                                  <p:stCondLst>
                                    <p:cond delay="0"/>
                                  </p:stCondLst>
                                  <p:childTnLst>
                                    <p:set>
                                      <p:cBhvr>
                                        <p:cTn id="273" dur="1" fill="hold">
                                          <p:stCondLst>
                                            <p:cond delay="0"/>
                                          </p:stCondLst>
                                        </p:cTn>
                                        <p:tgtEl>
                                          <p:spTgt spid="88">
                                            <p:txEl>
                                              <p:pRg st="0" end="0"/>
                                            </p:txEl>
                                          </p:spTgt>
                                        </p:tgtEl>
                                        <p:attrNameLst>
                                          <p:attrName>style.visibility</p:attrName>
                                        </p:attrNameLst>
                                      </p:cBhvr>
                                      <p:to>
                                        <p:strVal val="visible"/>
                                      </p:to>
                                    </p:set>
                                    <p:animEffect transition="in" filter="fade">
                                      <p:cBhvr>
                                        <p:cTn id="274" dur="500"/>
                                        <p:tgtEl>
                                          <p:spTgt spid="88">
                                            <p:txEl>
                                              <p:pRg st="0" end="0"/>
                                            </p:txEl>
                                          </p:spTgt>
                                        </p:tgtEl>
                                      </p:cBhvr>
                                    </p:animEffect>
                                  </p:childTnLst>
                                </p:cTn>
                              </p:par>
                            </p:childTnLst>
                          </p:cTn>
                        </p:par>
                        <p:par>
                          <p:cTn id="275" fill="hold">
                            <p:stCondLst>
                              <p:cond delay="33500"/>
                            </p:stCondLst>
                            <p:childTnLst>
                              <p:par>
                                <p:cTn id="276" presetID="10" presetClass="entr" presetSubtype="0" fill="hold" nodeType="afterEffect">
                                  <p:stCondLst>
                                    <p:cond delay="0"/>
                                  </p:stCondLst>
                                  <p:childTnLst>
                                    <p:set>
                                      <p:cBhvr>
                                        <p:cTn id="277" dur="1" fill="hold">
                                          <p:stCondLst>
                                            <p:cond delay="0"/>
                                          </p:stCondLst>
                                        </p:cTn>
                                        <p:tgtEl>
                                          <p:spTgt spid="88">
                                            <p:txEl>
                                              <p:pRg st="1" end="1"/>
                                            </p:txEl>
                                          </p:spTgt>
                                        </p:tgtEl>
                                        <p:attrNameLst>
                                          <p:attrName>style.visibility</p:attrName>
                                        </p:attrNameLst>
                                      </p:cBhvr>
                                      <p:to>
                                        <p:strVal val="visible"/>
                                      </p:to>
                                    </p:set>
                                    <p:animEffect transition="in" filter="fade">
                                      <p:cBhvr>
                                        <p:cTn id="278" dur="500"/>
                                        <p:tgtEl>
                                          <p:spTgt spid="88">
                                            <p:txEl>
                                              <p:pRg st="1" end="1"/>
                                            </p:txEl>
                                          </p:spTgt>
                                        </p:tgtEl>
                                      </p:cBhvr>
                                    </p:animEffect>
                                  </p:childTnLst>
                                </p:cTn>
                              </p:par>
                            </p:childTnLst>
                          </p:cTn>
                        </p:par>
                        <p:par>
                          <p:cTn id="279" fill="hold">
                            <p:stCondLst>
                              <p:cond delay="34000"/>
                            </p:stCondLst>
                            <p:childTnLst>
                              <p:par>
                                <p:cTn id="280" presetID="10" presetClass="entr" presetSubtype="0" fill="hold" nodeType="afterEffect">
                                  <p:stCondLst>
                                    <p:cond delay="0"/>
                                  </p:stCondLst>
                                  <p:childTnLst>
                                    <p:set>
                                      <p:cBhvr>
                                        <p:cTn id="281" dur="1" fill="hold">
                                          <p:stCondLst>
                                            <p:cond delay="0"/>
                                          </p:stCondLst>
                                        </p:cTn>
                                        <p:tgtEl>
                                          <p:spTgt spid="88">
                                            <p:txEl>
                                              <p:pRg st="2" end="2"/>
                                            </p:txEl>
                                          </p:spTgt>
                                        </p:tgtEl>
                                        <p:attrNameLst>
                                          <p:attrName>style.visibility</p:attrName>
                                        </p:attrNameLst>
                                      </p:cBhvr>
                                      <p:to>
                                        <p:strVal val="visible"/>
                                      </p:to>
                                    </p:set>
                                    <p:animEffect transition="in" filter="fade">
                                      <p:cBhvr>
                                        <p:cTn id="282" dur="500"/>
                                        <p:tgtEl>
                                          <p:spTgt spid="88">
                                            <p:txEl>
                                              <p:pRg st="2" end="2"/>
                                            </p:txEl>
                                          </p:spTgt>
                                        </p:tgtEl>
                                      </p:cBhvr>
                                    </p:animEffect>
                                  </p:childTnLst>
                                </p:cTn>
                              </p:par>
                            </p:childTnLst>
                          </p:cTn>
                        </p:par>
                        <p:par>
                          <p:cTn id="283" fill="hold">
                            <p:stCondLst>
                              <p:cond delay="34500"/>
                            </p:stCondLst>
                            <p:childTnLst>
                              <p:par>
                                <p:cTn id="284" presetID="10" presetClass="entr" presetSubtype="0" fill="hold" nodeType="afterEffect">
                                  <p:stCondLst>
                                    <p:cond delay="0"/>
                                  </p:stCondLst>
                                  <p:childTnLst>
                                    <p:set>
                                      <p:cBhvr>
                                        <p:cTn id="285" dur="1" fill="hold">
                                          <p:stCondLst>
                                            <p:cond delay="0"/>
                                          </p:stCondLst>
                                        </p:cTn>
                                        <p:tgtEl>
                                          <p:spTgt spid="88">
                                            <p:txEl>
                                              <p:pRg st="3" end="3"/>
                                            </p:txEl>
                                          </p:spTgt>
                                        </p:tgtEl>
                                        <p:attrNameLst>
                                          <p:attrName>style.visibility</p:attrName>
                                        </p:attrNameLst>
                                      </p:cBhvr>
                                      <p:to>
                                        <p:strVal val="visible"/>
                                      </p:to>
                                    </p:set>
                                    <p:animEffect transition="in" filter="fade">
                                      <p:cBhvr>
                                        <p:cTn id="286" dur="500"/>
                                        <p:tgtEl>
                                          <p:spTgt spid="88">
                                            <p:txEl>
                                              <p:pRg st="3" end="3"/>
                                            </p:txEl>
                                          </p:spTgt>
                                        </p:tgtEl>
                                      </p:cBhvr>
                                    </p:animEffect>
                                  </p:childTnLst>
                                </p:cTn>
                              </p:par>
                            </p:childTnLst>
                          </p:cTn>
                        </p:par>
                        <p:par>
                          <p:cTn id="287" fill="hold">
                            <p:stCondLst>
                              <p:cond delay="35000"/>
                            </p:stCondLst>
                            <p:childTnLst>
                              <p:par>
                                <p:cTn id="288" presetID="10" presetClass="entr" presetSubtype="0" fill="hold" nodeType="afterEffect">
                                  <p:stCondLst>
                                    <p:cond delay="0"/>
                                  </p:stCondLst>
                                  <p:childTnLst>
                                    <p:set>
                                      <p:cBhvr>
                                        <p:cTn id="289" dur="1" fill="hold">
                                          <p:stCondLst>
                                            <p:cond delay="0"/>
                                          </p:stCondLst>
                                        </p:cTn>
                                        <p:tgtEl>
                                          <p:spTgt spid="88">
                                            <p:txEl>
                                              <p:pRg st="4" end="4"/>
                                            </p:txEl>
                                          </p:spTgt>
                                        </p:tgtEl>
                                        <p:attrNameLst>
                                          <p:attrName>style.visibility</p:attrName>
                                        </p:attrNameLst>
                                      </p:cBhvr>
                                      <p:to>
                                        <p:strVal val="visible"/>
                                      </p:to>
                                    </p:set>
                                    <p:animEffect transition="in" filter="fade">
                                      <p:cBhvr>
                                        <p:cTn id="290" dur="500"/>
                                        <p:tgtEl>
                                          <p:spTgt spid="88">
                                            <p:txEl>
                                              <p:pRg st="4" end="4"/>
                                            </p:txEl>
                                          </p:spTgt>
                                        </p:tgtEl>
                                      </p:cBhvr>
                                    </p:animEffect>
                                  </p:childTnLst>
                                </p:cTn>
                              </p:par>
                            </p:childTnLst>
                          </p:cTn>
                        </p:par>
                        <p:par>
                          <p:cTn id="291" fill="hold">
                            <p:stCondLst>
                              <p:cond delay="35500"/>
                            </p:stCondLst>
                            <p:childTnLst>
                              <p:par>
                                <p:cTn id="292" presetID="10" presetClass="entr" presetSubtype="0" fill="hold" nodeType="afterEffect">
                                  <p:stCondLst>
                                    <p:cond delay="0"/>
                                  </p:stCondLst>
                                  <p:childTnLst>
                                    <p:set>
                                      <p:cBhvr>
                                        <p:cTn id="293" dur="1" fill="hold">
                                          <p:stCondLst>
                                            <p:cond delay="0"/>
                                          </p:stCondLst>
                                        </p:cTn>
                                        <p:tgtEl>
                                          <p:spTgt spid="88">
                                            <p:txEl>
                                              <p:pRg st="5" end="5"/>
                                            </p:txEl>
                                          </p:spTgt>
                                        </p:tgtEl>
                                        <p:attrNameLst>
                                          <p:attrName>style.visibility</p:attrName>
                                        </p:attrNameLst>
                                      </p:cBhvr>
                                      <p:to>
                                        <p:strVal val="visible"/>
                                      </p:to>
                                    </p:set>
                                    <p:animEffect transition="in" filter="fade">
                                      <p:cBhvr>
                                        <p:cTn id="294" dur="500"/>
                                        <p:tgtEl>
                                          <p:spTgt spid="88">
                                            <p:txEl>
                                              <p:pRg st="5" end="5"/>
                                            </p:txEl>
                                          </p:spTgt>
                                        </p:tgtEl>
                                      </p:cBhvr>
                                    </p:animEffect>
                                  </p:childTnLst>
                                </p:cTn>
                              </p:par>
                            </p:childTnLst>
                          </p:cTn>
                        </p:par>
                        <p:par>
                          <p:cTn id="295" fill="hold">
                            <p:stCondLst>
                              <p:cond delay="36000"/>
                            </p:stCondLst>
                            <p:childTnLst>
                              <p:par>
                                <p:cTn id="296" presetID="10" presetClass="entr" presetSubtype="0" fill="hold" nodeType="afterEffect">
                                  <p:stCondLst>
                                    <p:cond delay="0"/>
                                  </p:stCondLst>
                                  <p:childTnLst>
                                    <p:set>
                                      <p:cBhvr>
                                        <p:cTn id="297" dur="1" fill="hold">
                                          <p:stCondLst>
                                            <p:cond delay="0"/>
                                          </p:stCondLst>
                                        </p:cTn>
                                        <p:tgtEl>
                                          <p:spTgt spid="88">
                                            <p:txEl>
                                              <p:pRg st="6" end="6"/>
                                            </p:txEl>
                                          </p:spTgt>
                                        </p:tgtEl>
                                        <p:attrNameLst>
                                          <p:attrName>style.visibility</p:attrName>
                                        </p:attrNameLst>
                                      </p:cBhvr>
                                      <p:to>
                                        <p:strVal val="visible"/>
                                      </p:to>
                                    </p:set>
                                    <p:animEffect transition="in" filter="fade">
                                      <p:cBhvr>
                                        <p:cTn id="298" dur="500"/>
                                        <p:tgtEl>
                                          <p:spTgt spid="88">
                                            <p:txEl>
                                              <p:pRg st="6" end="6"/>
                                            </p:txEl>
                                          </p:spTgt>
                                        </p:tgtEl>
                                      </p:cBhvr>
                                    </p:animEffect>
                                  </p:childTnLst>
                                </p:cTn>
                              </p:par>
                            </p:childTnLst>
                          </p:cTn>
                        </p:par>
                        <p:par>
                          <p:cTn id="299" fill="hold">
                            <p:stCondLst>
                              <p:cond delay="36500"/>
                            </p:stCondLst>
                            <p:childTnLst>
                              <p:par>
                                <p:cTn id="300" presetID="10" presetClass="entr" presetSubtype="0" fill="hold" nodeType="afterEffect">
                                  <p:stCondLst>
                                    <p:cond delay="0"/>
                                  </p:stCondLst>
                                  <p:childTnLst>
                                    <p:set>
                                      <p:cBhvr>
                                        <p:cTn id="301" dur="1" fill="hold">
                                          <p:stCondLst>
                                            <p:cond delay="0"/>
                                          </p:stCondLst>
                                        </p:cTn>
                                        <p:tgtEl>
                                          <p:spTgt spid="88">
                                            <p:txEl>
                                              <p:pRg st="7" end="7"/>
                                            </p:txEl>
                                          </p:spTgt>
                                        </p:tgtEl>
                                        <p:attrNameLst>
                                          <p:attrName>style.visibility</p:attrName>
                                        </p:attrNameLst>
                                      </p:cBhvr>
                                      <p:to>
                                        <p:strVal val="visible"/>
                                      </p:to>
                                    </p:set>
                                    <p:animEffect transition="in" filter="fade">
                                      <p:cBhvr>
                                        <p:cTn id="302" dur="500"/>
                                        <p:tgtEl>
                                          <p:spTgt spid="88">
                                            <p:txEl>
                                              <p:pRg st="7" end="7"/>
                                            </p:txEl>
                                          </p:spTgt>
                                        </p:tgtEl>
                                      </p:cBhvr>
                                    </p:animEffect>
                                  </p:childTnLst>
                                </p:cTn>
                              </p:par>
                            </p:childTnLst>
                          </p:cTn>
                        </p:par>
                        <p:par>
                          <p:cTn id="303" fill="hold">
                            <p:stCondLst>
                              <p:cond delay="37000"/>
                            </p:stCondLst>
                            <p:childTnLst>
                              <p:par>
                                <p:cTn id="304" presetID="10" presetClass="entr" presetSubtype="0" fill="hold" nodeType="afterEffect">
                                  <p:stCondLst>
                                    <p:cond delay="0"/>
                                  </p:stCondLst>
                                  <p:childTnLst>
                                    <p:set>
                                      <p:cBhvr>
                                        <p:cTn id="305" dur="1" fill="hold">
                                          <p:stCondLst>
                                            <p:cond delay="0"/>
                                          </p:stCondLst>
                                        </p:cTn>
                                        <p:tgtEl>
                                          <p:spTgt spid="88">
                                            <p:txEl>
                                              <p:pRg st="8" end="8"/>
                                            </p:txEl>
                                          </p:spTgt>
                                        </p:tgtEl>
                                        <p:attrNameLst>
                                          <p:attrName>style.visibility</p:attrName>
                                        </p:attrNameLst>
                                      </p:cBhvr>
                                      <p:to>
                                        <p:strVal val="visible"/>
                                      </p:to>
                                    </p:set>
                                    <p:animEffect transition="in" filter="fade">
                                      <p:cBhvr>
                                        <p:cTn id="306" dur="500"/>
                                        <p:tgtEl>
                                          <p:spTgt spid="88">
                                            <p:txEl>
                                              <p:pRg st="8" end="8"/>
                                            </p:txEl>
                                          </p:spTgt>
                                        </p:tgtEl>
                                      </p:cBhvr>
                                    </p:animEffect>
                                  </p:childTnLst>
                                </p:cTn>
                              </p:par>
                            </p:childTnLst>
                          </p:cTn>
                        </p:par>
                        <p:par>
                          <p:cTn id="307" fill="hold">
                            <p:stCondLst>
                              <p:cond delay="37500"/>
                            </p:stCondLst>
                            <p:childTnLst>
                              <p:par>
                                <p:cTn id="308" presetID="2" presetClass="entr" presetSubtype="4" fill="hold" nodeType="afterEffect">
                                  <p:stCondLst>
                                    <p:cond delay="0"/>
                                  </p:stCondLst>
                                  <p:childTnLst>
                                    <p:set>
                                      <p:cBhvr>
                                        <p:cTn id="309" dur="1" fill="hold">
                                          <p:stCondLst>
                                            <p:cond delay="0"/>
                                          </p:stCondLst>
                                        </p:cTn>
                                        <p:tgtEl>
                                          <p:spTgt spid="89">
                                            <p:txEl>
                                              <p:pRg st="0" end="0"/>
                                            </p:txEl>
                                          </p:spTgt>
                                        </p:tgtEl>
                                        <p:attrNameLst>
                                          <p:attrName>style.visibility</p:attrName>
                                        </p:attrNameLst>
                                      </p:cBhvr>
                                      <p:to>
                                        <p:strVal val="visible"/>
                                      </p:to>
                                    </p:set>
                                    <p:anim calcmode="lin" valueType="num">
                                      <p:cBhvr additive="base">
                                        <p:cTn id="310" dur="500"/>
                                        <p:tgtEl>
                                          <p:spTgt spid="89">
                                            <p:txEl>
                                              <p:pRg st="0" end="0"/>
                                            </p:txEl>
                                          </p:spTgt>
                                        </p:tgtEl>
                                        <p:attrNameLst>
                                          <p:attrName>ppt_y</p:attrName>
                                        </p:attrNameLst>
                                      </p:cBhvr>
                                      <p:tavLst>
                                        <p:tav tm="0">
                                          <p:val>
                                            <p:strVal val="#ppt_y+1"/>
                                          </p:val>
                                        </p:tav>
                                        <p:tav tm="100000">
                                          <p:val>
                                            <p:strVal val="#ppt_y"/>
                                          </p:val>
                                        </p:tav>
                                      </p:tavLst>
                                    </p:anim>
                                  </p:childTnLst>
                                </p:cTn>
                              </p:par>
                            </p:childTnLst>
                          </p:cTn>
                        </p:par>
                        <p:par>
                          <p:cTn id="311" fill="hold">
                            <p:stCondLst>
                              <p:cond delay="38000"/>
                            </p:stCondLst>
                            <p:childTnLst>
                              <p:par>
                                <p:cTn id="312" presetID="2" presetClass="entr" presetSubtype="4" fill="hold" nodeType="afterEffect">
                                  <p:stCondLst>
                                    <p:cond delay="0"/>
                                  </p:stCondLst>
                                  <p:childTnLst>
                                    <p:set>
                                      <p:cBhvr>
                                        <p:cTn id="313" dur="1" fill="hold">
                                          <p:stCondLst>
                                            <p:cond delay="0"/>
                                          </p:stCondLst>
                                        </p:cTn>
                                        <p:tgtEl>
                                          <p:spTgt spid="89">
                                            <p:txEl>
                                              <p:pRg st="1" end="1"/>
                                            </p:txEl>
                                          </p:spTgt>
                                        </p:tgtEl>
                                        <p:attrNameLst>
                                          <p:attrName>style.visibility</p:attrName>
                                        </p:attrNameLst>
                                      </p:cBhvr>
                                      <p:to>
                                        <p:strVal val="visible"/>
                                      </p:to>
                                    </p:set>
                                    <p:anim calcmode="lin" valueType="num">
                                      <p:cBhvr additive="base">
                                        <p:cTn id="314" dur="500"/>
                                        <p:tgtEl>
                                          <p:spTgt spid="89">
                                            <p:txEl>
                                              <p:pRg st="1" end="1"/>
                                            </p:txEl>
                                          </p:spTgt>
                                        </p:tgtEl>
                                        <p:attrNameLst>
                                          <p:attrName>ppt_y</p:attrName>
                                        </p:attrNameLst>
                                      </p:cBhvr>
                                      <p:tavLst>
                                        <p:tav tm="0">
                                          <p:val>
                                            <p:strVal val="#ppt_y+1"/>
                                          </p:val>
                                        </p:tav>
                                        <p:tav tm="100000">
                                          <p:val>
                                            <p:strVal val="#ppt_y"/>
                                          </p:val>
                                        </p:tav>
                                      </p:tavLst>
                                    </p:anim>
                                  </p:childTnLst>
                                </p:cTn>
                              </p:par>
                            </p:childTnLst>
                          </p:cTn>
                        </p:par>
                        <p:par>
                          <p:cTn id="315" fill="hold">
                            <p:stCondLst>
                              <p:cond delay="38500"/>
                            </p:stCondLst>
                            <p:childTnLst>
                              <p:par>
                                <p:cTn id="316" presetID="2" presetClass="entr" presetSubtype="4" fill="hold" nodeType="afterEffect">
                                  <p:stCondLst>
                                    <p:cond delay="0"/>
                                  </p:stCondLst>
                                  <p:childTnLst>
                                    <p:set>
                                      <p:cBhvr>
                                        <p:cTn id="317" dur="1" fill="hold">
                                          <p:stCondLst>
                                            <p:cond delay="0"/>
                                          </p:stCondLst>
                                        </p:cTn>
                                        <p:tgtEl>
                                          <p:spTgt spid="89">
                                            <p:txEl>
                                              <p:pRg st="2" end="2"/>
                                            </p:txEl>
                                          </p:spTgt>
                                        </p:tgtEl>
                                        <p:attrNameLst>
                                          <p:attrName>style.visibility</p:attrName>
                                        </p:attrNameLst>
                                      </p:cBhvr>
                                      <p:to>
                                        <p:strVal val="visible"/>
                                      </p:to>
                                    </p:set>
                                    <p:anim calcmode="lin" valueType="num">
                                      <p:cBhvr additive="base">
                                        <p:cTn id="318" dur="500"/>
                                        <p:tgtEl>
                                          <p:spTgt spid="89">
                                            <p:txEl>
                                              <p:pRg st="2" end="2"/>
                                            </p:txEl>
                                          </p:spTgt>
                                        </p:tgtEl>
                                        <p:attrNameLst>
                                          <p:attrName>ppt_y</p:attrName>
                                        </p:attrNameLst>
                                      </p:cBhvr>
                                      <p:tavLst>
                                        <p:tav tm="0">
                                          <p:val>
                                            <p:strVal val="#ppt_y+1"/>
                                          </p:val>
                                        </p:tav>
                                        <p:tav tm="100000">
                                          <p:val>
                                            <p:strVal val="#ppt_y"/>
                                          </p:val>
                                        </p:tav>
                                      </p:tavLst>
                                    </p:anim>
                                  </p:childTnLst>
                                </p:cTn>
                              </p:par>
                            </p:childTnLst>
                          </p:cTn>
                        </p:par>
                        <p:par>
                          <p:cTn id="319" fill="hold">
                            <p:stCondLst>
                              <p:cond delay="39000"/>
                            </p:stCondLst>
                            <p:childTnLst>
                              <p:par>
                                <p:cTn id="320" presetID="2" presetClass="entr" presetSubtype="4" fill="hold" nodeType="afterEffect">
                                  <p:stCondLst>
                                    <p:cond delay="0"/>
                                  </p:stCondLst>
                                  <p:childTnLst>
                                    <p:set>
                                      <p:cBhvr>
                                        <p:cTn id="321" dur="1" fill="hold">
                                          <p:stCondLst>
                                            <p:cond delay="0"/>
                                          </p:stCondLst>
                                        </p:cTn>
                                        <p:tgtEl>
                                          <p:spTgt spid="89">
                                            <p:txEl>
                                              <p:pRg st="3" end="3"/>
                                            </p:txEl>
                                          </p:spTgt>
                                        </p:tgtEl>
                                        <p:attrNameLst>
                                          <p:attrName>style.visibility</p:attrName>
                                        </p:attrNameLst>
                                      </p:cBhvr>
                                      <p:to>
                                        <p:strVal val="visible"/>
                                      </p:to>
                                    </p:set>
                                    <p:anim calcmode="lin" valueType="num">
                                      <p:cBhvr additive="base">
                                        <p:cTn id="322" dur="500"/>
                                        <p:tgtEl>
                                          <p:spTgt spid="89">
                                            <p:txEl>
                                              <p:pRg st="3" end="3"/>
                                            </p:txEl>
                                          </p:spTgt>
                                        </p:tgtEl>
                                        <p:attrNameLst>
                                          <p:attrName>ppt_y</p:attrName>
                                        </p:attrNameLst>
                                      </p:cBhvr>
                                      <p:tavLst>
                                        <p:tav tm="0">
                                          <p:val>
                                            <p:strVal val="#ppt_y+1"/>
                                          </p:val>
                                        </p:tav>
                                        <p:tav tm="100000">
                                          <p:val>
                                            <p:strVal val="#ppt_y"/>
                                          </p:val>
                                        </p:tav>
                                      </p:tavLst>
                                    </p:anim>
                                  </p:childTnLst>
                                </p:cTn>
                              </p:par>
                            </p:childTnLst>
                          </p:cTn>
                        </p:par>
                        <p:par>
                          <p:cTn id="323" fill="hold">
                            <p:stCondLst>
                              <p:cond delay="39500"/>
                            </p:stCondLst>
                            <p:childTnLst>
                              <p:par>
                                <p:cTn id="324" presetID="2" presetClass="entr" presetSubtype="4" fill="hold" nodeType="afterEffect">
                                  <p:stCondLst>
                                    <p:cond delay="0"/>
                                  </p:stCondLst>
                                  <p:childTnLst>
                                    <p:set>
                                      <p:cBhvr>
                                        <p:cTn id="325" dur="1" fill="hold">
                                          <p:stCondLst>
                                            <p:cond delay="0"/>
                                          </p:stCondLst>
                                        </p:cTn>
                                        <p:tgtEl>
                                          <p:spTgt spid="89">
                                            <p:txEl>
                                              <p:pRg st="4" end="4"/>
                                            </p:txEl>
                                          </p:spTgt>
                                        </p:tgtEl>
                                        <p:attrNameLst>
                                          <p:attrName>style.visibility</p:attrName>
                                        </p:attrNameLst>
                                      </p:cBhvr>
                                      <p:to>
                                        <p:strVal val="visible"/>
                                      </p:to>
                                    </p:set>
                                    <p:anim calcmode="lin" valueType="num">
                                      <p:cBhvr additive="base">
                                        <p:cTn id="326" dur="500"/>
                                        <p:tgtEl>
                                          <p:spTgt spid="89">
                                            <p:txEl>
                                              <p:pRg st="4" end="4"/>
                                            </p:txEl>
                                          </p:spTgt>
                                        </p:tgtEl>
                                        <p:attrNameLst>
                                          <p:attrName>ppt_y</p:attrName>
                                        </p:attrNameLst>
                                      </p:cBhvr>
                                      <p:tavLst>
                                        <p:tav tm="0">
                                          <p:val>
                                            <p:strVal val="#ppt_y+1"/>
                                          </p:val>
                                        </p:tav>
                                        <p:tav tm="100000">
                                          <p:val>
                                            <p:strVal val="#ppt_y"/>
                                          </p:val>
                                        </p:tav>
                                      </p:tavLst>
                                    </p:anim>
                                  </p:childTnLst>
                                </p:cTn>
                              </p:par>
                            </p:childTnLst>
                          </p:cTn>
                        </p:par>
                        <p:par>
                          <p:cTn id="327" fill="hold">
                            <p:stCondLst>
                              <p:cond delay="40000"/>
                            </p:stCondLst>
                            <p:childTnLst>
                              <p:par>
                                <p:cTn id="328" presetID="2" presetClass="entr" presetSubtype="4" fill="hold" nodeType="afterEffect">
                                  <p:stCondLst>
                                    <p:cond delay="0"/>
                                  </p:stCondLst>
                                  <p:childTnLst>
                                    <p:set>
                                      <p:cBhvr>
                                        <p:cTn id="329" dur="1" fill="hold">
                                          <p:stCondLst>
                                            <p:cond delay="0"/>
                                          </p:stCondLst>
                                        </p:cTn>
                                        <p:tgtEl>
                                          <p:spTgt spid="89">
                                            <p:txEl>
                                              <p:pRg st="5" end="5"/>
                                            </p:txEl>
                                          </p:spTgt>
                                        </p:tgtEl>
                                        <p:attrNameLst>
                                          <p:attrName>style.visibility</p:attrName>
                                        </p:attrNameLst>
                                      </p:cBhvr>
                                      <p:to>
                                        <p:strVal val="visible"/>
                                      </p:to>
                                    </p:set>
                                    <p:anim calcmode="lin" valueType="num">
                                      <p:cBhvr additive="base">
                                        <p:cTn id="330" dur="500"/>
                                        <p:tgtEl>
                                          <p:spTgt spid="89">
                                            <p:txEl>
                                              <p:pRg st="5" end="5"/>
                                            </p:txEl>
                                          </p:spTgt>
                                        </p:tgtEl>
                                        <p:attrNameLst>
                                          <p:attrName>ppt_y</p:attrName>
                                        </p:attrNameLst>
                                      </p:cBhvr>
                                      <p:tavLst>
                                        <p:tav tm="0">
                                          <p:val>
                                            <p:strVal val="#ppt_y+1"/>
                                          </p:val>
                                        </p:tav>
                                        <p:tav tm="100000">
                                          <p:val>
                                            <p:strVal val="#ppt_y"/>
                                          </p:val>
                                        </p:tav>
                                      </p:tavLst>
                                    </p:anim>
                                  </p:childTnLst>
                                </p:cTn>
                              </p:par>
                            </p:childTnLst>
                          </p:cTn>
                        </p:par>
                        <p:par>
                          <p:cTn id="331" fill="hold">
                            <p:stCondLst>
                              <p:cond delay="40500"/>
                            </p:stCondLst>
                            <p:childTnLst>
                              <p:par>
                                <p:cTn id="332" presetID="2" presetClass="entr" presetSubtype="4" fill="hold" nodeType="afterEffect">
                                  <p:stCondLst>
                                    <p:cond delay="0"/>
                                  </p:stCondLst>
                                  <p:childTnLst>
                                    <p:set>
                                      <p:cBhvr>
                                        <p:cTn id="333" dur="1" fill="hold">
                                          <p:stCondLst>
                                            <p:cond delay="0"/>
                                          </p:stCondLst>
                                        </p:cTn>
                                        <p:tgtEl>
                                          <p:spTgt spid="89">
                                            <p:txEl>
                                              <p:pRg st="6" end="6"/>
                                            </p:txEl>
                                          </p:spTgt>
                                        </p:tgtEl>
                                        <p:attrNameLst>
                                          <p:attrName>style.visibility</p:attrName>
                                        </p:attrNameLst>
                                      </p:cBhvr>
                                      <p:to>
                                        <p:strVal val="visible"/>
                                      </p:to>
                                    </p:set>
                                    <p:anim calcmode="lin" valueType="num">
                                      <p:cBhvr additive="base">
                                        <p:cTn id="334" dur="500"/>
                                        <p:tgtEl>
                                          <p:spTgt spid="89">
                                            <p:txEl>
                                              <p:pRg st="6" end="6"/>
                                            </p:txEl>
                                          </p:spTgt>
                                        </p:tgtEl>
                                        <p:attrNameLst>
                                          <p:attrName>ppt_y</p:attrName>
                                        </p:attrNameLst>
                                      </p:cBhvr>
                                      <p:tavLst>
                                        <p:tav tm="0">
                                          <p:val>
                                            <p:strVal val="#ppt_y+1"/>
                                          </p:val>
                                        </p:tav>
                                        <p:tav tm="100000">
                                          <p:val>
                                            <p:strVal val="#ppt_y"/>
                                          </p:val>
                                        </p:tav>
                                      </p:tavLst>
                                    </p:anim>
                                  </p:childTnLst>
                                </p:cTn>
                              </p:par>
                            </p:childTnLst>
                          </p:cTn>
                        </p:par>
                        <p:par>
                          <p:cTn id="335" fill="hold">
                            <p:stCondLst>
                              <p:cond delay="41000"/>
                            </p:stCondLst>
                            <p:childTnLst>
                              <p:par>
                                <p:cTn id="336" presetID="2" presetClass="entr" presetSubtype="4" fill="hold" nodeType="afterEffect">
                                  <p:stCondLst>
                                    <p:cond delay="0"/>
                                  </p:stCondLst>
                                  <p:childTnLst>
                                    <p:set>
                                      <p:cBhvr>
                                        <p:cTn id="337" dur="1" fill="hold">
                                          <p:stCondLst>
                                            <p:cond delay="0"/>
                                          </p:stCondLst>
                                        </p:cTn>
                                        <p:tgtEl>
                                          <p:spTgt spid="89">
                                            <p:txEl>
                                              <p:pRg st="7" end="7"/>
                                            </p:txEl>
                                          </p:spTgt>
                                        </p:tgtEl>
                                        <p:attrNameLst>
                                          <p:attrName>style.visibility</p:attrName>
                                        </p:attrNameLst>
                                      </p:cBhvr>
                                      <p:to>
                                        <p:strVal val="visible"/>
                                      </p:to>
                                    </p:set>
                                    <p:anim calcmode="lin" valueType="num">
                                      <p:cBhvr additive="base">
                                        <p:cTn id="338" dur="500"/>
                                        <p:tgtEl>
                                          <p:spTgt spid="89">
                                            <p:txEl>
                                              <p:pRg st="7" end="7"/>
                                            </p:txEl>
                                          </p:spTgt>
                                        </p:tgtEl>
                                        <p:attrNameLst>
                                          <p:attrName>ppt_y</p:attrName>
                                        </p:attrNameLst>
                                      </p:cBhvr>
                                      <p:tavLst>
                                        <p:tav tm="0">
                                          <p:val>
                                            <p:strVal val="#ppt_y+1"/>
                                          </p:val>
                                        </p:tav>
                                        <p:tav tm="100000">
                                          <p:val>
                                            <p:strVal val="#ppt_y"/>
                                          </p:val>
                                        </p:tav>
                                      </p:tavLst>
                                    </p:anim>
                                  </p:childTnLst>
                                </p:cTn>
                              </p:par>
                            </p:childTnLst>
                          </p:cTn>
                        </p:par>
                        <p:par>
                          <p:cTn id="339" fill="hold">
                            <p:stCondLst>
                              <p:cond delay="41500"/>
                            </p:stCondLst>
                            <p:childTnLst>
                              <p:par>
                                <p:cTn id="340" presetID="2" presetClass="entr" presetSubtype="4" fill="hold" nodeType="afterEffect">
                                  <p:stCondLst>
                                    <p:cond delay="0"/>
                                  </p:stCondLst>
                                  <p:childTnLst>
                                    <p:set>
                                      <p:cBhvr>
                                        <p:cTn id="341" dur="1" fill="hold">
                                          <p:stCondLst>
                                            <p:cond delay="0"/>
                                          </p:stCondLst>
                                        </p:cTn>
                                        <p:tgtEl>
                                          <p:spTgt spid="89">
                                            <p:txEl>
                                              <p:pRg st="8" end="8"/>
                                            </p:txEl>
                                          </p:spTgt>
                                        </p:tgtEl>
                                        <p:attrNameLst>
                                          <p:attrName>style.visibility</p:attrName>
                                        </p:attrNameLst>
                                      </p:cBhvr>
                                      <p:to>
                                        <p:strVal val="visible"/>
                                      </p:to>
                                    </p:set>
                                    <p:anim calcmode="lin" valueType="num">
                                      <p:cBhvr additive="base">
                                        <p:cTn id="342" dur="500"/>
                                        <p:tgtEl>
                                          <p:spTgt spid="89">
                                            <p:txEl>
                                              <p:pRg st="8" end="8"/>
                                            </p:txEl>
                                          </p:spTgt>
                                        </p:tgtEl>
                                        <p:attrNameLst>
                                          <p:attrName>ppt_y</p:attrName>
                                        </p:attrNameLst>
                                      </p:cBhvr>
                                      <p:tavLst>
                                        <p:tav tm="0">
                                          <p:val>
                                            <p:strVal val="#ppt_y+1"/>
                                          </p:val>
                                        </p:tav>
                                        <p:tav tm="100000">
                                          <p:val>
                                            <p:strVal val="#ppt_y"/>
                                          </p:val>
                                        </p:tav>
                                      </p:tavLst>
                                    </p:anim>
                                  </p:childTnLst>
                                </p:cTn>
                              </p:par>
                            </p:childTnLst>
                          </p:cTn>
                        </p:par>
                        <p:par>
                          <p:cTn id="343" fill="hold">
                            <p:stCondLst>
                              <p:cond delay="42000"/>
                            </p:stCondLst>
                            <p:childTnLst>
                              <p:par>
                                <p:cTn id="344" presetID="23" presetClass="entr" presetSubtype="16" fill="hold" nodeType="afterEffect">
                                  <p:stCondLst>
                                    <p:cond delay="0"/>
                                  </p:stCondLst>
                                  <p:childTnLst>
                                    <p:set>
                                      <p:cBhvr>
                                        <p:cTn id="345" dur="1" fill="hold">
                                          <p:stCondLst>
                                            <p:cond delay="0"/>
                                          </p:stCondLst>
                                        </p:cTn>
                                        <p:tgtEl>
                                          <p:spTgt spid="91"/>
                                        </p:tgtEl>
                                        <p:attrNameLst>
                                          <p:attrName>style.visibility</p:attrName>
                                        </p:attrNameLst>
                                      </p:cBhvr>
                                      <p:to>
                                        <p:strVal val="visible"/>
                                      </p:to>
                                    </p:set>
                                    <p:anim calcmode="lin" valueType="num">
                                      <p:cBhvr additive="base">
                                        <p:cTn id="346" dur="500"/>
                                        <p:tgtEl>
                                          <p:spTgt spid="91"/>
                                        </p:tgtEl>
                                        <p:attrNameLst>
                                          <p:attrName>ppt_w</p:attrName>
                                        </p:attrNameLst>
                                      </p:cBhvr>
                                      <p:tavLst>
                                        <p:tav tm="0">
                                          <p:val>
                                            <p:strVal val="0"/>
                                          </p:val>
                                        </p:tav>
                                        <p:tav tm="100000">
                                          <p:val>
                                            <p:strVal val="#ppt_w"/>
                                          </p:val>
                                        </p:tav>
                                      </p:tavLst>
                                    </p:anim>
                                    <p:anim calcmode="lin" valueType="num">
                                      <p:cBhvr additive="base">
                                        <p:cTn id="347" dur="500"/>
                                        <p:tgtEl>
                                          <p:spTgt spid="91"/>
                                        </p:tgtEl>
                                        <p:attrNameLst>
                                          <p:attrName>ppt_h</p:attrName>
                                        </p:attrNameLst>
                                      </p:cBhvr>
                                      <p:tavLst>
                                        <p:tav tm="0">
                                          <p:val>
                                            <p:strVal val="0"/>
                                          </p:val>
                                        </p:tav>
                                        <p:tav tm="100000">
                                          <p:val>
                                            <p:strVal val="#ppt_h"/>
                                          </p:val>
                                        </p:tav>
                                      </p:tavLst>
                                    </p:anim>
                                  </p:childTnLst>
                                </p:cTn>
                              </p:par>
                            </p:childTnLst>
                          </p:cTn>
                        </p:par>
                        <p:par>
                          <p:cTn id="348" fill="hold">
                            <p:stCondLst>
                              <p:cond delay="42500"/>
                            </p:stCondLst>
                            <p:childTnLst>
                              <p:par>
                                <p:cTn id="349" presetID="10" presetClass="entr" presetSubtype="0" fill="hold" nodeType="afterEffect">
                                  <p:stCondLst>
                                    <p:cond delay="0"/>
                                  </p:stCondLst>
                                  <p:childTnLst>
                                    <p:set>
                                      <p:cBhvr>
                                        <p:cTn id="350" dur="1" fill="hold">
                                          <p:stCondLst>
                                            <p:cond delay="0"/>
                                          </p:stCondLst>
                                        </p:cTn>
                                        <p:tgtEl>
                                          <p:spTgt spid="94">
                                            <p:txEl>
                                              <p:pRg st="0" end="0"/>
                                            </p:txEl>
                                          </p:spTgt>
                                        </p:tgtEl>
                                        <p:attrNameLst>
                                          <p:attrName>style.visibility</p:attrName>
                                        </p:attrNameLst>
                                      </p:cBhvr>
                                      <p:to>
                                        <p:strVal val="visible"/>
                                      </p:to>
                                    </p:set>
                                    <p:animEffect transition="in" filter="fade">
                                      <p:cBhvr>
                                        <p:cTn id="351" dur="500"/>
                                        <p:tgtEl>
                                          <p:spTgt spid="94">
                                            <p:txEl>
                                              <p:pRg st="0" end="0"/>
                                            </p:txEl>
                                          </p:spTgt>
                                        </p:tgtEl>
                                      </p:cBhvr>
                                    </p:animEffect>
                                  </p:childTnLst>
                                </p:cTn>
                              </p:par>
                            </p:childTnLst>
                          </p:cTn>
                        </p:par>
                        <p:par>
                          <p:cTn id="352" fill="hold">
                            <p:stCondLst>
                              <p:cond delay="43000"/>
                            </p:stCondLst>
                            <p:childTnLst>
                              <p:par>
                                <p:cTn id="353" presetID="10" presetClass="entr" presetSubtype="0" fill="hold" nodeType="afterEffect">
                                  <p:stCondLst>
                                    <p:cond delay="0"/>
                                  </p:stCondLst>
                                  <p:childTnLst>
                                    <p:set>
                                      <p:cBhvr>
                                        <p:cTn id="354" dur="1" fill="hold">
                                          <p:stCondLst>
                                            <p:cond delay="0"/>
                                          </p:stCondLst>
                                        </p:cTn>
                                        <p:tgtEl>
                                          <p:spTgt spid="94">
                                            <p:txEl>
                                              <p:pRg st="1" end="1"/>
                                            </p:txEl>
                                          </p:spTgt>
                                        </p:tgtEl>
                                        <p:attrNameLst>
                                          <p:attrName>style.visibility</p:attrName>
                                        </p:attrNameLst>
                                      </p:cBhvr>
                                      <p:to>
                                        <p:strVal val="visible"/>
                                      </p:to>
                                    </p:set>
                                    <p:animEffect transition="in" filter="fade">
                                      <p:cBhvr>
                                        <p:cTn id="355" dur="500"/>
                                        <p:tgtEl>
                                          <p:spTgt spid="94">
                                            <p:txEl>
                                              <p:pRg st="1" end="1"/>
                                            </p:txEl>
                                          </p:spTgt>
                                        </p:tgtEl>
                                      </p:cBhvr>
                                    </p:animEffect>
                                  </p:childTnLst>
                                </p:cTn>
                              </p:par>
                            </p:childTnLst>
                          </p:cTn>
                        </p:par>
                        <p:par>
                          <p:cTn id="356" fill="hold">
                            <p:stCondLst>
                              <p:cond delay="43500"/>
                            </p:stCondLst>
                            <p:childTnLst>
                              <p:par>
                                <p:cTn id="357" presetID="10" presetClass="entr" presetSubtype="0" fill="hold" nodeType="afterEffect">
                                  <p:stCondLst>
                                    <p:cond delay="0"/>
                                  </p:stCondLst>
                                  <p:childTnLst>
                                    <p:set>
                                      <p:cBhvr>
                                        <p:cTn id="358" dur="1" fill="hold">
                                          <p:stCondLst>
                                            <p:cond delay="0"/>
                                          </p:stCondLst>
                                        </p:cTn>
                                        <p:tgtEl>
                                          <p:spTgt spid="94">
                                            <p:txEl>
                                              <p:pRg st="2" end="2"/>
                                            </p:txEl>
                                          </p:spTgt>
                                        </p:tgtEl>
                                        <p:attrNameLst>
                                          <p:attrName>style.visibility</p:attrName>
                                        </p:attrNameLst>
                                      </p:cBhvr>
                                      <p:to>
                                        <p:strVal val="visible"/>
                                      </p:to>
                                    </p:set>
                                    <p:animEffect transition="in" filter="fade">
                                      <p:cBhvr>
                                        <p:cTn id="359" dur="500"/>
                                        <p:tgtEl>
                                          <p:spTgt spid="94">
                                            <p:txEl>
                                              <p:pRg st="2" end="2"/>
                                            </p:txEl>
                                          </p:spTgt>
                                        </p:tgtEl>
                                      </p:cBhvr>
                                    </p:animEffect>
                                  </p:childTnLst>
                                </p:cTn>
                              </p:par>
                            </p:childTnLst>
                          </p:cTn>
                        </p:par>
                        <p:par>
                          <p:cTn id="360" fill="hold">
                            <p:stCondLst>
                              <p:cond delay="44000"/>
                            </p:stCondLst>
                            <p:childTnLst>
                              <p:par>
                                <p:cTn id="361" presetID="10" presetClass="entr" presetSubtype="0" fill="hold" nodeType="afterEffect">
                                  <p:stCondLst>
                                    <p:cond delay="0"/>
                                  </p:stCondLst>
                                  <p:childTnLst>
                                    <p:set>
                                      <p:cBhvr>
                                        <p:cTn id="362" dur="1" fill="hold">
                                          <p:stCondLst>
                                            <p:cond delay="0"/>
                                          </p:stCondLst>
                                        </p:cTn>
                                        <p:tgtEl>
                                          <p:spTgt spid="94">
                                            <p:txEl>
                                              <p:pRg st="3" end="3"/>
                                            </p:txEl>
                                          </p:spTgt>
                                        </p:tgtEl>
                                        <p:attrNameLst>
                                          <p:attrName>style.visibility</p:attrName>
                                        </p:attrNameLst>
                                      </p:cBhvr>
                                      <p:to>
                                        <p:strVal val="visible"/>
                                      </p:to>
                                    </p:set>
                                    <p:animEffect transition="in" filter="fade">
                                      <p:cBhvr>
                                        <p:cTn id="363" dur="500"/>
                                        <p:tgtEl>
                                          <p:spTgt spid="94">
                                            <p:txEl>
                                              <p:pRg st="3" end="3"/>
                                            </p:txEl>
                                          </p:spTgt>
                                        </p:tgtEl>
                                      </p:cBhvr>
                                    </p:animEffect>
                                  </p:childTnLst>
                                </p:cTn>
                              </p:par>
                            </p:childTnLst>
                          </p:cTn>
                        </p:par>
                        <p:par>
                          <p:cTn id="364" fill="hold">
                            <p:stCondLst>
                              <p:cond delay="44500"/>
                            </p:stCondLst>
                            <p:childTnLst>
                              <p:par>
                                <p:cTn id="365" presetID="10" presetClass="entr" presetSubtype="0" fill="hold" nodeType="afterEffect">
                                  <p:stCondLst>
                                    <p:cond delay="0"/>
                                  </p:stCondLst>
                                  <p:childTnLst>
                                    <p:set>
                                      <p:cBhvr>
                                        <p:cTn id="366" dur="1" fill="hold">
                                          <p:stCondLst>
                                            <p:cond delay="0"/>
                                          </p:stCondLst>
                                        </p:cTn>
                                        <p:tgtEl>
                                          <p:spTgt spid="94">
                                            <p:txEl>
                                              <p:pRg st="4" end="4"/>
                                            </p:txEl>
                                          </p:spTgt>
                                        </p:tgtEl>
                                        <p:attrNameLst>
                                          <p:attrName>style.visibility</p:attrName>
                                        </p:attrNameLst>
                                      </p:cBhvr>
                                      <p:to>
                                        <p:strVal val="visible"/>
                                      </p:to>
                                    </p:set>
                                    <p:animEffect transition="in" filter="fade">
                                      <p:cBhvr>
                                        <p:cTn id="367" dur="500"/>
                                        <p:tgtEl>
                                          <p:spTgt spid="94">
                                            <p:txEl>
                                              <p:pRg st="4" end="4"/>
                                            </p:txEl>
                                          </p:spTgt>
                                        </p:tgtEl>
                                      </p:cBhvr>
                                    </p:animEffect>
                                  </p:childTnLst>
                                </p:cTn>
                              </p:par>
                            </p:childTnLst>
                          </p:cTn>
                        </p:par>
                        <p:par>
                          <p:cTn id="368" fill="hold">
                            <p:stCondLst>
                              <p:cond delay="45000"/>
                            </p:stCondLst>
                            <p:childTnLst>
                              <p:par>
                                <p:cTn id="369" presetID="10" presetClass="entr" presetSubtype="0" fill="hold" nodeType="afterEffect">
                                  <p:stCondLst>
                                    <p:cond delay="0"/>
                                  </p:stCondLst>
                                  <p:childTnLst>
                                    <p:set>
                                      <p:cBhvr>
                                        <p:cTn id="370" dur="1" fill="hold">
                                          <p:stCondLst>
                                            <p:cond delay="0"/>
                                          </p:stCondLst>
                                        </p:cTn>
                                        <p:tgtEl>
                                          <p:spTgt spid="94">
                                            <p:txEl>
                                              <p:pRg st="5" end="5"/>
                                            </p:txEl>
                                          </p:spTgt>
                                        </p:tgtEl>
                                        <p:attrNameLst>
                                          <p:attrName>style.visibility</p:attrName>
                                        </p:attrNameLst>
                                      </p:cBhvr>
                                      <p:to>
                                        <p:strVal val="visible"/>
                                      </p:to>
                                    </p:set>
                                    <p:animEffect transition="in" filter="fade">
                                      <p:cBhvr>
                                        <p:cTn id="371" dur="500"/>
                                        <p:tgtEl>
                                          <p:spTgt spid="94">
                                            <p:txEl>
                                              <p:pRg st="5" end="5"/>
                                            </p:txEl>
                                          </p:spTgt>
                                        </p:tgtEl>
                                      </p:cBhvr>
                                    </p:animEffect>
                                  </p:childTnLst>
                                </p:cTn>
                              </p:par>
                            </p:childTnLst>
                          </p:cTn>
                        </p:par>
                        <p:par>
                          <p:cTn id="372" fill="hold">
                            <p:stCondLst>
                              <p:cond delay="45500"/>
                            </p:stCondLst>
                            <p:childTnLst>
                              <p:par>
                                <p:cTn id="373" presetID="10" presetClass="entr" presetSubtype="0" fill="hold" nodeType="afterEffect">
                                  <p:stCondLst>
                                    <p:cond delay="0"/>
                                  </p:stCondLst>
                                  <p:childTnLst>
                                    <p:set>
                                      <p:cBhvr>
                                        <p:cTn id="374" dur="1" fill="hold">
                                          <p:stCondLst>
                                            <p:cond delay="0"/>
                                          </p:stCondLst>
                                        </p:cTn>
                                        <p:tgtEl>
                                          <p:spTgt spid="94">
                                            <p:txEl>
                                              <p:pRg st="6" end="6"/>
                                            </p:txEl>
                                          </p:spTgt>
                                        </p:tgtEl>
                                        <p:attrNameLst>
                                          <p:attrName>style.visibility</p:attrName>
                                        </p:attrNameLst>
                                      </p:cBhvr>
                                      <p:to>
                                        <p:strVal val="visible"/>
                                      </p:to>
                                    </p:set>
                                    <p:animEffect transition="in" filter="fade">
                                      <p:cBhvr>
                                        <p:cTn id="375" dur="500"/>
                                        <p:tgtEl>
                                          <p:spTgt spid="94">
                                            <p:txEl>
                                              <p:pRg st="6" end="6"/>
                                            </p:txEl>
                                          </p:spTgt>
                                        </p:tgtEl>
                                      </p:cBhvr>
                                    </p:animEffect>
                                  </p:childTnLst>
                                </p:cTn>
                              </p:par>
                            </p:childTnLst>
                          </p:cTn>
                        </p:par>
                        <p:par>
                          <p:cTn id="376" fill="hold">
                            <p:stCondLst>
                              <p:cond delay="46000"/>
                            </p:stCondLst>
                            <p:childTnLst>
                              <p:par>
                                <p:cTn id="377" presetID="10" presetClass="entr" presetSubtype="0" fill="hold" nodeType="afterEffect">
                                  <p:stCondLst>
                                    <p:cond delay="0"/>
                                  </p:stCondLst>
                                  <p:childTnLst>
                                    <p:set>
                                      <p:cBhvr>
                                        <p:cTn id="378" dur="1" fill="hold">
                                          <p:stCondLst>
                                            <p:cond delay="0"/>
                                          </p:stCondLst>
                                        </p:cTn>
                                        <p:tgtEl>
                                          <p:spTgt spid="94">
                                            <p:txEl>
                                              <p:pRg st="7" end="7"/>
                                            </p:txEl>
                                          </p:spTgt>
                                        </p:tgtEl>
                                        <p:attrNameLst>
                                          <p:attrName>style.visibility</p:attrName>
                                        </p:attrNameLst>
                                      </p:cBhvr>
                                      <p:to>
                                        <p:strVal val="visible"/>
                                      </p:to>
                                    </p:set>
                                    <p:animEffect transition="in" filter="fade">
                                      <p:cBhvr>
                                        <p:cTn id="379" dur="500"/>
                                        <p:tgtEl>
                                          <p:spTgt spid="94">
                                            <p:txEl>
                                              <p:pRg st="7" end="7"/>
                                            </p:txEl>
                                          </p:spTgt>
                                        </p:tgtEl>
                                      </p:cBhvr>
                                    </p:animEffect>
                                  </p:childTnLst>
                                </p:cTn>
                              </p:par>
                            </p:childTnLst>
                          </p:cTn>
                        </p:par>
                        <p:par>
                          <p:cTn id="380" fill="hold">
                            <p:stCondLst>
                              <p:cond delay="46500"/>
                            </p:stCondLst>
                            <p:childTnLst>
                              <p:par>
                                <p:cTn id="381" presetID="10" presetClass="entr" presetSubtype="0" fill="hold" nodeType="afterEffect">
                                  <p:stCondLst>
                                    <p:cond delay="0"/>
                                  </p:stCondLst>
                                  <p:childTnLst>
                                    <p:set>
                                      <p:cBhvr>
                                        <p:cTn id="382" dur="1" fill="hold">
                                          <p:stCondLst>
                                            <p:cond delay="0"/>
                                          </p:stCondLst>
                                        </p:cTn>
                                        <p:tgtEl>
                                          <p:spTgt spid="94">
                                            <p:txEl>
                                              <p:pRg st="8" end="8"/>
                                            </p:txEl>
                                          </p:spTgt>
                                        </p:tgtEl>
                                        <p:attrNameLst>
                                          <p:attrName>style.visibility</p:attrName>
                                        </p:attrNameLst>
                                      </p:cBhvr>
                                      <p:to>
                                        <p:strVal val="visible"/>
                                      </p:to>
                                    </p:set>
                                    <p:animEffect transition="in" filter="fade">
                                      <p:cBhvr>
                                        <p:cTn id="383" dur="500"/>
                                        <p:tgtEl>
                                          <p:spTgt spid="94">
                                            <p:txEl>
                                              <p:pRg st="8" end="8"/>
                                            </p:txEl>
                                          </p:spTgt>
                                        </p:tgtEl>
                                      </p:cBhvr>
                                    </p:animEffect>
                                  </p:childTnLst>
                                </p:cTn>
                              </p:par>
                            </p:childTnLst>
                          </p:cTn>
                        </p:par>
                        <p:par>
                          <p:cTn id="384" fill="hold">
                            <p:stCondLst>
                              <p:cond delay="47000"/>
                            </p:stCondLst>
                            <p:childTnLst>
                              <p:par>
                                <p:cTn id="385" presetID="10" presetClass="entr" presetSubtype="0" fill="hold" nodeType="afterEffect">
                                  <p:stCondLst>
                                    <p:cond delay="0"/>
                                  </p:stCondLst>
                                  <p:childTnLst>
                                    <p:set>
                                      <p:cBhvr>
                                        <p:cTn id="386" dur="1" fill="hold">
                                          <p:stCondLst>
                                            <p:cond delay="0"/>
                                          </p:stCondLst>
                                        </p:cTn>
                                        <p:tgtEl>
                                          <p:spTgt spid="92">
                                            <p:txEl>
                                              <p:pRg st="0" end="0"/>
                                            </p:txEl>
                                          </p:spTgt>
                                        </p:tgtEl>
                                        <p:attrNameLst>
                                          <p:attrName>style.visibility</p:attrName>
                                        </p:attrNameLst>
                                      </p:cBhvr>
                                      <p:to>
                                        <p:strVal val="visible"/>
                                      </p:to>
                                    </p:set>
                                    <p:animEffect transition="in" filter="fade">
                                      <p:cBhvr>
                                        <p:cTn id="387" dur="500"/>
                                        <p:tgtEl>
                                          <p:spTgt spid="92">
                                            <p:txEl>
                                              <p:pRg st="0" end="0"/>
                                            </p:txEl>
                                          </p:spTgt>
                                        </p:tgtEl>
                                      </p:cBhvr>
                                    </p:animEffect>
                                  </p:childTnLst>
                                </p:cTn>
                              </p:par>
                            </p:childTnLst>
                          </p:cTn>
                        </p:par>
                        <p:par>
                          <p:cTn id="388" fill="hold">
                            <p:stCondLst>
                              <p:cond delay="47500"/>
                            </p:stCondLst>
                            <p:childTnLst>
                              <p:par>
                                <p:cTn id="389" presetID="10" presetClass="entr" presetSubtype="0" fill="hold" nodeType="afterEffect">
                                  <p:stCondLst>
                                    <p:cond delay="0"/>
                                  </p:stCondLst>
                                  <p:childTnLst>
                                    <p:set>
                                      <p:cBhvr>
                                        <p:cTn id="390" dur="1" fill="hold">
                                          <p:stCondLst>
                                            <p:cond delay="0"/>
                                          </p:stCondLst>
                                        </p:cTn>
                                        <p:tgtEl>
                                          <p:spTgt spid="92">
                                            <p:txEl>
                                              <p:pRg st="1" end="1"/>
                                            </p:txEl>
                                          </p:spTgt>
                                        </p:tgtEl>
                                        <p:attrNameLst>
                                          <p:attrName>style.visibility</p:attrName>
                                        </p:attrNameLst>
                                      </p:cBhvr>
                                      <p:to>
                                        <p:strVal val="visible"/>
                                      </p:to>
                                    </p:set>
                                    <p:animEffect transition="in" filter="fade">
                                      <p:cBhvr>
                                        <p:cTn id="391" dur="500"/>
                                        <p:tgtEl>
                                          <p:spTgt spid="92">
                                            <p:txEl>
                                              <p:pRg st="1" end="1"/>
                                            </p:txEl>
                                          </p:spTgt>
                                        </p:tgtEl>
                                      </p:cBhvr>
                                    </p:animEffect>
                                  </p:childTnLst>
                                </p:cTn>
                              </p:par>
                            </p:childTnLst>
                          </p:cTn>
                        </p:par>
                        <p:par>
                          <p:cTn id="392" fill="hold">
                            <p:stCondLst>
                              <p:cond delay="48000"/>
                            </p:stCondLst>
                            <p:childTnLst>
                              <p:par>
                                <p:cTn id="393" presetID="10" presetClass="entr" presetSubtype="0" fill="hold" nodeType="afterEffect">
                                  <p:stCondLst>
                                    <p:cond delay="0"/>
                                  </p:stCondLst>
                                  <p:childTnLst>
                                    <p:set>
                                      <p:cBhvr>
                                        <p:cTn id="394" dur="1" fill="hold">
                                          <p:stCondLst>
                                            <p:cond delay="0"/>
                                          </p:stCondLst>
                                        </p:cTn>
                                        <p:tgtEl>
                                          <p:spTgt spid="92">
                                            <p:txEl>
                                              <p:pRg st="2" end="2"/>
                                            </p:txEl>
                                          </p:spTgt>
                                        </p:tgtEl>
                                        <p:attrNameLst>
                                          <p:attrName>style.visibility</p:attrName>
                                        </p:attrNameLst>
                                      </p:cBhvr>
                                      <p:to>
                                        <p:strVal val="visible"/>
                                      </p:to>
                                    </p:set>
                                    <p:animEffect transition="in" filter="fade">
                                      <p:cBhvr>
                                        <p:cTn id="395" dur="500"/>
                                        <p:tgtEl>
                                          <p:spTgt spid="92">
                                            <p:txEl>
                                              <p:pRg st="2" end="2"/>
                                            </p:txEl>
                                          </p:spTgt>
                                        </p:tgtEl>
                                      </p:cBhvr>
                                    </p:animEffect>
                                  </p:childTnLst>
                                </p:cTn>
                              </p:par>
                            </p:childTnLst>
                          </p:cTn>
                        </p:par>
                        <p:par>
                          <p:cTn id="396" fill="hold">
                            <p:stCondLst>
                              <p:cond delay="48500"/>
                            </p:stCondLst>
                            <p:childTnLst>
                              <p:par>
                                <p:cTn id="397" presetID="10" presetClass="entr" presetSubtype="0" fill="hold" nodeType="afterEffect">
                                  <p:stCondLst>
                                    <p:cond delay="0"/>
                                  </p:stCondLst>
                                  <p:childTnLst>
                                    <p:set>
                                      <p:cBhvr>
                                        <p:cTn id="398" dur="1" fill="hold">
                                          <p:stCondLst>
                                            <p:cond delay="0"/>
                                          </p:stCondLst>
                                        </p:cTn>
                                        <p:tgtEl>
                                          <p:spTgt spid="92">
                                            <p:txEl>
                                              <p:pRg st="3" end="3"/>
                                            </p:txEl>
                                          </p:spTgt>
                                        </p:tgtEl>
                                        <p:attrNameLst>
                                          <p:attrName>style.visibility</p:attrName>
                                        </p:attrNameLst>
                                      </p:cBhvr>
                                      <p:to>
                                        <p:strVal val="visible"/>
                                      </p:to>
                                    </p:set>
                                    <p:animEffect transition="in" filter="fade">
                                      <p:cBhvr>
                                        <p:cTn id="399" dur="500"/>
                                        <p:tgtEl>
                                          <p:spTgt spid="92">
                                            <p:txEl>
                                              <p:pRg st="3" end="3"/>
                                            </p:txEl>
                                          </p:spTgt>
                                        </p:tgtEl>
                                      </p:cBhvr>
                                    </p:animEffect>
                                  </p:childTnLst>
                                </p:cTn>
                              </p:par>
                            </p:childTnLst>
                          </p:cTn>
                        </p:par>
                        <p:par>
                          <p:cTn id="400" fill="hold">
                            <p:stCondLst>
                              <p:cond delay="49000"/>
                            </p:stCondLst>
                            <p:childTnLst>
                              <p:par>
                                <p:cTn id="401" presetID="10" presetClass="entr" presetSubtype="0" fill="hold" nodeType="afterEffect">
                                  <p:stCondLst>
                                    <p:cond delay="0"/>
                                  </p:stCondLst>
                                  <p:childTnLst>
                                    <p:set>
                                      <p:cBhvr>
                                        <p:cTn id="402" dur="1" fill="hold">
                                          <p:stCondLst>
                                            <p:cond delay="0"/>
                                          </p:stCondLst>
                                        </p:cTn>
                                        <p:tgtEl>
                                          <p:spTgt spid="92">
                                            <p:txEl>
                                              <p:pRg st="4" end="4"/>
                                            </p:txEl>
                                          </p:spTgt>
                                        </p:tgtEl>
                                        <p:attrNameLst>
                                          <p:attrName>style.visibility</p:attrName>
                                        </p:attrNameLst>
                                      </p:cBhvr>
                                      <p:to>
                                        <p:strVal val="visible"/>
                                      </p:to>
                                    </p:set>
                                    <p:animEffect transition="in" filter="fade">
                                      <p:cBhvr>
                                        <p:cTn id="403" dur="500"/>
                                        <p:tgtEl>
                                          <p:spTgt spid="92">
                                            <p:txEl>
                                              <p:pRg st="4" end="4"/>
                                            </p:txEl>
                                          </p:spTgt>
                                        </p:tgtEl>
                                      </p:cBhvr>
                                    </p:animEffect>
                                  </p:childTnLst>
                                </p:cTn>
                              </p:par>
                            </p:childTnLst>
                          </p:cTn>
                        </p:par>
                        <p:par>
                          <p:cTn id="404" fill="hold">
                            <p:stCondLst>
                              <p:cond delay="49500"/>
                            </p:stCondLst>
                            <p:childTnLst>
                              <p:par>
                                <p:cTn id="405" presetID="10" presetClass="entr" presetSubtype="0" fill="hold" nodeType="afterEffect">
                                  <p:stCondLst>
                                    <p:cond delay="0"/>
                                  </p:stCondLst>
                                  <p:childTnLst>
                                    <p:set>
                                      <p:cBhvr>
                                        <p:cTn id="406" dur="1" fill="hold">
                                          <p:stCondLst>
                                            <p:cond delay="0"/>
                                          </p:stCondLst>
                                        </p:cTn>
                                        <p:tgtEl>
                                          <p:spTgt spid="92">
                                            <p:txEl>
                                              <p:pRg st="5" end="5"/>
                                            </p:txEl>
                                          </p:spTgt>
                                        </p:tgtEl>
                                        <p:attrNameLst>
                                          <p:attrName>style.visibility</p:attrName>
                                        </p:attrNameLst>
                                      </p:cBhvr>
                                      <p:to>
                                        <p:strVal val="visible"/>
                                      </p:to>
                                    </p:set>
                                    <p:animEffect transition="in" filter="fade">
                                      <p:cBhvr>
                                        <p:cTn id="407" dur="500"/>
                                        <p:tgtEl>
                                          <p:spTgt spid="92">
                                            <p:txEl>
                                              <p:pRg st="5" end="5"/>
                                            </p:txEl>
                                          </p:spTgt>
                                        </p:tgtEl>
                                      </p:cBhvr>
                                    </p:animEffect>
                                  </p:childTnLst>
                                </p:cTn>
                              </p:par>
                            </p:childTnLst>
                          </p:cTn>
                        </p:par>
                        <p:par>
                          <p:cTn id="408" fill="hold">
                            <p:stCondLst>
                              <p:cond delay="50000"/>
                            </p:stCondLst>
                            <p:childTnLst>
                              <p:par>
                                <p:cTn id="409" presetID="10" presetClass="entr" presetSubtype="0" fill="hold" nodeType="afterEffect">
                                  <p:stCondLst>
                                    <p:cond delay="0"/>
                                  </p:stCondLst>
                                  <p:childTnLst>
                                    <p:set>
                                      <p:cBhvr>
                                        <p:cTn id="410" dur="1" fill="hold">
                                          <p:stCondLst>
                                            <p:cond delay="0"/>
                                          </p:stCondLst>
                                        </p:cTn>
                                        <p:tgtEl>
                                          <p:spTgt spid="92">
                                            <p:txEl>
                                              <p:pRg st="6" end="6"/>
                                            </p:txEl>
                                          </p:spTgt>
                                        </p:tgtEl>
                                        <p:attrNameLst>
                                          <p:attrName>style.visibility</p:attrName>
                                        </p:attrNameLst>
                                      </p:cBhvr>
                                      <p:to>
                                        <p:strVal val="visible"/>
                                      </p:to>
                                    </p:set>
                                    <p:animEffect transition="in" filter="fade">
                                      <p:cBhvr>
                                        <p:cTn id="411" dur="500"/>
                                        <p:tgtEl>
                                          <p:spTgt spid="92">
                                            <p:txEl>
                                              <p:pRg st="6" end="6"/>
                                            </p:txEl>
                                          </p:spTgt>
                                        </p:tgtEl>
                                      </p:cBhvr>
                                    </p:animEffect>
                                  </p:childTnLst>
                                </p:cTn>
                              </p:par>
                            </p:childTnLst>
                          </p:cTn>
                        </p:par>
                        <p:par>
                          <p:cTn id="412" fill="hold">
                            <p:stCondLst>
                              <p:cond delay="50500"/>
                            </p:stCondLst>
                            <p:childTnLst>
                              <p:par>
                                <p:cTn id="413" presetID="10" presetClass="entr" presetSubtype="0" fill="hold" nodeType="afterEffect">
                                  <p:stCondLst>
                                    <p:cond delay="0"/>
                                  </p:stCondLst>
                                  <p:childTnLst>
                                    <p:set>
                                      <p:cBhvr>
                                        <p:cTn id="414" dur="1" fill="hold">
                                          <p:stCondLst>
                                            <p:cond delay="0"/>
                                          </p:stCondLst>
                                        </p:cTn>
                                        <p:tgtEl>
                                          <p:spTgt spid="92">
                                            <p:txEl>
                                              <p:pRg st="7" end="7"/>
                                            </p:txEl>
                                          </p:spTgt>
                                        </p:tgtEl>
                                        <p:attrNameLst>
                                          <p:attrName>style.visibility</p:attrName>
                                        </p:attrNameLst>
                                      </p:cBhvr>
                                      <p:to>
                                        <p:strVal val="visible"/>
                                      </p:to>
                                    </p:set>
                                    <p:animEffect transition="in" filter="fade">
                                      <p:cBhvr>
                                        <p:cTn id="415" dur="500"/>
                                        <p:tgtEl>
                                          <p:spTgt spid="92">
                                            <p:txEl>
                                              <p:pRg st="7" end="7"/>
                                            </p:txEl>
                                          </p:spTgt>
                                        </p:tgtEl>
                                      </p:cBhvr>
                                    </p:animEffect>
                                  </p:childTnLst>
                                </p:cTn>
                              </p:par>
                            </p:childTnLst>
                          </p:cTn>
                        </p:par>
                        <p:par>
                          <p:cTn id="416" fill="hold">
                            <p:stCondLst>
                              <p:cond delay="51000"/>
                            </p:stCondLst>
                            <p:childTnLst>
                              <p:par>
                                <p:cTn id="417" presetID="10" presetClass="entr" presetSubtype="0" fill="hold" nodeType="afterEffect">
                                  <p:stCondLst>
                                    <p:cond delay="0"/>
                                  </p:stCondLst>
                                  <p:childTnLst>
                                    <p:set>
                                      <p:cBhvr>
                                        <p:cTn id="418" dur="1" fill="hold">
                                          <p:stCondLst>
                                            <p:cond delay="0"/>
                                          </p:stCondLst>
                                        </p:cTn>
                                        <p:tgtEl>
                                          <p:spTgt spid="92">
                                            <p:txEl>
                                              <p:pRg st="8" end="8"/>
                                            </p:txEl>
                                          </p:spTgt>
                                        </p:tgtEl>
                                        <p:attrNameLst>
                                          <p:attrName>style.visibility</p:attrName>
                                        </p:attrNameLst>
                                      </p:cBhvr>
                                      <p:to>
                                        <p:strVal val="visible"/>
                                      </p:to>
                                    </p:set>
                                    <p:animEffect transition="in" filter="fade">
                                      <p:cBhvr>
                                        <p:cTn id="419" dur="500"/>
                                        <p:tgtEl>
                                          <p:spTgt spid="92">
                                            <p:txEl>
                                              <p:pRg st="8" end="8"/>
                                            </p:txEl>
                                          </p:spTgt>
                                        </p:tgtEl>
                                      </p:cBhvr>
                                    </p:animEffect>
                                  </p:childTnLst>
                                </p:cTn>
                              </p:par>
                            </p:childTnLst>
                          </p:cTn>
                        </p:par>
                        <p:par>
                          <p:cTn id="420" fill="hold">
                            <p:stCondLst>
                              <p:cond delay="51500"/>
                            </p:stCondLst>
                            <p:childTnLst>
                              <p:par>
                                <p:cTn id="421" presetID="2" presetClass="entr" presetSubtype="4" fill="hold" nodeType="afterEffect">
                                  <p:stCondLst>
                                    <p:cond delay="0"/>
                                  </p:stCondLst>
                                  <p:childTnLst>
                                    <p:set>
                                      <p:cBhvr>
                                        <p:cTn id="422" dur="1" fill="hold">
                                          <p:stCondLst>
                                            <p:cond delay="0"/>
                                          </p:stCondLst>
                                        </p:cTn>
                                        <p:tgtEl>
                                          <p:spTgt spid="93">
                                            <p:txEl>
                                              <p:pRg st="0" end="0"/>
                                            </p:txEl>
                                          </p:spTgt>
                                        </p:tgtEl>
                                        <p:attrNameLst>
                                          <p:attrName>style.visibility</p:attrName>
                                        </p:attrNameLst>
                                      </p:cBhvr>
                                      <p:to>
                                        <p:strVal val="visible"/>
                                      </p:to>
                                    </p:set>
                                    <p:anim calcmode="lin" valueType="num">
                                      <p:cBhvr additive="base">
                                        <p:cTn id="423" dur="500"/>
                                        <p:tgtEl>
                                          <p:spTgt spid="93">
                                            <p:txEl>
                                              <p:pRg st="0" end="0"/>
                                            </p:txEl>
                                          </p:spTgt>
                                        </p:tgtEl>
                                        <p:attrNameLst>
                                          <p:attrName>ppt_y</p:attrName>
                                        </p:attrNameLst>
                                      </p:cBhvr>
                                      <p:tavLst>
                                        <p:tav tm="0">
                                          <p:val>
                                            <p:strVal val="#ppt_y+1"/>
                                          </p:val>
                                        </p:tav>
                                        <p:tav tm="100000">
                                          <p:val>
                                            <p:strVal val="#ppt_y"/>
                                          </p:val>
                                        </p:tav>
                                      </p:tavLst>
                                    </p:anim>
                                  </p:childTnLst>
                                </p:cTn>
                              </p:par>
                            </p:childTnLst>
                          </p:cTn>
                        </p:par>
                        <p:par>
                          <p:cTn id="424" fill="hold">
                            <p:stCondLst>
                              <p:cond delay="52000"/>
                            </p:stCondLst>
                            <p:childTnLst>
                              <p:par>
                                <p:cTn id="425" presetID="2" presetClass="entr" presetSubtype="4" fill="hold" nodeType="afterEffect">
                                  <p:stCondLst>
                                    <p:cond delay="0"/>
                                  </p:stCondLst>
                                  <p:childTnLst>
                                    <p:set>
                                      <p:cBhvr>
                                        <p:cTn id="426" dur="1" fill="hold">
                                          <p:stCondLst>
                                            <p:cond delay="0"/>
                                          </p:stCondLst>
                                        </p:cTn>
                                        <p:tgtEl>
                                          <p:spTgt spid="93">
                                            <p:txEl>
                                              <p:pRg st="1" end="1"/>
                                            </p:txEl>
                                          </p:spTgt>
                                        </p:tgtEl>
                                        <p:attrNameLst>
                                          <p:attrName>style.visibility</p:attrName>
                                        </p:attrNameLst>
                                      </p:cBhvr>
                                      <p:to>
                                        <p:strVal val="visible"/>
                                      </p:to>
                                    </p:set>
                                    <p:anim calcmode="lin" valueType="num">
                                      <p:cBhvr additive="base">
                                        <p:cTn id="427" dur="500"/>
                                        <p:tgtEl>
                                          <p:spTgt spid="93">
                                            <p:txEl>
                                              <p:pRg st="1" end="1"/>
                                            </p:txEl>
                                          </p:spTgt>
                                        </p:tgtEl>
                                        <p:attrNameLst>
                                          <p:attrName>ppt_y</p:attrName>
                                        </p:attrNameLst>
                                      </p:cBhvr>
                                      <p:tavLst>
                                        <p:tav tm="0">
                                          <p:val>
                                            <p:strVal val="#ppt_y+1"/>
                                          </p:val>
                                        </p:tav>
                                        <p:tav tm="100000">
                                          <p:val>
                                            <p:strVal val="#ppt_y"/>
                                          </p:val>
                                        </p:tav>
                                      </p:tavLst>
                                    </p:anim>
                                  </p:childTnLst>
                                </p:cTn>
                              </p:par>
                            </p:childTnLst>
                          </p:cTn>
                        </p:par>
                        <p:par>
                          <p:cTn id="428" fill="hold">
                            <p:stCondLst>
                              <p:cond delay="52500"/>
                            </p:stCondLst>
                            <p:childTnLst>
                              <p:par>
                                <p:cTn id="429" presetID="2" presetClass="entr" presetSubtype="4" fill="hold" nodeType="afterEffect">
                                  <p:stCondLst>
                                    <p:cond delay="0"/>
                                  </p:stCondLst>
                                  <p:childTnLst>
                                    <p:set>
                                      <p:cBhvr>
                                        <p:cTn id="430" dur="1" fill="hold">
                                          <p:stCondLst>
                                            <p:cond delay="0"/>
                                          </p:stCondLst>
                                        </p:cTn>
                                        <p:tgtEl>
                                          <p:spTgt spid="93">
                                            <p:txEl>
                                              <p:pRg st="2" end="2"/>
                                            </p:txEl>
                                          </p:spTgt>
                                        </p:tgtEl>
                                        <p:attrNameLst>
                                          <p:attrName>style.visibility</p:attrName>
                                        </p:attrNameLst>
                                      </p:cBhvr>
                                      <p:to>
                                        <p:strVal val="visible"/>
                                      </p:to>
                                    </p:set>
                                    <p:anim calcmode="lin" valueType="num">
                                      <p:cBhvr additive="base">
                                        <p:cTn id="431" dur="500"/>
                                        <p:tgtEl>
                                          <p:spTgt spid="93">
                                            <p:txEl>
                                              <p:pRg st="2" end="2"/>
                                            </p:txEl>
                                          </p:spTgt>
                                        </p:tgtEl>
                                        <p:attrNameLst>
                                          <p:attrName>ppt_y</p:attrName>
                                        </p:attrNameLst>
                                      </p:cBhvr>
                                      <p:tavLst>
                                        <p:tav tm="0">
                                          <p:val>
                                            <p:strVal val="#ppt_y+1"/>
                                          </p:val>
                                        </p:tav>
                                        <p:tav tm="100000">
                                          <p:val>
                                            <p:strVal val="#ppt_y"/>
                                          </p:val>
                                        </p:tav>
                                      </p:tavLst>
                                    </p:anim>
                                  </p:childTnLst>
                                </p:cTn>
                              </p:par>
                            </p:childTnLst>
                          </p:cTn>
                        </p:par>
                        <p:par>
                          <p:cTn id="432" fill="hold">
                            <p:stCondLst>
                              <p:cond delay="53000"/>
                            </p:stCondLst>
                            <p:childTnLst>
                              <p:par>
                                <p:cTn id="433" presetID="2" presetClass="entr" presetSubtype="4" fill="hold" nodeType="afterEffect">
                                  <p:stCondLst>
                                    <p:cond delay="0"/>
                                  </p:stCondLst>
                                  <p:childTnLst>
                                    <p:set>
                                      <p:cBhvr>
                                        <p:cTn id="434" dur="1" fill="hold">
                                          <p:stCondLst>
                                            <p:cond delay="0"/>
                                          </p:stCondLst>
                                        </p:cTn>
                                        <p:tgtEl>
                                          <p:spTgt spid="93">
                                            <p:txEl>
                                              <p:pRg st="3" end="3"/>
                                            </p:txEl>
                                          </p:spTgt>
                                        </p:tgtEl>
                                        <p:attrNameLst>
                                          <p:attrName>style.visibility</p:attrName>
                                        </p:attrNameLst>
                                      </p:cBhvr>
                                      <p:to>
                                        <p:strVal val="visible"/>
                                      </p:to>
                                    </p:set>
                                    <p:anim calcmode="lin" valueType="num">
                                      <p:cBhvr additive="base">
                                        <p:cTn id="435" dur="500"/>
                                        <p:tgtEl>
                                          <p:spTgt spid="93">
                                            <p:txEl>
                                              <p:pRg st="3" end="3"/>
                                            </p:txEl>
                                          </p:spTgt>
                                        </p:tgtEl>
                                        <p:attrNameLst>
                                          <p:attrName>ppt_y</p:attrName>
                                        </p:attrNameLst>
                                      </p:cBhvr>
                                      <p:tavLst>
                                        <p:tav tm="0">
                                          <p:val>
                                            <p:strVal val="#ppt_y+1"/>
                                          </p:val>
                                        </p:tav>
                                        <p:tav tm="100000">
                                          <p:val>
                                            <p:strVal val="#ppt_y"/>
                                          </p:val>
                                        </p:tav>
                                      </p:tavLst>
                                    </p:anim>
                                  </p:childTnLst>
                                </p:cTn>
                              </p:par>
                            </p:childTnLst>
                          </p:cTn>
                        </p:par>
                        <p:par>
                          <p:cTn id="436" fill="hold">
                            <p:stCondLst>
                              <p:cond delay="53500"/>
                            </p:stCondLst>
                            <p:childTnLst>
                              <p:par>
                                <p:cTn id="437" presetID="2" presetClass="entr" presetSubtype="4" fill="hold" nodeType="afterEffect">
                                  <p:stCondLst>
                                    <p:cond delay="0"/>
                                  </p:stCondLst>
                                  <p:childTnLst>
                                    <p:set>
                                      <p:cBhvr>
                                        <p:cTn id="438" dur="1" fill="hold">
                                          <p:stCondLst>
                                            <p:cond delay="0"/>
                                          </p:stCondLst>
                                        </p:cTn>
                                        <p:tgtEl>
                                          <p:spTgt spid="93">
                                            <p:txEl>
                                              <p:pRg st="4" end="4"/>
                                            </p:txEl>
                                          </p:spTgt>
                                        </p:tgtEl>
                                        <p:attrNameLst>
                                          <p:attrName>style.visibility</p:attrName>
                                        </p:attrNameLst>
                                      </p:cBhvr>
                                      <p:to>
                                        <p:strVal val="visible"/>
                                      </p:to>
                                    </p:set>
                                    <p:anim calcmode="lin" valueType="num">
                                      <p:cBhvr additive="base">
                                        <p:cTn id="439" dur="500"/>
                                        <p:tgtEl>
                                          <p:spTgt spid="93">
                                            <p:txEl>
                                              <p:pRg st="4" end="4"/>
                                            </p:txEl>
                                          </p:spTgt>
                                        </p:tgtEl>
                                        <p:attrNameLst>
                                          <p:attrName>ppt_y</p:attrName>
                                        </p:attrNameLst>
                                      </p:cBhvr>
                                      <p:tavLst>
                                        <p:tav tm="0">
                                          <p:val>
                                            <p:strVal val="#ppt_y+1"/>
                                          </p:val>
                                        </p:tav>
                                        <p:tav tm="100000">
                                          <p:val>
                                            <p:strVal val="#ppt_y"/>
                                          </p:val>
                                        </p:tav>
                                      </p:tavLst>
                                    </p:anim>
                                  </p:childTnLst>
                                </p:cTn>
                              </p:par>
                            </p:childTnLst>
                          </p:cTn>
                        </p:par>
                        <p:par>
                          <p:cTn id="440" fill="hold">
                            <p:stCondLst>
                              <p:cond delay="54000"/>
                            </p:stCondLst>
                            <p:childTnLst>
                              <p:par>
                                <p:cTn id="441" presetID="2" presetClass="entr" presetSubtype="4" fill="hold" nodeType="afterEffect">
                                  <p:stCondLst>
                                    <p:cond delay="0"/>
                                  </p:stCondLst>
                                  <p:childTnLst>
                                    <p:set>
                                      <p:cBhvr>
                                        <p:cTn id="442" dur="1" fill="hold">
                                          <p:stCondLst>
                                            <p:cond delay="0"/>
                                          </p:stCondLst>
                                        </p:cTn>
                                        <p:tgtEl>
                                          <p:spTgt spid="93">
                                            <p:txEl>
                                              <p:pRg st="5" end="5"/>
                                            </p:txEl>
                                          </p:spTgt>
                                        </p:tgtEl>
                                        <p:attrNameLst>
                                          <p:attrName>style.visibility</p:attrName>
                                        </p:attrNameLst>
                                      </p:cBhvr>
                                      <p:to>
                                        <p:strVal val="visible"/>
                                      </p:to>
                                    </p:set>
                                    <p:anim calcmode="lin" valueType="num">
                                      <p:cBhvr additive="base">
                                        <p:cTn id="443" dur="500"/>
                                        <p:tgtEl>
                                          <p:spTgt spid="93">
                                            <p:txEl>
                                              <p:pRg st="5" end="5"/>
                                            </p:txEl>
                                          </p:spTgt>
                                        </p:tgtEl>
                                        <p:attrNameLst>
                                          <p:attrName>ppt_y</p:attrName>
                                        </p:attrNameLst>
                                      </p:cBhvr>
                                      <p:tavLst>
                                        <p:tav tm="0">
                                          <p:val>
                                            <p:strVal val="#ppt_y+1"/>
                                          </p:val>
                                        </p:tav>
                                        <p:tav tm="100000">
                                          <p:val>
                                            <p:strVal val="#ppt_y"/>
                                          </p:val>
                                        </p:tav>
                                      </p:tavLst>
                                    </p:anim>
                                  </p:childTnLst>
                                </p:cTn>
                              </p:par>
                            </p:childTnLst>
                          </p:cTn>
                        </p:par>
                        <p:par>
                          <p:cTn id="444" fill="hold">
                            <p:stCondLst>
                              <p:cond delay="54500"/>
                            </p:stCondLst>
                            <p:childTnLst>
                              <p:par>
                                <p:cTn id="445" presetID="2" presetClass="entr" presetSubtype="4" fill="hold" nodeType="afterEffect">
                                  <p:stCondLst>
                                    <p:cond delay="0"/>
                                  </p:stCondLst>
                                  <p:childTnLst>
                                    <p:set>
                                      <p:cBhvr>
                                        <p:cTn id="446" dur="1" fill="hold">
                                          <p:stCondLst>
                                            <p:cond delay="0"/>
                                          </p:stCondLst>
                                        </p:cTn>
                                        <p:tgtEl>
                                          <p:spTgt spid="93">
                                            <p:txEl>
                                              <p:pRg st="6" end="6"/>
                                            </p:txEl>
                                          </p:spTgt>
                                        </p:tgtEl>
                                        <p:attrNameLst>
                                          <p:attrName>style.visibility</p:attrName>
                                        </p:attrNameLst>
                                      </p:cBhvr>
                                      <p:to>
                                        <p:strVal val="visible"/>
                                      </p:to>
                                    </p:set>
                                    <p:anim calcmode="lin" valueType="num">
                                      <p:cBhvr additive="base">
                                        <p:cTn id="447" dur="500"/>
                                        <p:tgtEl>
                                          <p:spTgt spid="93">
                                            <p:txEl>
                                              <p:pRg st="6" end="6"/>
                                            </p:txEl>
                                          </p:spTgt>
                                        </p:tgtEl>
                                        <p:attrNameLst>
                                          <p:attrName>ppt_y</p:attrName>
                                        </p:attrNameLst>
                                      </p:cBhvr>
                                      <p:tavLst>
                                        <p:tav tm="0">
                                          <p:val>
                                            <p:strVal val="#ppt_y+1"/>
                                          </p:val>
                                        </p:tav>
                                        <p:tav tm="100000">
                                          <p:val>
                                            <p:strVal val="#ppt_y"/>
                                          </p:val>
                                        </p:tav>
                                      </p:tavLst>
                                    </p:anim>
                                  </p:childTnLst>
                                </p:cTn>
                              </p:par>
                            </p:childTnLst>
                          </p:cTn>
                        </p:par>
                        <p:par>
                          <p:cTn id="448" fill="hold">
                            <p:stCondLst>
                              <p:cond delay="55000"/>
                            </p:stCondLst>
                            <p:childTnLst>
                              <p:par>
                                <p:cTn id="449" presetID="2" presetClass="entr" presetSubtype="4" fill="hold" nodeType="afterEffect">
                                  <p:stCondLst>
                                    <p:cond delay="0"/>
                                  </p:stCondLst>
                                  <p:childTnLst>
                                    <p:set>
                                      <p:cBhvr>
                                        <p:cTn id="450" dur="1" fill="hold">
                                          <p:stCondLst>
                                            <p:cond delay="0"/>
                                          </p:stCondLst>
                                        </p:cTn>
                                        <p:tgtEl>
                                          <p:spTgt spid="93">
                                            <p:txEl>
                                              <p:pRg st="7" end="7"/>
                                            </p:txEl>
                                          </p:spTgt>
                                        </p:tgtEl>
                                        <p:attrNameLst>
                                          <p:attrName>style.visibility</p:attrName>
                                        </p:attrNameLst>
                                      </p:cBhvr>
                                      <p:to>
                                        <p:strVal val="visible"/>
                                      </p:to>
                                    </p:set>
                                    <p:anim calcmode="lin" valueType="num">
                                      <p:cBhvr additive="base">
                                        <p:cTn id="451" dur="500"/>
                                        <p:tgtEl>
                                          <p:spTgt spid="93">
                                            <p:txEl>
                                              <p:pRg st="7" end="7"/>
                                            </p:txEl>
                                          </p:spTgt>
                                        </p:tgtEl>
                                        <p:attrNameLst>
                                          <p:attrName>ppt_y</p:attrName>
                                        </p:attrNameLst>
                                      </p:cBhvr>
                                      <p:tavLst>
                                        <p:tav tm="0">
                                          <p:val>
                                            <p:strVal val="#ppt_y+1"/>
                                          </p:val>
                                        </p:tav>
                                        <p:tav tm="100000">
                                          <p:val>
                                            <p:strVal val="#ppt_y"/>
                                          </p:val>
                                        </p:tav>
                                      </p:tavLst>
                                    </p:anim>
                                  </p:childTnLst>
                                </p:cTn>
                              </p:par>
                            </p:childTnLst>
                          </p:cTn>
                        </p:par>
                        <p:par>
                          <p:cTn id="452" fill="hold">
                            <p:stCondLst>
                              <p:cond delay="55500"/>
                            </p:stCondLst>
                            <p:childTnLst>
                              <p:par>
                                <p:cTn id="453" presetID="2" presetClass="entr" presetSubtype="4" fill="hold" nodeType="afterEffect">
                                  <p:stCondLst>
                                    <p:cond delay="0"/>
                                  </p:stCondLst>
                                  <p:childTnLst>
                                    <p:set>
                                      <p:cBhvr>
                                        <p:cTn id="454" dur="1" fill="hold">
                                          <p:stCondLst>
                                            <p:cond delay="0"/>
                                          </p:stCondLst>
                                        </p:cTn>
                                        <p:tgtEl>
                                          <p:spTgt spid="93">
                                            <p:txEl>
                                              <p:pRg st="8" end="8"/>
                                            </p:txEl>
                                          </p:spTgt>
                                        </p:tgtEl>
                                        <p:attrNameLst>
                                          <p:attrName>style.visibility</p:attrName>
                                        </p:attrNameLst>
                                      </p:cBhvr>
                                      <p:to>
                                        <p:strVal val="visible"/>
                                      </p:to>
                                    </p:set>
                                    <p:anim calcmode="lin" valueType="num">
                                      <p:cBhvr additive="base">
                                        <p:cTn id="455" dur="500"/>
                                        <p:tgtEl>
                                          <p:spTgt spid="9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23888" y="1282304"/>
            <a:ext cx="7886700" cy="2139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Shape 98"/>
          <p:cNvSpPr txBox="1">
            <a:spLocks noGrp="1"/>
          </p:cNvSpPr>
          <p:nvPr>
            <p:ph type="body" idx="1"/>
          </p:nvPr>
        </p:nvSpPr>
        <p:spPr>
          <a:xfrm>
            <a:off x="623888" y="3442097"/>
            <a:ext cx="7886700" cy="1125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99" name="Shape 9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29841"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Shape 104"/>
          <p:cNvSpPr txBox="1">
            <a:spLocks noGrp="1"/>
          </p:cNvSpPr>
          <p:nvPr>
            <p:ph type="body" idx="1"/>
          </p:nvPr>
        </p:nvSpPr>
        <p:spPr>
          <a:xfrm>
            <a:off x="629841" y="1260872"/>
            <a:ext cx="3868200" cy="6180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2"/>
          </p:nvPr>
        </p:nvSpPr>
        <p:spPr>
          <a:xfrm>
            <a:off x="629841" y="1878806"/>
            <a:ext cx="3868200" cy="27633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3"/>
          </p:nvPr>
        </p:nvSpPr>
        <p:spPr>
          <a:xfrm>
            <a:off x="4629150" y="1260872"/>
            <a:ext cx="3887400" cy="6180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4"/>
          </p:nvPr>
        </p:nvSpPr>
        <p:spPr>
          <a:xfrm>
            <a:off x="4629150" y="1878806"/>
            <a:ext cx="3887400" cy="27633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1"/>
        <p:cNvGrpSpPr/>
        <p:nvPr/>
      </p:nvGrpSpPr>
      <p:grpSpPr>
        <a:xfrm>
          <a:off x="0" y="0"/>
          <a:ext cx="0" cy="0"/>
          <a:chOff x="0" y="0"/>
          <a:chExt cx="0" cy="0"/>
        </a:xfrm>
      </p:grpSpPr>
      <p:sp>
        <p:nvSpPr>
          <p:cNvPr id="112" name="Shape 11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Shape 116"/>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629841" y="342900"/>
            <a:ext cx="2949300" cy="12000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1" name="Shape 121"/>
          <p:cNvSpPr txBox="1">
            <a:spLocks noGrp="1"/>
          </p:cNvSpPr>
          <p:nvPr>
            <p:ph type="body" idx="1"/>
          </p:nvPr>
        </p:nvSpPr>
        <p:spPr>
          <a:xfrm>
            <a:off x="3887391" y="740569"/>
            <a:ext cx="4629000" cy="36552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body" idx="2"/>
          </p:nvPr>
        </p:nvSpPr>
        <p:spPr>
          <a:xfrm>
            <a:off x="629841" y="1543050"/>
            <a:ext cx="2949300" cy="2858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29841" y="342900"/>
            <a:ext cx="2949300" cy="12000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Shape 128"/>
          <p:cNvSpPr>
            <a:spLocks noGrp="1"/>
          </p:cNvSpPr>
          <p:nvPr>
            <p:ph type="pic" idx="2"/>
          </p:nvPr>
        </p:nvSpPr>
        <p:spPr>
          <a:xfrm>
            <a:off x="3887391" y="740569"/>
            <a:ext cx="4629000" cy="36552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body" idx="1"/>
          </p:nvPr>
        </p:nvSpPr>
        <p:spPr>
          <a:xfrm>
            <a:off x="629841" y="1543050"/>
            <a:ext cx="2949300" cy="2858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Shape 135"/>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rot="5400000">
            <a:off x="5350050" y="1467544"/>
            <a:ext cx="4359000" cy="1971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Shape 141"/>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145"/>
        <p:cNvGrpSpPr/>
        <p:nvPr/>
      </p:nvGrpSpPr>
      <p:grpSpPr>
        <a:xfrm>
          <a:off x="0" y="0"/>
          <a:ext cx="0" cy="0"/>
          <a:chOff x="0" y="0"/>
          <a:chExt cx="0" cy="0"/>
        </a:xfrm>
      </p:grpSpPr>
      <p:sp>
        <p:nvSpPr>
          <p:cNvPr id="146" name="Shape 146"/>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Shape 147"/>
          <p:cNvSpPr txBox="1">
            <a:spLocks noGrp="1"/>
          </p:cNvSpPr>
          <p:nvPr>
            <p:ph type="ctrTitle"/>
          </p:nvPr>
        </p:nvSpPr>
        <p:spPr>
          <a:xfrm>
            <a:off x="685800" y="3287213"/>
            <a:ext cx="7772400" cy="11598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FFFFFF"/>
              </a:buClr>
              <a:buSzPts val="6000"/>
              <a:buFont typeface="Calibri"/>
              <a:buNone/>
              <a:defRPr sz="60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9pPr>
          </a:lstStyle>
          <a:p>
            <a:endParaRPr/>
          </a:p>
        </p:txBody>
      </p:sp>
      <p:sp>
        <p:nvSpPr>
          <p:cNvPr id="148" name="Shape 148"/>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9"/>
        <p:cNvGrpSpPr/>
        <p:nvPr/>
      </p:nvGrpSpPr>
      <p:grpSpPr>
        <a:xfrm>
          <a:off x="0" y="0"/>
          <a:ext cx="0" cy="0"/>
          <a:chOff x="0" y="0"/>
          <a:chExt cx="0" cy="0"/>
        </a:xfrm>
      </p:grpSpPr>
      <p:sp>
        <p:nvSpPr>
          <p:cNvPr id="150" name="Shape 150"/>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Shape 151"/>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2" name="Shape 152"/>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rgbClr val="FFB600"/>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rgbClr val="FFB600"/>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rgbClr val="FFB600"/>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sldNum" idx="12"/>
          </p:nvPr>
        </p:nvSpPr>
        <p:spPr>
          <a:xfrm>
            <a:off x="8604400" y="4590300"/>
            <a:ext cx="539700" cy="553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p:cSld name="TITLE_1_1">
    <p:spTree>
      <p:nvGrpSpPr>
        <p:cNvPr id="1" name="Shape 154"/>
        <p:cNvGrpSpPr/>
        <p:nvPr/>
      </p:nvGrpSpPr>
      <p:grpSpPr>
        <a:xfrm>
          <a:off x="0" y="0"/>
          <a:ext cx="0" cy="0"/>
          <a:chOff x="0" y="0"/>
          <a:chExt cx="0" cy="0"/>
        </a:xfrm>
      </p:grpSpPr>
      <p:sp>
        <p:nvSpPr>
          <p:cNvPr id="155" name="Shape 155"/>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Shape 156"/>
          <p:cNvSpPr txBox="1">
            <a:spLocks noGrp="1"/>
          </p:cNvSpPr>
          <p:nvPr>
            <p:ph type="ctrTitle"/>
          </p:nvPr>
        </p:nvSpPr>
        <p:spPr>
          <a:xfrm>
            <a:off x="685800" y="2726342"/>
            <a:ext cx="7772400" cy="11598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4800"/>
              <a:buFont typeface="Calibri"/>
              <a:buNone/>
              <a:defRPr sz="4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9pPr>
          </a:lstStyle>
          <a:p>
            <a:endParaRPr/>
          </a:p>
        </p:txBody>
      </p:sp>
      <p:sp>
        <p:nvSpPr>
          <p:cNvPr id="157" name="Shape 157"/>
          <p:cNvSpPr txBox="1">
            <a:spLocks noGrp="1"/>
          </p:cNvSpPr>
          <p:nvPr>
            <p:ph type="subTitle" idx="1"/>
          </p:nvPr>
        </p:nvSpPr>
        <p:spPr>
          <a:xfrm>
            <a:off x="685800" y="3830653"/>
            <a:ext cx="7772400" cy="7848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FFFFFF"/>
              </a:buClr>
              <a:buSzPts val="2100"/>
              <a:buFont typeface="Arial"/>
              <a:buNone/>
              <a:defRPr sz="2100" b="0" i="0" u="none" strike="noStrike" cap="none">
                <a:solidFill>
                  <a:srgbClr val="FFFFFF"/>
                </a:solidFill>
                <a:latin typeface="Calibri"/>
                <a:ea typeface="Calibri"/>
                <a:cs typeface="Calibri"/>
                <a:sym typeface="Calibri"/>
              </a:defRPr>
            </a:lvl1pPr>
            <a:lvl2pPr marR="0" lvl="1"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2pPr>
            <a:lvl3pPr marR="0" lvl="2"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3pPr>
            <a:lvl4pPr marR="0" lvl="3"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4pPr>
            <a:lvl5pPr marR="0" lvl="4"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5pPr>
            <a:lvl6pPr marR="0" lvl="5"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6pPr>
            <a:lvl7pPr marR="0" lvl="6"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7pPr>
            <a:lvl8pPr marR="0" lvl="7"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8pPr>
            <a:lvl9pPr marR="0" lvl="8"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9pPr>
          </a:lstStyle>
          <a:p>
            <a:endParaRPr/>
          </a:p>
        </p:txBody>
      </p:sp>
      <p:sp>
        <p:nvSpPr>
          <p:cNvPr id="158" name="Shape 158"/>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59"/>
        <p:cNvGrpSpPr/>
        <p:nvPr/>
      </p:nvGrpSpPr>
      <p:grpSpPr>
        <a:xfrm>
          <a:off x="0" y="0"/>
          <a:ext cx="0" cy="0"/>
          <a:chOff x="0" y="0"/>
          <a:chExt cx="0" cy="0"/>
        </a:xfrm>
      </p:grpSpPr>
      <p:sp>
        <p:nvSpPr>
          <p:cNvPr id="160" name="Shape 160"/>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Shape 161"/>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2" name="Shape 162"/>
          <p:cNvSpPr txBox="1">
            <a:spLocks noGrp="1"/>
          </p:cNvSpPr>
          <p:nvPr>
            <p:ph type="body" idx="1"/>
          </p:nvPr>
        </p:nvSpPr>
        <p:spPr>
          <a:xfrm>
            <a:off x="922000" y="1887378"/>
            <a:ext cx="3543300" cy="3027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body" idx="2"/>
          </p:nvPr>
        </p:nvSpPr>
        <p:spPr>
          <a:xfrm>
            <a:off x="4678687" y="1887378"/>
            <a:ext cx="3543300" cy="3027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8604400" y="4590300"/>
            <a:ext cx="539700" cy="553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165" name="Shape 165"/>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colored">
  <p:cSld name="BLANK_1">
    <p:spTree>
      <p:nvGrpSpPr>
        <p:cNvPr id="1" name="Shape 166"/>
        <p:cNvGrpSpPr/>
        <p:nvPr/>
      </p:nvGrpSpPr>
      <p:grpSpPr>
        <a:xfrm>
          <a:off x="0" y="0"/>
          <a:ext cx="0" cy="0"/>
          <a:chOff x="0" y="0"/>
          <a:chExt cx="0" cy="0"/>
        </a:xfrm>
      </p:grpSpPr>
      <p:sp>
        <p:nvSpPr>
          <p:cNvPr id="167" name="Shape 167"/>
          <p:cNvSpPr txBox="1">
            <a:spLocks noGrp="1"/>
          </p:cNvSpPr>
          <p:nvPr>
            <p:ph type="sldNum" idx="12"/>
          </p:nvPr>
        </p:nvSpPr>
        <p:spPr>
          <a:xfrm>
            <a:off x="8604400" y="4590300"/>
            <a:ext cx="539700" cy="553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168" name="Shape 168"/>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Shape 169"/>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Shape 21"/>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70"/>
        <p:cNvGrpSpPr/>
        <p:nvPr/>
      </p:nvGrpSpPr>
      <p:grpSpPr>
        <a:xfrm>
          <a:off x="0" y="0"/>
          <a:ext cx="0" cy="0"/>
          <a:chOff x="0" y="0"/>
          <a:chExt cx="0" cy="0"/>
        </a:xfrm>
      </p:grpSpPr>
      <p:sp>
        <p:nvSpPr>
          <p:cNvPr id="171" name="Shape 171"/>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Shape 172"/>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Shape 173"/>
          <p:cNvSpPr txBox="1">
            <a:spLocks noGrp="1"/>
          </p:cNvSpPr>
          <p:nvPr>
            <p:ph type="body" idx="1"/>
          </p:nvPr>
        </p:nvSpPr>
        <p:spPr>
          <a:xfrm>
            <a:off x="922000" y="1930500"/>
            <a:ext cx="2332200" cy="29190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body" idx="2"/>
          </p:nvPr>
        </p:nvSpPr>
        <p:spPr>
          <a:xfrm>
            <a:off x="3373778" y="1930500"/>
            <a:ext cx="2332200" cy="29190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body" idx="3"/>
          </p:nvPr>
        </p:nvSpPr>
        <p:spPr>
          <a:xfrm>
            <a:off x="5825557" y="1930500"/>
            <a:ext cx="2332200" cy="29190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sldNum" idx="12"/>
          </p:nvPr>
        </p:nvSpPr>
        <p:spPr>
          <a:xfrm>
            <a:off x="8604400" y="4590300"/>
            <a:ext cx="539700" cy="553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177" name="Shape 177"/>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Image Layouts">
  <p:cSld name="3_Image Layouts">
    <p:spTree>
      <p:nvGrpSpPr>
        <p:cNvPr id="1" name="Shape 186"/>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92"/>
        <p:cNvGrpSpPr/>
        <p:nvPr/>
      </p:nvGrpSpPr>
      <p:grpSpPr>
        <a:xfrm>
          <a:off x="0" y="0"/>
          <a:ext cx="0" cy="0"/>
          <a:chOff x="0" y="0"/>
          <a:chExt cx="0" cy="0"/>
        </a:xfrm>
      </p:grpSpPr>
      <p:sp>
        <p:nvSpPr>
          <p:cNvPr id="193" name="Shape 193"/>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 name="Shape 194"/>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0" name="Shape 200"/>
          <p:cNvSpPr txBox="1">
            <a:spLocks noGrp="1"/>
          </p:cNvSpPr>
          <p:nvPr>
            <p:ph type="body" idx="1"/>
          </p:nvPr>
        </p:nvSpPr>
        <p:spPr>
          <a:xfrm>
            <a:off x="628650" y="1369219"/>
            <a:ext cx="38862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body" idx="2"/>
          </p:nvPr>
        </p:nvSpPr>
        <p:spPr>
          <a:xfrm>
            <a:off x="4629150" y="1369219"/>
            <a:ext cx="38862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_empty_plank">
  <p:cSld name="7_empty_plank">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2190750" y="200025"/>
            <a:ext cx="4762500" cy="4191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800"/>
              <a:buFont typeface="Calibri"/>
              <a:buNone/>
              <a:defRPr sz="28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8" name="Shape 208"/>
          <p:cNvSpPr txBox="1">
            <a:spLocks noGrp="1"/>
          </p:cNvSpPr>
          <p:nvPr>
            <p:ph type="body" idx="1"/>
          </p:nvPr>
        </p:nvSpPr>
        <p:spPr>
          <a:xfrm>
            <a:off x="3271838" y="627929"/>
            <a:ext cx="26004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600"/>
              <a:buFont typeface="Arial"/>
              <a:buNone/>
              <a:defRPr sz="16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Free Blank With Footer">
  <p:cSld name="1_Free Blank With Footer">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250257" y="267471"/>
            <a:ext cx="8643600" cy="3534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400"/>
              <a:buFont typeface="Calibri"/>
              <a:buNone/>
              <a:defRPr sz="24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 name="Shape 216"/>
          <p:cNvSpPr txBox="1">
            <a:spLocks noGrp="1"/>
          </p:cNvSpPr>
          <p:nvPr>
            <p:ph type="body" idx="1"/>
          </p:nvPr>
        </p:nvSpPr>
        <p:spPr>
          <a:xfrm>
            <a:off x="250258" y="619463"/>
            <a:ext cx="86436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Free Blank With Footer">
  <p:cSld name="6_Free Blank With Footer">
    <p:spTree>
      <p:nvGrpSpPr>
        <p:cNvPr id="1" name="Shape 217"/>
        <p:cNvGrpSpPr/>
        <p:nvPr/>
      </p:nvGrpSpPr>
      <p:grpSpPr>
        <a:xfrm>
          <a:off x="0" y="0"/>
          <a:ext cx="0" cy="0"/>
          <a:chOff x="0" y="0"/>
          <a:chExt cx="0" cy="0"/>
        </a:xfrm>
      </p:grpSpPr>
      <p:sp>
        <p:nvSpPr>
          <p:cNvPr id="218" name="Shape 218"/>
          <p:cNvSpPr>
            <a:spLocks noGrp="1"/>
          </p:cNvSpPr>
          <p:nvPr>
            <p:ph type="pic" idx="2"/>
          </p:nvPr>
        </p:nvSpPr>
        <p:spPr>
          <a:xfrm>
            <a:off x="654059" y="1260100"/>
            <a:ext cx="1887000" cy="3292500"/>
          </a:xfrm>
          <a:prstGeom prst="downArrowCallout">
            <a:avLst>
              <a:gd name="adj1" fmla="val 15820"/>
              <a:gd name="adj2" fmla="val 7910"/>
              <a:gd name="adj3" fmla="val 7060"/>
              <a:gd name="adj4" fmla="val 95221"/>
            </a:avLst>
          </a:prstGeom>
          <a:solidFill>
            <a:srgbClr val="F2F2F2"/>
          </a:solidFill>
          <a:ln>
            <a:noFill/>
          </a:ln>
        </p:spPr>
        <p:txBody>
          <a:bodyPr spcFirstLastPara="1" wrap="square" lIns="91425" tIns="91425" rIns="91425" bIns="91425" anchor="b" anchorCtr="0"/>
          <a:lstStyle>
            <a:lvl1pPr marR="0" lvl="0" algn="ctr" rtl="0">
              <a:lnSpc>
                <a:spcPct val="90000"/>
              </a:lnSpc>
              <a:spcBef>
                <a:spcPts val="800"/>
              </a:spcBef>
              <a:spcAft>
                <a:spcPts val="0"/>
              </a:spcAft>
              <a:buClr>
                <a:srgbClr val="3F3F3F"/>
              </a:buClr>
              <a:buSzPts val="1000"/>
              <a:buFont typeface="Arial"/>
              <a:buNone/>
              <a:defRPr sz="10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title"/>
          </p:nvPr>
        </p:nvSpPr>
        <p:spPr>
          <a:xfrm>
            <a:off x="250257" y="267471"/>
            <a:ext cx="8643600" cy="3534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400"/>
              <a:buFont typeface="Calibri"/>
              <a:buNone/>
              <a:defRPr sz="24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0" name="Shape 220"/>
          <p:cNvSpPr txBox="1">
            <a:spLocks noGrp="1"/>
          </p:cNvSpPr>
          <p:nvPr>
            <p:ph type="body" idx="1"/>
          </p:nvPr>
        </p:nvSpPr>
        <p:spPr>
          <a:xfrm>
            <a:off x="250258" y="619463"/>
            <a:ext cx="86436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Shape 27"/>
          <p:cNvSpPr txBox="1">
            <a:spLocks noGrp="1"/>
          </p:cNvSpPr>
          <p:nvPr>
            <p:ph type="body" idx="1"/>
          </p:nvPr>
        </p:nvSpPr>
        <p:spPr>
          <a:xfrm>
            <a:off x="628650" y="1369219"/>
            <a:ext cx="38862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2"/>
          </p:nvPr>
        </p:nvSpPr>
        <p:spPr>
          <a:xfrm>
            <a:off x="4629150" y="1369219"/>
            <a:ext cx="38862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ree Pictures">
  <p:cSld name="three Pictures">
    <p:spTree>
      <p:nvGrpSpPr>
        <p:cNvPr id="1" name="Shape 221"/>
        <p:cNvGrpSpPr/>
        <p:nvPr/>
      </p:nvGrpSpPr>
      <p:grpSpPr>
        <a:xfrm>
          <a:off x="0" y="0"/>
          <a:ext cx="0" cy="0"/>
          <a:chOff x="0" y="0"/>
          <a:chExt cx="0" cy="0"/>
        </a:xfrm>
      </p:grpSpPr>
      <p:sp>
        <p:nvSpPr>
          <p:cNvPr id="222" name="Shape 222"/>
          <p:cNvSpPr>
            <a:spLocks noGrp="1"/>
          </p:cNvSpPr>
          <p:nvPr>
            <p:ph type="pic" idx="2"/>
          </p:nvPr>
        </p:nvSpPr>
        <p:spPr>
          <a:xfrm>
            <a:off x="1097281" y="1318655"/>
            <a:ext cx="2437800" cy="3202500"/>
          </a:xfrm>
          <a:prstGeom prst="rect">
            <a:avLst/>
          </a:prstGeom>
          <a:solidFill>
            <a:srgbClr val="F2F2F2"/>
          </a:solidFill>
          <a:ln>
            <a:noFill/>
          </a:ln>
        </p:spPr>
        <p:txBody>
          <a:bodyPr spcFirstLastPara="1" wrap="square" lIns="91425" tIns="91425" rIns="91425" bIns="91425" anchor="t" anchorCtr="0"/>
          <a:lstStyle>
            <a:lvl1pPr marR="0" lvl="0" algn="ctr" rtl="0">
              <a:lnSpc>
                <a:spcPct val="90000"/>
              </a:lnSpc>
              <a:spcBef>
                <a:spcPts val="800"/>
              </a:spcBef>
              <a:spcAft>
                <a:spcPts val="0"/>
              </a:spcAft>
              <a:buClr>
                <a:srgbClr val="3F3F3F"/>
              </a:buClr>
              <a:buSzPts val="1200"/>
              <a:buFont typeface="Arial"/>
              <a:buNone/>
              <a:defRPr sz="12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3" name="Shape 223"/>
          <p:cNvSpPr>
            <a:spLocks noGrp="1"/>
          </p:cNvSpPr>
          <p:nvPr>
            <p:ph type="pic" idx="3"/>
          </p:nvPr>
        </p:nvSpPr>
        <p:spPr>
          <a:xfrm>
            <a:off x="5608927" y="1318655"/>
            <a:ext cx="2437800" cy="3202500"/>
          </a:xfrm>
          <a:prstGeom prst="rect">
            <a:avLst/>
          </a:prstGeom>
          <a:solidFill>
            <a:srgbClr val="F2F2F2"/>
          </a:solidFill>
          <a:ln>
            <a:noFill/>
          </a:ln>
        </p:spPr>
        <p:txBody>
          <a:bodyPr spcFirstLastPara="1" wrap="square" lIns="91425" tIns="91425" rIns="91425" bIns="91425" anchor="t" anchorCtr="0"/>
          <a:lstStyle>
            <a:lvl1pPr marR="0" lvl="0" algn="ctr" rtl="0">
              <a:lnSpc>
                <a:spcPct val="90000"/>
              </a:lnSpc>
              <a:spcBef>
                <a:spcPts val="800"/>
              </a:spcBef>
              <a:spcAft>
                <a:spcPts val="0"/>
              </a:spcAft>
              <a:buClr>
                <a:srgbClr val="3F3F3F"/>
              </a:buClr>
              <a:buSzPts val="1200"/>
              <a:buFont typeface="Arial"/>
              <a:buNone/>
              <a:defRPr sz="12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4" name="Shape 224"/>
          <p:cNvSpPr>
            <a:spLocks noGrp="1"/>
          </p:cNvSpPr>
          <p:nvPr>
            <p:ph type="pic" idx="4"/>
          </p:nvPr>
        </p:nvSpPr>
        <p:spPr>
          <a:xfrm>
            <a:off x="3258582" y="1079134"/>
            <a:ext cx="2736000" cy="3681600"/>
          </a:xfrm>
          <a:prstGeom prst="rect">
            <a:avLst/>
          </a:prstGeom>
          <a:solidFill>
            <a:srgbClr val="F2F2F2"/>
          </a:solidFill>
          <a:ln>
            <a:noFill/>
          </a:ln>
        </p:spPr>
        <p:txBody>
          <a:bodyPr spcFirstLastPara="1" wrap="square" lIns="91425" tIns="91425" rIns="91425" bIns="91425" anchor="t" anchorCtr="0"/>
          <a:lstStyle>
            <a:lvl1pPr marR="0" lvl="0" algn="ctr" rtl="0">
              <a:lnSpc>
                <a:spcPct val="90000"/>
              </a:lnSpc>
              <a:spcBef>
                <a:spcPts val="800"/>
              </a:spcBef>
              <a:spcAft>
                <a:spcPts val="0"/>
              </a:spcAft>
              <a:buClr>
                <a:srgbClr val="3F3F3F"/>
              </a:buClr>
              <a:buSzPts val="1200"/>
              <a:buFont typeface="Arial"/>
              <a:buNone/>
              <a:defRPr sz="12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5" name="Shape 225"/>
          <p:cNvSpPr txBox="1">
            <a:spLocks noGrp="1"/>
          </p:cNvSpPr>
          <p:nvPr>
            <p:ph type="title"/>
          </p:nvPr>
        </p:nvSpPr>
        <p:spPr>
          <a:xfrm>
            <a:off x="250257" y="267471"/>
            <a:ext cx="8643600" cy="3534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400"/>
              <a:buFont typeface="Calibri"/>
              <a:buNone/>
              <a:defRPr sz="24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6" name="Shape 226"/>
          <p:cNvSpPr txBox="1">
            <a:spLocks noGrp="1"/>
          </p:cNvSpPr>
          <p:nvPr>
            <p:ph type="body" idx="1"/>
          </p:nvPr>
        </p:nvSpPr>
        <p:spPr>
          <a:xfrm>
            <a:off x="250258" y="619463"/>
            <a:ext cx="86436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27"/>
        <p:cNvGrpSpPr/>
        <p:nvPr/>
      </p:nvGrpSpPr>
      <p:grpSpPr>
        <a:xfrm>
          <a:off x="0" y="0"/>
          <a:ext cx="0" cy="0"/>
          <a:chOff x="0" y="0"/>
          <a:chExt cx="0" cy="0"/>
        </a:xfrm>
      </p:grpSpPr>
      <p:sp>
        <p:nvSpPr>
          <p:cNvPr id="228" name="Shape 228"/>
          <p:cNvSpPr txBox="1">
            <a:spLocks noGrp="1"/>
          </p:cNvSpPr>
          <p:nvPr>
            <p:ph type="sldNum" idx="12"/>
          </p:nvPr>
        </p:nvSpPr>
        <p:spPr>
          <a:xfrm>
            <a:off x="8102111" y="4714511"/>
            <a:ext cx="413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229" name="Shape 229"/>
          <p:cNvSpPr>
            <a:spLocks noGrp="1"/>
          </p:cNvSpPr>
          <p:nvPr>
            <p:ph type="pic" idx="2"/>
          </p:nvPr>
        </p:nvSpPr>
        <p:spPr>
          <a:xfrm>
            <a:off x="6659165" y="1291338"/>
            <a:ext cx="1856100" cy="18549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0" name="Shape 230"/>
          <p:cNvSpPr>
            <a:spLocks noGrp="1"/>
          </p:cNvSpPr>
          <p:nvPr>
            <p:ph type="pic" idx="3"/>
          </p:nvPr>
        </p:nvSpPr>
        <p:spPr>
          <a:xfrm>
            <a:off x="715566" y="1291339"/>
            <a:ext cx="1856100" cy="18549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1" name="Shape 231"/>
          <p:cNvSpPr>
            <a:spLocks noGrp="1"/>
          </p:cNvSpPr>
          <p:nvPr>
            <p:ph type="pic" idx="4"/>
          </p:nvPr>
        </p:nvSpPr>
        <p:spPr>
          <a:xfrm>
            <a:off x="2696767" y="1291338"/>
            <a:ext cx="1856100" cy="18549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2" name="Shape 232"/>
          <p:cNvSpPr>
            <a:spLocks noGrp="1"/>
          </p:cNvSpPr>
          <p:nvPr>
            <p:ph type="pic" idx="5"/>
          </p:nvPr>
        </p:nvSpPr>
        <p:spPr>
          <a:xfrm>
            <a:off x="4677967" y="1291339"/>
            <a:ext cx="1856100" cy="18549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team.">
  <p:cSld name="5_team.">
    <p:bg>
      <p:bgPr>
        <a:solidFill>
          <a:schemeClr val="lt1"/>
        </a:solidFill>
        <a:effectLst/>
      </p:bgPr>
    </p:bg>
    <p:spTree>
      <p:nvGrpSpPr>
        <p:cNvPr id="1" name="Shape 233"/>
        <p:cNvGrpSpPr/>
        <p:nvPr/>
      </p:nvGrpSpPr>
      <p:grpSpPr>
        <a:xfrm>
          <a:off x="0" y="0"/>
          <a:ext cx="0" cy="0"/>
          <a:chOff x="0" y="0"/>
          <a:chExt cx="0" cy="0"/>
        </a:xfrm>
      </p:grpSpPr>
      <p:sp>
        <p:nvSpPr>
          <p:cNvPr id="234" name="Shape 234"/>
          <p:cNvSpPr/>
          <p:nvPr/>
        </p:nvSpPr>
        <p:spPr>
          <a:xfrm>
            <a:off x="4175" y="712918"/>
            <a:ext cx="9155400" cy="4176900"/>
          </a:xfrm>
          <a:prstGeom prst="rect">
            <a:avLst/>
          </a:prstGeom>
          <a:solidFill>
            <a:schemeClr val="accent1">
              <a:alpha val="74510"/>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235" name="Shape 235"/>
          <p:cNvSpPr txBox="1">
            <a:spLocks noGrp="1"/>
          </p:cNvSpPr>
          <p:nvPr>
            <p:ph type="body" idx="1"/>
          </p:nvPr>
        </p:nvSpPr>
        <p:spPr>
          <a:xfrm>
            <a:off x="923925" y="1429240"/>
            <a:ext cx="1600200" cy="192900"/>
          </a:xfrm>
          <a:prstGeom prst="rect">
            <a:avLst/>
          </a:prstGeom>
          <a:noFill/>
          <a:ln>
            <a:noFill/>
          </a:ln>
        </p:spPr>
        <p:txBody>
          <a:bodyPr spcFirstLastPara="1" wrap="square" lIns="91425" tIns="91425" rIns="91425" bIns="91425" anchor="ctr" anchorCtr="0"/>
          <a:lstStyle>
            <a:lvl1pPr marL="457200" marR="0" lvl="0" indent="-228600" algn="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body" idx="2"/>
          </p:nvPr>
        </p:nvSpPr>
        <p:spPr>
          <a:xfrm>
            <a:off x="6610350" y="1429240"/>
            <a:ext cx="1600200" cy="1929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37" name="Shape 237"/>
          <p:cNvSpPr>
            <a:spLocks noGrp="1"/>
          </p:cNvSpPr>
          <p:nvPr>
            <p:ph type="pic" idx="3"/>
          </p:nvPr>
        </p:nvSpPr>
        <p:spPr>
          <a:xfrm>
            <a:off x="2797918" y="1236708"/>
            <a:ext cx="1693200" cy="1693200"/>
          </a:xfrm>
          <a:prstGeom prst="ellipse">
            <a:avLst/>
          </a:prstGeom>
          <a:noFill/>
          <a:ln w="57150" cap="flat" cmpd="sng">
            <a:solidFill>
              <a:srgbClr val="A5A5A5"/>
            </a:solidFill>
            <a:prstDash val="solid"/>
            <a:round/>
            <a:headEnd type="none" w="sm" len="sm"/>
            <a:tailEnd type="none" w="sm" len="sm"/>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8" name="Shape 238"/>
          <p:cNvSpPr>
            <a:spLocks noGrp="1"/>
          </p:cNvSpPr>
          <p:nvPr>
            <p:ph type="pic" idx="4"/>
          </p:nvPr>
        </p:nvSpPr>
        <p:spPr>
          <a:xfrm>
            <a:off x="4652918" y="1236708"/>
            <a:ext cx="1693200" cy="1693200"/>
          </a:xfrm>
          <a:prstGeom prst="ellipse">
            <a:avLst/>
          </a:prstGeom>
          <a:noFill/>
          <a:ln w="57150" cap="flat" cmpd="sng">
            <a:solidFill>
              <a:srgbClr val="A5A5A5"/>
            </a:solidFill>
            <a:prstDash val="solid"/>
            <a:round/>
            <a:headEnd type="none" w="sm" len="sm"/>
            <a:tailEnd type="none" w="sm" len="sm"/>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body" idx="5"/>
          </p:nvPr>
        </p:nvSpPr>
        <p:spPr>
          <a:xfrm>
            <a:off x="923925" y="3288647"/>
            <a:ext cx="1600200" cy="192900"/>
          </a:xfrm>
          <a:prstGeom prst="rect">
            <a:avLst/>
          </a:prstGeom>
          <a:noFill/>
          <a:ln>
            <a:noFill/>
          </a:ln>
        </p:spPr>
        <p:txBody>
          <a:bodyPr spcFirstLastPara="1" wrap="square" lIns="91425" tIns="91425" rIns="91425" bIns="91425" anchor="ctr" anchorCtr="0"/>
          <a:lstStyle>
            <a:lvl1pPr marL="457200" marR="0" lvl="0" indent="-228600" algn="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body" idx="6"/>
          </p:nvPr>
        </p:nvSpPr>
        <p:spPr>
          <a:xfrm>
            <a:off x="6610350" y="3288647"/>
            <a:ext cx="1600200" cy="1929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41" name="Shape 241"/>
          <p:cNvSpPr>
            <a:spLocks noGrp="1"/>
          </p:cNvSpPr>
          <p:nvPr>
            <p:ph type="pic" idx="7"/>
          </p:nvPr>
        </p:nvSpPr>
        <p:spPr>
          <a:xfrm>
            <a:off x="2797918" y="3096115"/>
            <a:ext cx="1693200" cy="1693200"/>
          </a:xfrm>
          <a:prstGeom prst="ellipse">
            <a:avLst/>
          </a:prstGeom>
          <a:noFill/>
          <a:ln w="57150" cap="flat" cmpd="sng">
            <a:solidFill>
              <a:srgbClr val="A5A5A5"/>
            </a:solidFill>
            <a:prstDash val="solid"/>
            <a:round/>
            <a:headEnd type="none" w="sm" len="sm"/>
            <a:tailEnd type="none" w="sm" len="sm"/>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2" name="Shape 242"/>
          <p:cNvSpPr>
            <a:spLocks noGrp="1"/>
          </p:cNvSpPr>
          <p:nvPr>
            <p:ph type="pic" idx="8"/>
          </p:nvPr>
        </p:nvSpPr>
        <p:spPr>
          <a:xfrm>
            <a:off x="4652918" y="3096115"/>
            <a:ext cx="1693200" cy="1693200"/>
          </a:xfrm>
          <a:prstGeom prst="ellipse">
            <a:avLst/>
          </a:prstGeom>
          <a:noFill/>
          <a:ln w="57150" cap="flat" cmpd="sng">
            <a:solidFill>
              <a:srgbClr val="A5A5A5"/>
            </a:solidFill>
            <a:prstDash val="solid"/>
            <a:round/>
            <a:headEnd type="none" w="sm" len="sm"/>
            <a:tailEnd type="none" w="sm" len="sm"/>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7"/>
                                        </p:tgtEl>
                                        <p:attrNameLst>
                                          <p:attrName>style.visibility</p:attrName>
                                        </p:attrNameLst>
                                      </p:cBhvr>
                                      <p:to>
                                        <p:strVal val="visible"/>
                                      </p:to>
                                    </p:set>
                                    <p:animEffect transition="in" filter="fade">
                                      <p:cBhvr>
                                        <p:cTn id="11" dur="1000"/>
                                        <p:tgtEl>
                                          <p:spTgt spid="23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8"/>
                                        </p:tgtEl>
                                        <p:attrNameLst>
                                          <p:attrName>style.visibility</p:attrName>
                                        </p:attrNameLst>
                                      </p:cBhvr>
                                      <p:to>
                                        <p:strVal val="visible"/>
                                      </p:to>
                                    </p:set>
                                    <p:animEffect transition="in" filter="fade">
                                      <p:cBhvr>
                                        <p:cTn id="15" dur="1000"/>
                                        <p:tgtEl>
                                          <p:spTgt spid="23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41"/>
                                        </p:tgtEl>
                                        <p:attrNameLst>
                                          <p:attrName>style.visibility</p:attrName>
                                        </p:attrNameLst>
                                      </p:cBhvr>
                                      <p:to>
                                        <p:strVal val="visible"/>
                                      </p:to>
                                    </p:set>
                                    <p:animEffect transition="in" filter="fade">
                                      <p:cBhvr>
                                        <p:cTn id="19" dur="1000"/>
                                        <p:tgtEl>
                                          <p:spTgt spid="24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42"/>
                                        </p:tgtEl>
                                        <p:attrNameLst>
                                          <p:attrName>style.visibility</p:attrName>
                                        </p:attrNameLst>
                                      </p:cBhvr>
                                      <p:to>
                                        <p:strVal val="visible"/>
                                      </p:to>
                                    </p:set>
                                    <p:animEffect transition="in" filter="fade">
                                      <p:cBhvr>
                                        <p:cTn id="23"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pic">
  <p:cSld name="1_pic">
    <p:spTree>
      <p:nvGrpSpPr>
        <p:cNvPr id="1" name="Shape 243"/>
        <p:cNvGrpSpPr/>
        <p:nvPr/>
      </p:nvGrpSpPr>
      <p:grpSpPr>
        <a:xfrm>
          <a:off x="0" y="0"/>
          <a:ext cx="0" cy="0"/>
          <a:chOff x="0" y="0"/>
          <a:chExt cx="0" cy="0"/>
        </a:xfrm>
      </p:grpSpPr>
      <p:sp>
        <p:nvSpPr>
          <p:cNvPr id="244" name="Shape 244"/>
          <p:cNvSpPr>
            <a:spLocks noGrp="1"/>
          </p:cNvSpPr>
          <p:nvPr>
            <p:ph type="pic" idx="2"/>
          </p:nvPr>
        </p:nvSpPr>
        <p:spPr>
          <a:xfrm>
            <a:off x="0" y="0"/>
            <a:ext cx="9144000" cy="2781300"/>
          </a:xfrm>
          <a:prstGeom prst="rect">
            <a:avLst/>
          </a:prstGeom>
          <a:noFill/>
          <a:ln>
            <a:noFill/>
          </a:ln>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800"/>
              <a:buFont typeface="Arial"/>
              <a:buNone/>
              <a:defRPr sz="1800" b="1" i="0"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5" name="Shape 245"/>
          <p:cNvSpPr/>
          <p:nvPr/>
        </p:nvSpPr>
        <p:spPr>
          <a:xfrm>
            <a:off x="4175" y="2781300"/>
            <a:ext cx="9155400" cy="2362200"/>
          </a:xfrm>
          <a:prstGeom prst="rect">
            <a:avLst/>
          </a:prstGeom>
          <a:solidFill>
            <a:schemeClr val="accent1">
              <a:alpha val="74510"/>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4"/>
                                        </p:tgtEl>
                                        <p:attrNameLst>
                                          <p:attrName>style.visibility</p:attrName>
                                        </p:attrNameLst>
                                      </p:cBhvr>
                                      <p:to>
                                        <p:strVal val="visible"/>
                                      </p:to>
                                    </p:set>
                                    <p:animEffect transition="in" filter="fade">
                                      <p:cBhvr>
                                        <p:cTn id="11"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iddle Picture">
  <p:cSld name="Middle Picture">
    <p:spTree>
      <p:nvGrpSpPr>
        <p:cNvPr id="1" name="Shape 246"/>
        <p:cNvGrpSpPr/>
        <p:nvPr/>
      </p:nvGrpSpPr>
      <p:grpSpPr>
        <a:xfrm>
          <a:off x="0" y="0"/>
          <a:ext cx="0" cy="0"/>
          <a:chOff x="0" y="0"/>
          <a:chExt cx="0" cy="0"/>
        </a:xfrm>
      </p:grpSpPr>
      <p:sp>
        <p:nvSpPr>
          <p:cNvPr id="247" name="Shape 247"/>
          <p:cNvSpPr/>
          <p:nvPr/>
        </p:nvSpPr>
        <p:spPr>
          <a:xfrm>
            <a:off x="4175" y="820208"/>
            <a:ext cx="9155400" cy="4069800"/>
          </a:xfrm>
          <a:prstGeom prst="rect">
            <a:avLst/>
          </a:prstGeom>
          <a:solidFill>
            <a:schemeClr val="accent1">
              <a:alpha val="74510"/>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248" name="Shape 248"/>
          <p:cNvSpPr>
            <a:spLocks noGrp="1"/>
          </p:cNvSpPr>
          <p:nvPr>
            <p:ph type="pic" idx="2"/>
          </p:nvPr>
        </p:nvSpPr>
        <p:spPr>
          <a:xfrm>
            <a:off x="3765503" y="1036926"/>
            <a:ext cx="2520600" cy="3723900"/>
          </a:xfrm>
          <a:prstGeom prst="downArrowCallout">
            <a:avLst>
              <a:gd name="adj1" fmla="val 15820"/>
              <a:gd name="adj2" fmla="val 7910"/>
              <a:gd name="adj3" fmla="val 7060"/>
              <a:gd name="adj4" fmla="val 95221"/>
            </a:avLst>
          </a:prstGeom>
          <a:solidFill>
            <a:srgbClr val="F2F2F2"/>
          </a:solidFill>
          <a:ln>
            <a:noFill/>
          </a:ln>
        </p:spPr>
        <p:txBody>
          <a:bodyPr spcFirstLastPara="1" wrap="square" lIns="91425" tIns="91425" rIns="91425" bIns="91425" anchor="t" anchorCtr="0"/>
          <a:lstStyle>
            <a:lvl1pPr marR="0" lvl="0" algn="ctr" rtl="0">
              <a:lnSpc>
                <a:spcPct val="90000"/>
              </a:lnSpc>
              <a:spcBef>
                <a:spcPts val="800"/>
              </a:spcBef>
              <a:spcAft>
                <a:spcPts val="0"/>
              </a:spcAft>
              <a:buClr>
                <a:srgbClr val="3F3F3F"/>
              </a:buClr>
              <a:buSzPts val="1200"/>
              <a:buFont typeface="Arial"/>
              <a:buNone/>
              <a:defRPr sz="12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title"/>
          </p:nvPr>
        </p:nvSpPr>
        <p:spPr>
          <a:xfrm>
            <a:off x="250257" y="267471"/>
            <a:ext cx="8643600" cy="3534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400"/>
              <a:buFont typeface="Calibri"/>
              <a:buNone/>
              <a:defRPr sz="24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0" name="Shape 250"/>
          <p:cNvSpPr txBox="1">
            <a:spLocks noGrp="1"/>
          </p:cNvSpPr>
          <p:nvPr>
            <p:ph type="body" idx="1"/>
          </p:nvPr>
        </p:nvSpPr>
        <p:spPr>
          <a:xfrm>
            <a:off x="250258" y="619463"/>
            <a:ext cx="86436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8"/>
                                        </p:tgtEl>
                                        <p:attrNameLst>
                                          <p:attrName>style.visibility</p:attrName>
                                        </p:attrNameLst>
                                      </p:cBhvr>
                                      <p:to>
                                        <p:strVal val="visible"/>
                                      </p:to>
                                    </p:set>
                                    <p:anim calcmode="lin" valueType="num">
                                      <p:cBhvr additive="base">
                                        <p:cTn id="11" dur="1000"/>
                                        <p:tgtEl>
                                          <p:spTgt spid="2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eam.">
  <p:cSld name="2_team.">
    <p:bg>
      <p:bgPr>
        <a:solidFill>
          <a:schemeClr val="lt1"/>
        </a:solidFill>
        <a:effectLst/>
      </p:bgPr>
    </p:bg>
    <p:spTree>
      <p:nvGrpSpPr>
        <p:cNvPr id="1" name="Shape 251"/>
        <p:cNvGrpSpPr/>
        <p:nvPr/>
      </p:nvGrpSpPr>
      <p:grpSpPr>
        <a:xfrm>
          <a:off x="0" y="0"/>
          <a:ext cx="0" cy="0"/>
          <a:chOff x="0" y="0"/>
          <a:chExt cx="0" cy="0"/>
        </a:xfrm>
      </p:grpSpPr>
      <p:sp>
        <p:nvSpPr>
          <p:cNvPr id="252" name="Shape 252"/>
          <p:cNvSpPr>
            <a:spLocks noGrp="1"/>
          </p:cNvSpPr>
          <p:nvPr>
            <p:ph type="pic" idx="2"/>
          </p:nvPr>
        </p:nvSpPr>
        <p:spPr>
          <a:xfrm>
            <a:off x="705637" y="1519936"/>
            <a:ext cx="1693200" cy="1693200"/>
          </a:xfrm>
          <a:prstGeom prst="ellipse">
            <a:avLst/>
          </a:prstGeom>
          <a:noFill/>
          <a:ln w="76200" cap="flat" cmpd="sng">
            <a:solidFill>
              <a:srgbClr val="A5A5A5"/>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body" idx="1"/>
          </p:nvPr>
        </p:nvSpPr>
        <p:spPr>
          <a:xfrm>
            <a:off x="752119" y="3670143"/>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body" idx="3"/>
          </p:nvPr>
        </p:nvSpPr>
        <p:spPr>
          <a:xfrm>
            <a:off x="637819" y="3899527"/>
            <a:ext cx="1828800" cy="8595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8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body" idx="4"/>
          </p:nvPr>
        </p:nvSpPr>
        <p:spPr>
          <a:xfrm>
            <a:off x="752119" y="3443640"/>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chemeClr val="accent1"/>
              </a:buClr>
              <a:buSzPts val="1400"/>
              <a:buFont typeface="Arial"/>
              <a:buNone/>
              <a:defRPr sz="1400" b="1" i="0" u="none" strike="noStrike" cap="none">
                <a:solidFill>
                  <a:schemeClr val="accen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5"/>
          </p:nvPr>
        </p:nvSpPr>
        <p:spPr>
          <a:xfrm>
            <a:off x="2716273" y="1519936"/>
            <a:ext cx="1693200" cy="1693200"/>
          </a:xfrm>
          <a:prstGeom prst="ellipse">
            <a:avLst/>
          </a:prstGeom>
          <a:noFill/>
          <a:ln w="76200" cap="flat" cmpd="sng">
            <a:solidFill>
              <a:srgbClr val="A5A5A5"/>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body" idx="6"/>
          </p:nvPr>
        </p:nvSpPr>
        <p:spPr>
          <a:xfrm>
            <a:off x="2762755" y="3670143"/>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body" idx="7"/>
          </p:nvPr>
        </p:nvSpPr>
        <p:spPr>
          <a:xfrm>
            <a:off x="2648455" y="3899527"/>
            <a:ext cx="1828800" cy="8595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8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8"/>
          </p:nvPr>
        </p:nvSpPr>
        <p:spPr>
          <a:xfrm>
            <a:off x="2762755" y="3443640"/>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chemeClr val="accent2"/>
              </a:buClr>
              <a:buSzPts val="1400"/>
              <a:buFont typeface="Arial"/>
              <a:buNone/>
              <a:defRPr sz="1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60" name="Shape 260"/>
          <p:cNvSpPr>
            <a:spLocks noGrp="1"/>
          </p:cNvSpPr>
          <p:nvPr>
            <p:ph type="pic" idx="9"/>
          </p:nvPr>
        </p:nvSpPr>
        <p:spPr>
          <a:xfrm>
            <a:off x="4726909" y="1519936"/>
            <a:ext cx="1693200" cy="1693200"/>
          </a:xfrm>
          <a:prstGeom prst="ellipse">
            <a:avLst/>
          </a:prstGeom>
          <a:noFill/>
          <a:ln w="76200" cap="flat" cmpd="sng">
            <a:solidFill>
              <a:srgbClr val="A5A5A5"/>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13"/>
          </p:nvPr>
        </p:nvSpPr>
        <p:spPr>
          <a:xfrm>
            <a:off x="4773391" y="3670143"/>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14"/>
          </p:nvPr>
        </p:nvSpPr>
        <p:spPr>
          <a:xfrm>
            <a:off x="4659091" y="3899527"/>
            <a:ext cx="1828800" cy="8595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8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63" name="Shape 263"/>
          <p:cNvSpPr txBox="1">
            <a:spLocks noGrp="1"/>
          </p:cNvSpPr>
          <p:nvPr>
            <p:ph type="body" idx="15"/>
          </p:nvPr>
        </p:nvSpPr>
        <p:spPr>
          <a:xfrm>
            <a:off x="4773391" y="3443640"/>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chemeClr val="accent3"/>
              </a:buClr>
              <a:buSzPts val="1400"/>
              <a:buFont typeface="Arial"/>
              <a:buNone/>
              <a:defRPr sz="1400" b="1" i="0" u="none" strike="noStrike" cap="none">
                <a:solidFill>
                  <a:schemeClr val="accent3"/>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64" name="Shape 264"/>
          <p:cNvSpPr>
            <a:spLocks noGrp="1"/>
          </p:cNvSpPr>
          <p:nvPr>
            <p:ph type="pic" idx="16"/>
          </p:nvPr>
        </p:nvSpPr>
        <p:spPr>
          <a:xfrm>
            <a:off x="6737546" y="1519936"/>
            <a:ext cx="1693200" cy="1693200"/>
          </a:xfrm>
          <a:prstGeom prst="ellipse">
            <a:avLst/>
          </a:prstGeom>
          <a:noFill/>
          <a:ln w="76200" cap="flat" cmpd="sng">
            <a:solidFill>
              <a:srgbClr val="A5A5A5"/>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b" anchorCtr="0"/>
          <a:lstStyle>
            <a:lvl1pPr marR="0" lvl="0" algn="ctr" rtl="0">
              <a:lnSpc>
                <a:spcPct val="90000"/>
              </a:lnSpc>
              <a:spcBef>
                <a:spcPts val="800"/>
              </a:spcBef>
              <a:spcAft>
                <a:spcPts val="0"/>
              </a:spcAft>
              <a:buClr>
                <a:srgbClr val="7F7F7F"/>
              </a:buClr>
              <a:buSzPts val="1000"/>
              <a:buFont typeface="Arial"/>
              <a:buNone/>
              <a:defRPr sz="1000" b="1" i="1" u="none" strike="noStrike" cap="none">
                <a:solidFill>
                  <a:srgbClr val="7F7F7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5" name="Shape 265"/>
          <p:cNvSpPr txBox="1">
            <a:spLocks noGrp="1"/>
          </p:cNvSpPr>
          <p:nvPr>
            <p:ph type="body" idx="17"/>
          </p:nvPr>
        </p:nvSpPr>
        <p:spPr>
          <a:xfrm>
            <a:off x="6784028" y="3670143"/>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595959"/>
              </a:buClr>
              <a:buSzPts val="1400"/>
              <a:buFont typeface="Arial"/>
              <a:buNone/>
              <a:defRPr sz="1400"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body" idx="18"/>
          </p:nvPr>
        </p:nvSpPr>
        <p:spPr>
          <a:xfrm>
            <a:off x="6669728" y="3899527"/>
            <a:ext cx="1828800" cy="8595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8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body" idx="19"/>
          </p:nvPr>
        </p:nvSpPr>
        <p:spPr>
          <a:xfrm>
            <a:off x="6784028" y="3443640"/>
            <a:ext cx="1600200" cy="1929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chemeClr val="accent4"/>
              </a:buClr>
              <a:buSzPts val="1400"/>
              <a:buFont typeface="Arial"/>
              <a:buNone/>
              <a:defRPr sz="1400" b="1" i="0" u="none" strike="noStrike" cap="none">
                <a:solidFill>
                  <a:schemeClr val="accent4"/>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num">
                                      <p:cBhvr additive="base">
                                        <p:cTn id="7" dur="500"/>
                                        <p:tgtEl>
                                          <p:spTgt spid="252"/>
                                        </p:tgtEl>
                                        <p:attrNameLst>
                                          <p:attrName>ppt_w</p:attrName>
                                        </p:attrNameLst>
                                      </p:cBhvr>
                                      <p:tavLst>
                                        <p:tav tm="0">
                                          <p:val>
                                            <p:strVal val="0"/>
                                          </p:val>
                                        </p:tav>
                                        <p:tav tm="100000">
                                          <p:val>
                                            <p:strVal val="#ppt_w"/>
                                          </p:val>
                                        </p:tav>
                                      </p:tavLst>
                                    </p:anim>
                                    <p:anim calcmode="lin" valueType="num">
                                      <p:cBhvr additive="base">
                                        <p:cTn id="8" dur="500"/>
                                        <p:tgtEl>
                                          <p:spTgt spid="252"/>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55">
                                            <p:txEl>
                                              <p:pRg st="0" end="0"/>
                                            </p:txEl>
                                          </p:spTgt>
                                        </p:tgtEl>
                                        <p:attrNameLst>
                                          <p:attrName>style.visibility</p:attrName>
                                        </p:attrNameLst>
                                      </p:cBhvr>
                                      <p:to>
                                        <p:strVal val="visible"/>
                                      </p:to>
                                    </p:set>
                                    <p:animEffect transition="in" filter="fade">
                                      <p:cBhvr>
                                        <p:cTn id="12" dur="500"/>
                                        <p:tgtEl>
                                          <p:spTgt spid="255">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55">
                                            <p:txEl>
                                              <p:pRg st="1" end="1"/>
                                            </p:txEl>
                                          </p:spTgt>
                                        </p:tgtEl>
                                        <p:attrNameLst>
                                          <p:attrName>style.visibility</p:attrName>
                                        </p:attrNameLst>
                                      </p:cBhvr>
                                      <p:to>
                                        <p:strVal val="visible"/>
                                      </p:to>
                                    </p:set>
                                    <p:animEffect transition="in" filter="fade">
                                      <p:cBhvr>
                                        <p:cTn id="16" dur="500"/>
                                        <p:tgtEl>
                                          <p:spTgt spid="255">
                                            <p:txEl>
                                              <p:pRg st="1" end="1"/>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55">
                                            <p:txEl>
                                              <p:pRg st="2" end="2"/>
                                            </p:txEl>
                                          </p:spTgt>
                                        </p:tgtEl>
                                        <p:attrNameLst>
                                          <p:attrName>style.visibility</p:attrName>
                                        </p:attrNameLst>
                                      </p:cBhvr>
                                      <p:to>
                                        <p:strVal val="visible"/>
                                      </p:to>
                                    </p:set>
                                    <p:animEffect transition="in" filter="fade">
                                      <p:cBhvr>
                                        <p:cTn id="20" dur="500"/>
                                        <p:tgtEl>
                                          <p:spTgt spid="255">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55">
                                            <p:txEl>
                                              <p:pRg st="3" end="3"/>
                                            </p:txEl>
                                          </p:spTgt>
                                        </p:tgtEl>
                                        <p:attrNameLst>
                                          <p:attrName>style.visibility</p:attrName>
                                        </p:attrNameLst>
                                      </p:cBhvr>
                                      <p:to>
                                        <p:strVal val="visible"/>
                                      </p:to>
                                    </p:set>
                                    <p:animEffect transition="in" filter="fade">
                                      <p:cBhvr>
                                        <p:cTn id="24" dur="500"/>
                                        <p:tgtEl>
                                          <p:spTgt spid="255">
                                            <p:txEl>
                                              <p:pRg st="3" end="3"/>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55">
                                            <p:txEl>
                                              <p:pRg st="4" end="4"/>
                                            </p:txEl>
                                          </p:spTgt>
                                        </p:tgtEl>
                                        <p:attrNameLst>
                                          <p:attrName>style.visibility</p:attrName>
                                        </p:attrNameLst>
                                      </p:cBhvr>
                                      <p:to>
                                        <p:strVal val="visible"/>
                                      </p:to>
                                    </p:set>
                                    <p:animEffect transition="in" filter="fade">
                                      <p:cBhvr>
                                        <p:cTn id="28" dur="500"/>
                                        <p:tgtEl>
                                          <p:spTgt spid="255">
                                            <p:txEl>
                                              <p:pRg st="4" end="4"/>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55">
                                            <p:txEl>
                                              <p:pRg st="5" end="5"/>
                                            </p:txEl>
                                          </p:spTgt>
                                        </p:tgtEl>
                                        <p:attrNameLst>
                                          <p:attrName>style.visibility</p:attrName>
                                        </p:attrNameLst>
                                      </p:cBhvr>
                                      <p:to>
                                        <p:strVal val="visible"/>
                                      </p:to>
                                    </p:set>
                                    <p:animEffect transition="in" filter="fade">
                                      <p:cBhvr>
                                        <p:cTn id="32" dur="500"/>
                                        <p:tgtEl>
                                          <p:spTgt spid="255">
                                            <p:txEl>
                                              <p:pRg st="5" end="5"/>
                                            </p:txEl>
                                          </p:spTgt>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255">
                                            <p:txEl>
                                              <p:pRg st="6" end="6"/>
                                            </p:txEl>
                                          </p:spTgt>
                                        </p:tgtEl>
                                        <p:attrNameLst>
                                          <p:attrName>style.visibility</p:attrName>
                                        </p:attrNameLst>
                                      </p:cBhvr>
                                      <p:to>
                                        <p:strVal val="visible"/>
                                      </p:to>
                                    </p:set>
                                    <p:animEffect transition="in" filter="fade">
                                      <p:cBhvr>
                                        <p:cTn id="36" dur="500"/>
                                        <p:tgtEl>
                                          <p:spTgt spid="255">
                                            <p:txEl>
                                              <p:pRg st="6" end="6"/>
                                            </p:txEl>
                                          </p:spTgt>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255">
                                            <p:txEl>
                                              <p:pRg st="7" end="7"/>
                                            </p:txEl>
                                          </p:spTgt>
                                        </p:tgtEl>
                                        <p:attrNameLst>
                                          <p:attrName>style.visibility</p:attrName>
                                        </p:attrNameLst>
                                      </p:cBhvr>
                                      <p:to>
                                        <p:strVal val="visible"/>
                                      </p:to>
                                    </p:set>
                                    <p:animEffect transition="in" filter="fade">
                                      <p:cBhvr>
                                        <p:cTn id="40" dur="500"/>
                                        <p:tgtEl>
                                          <p:spTgt spid="255">
                                            <p:txEl>
                                              <p:pRg st="7" end="7"/>
                                            </p:txEl>
                                          </p:spTgt>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255">
                                            <p:txEl>
                                              <p:pRg st="8" end="8"/>
                                            </p:txEl>
                                          </p:spTgt>
                                        </p:tgtEl>
                                        <p:attrNameLst>
                                          <p:attrName>style.visibility</p:attrName>
                                        </p:attrNameLst>
                                      </p:cBhvr>
                                      <p:to>
                                        <p:strVal val="visible"/>
                                      </p:to>
                                    </p:set>
                                    <p:animEffect transition="in" filter="fade">
                                      <p:cBhvr>
                                        <p:cTn id="44" dur="500"/>
                                        <p:tgtEl>
                                          <p:spTgt spid="255">
                                            <p:txEl>
                                              <p:pRg st="8" end="8"/>
                                            </p:txEl>
                                          </p:spTgt>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253">
                                            <p:txEl>
                                              <p:pRg st="0" end="0"/>
                                            </p:txEl>
                                          </p:spTgt>
                                        </p:tgtEl>
                                        <p:attrNameLst>
                                          <p:attrName>style.visibility</p:attrName>
                                        </p:attrNameLst>
                                      </p:cBhvr>
                                      <p:to>
                                        <p:strVal val="visible"/>
                                      </p:to>
                                    </p:set>
                                    <p:animEffect transition="in" filter="fade">
                                      <p:cBhvr>
                                        <p:cTn id="48" dur="500"/>
                                        <p:tgtEl>
                                          <p:spTgt spid="253">
                                            <p:txEl>
                                              <p:pRg st="0" end="0"/>
                                            </p:txEl>
                                          </p:spTgt>
                                        </p:tgtEl>
                                      </p:cBhvr>
                                    </p:animEffect>
                                  </p:childTnLst>
                                </p:cTn>
                              </p:par>
                            </p:childTnLst>
                          </p:cTn>
                        </p:par>
                        <p:par>
                          <p:cTn id="49" fill="hold">
                            <p:stCondLst>
                              <p:cond delay="5500"/>
                            </p:stCondLst>
                            <p:childTnLst>
                              <p:par>
                                <p:cTn id="50" presetID="10" presetClass="entr" presetSubtype="0" fill="hold" nodeType="afterEffect">
                                  <p:stCondLst>
                                    <p:cond delay="0"/>
                                  </p:stCondLst>
                                  <p:childTnLst>
                                    <p:set>
                                      <p:cBhvr>
                                        <p:cTn id="51" dur="1" fill="hold">
                                          <p:stCondLst>
                                            <p:cond delay="0"/>
                                          </p:stCondLst>
                                        </p:cTn>
                                        <p:tgtEl>
                                          <p:spTgt spid="253">
                                            <p:txEl>
                                              <p:pRg st="1" end="1"/>
                                            </p:txEl>
                                          </p:spTgt>
                                        </p:tgtEl>
                                        <p:attrNameLst>
                                          <p:attrName>style.visibility</p:attrName>
                                        </p:attrNameLst>
                                      </p:cBhvr>
                                      <p:to>
                                        <p:strVal val="visible"/>
                                      </p:to>
                                    </p:set>
                                    <p:animEffect transition="in" filter="fade">
                                      <p:cBhvr>
                                        <p:cTn id="52" dur="500"/>
                                        <p:tgtEl>
                                          <p:spTgt spid="253">
                                            <p:txEl>
                                              <p:pRg st="1" end="1"/>
                                            </p:txEl>
                                          </p:spTgt>
                                        </p:tgtEl>
                                      </p:cBhvr>
                                    </p:animEffect>
                                  </p:childTnLst>
                                </p:cTn>
                              </p:par>
                            </p:childTnLst>
                          </p:cTn>
                        </p:par>
                        <p:par>
                          <p:cTn id="53" fill="hold">
                            <p:stCondLst>
                              <p:cond delay="6000"/>
                            </p:stCondLst>
                            <p:childTnLst>
                              <p:par>
                                <p:cTn id="54" presetID="10" presetClass="entr" presetSubtype="0" fill="hold" nodeType="afterEffect">
                                  <p:stCondLst>
                                    <p:cond delay="0"/>
                                  </p:stCondLst>
                                  <p:childTnLst>
                                    <p:set>
                                      <p:cBhvr>
                                        <p:cTn id="55" dur="1" fill="hold">
                                          <p:stCondLst>
                                            <p:cond delay="0"/>
                                          </p:stCondLst>
                                        </p:cTn>
                                        <p:tgtEl>
                                          <p:spTgt spid="253">
                                            <p:txEl>
                                              <p:pRg st="2" end="2"/>
                                            </p:txEl>
                                          </p:spTgt>
                                        </p:tgtEl>
                                        <p:attrNameLst>
                                          <p:attrName>style.visibility</p:attrName>
                                        </p:attrNameLst>
                                      </p:cBhvr>
                                      <p:to>
                                        <p:strVal val="visible"/>
                                      </p:to>
                                    </p:set>
                                    <p:animEffect transition="in" filter="fade">
                                      <p:cBhvr>
                                        <p:cTn id="56" dur="500"/>
                                        <p:tgtEl>
                                          <p:spTgt spid="253">
                                            <p:txEl>
                                              <p:pRg st="2" end="2"/>
                                            </p:txEl>
                                          </p:spTgt>
                                        </p:tgtEl>
                                      </p:cBhvr>
                                    </p:animEffect>
                                  </p:childTnLst>
                                </p:cTn>
                              </p:par>
                            </p:childTnLst>
                          </p:cTn>
                        </p:par>
                        <p:par>
                          <p:cTn id="57" fill="hold">
                            <p:stCondLst>
                              <p:cond delay="6500"/>
                            </p:stCondLst>
                            <p:childTnLst>
                              <p:par>
                                <p:cTn id="58" presetID="10" presetClass="entr" presetSubtype="0" fill="hold" nodeType="afterEffect">
                                  <p:stCondLst>
                                    <p:cond delay="0"/>
                                  </p:stCondLst>
                                  <p:childTnLst>
                                    <p:set>
                                      <p:cBhvr>
                                        <p:cTn id="59" dur="1" fill="hold">
                                          <p:stCondLst>
                                            <p:cond delay="0"/>
                                          </p:stCondLst>
                                        </p:cTn>
                                        <p:tgtEl>
                                          <p:spTgt spid="253">
                                            <p:txEl>
                                              <p:pRg st="3" end="3"/>
                                            </p:txEl>
                                          </p:spTgt>
                                        </p:tgtEl>
                                        <p:attrNameLst>
                                          <p:attrName>style.visibility</p:attrName>
                                        </p:attrNameLst>
                                      </p:cBhvr>
                                      <p:to>
                                        <p:strVal val="visible"/>
                                      </p:to>
                                    </p:set>
                                    <p:animEffect transition="in" filter="fade">
                                      <p:cBhvr>
                                        <p:cTn id="60" dur="500"/>
                                        <p:tgtEl>
                                          <p:spTgt spid="253">
                                            <p:txEl>
                                              <p:pRg st="3" end="3"/>
                                            </p:txEl>
                                          </p:spTgt>
                                        </p:tgtEl>
                                      </p:cBhvr>
                                    </p:animEffect>
                                  </p:childTnLst>
                                </p:cTn>
                              </p:par>
                            </p:childTnLst>
                          </p:cTn>
                        </p:par>
                        <p:par>
                          <p:cTn id="61" fill="hold">
                            <p:stCondLst>
                              <p:cond delay="7000"/>
                            </p:stCondLst>
                            <p:childTnLst>
                              <p:par>
                                <p:cTn id="62" presetID="10" presetClass="entr" presetSubtype="0" fill="hold" nodeType="afterEffect">
                                  <p:stCondLst>
                                    <p:cond delay="0"/>
                                  </p:stCondLst>
                                  <p:childTnLst>
                                    <p:set>
                                      <p:cBhvr>
                                        <p:cTn id="63" dur="1" fill="hold">
                                          <p:stCondLst>
                                            <p:cond delay="0"/>
                                          </p:stCondLst>
                                        </p:cTn>
                                        <p:tgtEl>
                                          <p:spTgt spid="253">
                                            <p:txEl>
                                              <p:pRg st="4" end="4"/>
                                            </p:txEl>
                                          </p:spTgt>
                                        </p:tgtEl>
                                        <p:attrNameLst>
                                          <p:attrName>style.visibility</p:attrName>
                                        </p:attrNameLst>
                                      </p:cBhvr>
                                      <p:to>
                                        <p:strVal val="visible"/>
                                      </p:to>
                                    </p:set>
                                    <p:animEffect transition="in" filter="fade">
                                      <p:cBhvr>
                                        <p:cTn id="64" dur="500"/>
                                        <p:tgtEl>
                                          <p:spTgt spid="253">
                                            <p:txEl>
                                              <p:pRg st="4" end="4"/>
                                            </p:txEl>
                                          </p:spTgt>
                                        </p:tgtEl>
                                      </p:cBhvr>
                                    </p:animEffect>
                                  </p:childTnLst>
                                </p:cTn>
                              </p:par>
                            </p:childTnLst>
                          </p:cTn>
                        </p:par>
                        <p:par>
                          <p:cTn id="65" fill="hold">
                            <p:stCondLst>
                              <p:cond delay="7500"/>
                            </p:stCondLst>
                            <p:childTnLst>
                              <p:par>
                                <p:cTn id="66" presetID="10" presetClass="entr" presetSubtype="0" fill="hold" nodeType="afterEffect">
                                  <p:stCondLst>
                                    <p:cond delay="0"/>
                                  </p:stCondLst>
                                  <p:childTnLst>
                                    <p:set>
                                      <p:cBhvr>
                                        <p:cTn id="67" dur="1" fill="hold">
                                          <p:stCondLst>
                                            <p:cond delay="0"/>
                                          </p:stCondLst>
                                        </p:cTn>
                                        <p:tgtEl>
                                          <p:spTgt spid="253">
                                            <p:txEl>
                                              <p:pRg st="5" end="5"/>
                                            </p:txEl>
                                          </p:spTgt>
                                        </p:tgtEl>
                                        <p:attrNameLst>
                                          <p:attrName>style.visibility</p:attrName>
                                        </p:attrNameLst>
                                      </p:cBhvr>
                                      <p:to>
                                        <p:strVal val="visible"/>
                                      </p:to>
                                    </p:set>
                                    <p:animEffect transition="in" filter="fade">
                                      <p:cBhvr>
                                        <p:cTn id="68" dur="500"/>
                                        <p:tgtEl>
                                          <p:spTgt spid="253">
                                            <p:txEl>
                                              <p:pRg st="5" end="5"/>
                                            </p:txEl>
                                          </p:spTgt>
                                        </p:tgtEl>
                                      </p:cBhvr>
                                    </p:animEffect>
                                  </p:childTnLst>
                                </p:cTn>
                              </p:par>
                            </p:childTnLst>
                          </p:cTn>
                        </p:par>
                        <p:par>
                          <p:cTn id="69" fill="hold">
                            <p:stCondLst>
                              <p:cond delay="8000"/>
                            </p:stCondLst>
                            <p:childTnLst>
                              <p:par>
                                <p:cTn id="70" presetID="10" presetClass="entr" presetSubtype="0" fill="hold" nodeType="afterEffect">
                                  <p:stCondLst>
                                    <p:cond delay="0"/>
                                  </p:stCondLst>
                                  <p:childTnLst>
                                    <p:set>
                                      <p:cBhvr>
                                        <p:cTn id="71" dur="1" fill="hold">
                                          <p:stCondLst>
                                            <p:cond delay="0"/>
                                          </p:stCondLst>
                                        </p:cTn>
                                        <p:tgtEl>
                                          <p:spTgt spid="253">
                                            <p:txEl>
                                              <p:pRg st="6" end="6"/>
                                            </p:txEl>
                                          </p:spTgt>
                                        </p:tgtEl>
                                        <p:attrNameLst>
                                          <p:attrName>style.visibility</p:attrName>
                                        </p:attrNameLst>
                                      </p:cBhvr>
                                      <p:to>
                                        <p:strVal val="visible"/>
                                      </p:to>
                                    </p:set>
                                    <p:animEffect transition="in" filter="fade">
                                      <p:cBhvr>
                                        <p:cTn id="72" dur="500"/>
                                        <p:tgtEl>
                                          <p:spTgt spid="253">
                                            <p:txEl>
                                              <p:pRg st="6" end="6"/>
                                            </p:txEl>
                                          </p:spTgt>
                                        </p:tgtEl>
                                      </p:cBhvr>
                                    </p:animEffect>
                                  </p:childTnLst>
                                </p:cTn>
                              </p:par>
                            </p:childTnLst>
                          </p:cTn>
                        </p:par>
                        <p:par>
                          <p:cTn id="73" fill="hold">
                            <p:stCondLst>
                              <p:cond delay="8500"/>
                            </p:stCondLst>
                            <p:childTnLst>
                              <p:par>
                                <p:cTn id="74" presetID="10" presetClass="entr" presetSubtype="0" fill="hold" nodeType="afterEffect">
                                  <p:stCondLst>
                                    <p:cond delay="0"/>
                                  </p:stCondLst>
                                  <p:childTnLst>
                                    <p:set>
                                      <p:cBhvr>
                                        <p:cTn id="75" dur="1" fill="hold">
                                          <p:stCondLst>
                                            <p:cond delay="0"/>
                                          </p:stCondLst>
                                        </p:cTn>
                                        <p:tgtEl>
                                          <p:spTgt spid="253">
                                            <p:txEl>
                                              <p:pRg st="7" end="7"/>
                                            </p:txEl>
                                          </p:spTgt>
                                        </p:tgtEl>
                                        <p:attrNameLst>
                                          <p:attrName>style.visibility</p:attrName>
                                        </p:attrNameLst>
                                      </p:cBhvr>
                                      <p:to>
                                        <p:strVal val="visible"/>
                                      </p:to>
                                    </p:set>
                                    <p:animEffect transition="in" filter="fade">
                                      <p:cBhvr>
                                        <p:cTn id="76" dur="500"/>
                                        <p:tgtEl>
                                          <p:spTgt spid="253">
                                            <p:txEl>
                                              <p:pRg st="7" end="7"/>
                                            </p:txEl>
                                          </p:spTgt>
                                        </p:tgtEl>
                                      </p:cBhvr>
                                    </p:animEffect>
                                  </p:childTnLst>
                                </p:cTn>
                              </p:par>
                            </p:childTnLst>
                          </p:cTn>
                        </p:par>
                        <p:par>
                          <p:cTn id="77" fill="hold">
                            <p:stCondLst>
                              <p:cond delay="9000"/>
                            </p:stCondLst>
                            <p:childTnLst>
                              <p:par>
                                <p:cTn id="78" presetID="10" presetClass="entr" presetSubtype="0" fill="hold" nodeType="afterEffect">
                                  <p:stCondLst>
                                    <p:cond delay="0"/>
                                  </p:stCondLst>
                                  <p:childTnLst>
                                    <p:set>
                                      <p:cBhvr>
                                        <p:cTn id="79" dur="1" fill="hold">
                                          <p:stCondLst>
                                            <p:cond delay="0"/>
                                          </p:stCondLst>
                                        </p:cTn>
                                        <p:tgtEl>
                                          <p:spTgt spid="253">
                                            <p:txEl>
                                              <p:pRg st="8" end="8"/>
                                            </p:txEl>
                                          </p:spTgt>
                                        </p:tgtEl>
                                        <p:attrNameLst>
                                          <p:attrName>style.visibility</p:attrName>
                                        </p:attrNameLst>
                                      </p:cBhvr>
                                      <p:to>
                                        <p:strVal val="visible"/>
                                      </p:to>
                                    </p:set>
                                    <p:animEffect transition="in" filter="fade">
                                      <p:cBhvr>
                                        <p:cTn id="80" dur="500"/>
                                        <p:tgtEl>
                                          <p:spTgt spid="253">
                                            <p:txEl>
                                              <p:pRg st="8" end="8"/>
                                            </p:txEl>
                                          </p:spTgt>
                                        </p:tgtEl>
                                      </p:cBhvr>
                                    </p:animEffect>
                                  </p:childTnLst>
                                </p:cTn>
                              </p:par>
                            </p:childTnLst>
                          </p:cTn>
                        </p:par>
                        <p:par>
                          <p:cTn id="81" fill="hold">
                            <p:stCondLst>
                              <p:cond delay="9500"/>
                            </p:stCondLst>
                            <p:childTnLst>
                              <p:par>
                                <p:cTn id="82" presetID="2" presetClass="entr" presetSubtype="4" fill="hold" nodeType="afterEffect">
                                  <p:stCondLst>
                                    <p:cond delay="0"/>
                                  </p:stCondLst>
                                  <p:childTnLst>
                                    <p:set>
                                      <p:cBhvr>
                                        <p:cTn id="83" dur="1" fill="hold">
                                          <p:stCondLst>
                                            <p:cond delay="0"/>
                                          </p:stCondLst>
                                        </p:cTn>
                                        <p:tgtEl>
                                          <p:spTgt spid="254">
                                            <p:txEl>
                                              <p:pRg st="0" end="0"/>
                                            </p:txEl>
                                          </p:spTgt>
                                        </p:tgtEl>
                                        <p:attrNameLst>
                                          <p:attrName>style.visibility</p:attrName>
                                        </p:attrNameLst>
                                      </p:cBhvr>
                                      <p:to>
                                        <p:strVal val="visible"/>
                                      </p:to>
                                    </p:set>
                                    <p:anim calcmode="lin" valueType="num">
                                      <p:cBhvr additive="base">
                                        <p:cTn id="84" dur="500"/>
                                        <p:tgtEl>
                                          <p:spTgt spid="254">
                                            <p:txEl>
                                              <p:pRg st="0" end="0"/>
                                            </p:txEl>
                                          </p:spTgt>
                                        </p:tgtEl>
                                        <p:attrNameLst>
                                          <p:attrName>ppt_y</p:attrName>
                                        </p:attrNameLst>
                                      </p:cBhvr>
                                      <p:tavLst>
                                        <p:tav tm="0">
                                          <p:val>
                                            <p:strVal val="#ppt_y+1"/>
                                          </p:val>
                                        </p:tav>
                                        <p:tav tm="100000">
                                          <p:val>
                                            <p:strVal val="#ppt_y"/>
                                          </p:val>
                                        </p:tav>
                                      </p:tavLst>
                                    </p:anim>
                                  </p:childTnLst>
                                </p:cTn>
                              </p:par>
                            </p:childTnLst>
                          </p:cTn>
                        </p:par>
                        <p:par>
                          <p:cTn id="85" fill="hold">
                            <p:stCondLst>
                              <p:cond delay="10000"/>
                            </p:stCondLst>
                            <p:childTnLst>
                              <p:par>
                                <p:cTn id="86" presetID="2" presetClass="entr" presetSubtype="4" fill="hold" nodeType="afterEffect">
                                  <p:stCondLst>
                                    <p:cond delay="0"/>
                                  </p:stCondLst>
                                  <p:childTnLst>
                                    <p:set>
                                      <p:cBhvr>
                                        <p:cTn id="87" dur="1" fill="hold">
                                          <p:stCondLst>
                                            <p:cond delay="0"/>
                                          </p:stCondLst>
                                        </p:cTn>
                                        <p:tgtEl>
                                          <p:spTgt spid="254">
                                            <p:txEl>
                                              <p:pRg st="1" end="1"/>
                                            </p:txEl>
                                          </p:spTgt>
                                        </p:tgtEl>
                                        <p:attrNameLst>
                                          <p:attrName>style.visibility</p:attrName>
                                        </p:attrNameLst>
                                      </p:cBhvr>
                                      <p:to>
                                        <p:strVal val="visible"/>
                                      </p:to>
                                    </p:set>
                                    <p:anim calcmode="lin" valueType="num">
                                      <p:cBhvr additive="base">
                                        <p:cTn id="88" dur="500"/>
                                        <p:tgtEl>
                                          <p:spTgt spid="254">
                                            <p:txEl>
                                              <p:pRg st="1" end="1"/>
                                            </p:txEl>
                                          </p:spTgt>
                                        </p:tgtEl>
                                        <p:attrNameLst>
                                          <p:attrName>ppt_y</p:attrName>
                                        </p:attrNameLst>
                                      </p:cBhvr>
                                      <p:tavLst>
                                        <p:tav tm="0">
                                          <p:val>
                                            <p:strVal val="#ppt_y+1"/>
                                          </p:val>
                                        </p:tav>
                                        <p:tav tm="100000">
                                          <p:val>
                                            <p:strVal val="#ppt_y"/>
                                          </p:val>
                                        </p:tav>
                                      </p:tavLst>
                                    </p:anim>
                                  </p:childTnLst>
                                </p:cTn>
                              </p:par>
                            </p:childTnLst>
                          </p:cTn>
                        </p:par>
                        <p:par>
                          <p:cTn id="89" fill="hold">
                            <p:stCondLst>
                              <p:cond delay="10500"/>
                            </p:stCondLst>
                            <p:childTnLst>
                              <p:par>
                                <p:cTn id="90" presetID="2" presetClass="entr" presetSubtype="4" fill="hold" nodeType="afterEffect">
                                  <p:stCondLst>
                                    <p:cond delay="0"/>
                                  </p:stCondLst>
                                  <p:childTnLst>
                                    <p:set>
                                      <p:cBhvr>
                                        <p:cTn id="91" dur="1" fill="hold">
                                          <p:stCondLst>
                                            <p:cond delay="0"/>
                                          </p:stCondLst>
                                        </p:cTn>
                                        <p:tgtEl>
                                          <p:spTgt spid="254">
                                            <p:txEl>
                                              <p:pRg st="2" end="2"/>
                                            </p:txEl>
                                          </p:spTgt>
                                        </p:tgtEl>
                                        <p:attrNameLst>
                                          <p:attrName>style.visibility</p:attrName>
                                        </p:attrNameLst>
                                      </p:cBhvr>
                                      <p:to>
                                        <p:strVal val="visible"/>
                                      </p:to>
                                    </p:set>
                                    <p:anim calcmode="lin" valueType="num">
                                      <p:cBhvr additive="base">
                                        <p:cTn id="92" dur="500"/>
                                        <p:tgtEl>
                                          <p:spTgt spid="254">
                                            <p:txEl>
                                              <p:pRg st="2" end="2"/>
                                            </p:txEl>
                                          </p:spTgt>
                                        </p:tgtEl>
                                        <p:attrNameLst>
                                          <p:attrName>ppt_y</p:attrName>
                                        </p:attrNameLst>
                                      </p:cBhvr>
                                      <p:tavLst>
                                        <p:tav tm="0">
                                          <p:val>
                                            <p:strVal val="#ppt_y+1"/>
                                          </p:val>
                                        </p:tav>
                                        <p:tav tm="100000">
                                          <p:val>
                                            <p:strVal val="#ppt_y"/>
                                          </p:val>
                                        </p:tav>
                                      </p:tavLst>
                                    </p:anim>
                                  </p:childTnLst>
                                </p:cTn>
                              </p:par>
                            </p:childTnLst>
                          </p:cTn>
                        </p:par>
                        <p:par>
                          <p:cTn id="93" fill="hold">
                            <p:stCondLst>
                              <p:cond delay="11000"/>
                            </p:stCondLst>
                            <p:childTnLst>
                              <p:par>
                                <p:cTn id="94" presetID="2" presetClass="entr" presetSubtype="4" fill="hold" nodeType="afterEffect">
                                  <p:stCondLst>
                                    <p:cond delay="0"/>
                                  </p:stCondLst>
                                  <p:childTnLst>
                                    <p:set>
                                      <p:cBhvr>
                                        <p:cTn id="95" dur="1" fill="hold">
                                          <p:stCondLst>
                                            <p:cond delay="0"/>
                                          </p:stCondLst>
                                        </p:cTn>
                                        <p:tgtEl>
                                          <p:spTgt spid="254">
                                            <p:txEl>
                                              <p:pRg st="3" end="3"/>
                                            </p:txEl>
                                          </p:spTgt>
                                        </p:tgtEl>
                                        <p:attrNameLst>
                                          <p:attrName>style.visibility</p:attrName>
                                        </p:attrNameLst>
                                      </p:cBhvr>
                                      <p:to>
                                        <p:strVal val="visible"/>
                                      </p:to>
                                    </p:set>
                                    <p:anim calcmode="lin" valueType="num">
                                      <p:cBhvr additive="base">
                                        <p:cTn id="96" dur="500"/>
                                        <p:tgtEl>
                                          <p:spTgt spid="254">
                                            <p:txEl>
                                              <p:pRg st="3" end="3"/>
                                            </p:txEl>
                                          </p:spTgt>
                                        </p:tgtEl>
                                        <p:attrNameLst>
                                          <p:attrName>ppt_y</p:attrName>
                                        </p:attrNameLst>
                                      </p:cBhvr>
                                      <p:tavLst>
                                        <p:tav tm="0">
                                          <p:val>
                                            <p:strVal val="#ppt_y+1"/>
                                          </p:val>
                                        </p:tav>
                                        <p:tav tm="100000">
                                          <p:val>
                                            <p:strVal val="#ppt_y"/>
                                          </p:val>
                                        </p:tav>
                                      </p:tavLst>
                                    </p:anim>
                                  </p:childTnLst>
                                </p:cTn>
                              </p:par>
                            </p:childTnLst>
                          </p:cTn>
                        </p:par>
                        <p:par>
                          <p:cTn id="97" fill="hold">
                            <p:stCondLst>
                              <p:cond delay="11500"/>
                            </p:stCondLst>
                            <p:childTnLst>
                              <p:par>
                                <p:cTn id="98" presetID="2" presetClass="entr" presetSubtype="4" fill="hold" nodeType="afterEffect">
                                  <p:stCondLst>
                                    <p:cond delay="0"/>
                                  </p:stCondLst>
                                  <p:childTnLst>
                                    <p:set>
                                      <p:cBhvr>
                                        <p:cTn id="99" dur="1" fill="hold">
                                          <p:stCondLst>
                                            <p:cond delay="0"/>
                                          </p:stCondLst>
                                        </p:cTn>
                                        <p:tgtEl>
                                          <p:spTgt spid="254">
                                            <p:txEl>
                                              <p:pRg st="4" end="4"/>
                                            </p:txEl>
                                          </p:spTgt>
                                        </p:tgtEl>
                                        <p:attrNameLst>
                                          <p:attrName>style.visibility</p:attrName>
                                        </p:attrNameLst>
                                      </p:cBhvr>
                                      <p:to>
                                        <p:strVal val="visible"/>
                                      </p:to>
                                    </p:set>
                                    <p:anim calcmode="lin" valueType="num">
                                      <p:cBhvr additive="base">
                                        <p:cTn id="100" dur="500"/>
                                        <p:tgtEl>
                                          <p:spTgt spid="254">
                                            <p:txEl>
                                              <p:pRg st="4" end="4"/>
                                            </p:txEl>
                                          </p:spTgt>
                                        </p:tgtEl>
                                        <p:attrNameLst>
                                          <p:attrName>ppt_y</p:attrName>
                                        </p:attrNameLst>
                                      </p:cBhvr>
                                      <p:tavLst>
                                        <p:tav tm="0">
                                          <p:val>
                                            <p:strVal val="#ppt_y+1"/>
                                          </p:val>
                                        </p:tav>
                                        <p:tav tm="100000">
                                          <p:val>
                                            <p:strVal val="#ppt_y"/>
                                          </p:val>
                                        </p:tav>
                                      </p:tavLst>
                                    </p:anim>
                                  </p:childTnLst>
                                </p:cTn>
                              </p:par>
                            </p:childTnLst>
                          </p:cTn>
                        </p:par>
                        <p:par>
                          <p:cTn id="101" fill="hold">
                            <p:stCondLst>
                              <p:cond delay="12000"/>
                            </p:stCondLst>
                            <p:childTnLst>
                              <p:par>
                                <p:cTn id="102" presetID="2" presetClass="entr" presetSubtype="4" fill="hold" nodeType="afterEffect">
                                  <p:stCondLst>
                                    <p:cond delay="0"/>
                                  </p:stCondLst>
                                  <p:childTnLst>
                                    <p:set>
                                      <p:cBhvr>
                                        <p:cTn id="103" dur="1" fill="hold">
                                          <p:stCondLst>
                                            <p:cond delay="0"/>
                                          </p:stCondLst>
                                        </p:cTn>
                                        <p:tgtEl>
                                          <p:spTgt spid="254">
                                            <p:txEl>
                                              <p:pRg st="5" end="5"/>
                                            </p:txEl>
                                          </p:spTgt>
                                        </p:tgtEl>
                                        <p:attrNameLst>
                                          <p:attrName>style.visibility</p:attrName>
                                        </p:attrNameLst>
                                      </p:cBhvr>
                                      <p:to>
                                        <p:strVal val="visible"/>
                                      </p:to>
                                    </p:set>
                                    <p:anim calcmode="lin" valueType="num">
                                      <p:cBhvr additive="base">
                                        <p:cTn id="104" dur="500"/>
                                        <p:tgtEl>
                                          <p:spTgt spid="254">
                                            <p:txEl>
                                              <p:pRg st="5" end="5"/>
                                            </p:txEl>
                                          </p:spTgt>
                                        </p:tgtEl>
                                        <p:attrNameLst>
                                          <p:attrName>ppt_y</p:attrName>
                                        </p:attrNameLst>
                                      </p:cBhvr>
                                      <p:tavLst>
                                        <p:tav tm="0">
                                          <p:val>
                                            <p:strVal val="#ppt_y+1"/>
                                          </p:val>
                                        </p:tav>
                                        <p:tav tm="100000">
                                          <p:val>
                                            <p:strVal val="#ppt_y"/>
                                          </p:val>
                                        </p:tav>
                                      </p:tavLst>
                                    </p:anim>
                                  </p:childTnLst>
                                </p:cTn>
                              </p:par>
                            </p:childTnLst>
                          </p:cTn>
                        </p:par>
                        <p:par>
                          <p:cTn id="105" fill="hold">
                            <p:stCondLst>
                              <p:cond delay="12500"/>
                            </p:stCondLst>
                            <p:childTnLst>
                              <p:par>
                                <p:cTn id="106" presetID="2" presetClass="entr" presetSubtype="4" fill="hold" nodeType="afterEffect">
                                  <p:stCondLst>
                                    <p:cond delay="0"/>
                                  </p:stCondLst>
                                  <p:childTnLst>
                                    <p:set>
                                      <p:cBhvr>
                                        <p:cTn id="107" dur="1" fill="hold">
                                          <p:stCondLst>
                                            <p:cond delay="0"/>
                                          </p:stCondLst>
                                        </p:cTn>
                                        <p:tgtEl>
                                          <p:spTgt spid="254">
                                            <p:txEl>
                                              <p:pRg st="6" end="6"/>
                                            </p:txEl>
                                          </p:spTgt>
                                        </p:tgtEl>
                                        <p:attrNameLst>
                                          <p:attrName>style.visibility</p:attrName>
                                        </p:attrNameLst>
                                      </p:cBhvr>
                                      <p:to>
                                        <p:strVal val="visible"/>
                                      </p:to>
                                    </p:set>
                                    <p:anim calcmode="lin" valueType="num">
                                      <p:cBhvr additive="base">
                                        <p:cTn id="108" dur="500"/>
                                        <p:tgtEl>
                                          <p:spTgt spid="254">
                                            <p:txEl>
                                              <p:pRg st="6" end="6"/>
                                            </p:txEl>
                                          </p:spTgt>
                                        </p:tgtEl>
                                        <p:attrNameLst>
                                          <p:attrName>ppt_y</p:attrName>
                                        </p:attrNameLst>
                                      </p:cBhvr>
                                      <p:tavLst>
                                        <p:tav tm="0">
                                          <p:val>
                                            <p:strVal val="#ppt_y+1"/>
                                          </p:val>
                                        </p:tav>
                                        <p:tav tm="100000">
                                          <p:val>
                                            <p:strVal val="#ppt_y"/>
                                          </p:val>
                                        </p:tav>
                                      </p:tavLst>
                                    </p:anim>
                                  </p:childTnLst>
                                </p:cTn>
                              </p:par>
                            </p:childTnLst>
                          </p:cTn>
                        </p:par>
                        <p:par>
                          <p:cTn id="109" fill="hold">
                            <p:stCondLst>
                              <p:cond delay="13000"/>
                            </p:stCondLst>
                            <p:childTnLst>
                              <p:par>
                                <p:cTn id="110" presetID="2" presetClass="entr" presetSubtype="4" fill="hold" nodeType="afterEffect">
                                  <p:stCondLst>
                                    <p:cond delay="0"/>
                                  </p:stCondLst>
                                  <p:childTnLst>
                                    <p:set>
                                      <p:cBhvr>
                                        <p:cTn id="111" dur="1" fill="hold">
                                          <p:stCondLst>
                                            <p:cond delay="0"/>
                                          </p:stCondLst>
                                        </p:cTn>
                                        <p:tgtEl>
                                          <p:spTgt spid="254">
                                            <p:txEl>
                                              <p:pRg st="7" end="7"/>
                                            </p:txEl>
                                          </p:spTgt>
                                        </p:tgtEl>
                                        <p:attrNameLst>
                                          <p:attrName>style.visibility</p:attrName>
                                        </p:attrNameLst>
                                      </p:cBhvr>
                                      <p:to>
                                        <p:strVal val="visible"/>
                                      </p:to>
                                    </p:set>
                                    <p:anim calcmode="lin" valueType="num">
                                      <p:cBhvr additive="base">
                                        <p:cTn id="112" dur="500"/>
                                        <p:tgtEl>
                                          <p:spTgt spid="254">
                                            <p:txEl>
                                              <p:pRg st="7" end="7"/>
                                            </p:txEl>
                                          </p:spTgt>
                                        </p:tgtEl>
                                        <p:attrNameLst>
                                          <p:attrName>ppt_y</p:attrName>
                                        </p:attrNameLst>
                                      </p:cBhvr>
                                      <p:tavLst>
                                        <p:tav tm="0">
                                          <p:val>
                                            <p:strVal val="#ppt_y+1"/>
                                          </p:val>
                                        </p:tav>
                                        <p:tav tm="100000">
                                          <p:val>
                                            <p:strVal val="#ppt_y"/>
                                          </p:val>
                                        </p:tav>
                                      </p:tavLst>
                                    </p:anim>
                                  </p:childTnLst>
                                </p:cTn>
                              </p:par>
                            </p:childTnLst>
                          </p:cTn>
                        </p:par>
                        <p:par>
                          <p:cTn id="113" fill="hold">
                            <p:stCondLst>
                              <p:cond delay="13500"/>
                            </p:stCondLst>
                            <p:childTnLst>
                              <p:par>
                                <p:cTn id="114" presetID="2" presetClass="entr" presetSubtype="4" fill="hold" nodeType="afterEffect">
                                  <p:stCondLst>
                                    <p:cond delay="0"/>
                                  </p:stCondLst>
                                  <p:childTnLst>
                                    <p:set>
                                      <p:cBhvr>
                                        <p:cTn id="115" dur="1" fill="hold">
                                          <p:stCondLst>
                                            <p:cond delay="0"/>
                                          </p:stCondLst>
                                        </p:cTn>
                                        <p:tgtEl>
                                          <p:spTgt spid="254">
                                            <p:txEl>
                                              <p:pRg st="8" end="8"/>
                                            </p:txEl>
                                          </p:spTgt>
                                        </p:tgtEl>
                                        <p:attrNameLst>
                                          <p:attrName>style.visibility</p:attrName>
                                        </p:attrNameLst>
                                      </p:cBhvr>
                                      <p:to>
                                        <p:strVal val="visible"/>
                                      </p:to>
                                    </p:set>
                                    <p:anim calcmode="lin" valueType="num">
                                      <p:cBhvr additive="base">
                                        <p:cTn id="116" dur="500"/>
                                        <p:tgtEl>
                                          <p:spTgt spid="254">
                                            <p:txEl>
                                              <p:pRg st="8" end="8"/>
                                            </p:txEl>
                                          </p:spTgt>
                                        </p:tgtEl>
                                        <p:attrNameLst>
                                          <p:attrName>ppt_y</p:attrName>
                                        </p:attrNameLst>
                                      </p:cBhvr>
                                      <p:tavLst>
                                        <p:tav tm="0">
                                          <p:val>
                                            <p:strVal val="#ppt_y+1"/>
                                          </p:val>
                                        </p:tav>
                                        <p:tav tm="100000">
                                          <p:val>
                                            <p:strVal val="#ppt_y"/>
                                          </p:val>
                                        </p:tav>
                                      </p:tavLst>
                                    </p:anim>
                                  </p:childTnLst>
                                </p:cTn>
                              </p:par>
                            </p:childTnLst>
                          </p:cTn>
                        </p:par>
                        <p:par>
                          <p:cTn id="117" fill="hold">
                            <p:stCondLst>
                              <p:cond delay="14000"/>
                            </p:stCondLst>
                            <p:childTnLst>
                              <p:par>
                                <p:cTn id="118" presetID="23" presetClass="entr" presetSubtype="16" fill="hold" nodeType="afterEffect">
                                  <p:stCondLst>
                                    <p:cond delay="0"/>
                                  </p:stCondLst>
                                  <p:childTnLst>
                                    <p:set>
                                      <p:cBhvr>
                                        <p:cTn id="119" dur="1" fill="hold">
                                          <p:stCondLst>
                                            <p:cond delay="0"/>
                                          </p:stCondLst>
                                        </p:cTn>
                                        <p:tgtEl>
                                          <p:spTgt spid="256"/>
                                        </p:tgtEl>
                                        <p:attrNameLst>
                                          <p:attrName>style.visibility</p:attrName>
                                        </p:attrNameLst>
                                      </p:cBhvr>
                                      <p:to>
                                        <p:strVal val="visible"/>
                                      </p:to>
                                    </p:set>
                                    <p:anim calcmode="lin" valueType="num">
                                      <p:cBhvr additive="base">
                                        <p:cTn id="120" dur="500"/>
                                        <p:tgtEl>
                                          <p:spTgt spid="256"/>
                                        </p:tgtEl>
                                        <p:attrNameLst>
                                          <p:attrName>ppt_w</p:attrName>
                                        </p:attrNameLst>
                                      </p:cBhvr>
                                      <p:tavLst>
                                        <p:tav tm="0">
                                          <p:val>
                                            <p:strVal val="0"/>
                                          </p:val>
                                        </p:tav>
                                        <p:tav tm="100000">
                                          <p:val>
                                            <p:strVal val="#ppt_w"/>
                                          </p:val>
                                        </p:tav>
                                      </p:tavLst>
                                    </p:anim>
                                    <p:anim calcmode="lin" valueType="num">
                                      <p:cBhvr additive="base">
                                        <p:cTn id="121" dur="500"/>
                                        <p:tgtEl>
                                          <p:spTgt spid="256"/>
                                        </p:tgtEl>
                                        <p:attrNameLst>
                                          <p:attrName>ppt_h</p:attrName>
                                        </p:attrNameLst>
                                      </p:cBhvr>
                                      <p:tavLst>
                                        <p:tav tm="0">
                                          <p:val>
                                            <p:strVal val="0"/>
                                          </p:val>
                                        </p:tav>
                                        <p:tav tm="100000">
                                          <p:val>
                                            <p:strVal val="#ppt_h"/>
                                          </p:val>
                                        </p:tav>
                                      </p:tavLst>
                                    </p:anim>
                                  </p:childTnLst>
                                </p:cTn>
                              </p:par>
                            </p:childTnLst>
                          </p:cTn>
                        </p:par>
                        <p:par>
                          <p:cTn id="122" fill="hold">
                            <p:stCondLst>
                              <p:cond delay="14500"/>
                            </p:stCondLst>
                            <p:childTnLst>
                              <p:par>
                                <p:cTn id="123" presetID="10" presetClass="entr" presetSubtype="0" fill="hold" nodeType="afterEffect">
                                  <p:stCondLst>
                                    <p:cond delay="0"/>
                                  </p:stCondLst>
                                  <p:childTnLst>
                                    <p:set>
                                      <p:cBhvr>
                                        <p:cTn id="124" dur="1" fill="hold">
                                          <p:stCondLst>
                                            <p:cond delay="0"/>
                                          </p:stCondLst>
                                        </p:cTn>
                                        <p:tgtEl>
                                          <p:spTgt spid="259">
                                            <p:txEl>
                                              <p:pRg st="0" end="0"/>
                                            </p:txEl>
                                          </p:spTgt>
                                        </p:tgtEl>
                                        <p:attrNameLst>
                                          <p:attrName>style.visibility</p:attrName>
                                        </p:attrNameLst>
                                      </p:cBhvr>
                                      <p:to>
                                        <p:strVal val="visible"/>
                                      </p:to>
                                    </p:set>
                                    <p:animEffect transition="in" filter="fade">
                                      <p:cBhvr>
                                        <p:cTn id="125" dur="500"/>
                                        <p:tgtEl>
                                          <p:spTgt spid="259">
                                            <p:txEl>
                                              <p:pRg st="0" end="0"/>
                                            </p:txEl>
                                          </p:spTgt>
                                        </p:tgtEl>
                                      </p:cBhvr>
                                    </p:animEffect>
                                  </p:childTnLst>
                                </p:cTn>
                              </p:par>
                            </p:childTnLst>
                          </p:cTn>
                        </p:par>
                        <p:par>
                          <p:cTn id="126" fill="hold">
                            <p:stCondLst>
                              <p:cond delay="15000"/>
                            </p:stCondLst>
                            <p:childTnLst>
                              <p:par>
                                <p:cTn id="127" presetID="10" presetClass="entr" presetSubtype="0" fill="hold" nodeType="afterEffect">
                                  <p:stCondLst>
                                    <p:cond delay="0"/>
                                  </p:stCondLst>
                                  <p:childTnLst>
                                    <p:set>
                                      <p:cBhvr>
                                        <p:cTn id="128" dur="1" fill="hold">
                                          <p:stCondLst>
                                            <p:cond delay="0"/>
                                          </p:stCondLst>
                                        </p:cTn>
                                        <p:tgtEl>
                                          <p:spTgt spid="259">
                                            <p:txEl>
                                              <p:pRg st="1" end="1"/>
                                            </p:txEl>
                                          </p:spTgt>
                                        </p:tgtEl>
                                        <p:attrNameLst>
                                          <p:attrName>style.visibility</p:attrName>
                                        </p:attrNameLst>
                                      </p:cBhvr>
                                      <p:to>
                                        <p:strVal val="visible"/>
                                      </p:to>
                                    </p:set>
                                    <p:animEffect transition="in" filter="fade">
                                      <p:cBhvr>
                                        <p:cTn id="129" dur="500"/>
                                        <p:tgtEl>
                                          <p:spTgt spid="259">
                                            <p:txEl>
                                              <p:pRg st="1" end="1"/>
                                            </p:txEl>
                                          </p:spTgt>
                                        </p:tgtEl>
                                      </p:cBhvr>
                                    </p:animEffect>
                                  </p:childTnLst>
                                </p:cTn>
                              </p:par>
                            </p:childTnLst>
                          </p:cTn>
                        </p:par>
                        <p:par>
                          <p:cTn id="130" fill="hold">
                            <p:stCondLst>
                              <p:cond delay="15500"/>
                            </p:stCondLst>
                            <p:childTnLst>
                              <p:par>
                                <p:cTn id="131" presetID="10" presetClass="entr" presetSubtype="0" fill="hold" nodeType="afterEffect">
                                  <p:stCondLst>
                                    <p:cond delay="0"/>
                                  </p:stCondLst>
                                  <p:childTnLst>
                                    <p:set>
                                      <p:cBhvr>
                                        <p:cTn id="132" dur="1" fill="hold">
                                          <p:stCondLst>
                                            <p:cond delay="0"/>
                                          </p:stCondLst>
                                        </p:cTn>
                                        <p:tgtEl>
                                          <p:spTgt spid="259">
                                            <p:txEl>
                                              <p:pRg st="2" end="2"/>
                                            </p:txEl>
                                          </p:spTgt>
                                        </p:tgtEl>
                                        <p:attrNameLst>
                                          <p:attrName>style.visibility</p:attrName>
                                        </p:attrNameLst>
                                      </p:cBhvr>
                                      <p:to>
                                        <p:strVal val="visible"/>
                                      </p:to>
                                    </p:set>
                                    <p:animEffect transition="in" filter="fade">
                                      <p:cBhvr>
                                        <p:cTn id="133" dur="500"/>
                                        <p:tgtEl>
                                          <p:spTgt spid="259">
                                            <p:txEl>
                                              <p:pRg st="2" end="2"/>
                                            </p:txEl>
                                          </p:spTgt>
                                        </p:tgtEl>
                                      </p:cBhvr>
                                    </p:animEffect>
                                  </p:childTnLst>
                                </p:cTn>
                              </p:par>
                            </p:childTnLst>
                          </p:cTn>
                        </p:par>
                        <p:par>
                          <p:cTn id="134" fill="hold">
                            <p:stCondLst>
                              <p:cond delay="16000"/>
                            </p:stCondLst>
                            <p:childTnLst>
                              <p:par>
                                <p:cTn id="135" presetID="10" presetClass="entr" presetSubtype="0" fill="hold" nodeType="afterEffect">
                                  <p:stCondLst>
                                    <p:cond delay="0"/>
                                  </p:stCondLst>
                                  <p:childTnLst>
                                    <p:set>
                                      <p:cBhvr>
                                        <p:cTn id="136" dur="1" fill="hold">
                                          <p:stCondLst>
                                            <p:cond delay="0"/>
                                          </p:stCondLst>
                                        </p:cTn>
                                        <p:tgtEl>
                                          <p:spTgt spid="259">
                                            <p:txEl>
                                              <p:pRg st="3" end="3"/>
                                            </p:txEl>
                                          </p:spTgt>
                                        </p:tgtEl>
                                        <p:attrNameLst>
                                          <p:attrName>style.visibility</p:attrName>
                                        </p:attrNameLst>
                                      </p:cBhvr>
                                      <p:to>
                                        <p:strVal val="visible"/>
                                      </p:to>
                                    </p:set>
                                    <p:animEffect transition="in" filter="fade">
                                      <p:cBhvr>
                                        <p:cTn id="137" dur="500"/>
                                        <p:tgtEl>
                                          <p:spTgt spid="259">
                                            <p:txEl>
                                              <p:pRg st="3" end="3"/>
                                            </p:txEl>
                                          </p:spTgt>
                                        </p:tgtEl>
                                      </p:cBhvr>
                                    </p:animEffect>
                                  </p:childTnLst>
                                </p:cTn>
                              </p:par>
                            </p:childTnLst>
                          </p:cTn>
                        </p:par>
                        <p:par>
                          <p:cTn id="138" fill="hold">
                            <p:stCondLst>
                              <p:cond delay="16500"/>
                            </p:stCondLst>
                            <p:childTnLst>
                              <p:par>
                                <p:cTn id="139" presetID="10" presetClass="entr" presetSubtype="0" fill="hold" nodeType="afterEffect">
                                  <p:stCondLst>
                                    <p:cond delay="0"/>
                                  </p:stCondLst>
                                  <p:childTnLst>
                                    <p:set>
                                      <p:cBhvr>
                                        <p:cTn id="140" dur="1" fill="hold">
                                          <p:stCondLst>
                                            <p:cond delay="0"/>
                                          </p:stCondLst>
                                        </p:cTn>
                                        <p:tgtEl>
                                          <p:spTgt spid="259">
                                            <p:txEl>
                                              <p:pRg st="4" end="4"/>
                                            </p:txEl>
                                          </p:spTgt>
                                        </p:tgtEl>
                                        <p:attrNameLst>
                                          <p:attrName>style.visibility</p:attrName>
                                        </p:attrNameLst>
                                      </p:cBhvr>
                                      <p:to>
                                        <p:strVal val="visible"/>
                                      </p:to>
                                    </p:set>
                                    <p:animEffect transition="in" filter="fade">
                                      <p:cBhvr>
                                        <p:cTn id="141" dur="500"/>
                                        <p:tgtEl>
                                          <p:spTgt spid="259">
                                            <p:txEl>
                                              <p:pRg st="4" end="4"/>
                                            </p:txEl>
                                          </p:spTgt>
                                        </p:tgtEl>
                                      </p:cBhvr>
                                    </p:animEffect>
                                  </p:childTnLst>
                                </p:cTn>
                              </p:par>
                            </p:childTnLst>
                          </p:cTn>
                        </p:par>
                        <p:par>
                          <p:cTn id="142" fill="hold">
                            <p:stCondLst>
                              <p:cond delay="17000"/>
                            </p:stCondLst>
                            <p:childTnLst>
                              <p:par>
                                <p:cTn id="143" presetID="10" presetClass="entr" presetSubtype="0" fill="hold" nodeType="afterEffect">
                                  <p:stCondLst>
                                    <p:cond delay="0"/>
                                  </p:stCondLst>
                                  <p:childTnLst>
                                    <p:set>
                                      <p:cBhvr>
                                        <p:cTn id="144" dur="1" fill="hold">
                                          <p:stCondLst>
                                            <p:cond delay="0"/>
                                          </p:stCondLst>
                                        </p:cTn>
                                        <p:tgtEl>
                                          <p:spTgt spid="259">
                                            <p:txEl>
                                              <p:pRg st="5" end="5"/>
                                            </p:txEl>
                                          </p:spTgt>
                                        </p:tgtEl>
                                        <p:attrNameLst>
                                          <p:attrName>style.visibility</p:attrName>
                                        </p:attrNameLst>
                                      </p:cBhvr>
                                      <p:to>
                                        <p:strVal val="visible"/>
                                      </p:to>
                                    </p:set>
                                    <p:animEffect transition="in" filter="fade">
                                      <p:cBhvr>
                                        <p:cTn id="145" dur="500"/>
                                        <p:tgtEl>
                                          <p:spTgt spid="259">
                                            <p:txEl>
                                              <p:pRg st="5" end="5"/>
                                            </p:txEl>
                                          </p:spTgt>
                                        </p:tgtEl>
                                      </p:cBhvr>
                                    </p:animEffect>
                                  </p:childTnLst>
                                </p:cTn>
                              </p:par>
                            </p:childTnLst>
                          </p:cTn>
                        </p:par>
                        <p:par>
                          <p:cTn id="146" fill="hold">
                            <p:stCondLst>
                              <p:cond delay="17500"/>
                            </p:stCondLst>
                            <p:childTnLst>
                              <p:par>
                                <p:cTn id="147" presetID="10" presetClass="entr" presetSubtype="0" fill="hold" nodeType="afterEffect">
                                  <p:stCondLst>
                                    <p:cond delay="0"/>
                                  </p:stCondLst>
                                  <p:childTnLst>
                                    <p:set>
                                      <p:cBhvr>
                                        <p:cTn id="148" dur="1" fill="hold">
                                          <p:stCondLst>
                                            <p:cond delay="0"/>
                                          </p:stCondLst>
                                        </p:cTn>
                                        <p:tgtEl>
                                          <p:spTgt spid="259">
                                            <p:txEl>
                                              <p:pRg st="6" end="6"/>
                                            </p:txEl>
                                          </p:spTgt>
                                        </p:tgtEl>
                                        <p:attrNameLst>
                                          <p:attrName>style.visibility</p:attrName>
                                        </p:attrNameLst>
                                      </p:cBhvr>
                                      <p:to>
                                        <p:strVal val="visible"/>
                                      </p:to>
                                    </p:set>
                                    <p:animEffect transition="in" filter="fade">
                                      <p:cBhvr>
                                        <p:cTn id="149" dur="500"/>
                                        <p:tgtEl>
                                          <p:spTgt spid="259">
                                            <p:txEl>
                                              <p:pRg st="6" end="6"/>
                                            </p:txEl>
                                          </p:spTgt>
                                        </p:tgtEl>
                                      </p:cBhvr>
                                    </p:animEffect>
                                  </p:childTnLst>
                                </p:cTn>
                              </p:par>
                            </p:childTnLst>
                          </p:cTn>
                        </p:par>
                        <p:par>
                          <p:cTn id="150" fill="hold">
                            <p:stCondLst>
                              <p:cond delay="18000"/>
                            </p:stCondLst>
                            <p:childTnLst>
                              <p:par>
                                <p:cTn id="151" presetID="10" presetClass="entr" presetSubtype="0" fill="hold" nodeType="afterEffect">
                                  <p:stCondLst>
                                    <p:cond delay="0"/>
                                  </p:stCondLst>
                                  <p:childTnLst>
                                    <p:set>
                                      <p:cBhvr>
                                        <p:cTn id="152" dur="1" fill="hold">
                                          <p:stCondLst>
                                            <p:cond delay="0"/>
                                          </p:stCondLst>
                                        </p:cTn>
                                        <p:tgtEl>
                                          <p:spTgt spid="259">
                                            <p:txEl>
                                              <p:pRg st="7" end="7"/>
                                            </p:txEl>
                                          </p:spTgt>
                                        </p:tgtEl>
                                        <p:attrNameLst>
                                          <p:attrName>style.visibility</p:attrName>
                                        </p:attrNameLst>
                                      </p:cBhvr>
                                      <p:to>
                                        <p:strVal val="visible"/>
                                      </p:to>
                                    </p:set>
                                    <p:animEffect transition="in" filter="fade">
                                      <p:cBhvr>
                                        <p:cTn id="153" dur="500"/>
                                        <p:tgtEl>
                                          <p:spTgt spid="259">
                                            <p:txEl>
                                              <p:pRg st="7" end="7"/>
                                            </p:txEl>
                                          </p:spTgt>
                                        </p:tgtEl>
                                      </p:cBhvr>
                                    </p:animEffect>
                                  </p:childTnLst>
                                </p:cTn>
                              </p:par>
                            </p:childTnLst>
                          </p:cTn>
                        </p:par>
                        <p:par>
                          <p:cTn id="154" fill="hold">
                            <p:stCondLst>
                              <p:cond delay="18500"/>
                            </p:stCondLst>
                            <p:childTnLst>
                              <p:par>
                                <p:cTn id="155" presetID="10" presetClass="entr" presetSubtype="0" fill="hold" nodeType="afterEffect">
                                  <p:stCondLst>
                                    <p:cond delay="0"/>
                                  </p:stCondLst>
                                  <p:childTnLst>
                                    <p:set>
                                      <p:cBhvr>
                                        <p:cTn id="156" dur="1" fill="hold">
                                          <p:stCondLst>
                                            <p:cond delay="0"/>
                                          </p:stCondLst>
                                        </p:cTn>
                                        <p:tgtEl>
                                          <p:spTgt spid="259">
                                            <p:txEl>
                                              <p:pRg st="8" end="8"/>
                                            </p:txEl>
                                          </p:spTgt>
                                        </p:tgtEl>
                                        <p:attrNameLst>
                                          <p:attrName>style.visibility</p:attrName>
                                        </p:attrNameLst>
                                      </p:cBhvr>
                                      <p:to>
                                        <p:strVal val="visible"/>
                                      </p:to>
                                    </p:set>
                                    <p:animEffect transition="in" filter="fade">
                                      <p:cBhvr>
                                        <p:cTn id="157" dur="500"/>
                                        <p:tgtEl>
                                          <p:spTgt spid="259">
                                            <p:txEl>
                                              <p:pRg st="8" end="8"/>
                                            </p:txEl>
                                          </p:spTgt>
                                        </p:tgtEl>
                                      </p:cBhvr>
                                    </p:animEffect>
                                  </p:childTnLst>
                                </p:cTn>
                              </p:par>
                            </p:childTnLst>
                          </p:cTn>
                        </p:par>
                        <p:par>
                          <p:cTn id="158" fill="hold">
                            <p:stCondLst>
                              <p:cond delay="19000"/>
                            </p:stCondLst>
                            <p:childTnLst>
                              <p:par>
                                <p:cTn id="159" presetID="10" presetClass="entr" presetSubtype="0" fill="hold" nodeType="afterEffect">
                                  <p:stCondLst>
                                    <p:cond delay="0"/>
                                  </p:stCondLst>
                                  <p:childTnLst>
                                    <p:set>
                                      <p:cBhvr>
                                        <p:cTn id="160" dur="1" fill="hold">
                                          <p:stCondLst>
                                            <p:cond delay="0"/>
                                          </p:stCondLst>
                                        </p:cTn>
                                        <p:tgtEl>
                                          <p:spTgt spid="257">
                                            <p:txEl>
                                              <p:pRg st="0" end="0"/>
                                            </p:txEl>
                                          </p:spTgt>
                                        </p:tgtEl>
                                        <p:attrNameLst>
                                          <p:attrName>style.visibility</p:attrName>
                                        </p:attrNameLst>
                                      </p:cBhvr>
                                      <p:to>
                                        <p:strVal val="visible"/>
                                      </p:to>
                                    </p:set>
                                    <p:animEffect transition="in" filter="fade">
                                      <p:cBhvr>
                                        <p:cTn id="161" dur="500"/>
                                        <p:tgtEl>
                                          <p:spTgt spid="257">
                                            <p:txEl>
                                              <p:pRg st="0" end="0"/>
                                            </p:txEl>
                                          </p:spTgt>
                                        </p:tgtEl>
                                      </p:cBhvr>
                                    </p:animEffect>
                                  </p:childTnLst>
                                </p:cTn>
                              </p:par>
                            </p:childTnLst>
                          </p:cTn>
                        </p:par>
                        <p:par>
                          <p:cTn id="162" fill="hold">
                            <p:stCondLst>
                              <p:cond delay="19500"/>
                            </p:stCondLst>
                            <p:childTnLst>
                              <p:par>
                                <p:cTn id="163" presetID="10" presetClass="entr" presetSubtype="0" fill="hold" nodeType="afterEffect">
                                  <p:stCondLst>
                                    <p:cond delay="0"/>
                                  </p:stCondLst>
                                  <p:childTnLst>
                                    <p:set>
                                      <p:cBhvr>
                                        <p:cTn id="164" dur="1" fill="hold">
                                          <p:stCondLst>
                                            <p:cond delay="0"/>
                                          </p:stCondLst>
                                        </p:cTn>
                                        <p:tgtEl>
                                          <p:spTgt spid="257">
                                            <p:txEl>
                                              <p:pRg st="1" end="1"/>
                                            </p:txEl>
                                          </p:spTgt>
                                        </p:tgtEl>
                                        <p:attrNameLst>
                                          <p:attrName>style.visibility</p:attrName>
                                        </p:attrNameLst>
                                      </p:cBhvr>
                                      <p:to>
                                        <p:strVal val="visible"/>
                                      </p:to>
                                    </p:set>
                                    <p:animEffect transition="in" filter="fade">
                                      <p:cBhvr>
                                        <p:cTn id="165" dur="500"/>
                                        <p:tgtEl>
                                          <p:spTgt spid="257">
                                            <p:txEl>
                                              <p:pRg st="1" end="1"/>
                                            </p:txEl>
                                          </p:spTgt>
                                        </p:tgtEl>
                                      </p:cBhvr>
                                    </p:animEffect>
                                  </p:childTnLst>
                                </p:cTn>
                              </p:par>
                            </p:childTnLst>
                          </p:cTn>
                        </p:par>
                        <p:par>
                          <p:cTn id="166" fill="hold">
                            <p:stCondLst>
                              <p:cond delay="20000"/>
                            </p:stCondLst>
                            <p:childTnLst>
                              <p:par>
                                <p:cTn id="167" presetID="10" presetClass="entr" presetSubtype="0" fill="hold" nodeType="afterEffect">
                                  <p:stCondLst>
                                    <p:cond delay="0"/>
                                  </p:stCondLst>
                                  <p:childTnLst>
                                    <p:set>
                                      <p:cBhvr>
                                        <p:cTn id="168" dur="1" fill="hold">
                                          <p:stCondLst>
                                            <p:cond delay="0"/>
                                          </p:stCondLst>
                                        </p:cTn>
                                        <p:tgtEl>
                                          <p:spTgt spid="257">
                                            <p:txEl>
                                              <p:pRg st="2" end="2"/>
                                            </p:txEl>
                                          </p:spTgt>
                                        </p:tgtEl>
                                        <p:attrNameLst>
                                          <p:attrName>style.visibility</p:attrName>
                                        </p:attrNameLst>
                                      </p:cBhvr>
                                      <p:to>
                                        <p:strVal val="visible"/>
                                      </p:to>
                                    </p:set>
                                    <p:animEffect transition="in" filter="fade">
                                      <p:cBhvr>
                                        <p:cTn id="169" dur="500"/>
                                        <p:tgtEl>
                                          <p:spTgt spid="257">
                                            <p:txEl>
                                              <p:pRg st="2" end="2"/>
                                            </p:txEl>
                                          </p:spTgt>
                                        </p:tgtEl>
                                      </p:cBhvr>
                                    </p:animEffect>
                                  </p:childTnLst>
                                </p:cTn>
                              </p:par>
                            </p:childTnLst>
                          </p:cTn>
                        </p:par>
                        <p:par>
                          <p:cTn id="170" fill="hold">
                            <p:stCondLst>
                              <p:cond delay="20500"/>
                            </p:stCondLst>
                            <p:childTnLst>
                              <p:par>
                                <p:cTn id="171" presetID="10" presetClass="entr" presetSubtype="0" fill="hold" nodeType="afterEffect">
                                  <p:stCondLst>
                                    <p:cond delay="0"/>
                                  </p:stCondLst>
                                  <p:childTnLst>
                                    <p:set>
                                      <p:cBhvr>
                                        <p:cTn id="172" dur="1" fill="hold">
                                          <p:stCondLst>
                                            <p:cond delay="0"/>
                                          </p:stCondLst>
                                        </p:cTn>
                                        <p:tgtEl>
                                          <p:spTgt spid="257">
                                            <p:txEl>
                                              <p:pRg st="3" end="3"/>
                                            </p:txEl>
                                          </p:spTgt>
                                        </p:tgtEl>
                                        <p:attrNameLst>
                                          <p:attrName>style.visibility</p:attrName>
                                        </p:attrNameLst>
                                      </p:cBhvr>
                                      <p:to>
                                        <p:strVal val="visible"/>
                                      </p:to>
                                    </p:set>
                                    <p:animEffect transition="in" filter="fade">
                                      <p:cBhvr>
                                        <p:cTn id="173" dur="500"/>
                                        <p:tgtEl>
                                          <p:spTgt spid="257">
                                            <p:txEl>
                                              <p:pRg st="3" end="3"/>
                                            </p:txEl>
                                          </p:spTgt>
                                        </p:tgtEl>
                                      </p:cBhvr>
                                    </p:animEffect>
                                  </p:childTnLst>
                                </p:cTn>
                              </p:par>
                            </p:childTnLst>
                          </p:cTn>
                        </p:par>
                        <p:par>
                          <p:cTn id="174" fill="hold">
                            <p:stCondLst>
                              <p:cond delay="21000"/>
                            </p:stCondLst>
                            <p:childTnLst>
                              <p:par>
                                <p:cTn id="175" presetID="10" presetClass="entr" presetSubtype="0" fill="hold" nodeType="afterEffect">
                                  <p:stCondLst>
                                    <p:cond delay="0"/>
                                  </p:stCondLst>
                                  <p:childTnLst>
                                    <p:set>
                                      <p:cBhvr>
                                        <p:cTn id="176" dur="1" fill="hold">
                                          <p:stCondLst>
                                            <p:cond delay="0"/>
                                          </p:stCondLst>
                                        </p:cTn>
                                        <p:tgtEl>
                                          <p:spTgt spid="257">
                                            <p:txEl>
                                              <p:pRg st="4" end="4"/>
                                            </p:txEl>
                                          </p:spTgt>
                                        </p:tgtEl>
                                        <p:attrNameLst>
                                          <p:attrName>style.visibility</p:attrName>
                                        </p:attrNameLst>
                                      </p:cBhvr>
                                      <p:to>
                                        <p:strVal val="visible"/>
                                      </p:to>
                                    </p:set>
                                    <p:animEffect transition="in" filter="fade">
                                      <p:cBhvr>
                                        <p:cTn id="177" dur="500"/>
                                        <p:tgtEl>
                                          <p:spTgt spid="257">
                                            <p:txEl>
                                              <p:pRg st="4" end="4"/>
                                            </p:txEl>
                                          </p:spTgt>
                                        </p:tgtEl>
                                      </p:cBhvr>
                                    </p:animEffect>
                                  </p:childTnLst>
                                </p:cTn>
                              </p:par>
                            </p:childTnLst>
                          </p:cTn>
                        </p:par>
                        <p:par>
                          <p:cTn id="178" fill="hold">
                            <p:stCondLst>
                              <p:cond delay="21500"/>
                            </p:stCondLst>
                            <p:childTnLst>
                              <p:par>
                                <p:cTn id="179" presetID="10" presetClass="entr" presetSubtype="0" fill="hold" nodeType="afterEffect">
                                  <p:stCondLst>
                                    <p:cond delay="0"/>
                                  </p:stCondLst>
                                  <p:childTnLst>
                                    <p:set>
                                      <p:cBhvr>
                                        <p:cTn id="180" dur="1" fill="hold">
                                          <p:stCondLst>
                                            <p:cond delay="0"/>
                                          </p:stCondLst>
                                        </p:cTn>
                                        <p:tgtEl>
                                          <p:spTgt spid="257">
                                            <p:txEl>
                                              <p:pRg st="5" end="5"/>
                                            </p:txEl>
                                          </p:spTgt>
                                        </p:tgtEl>
                                        <p:attrNameLst>
                                          <p:attrName>style.visibility</p:attrName>
                                        </p:attrNameLst>
                                      </p:cBhvr>
                                      <p:to>
                                        <p:strVal val="visible"/>
                                      </p:to>
                                    </p:set>
                                    <p:animEffect transition="in" filter="fade">
                                      <p:cBhvr>
                                        <p:cTn id="181" dur="500"/>
                                        <p:tgtEl>
                                          <p:spTgt spid="257">
                                            <p:txEl>
                                              <p:pRg st="5" end="5"/>
                                            </p:txEl>
                                          </p:spTgt>
                                        </p:tgtEl>
                                      </p:cBhvr>
                                    </p:animEffect>
                                  </p:childTnLst>
                                </p:cTn>
                              </p:par>
                            </p:childTnLst>
                          </p:cTn>
                        </p:par>
                        <p:par>
                          <p:cTn id="182" fill="hold">
                            <p:stCondLst>
                              <p:cond delay="22000"/>
                            </p:stCondLst>
                            <p:childTnLst>
                              <p:par>
                                <p:cTn id="183" presetID="10" presetClass="entr" presetSubtype="0" fill="hold" nodeType="afterEffect">
                                  <p:stCondLst>
                                    <p:cond delay="0"/>
                                  </p:stCondLst>
                                  <p:childTnLst>
                                    <p:set>
                                      <p:cBhvr>
                                        <p:cTn id="184" dur="1" fill="hold">
                                          <p:stCondLst>
                                            <p:cond delay="0"/>
                                          </p:stCondLst>
                                        </p:cTn>
                                        <p:tgtEl>
                                          <p:spTgt spid="257">
                                            <p:txEl>
                                              <p:pRg st="6" end="6"/>
                                            </p:txEl>
                                          </p:spTgt>
                                        </p:tgtEl>
                                        <p:attrNameLst>
                                          <p:attrName>style.visibility</p:attrName>
                                        </p:attrNameLst>
                                      </p:cBhvr>
                                      <p:to>
                                        <p:strVal val="visible"/>
                                      </p:to>
                                    </p:set>
                                    <p:animEffect transition="in" filter="fade">
                                      <p:cBhvr>
                                        <p:cTn id="185" dur="500"/>
                                        <p:tgtEl>
                                          <p:spTgt spid="257">
                                            <p:txEl>
                                              <p:pRg st="6" end="6"/>
                                            </p:txEl>
                                          </p:spTgt>
                                        </p:tgtEl>
                                      </p:cBhvr>
                                    </p:animEffect>
                                  </p:childTnLst>
                                </p:cTn>
                              </p:par>
                            </p:childTnLst>
                          </p:cTn>
                        </p:par>
                        <p:par>
                          <p:cTn id="186" fill="hold">
                            <p:stCondLst>
                              <p:cond delay="22500"/>
                            </p:stCondLst>
                            <p:childTnLst>
                              <p:par>
                                <p:cTn id="187" presetID="10" presetClass="entr" presetSubtype="0" fill="hold" nodeType="afterEffect">
                                  <p:stCondLst>
                                    <p:cond delay="0"/>
                                  </p:stCondLst>
                                  <p:childTnLst>
                                    <p:set>
                                      <p:cBhvr>
                                        <p:cTn id="188" dur="1" fill="hold">
                                          <p:stCondLst>
                                            <p:cond delay="0"/>
                                          </p:stCondLst>
                                        </p:cTn>
                                        <p:tgtEl>
                                          <p:spTgt spid="257">
                                            <p:txEl>
                                              <p:pRg st="7" end="7"/>
                                            </p:txEl>
                                          </p:spTgt>
                                        </p:tgtEl>
                                        <p:attrNameLst>
                                          <p:attrName>style.visibility</p:attrName>
                                        </p:attrNameLst>
                                      </p:cBhvr>
                                      <p:to>
                                        <p:strVal val="visible"/>
                                      </p:to>
                                    </p:set>
                                    <p:animEffect transition="in" filter="fade">
                                      <p:cBhvr>
                                        <p:cTn id="189" dur="500"/>
                                        <p:tgtEl>
                                          <p:spTgt spid="257">
                                            <p:txEl>
                                              <p:pRg st="7" end="7"/>
                                            </p:txEl>
                                          </p:spTgt>
                                        </p:tgtEl>
                                      </p:cBhvr>
                                    </p:animEffect>
                                  </p:childTnLst>
                                </p:cTn>
                              </p:par>
                            </p:childTnLst>
                          </p:cTn>
                        </p:par>
                        <p:par>
                          <p:cTn id="190" fill="hold">
                            <p:stCondLst>
                              <p:cond delay="23000"/>
                            </p:stCondLst>
                            <p:childTnLst>
                              <p:par>
                                <p:cTn id="191" presetID="10" presetClass="entr" presetSubtype="0" fill="hold" nodeType="afterEffect">
                                  <p:stCondLst>
                                    <p:cond delay="0"/>
                                  </p:stCondLst>
                                  <p:childTnLst>
                                    <p:set>
                                      <p:cBhvr>
                                        <p:cTn id="192" dur="1" fill="hold">
                                          <p:stCondLst>
                                            <p:cond delay="0"/>
                                          </p:stCondLst>
                                        </p:cTn>
                                        <p:tgtEl>
                                          <p:spTgt spid="257">
                                            <p:txEl>
                                              <p:pRg st="8" end="8"/>
                                            </p:txEl>
                                          </p:spTgt>
                                        </p:tgtEl>
                                        <p:attrNameLst>
                                          <p:attrName>style.visibility</p:attrName>
                                        </p:attrNameLst>
                                      </p:cBhvr>
                                      <p:to>
                                        <p:strVal val="visible"/>
                                      </p:to>
                                    </p:set>
                                    <p:animEffect transition="in" filter="fade">
                                      <p:cBhvr>
                                        <p:cTn id="193" dur="500"/>
                                        <p:tgtEl>
                                          <p:spTgt spid="257">
                                            <p:txEl>
                                              <p:pRg st="8" end="8"/>
                                            </p:txEl>
                                          </p:spTgt>
                                        </p:tgtEl>
                                      </p:cBhvr>
                                    </p:animEffect>
                                  </p:childTnLst>
                                </p:cTn>
                              </p:par>
                            </p:childTnLst>
                          </p:cTn>
                        </p:par>
                        <p:par>
                          <p:cTn id="194" fill="hold">
                            <p:stCondLst>
                              <p:cond delay="23500"/>
                            </p:stCondLst>
                            <p:childTnLst>
                              <p:par>
                                <p:cTn id="195" presetID="2" presetClass="entr" presetSubtype="4" fill="hold" nodeType="afterEffect">
                                  <p:stCondLst>
                                    <p:cond delay="0"/>
                                  </p:stCondLst>
                                  <p:childTnLst>
                                    <p:set>
                                      <p:cBhvr>
                                        <p:cTn id="196" dur="1" fill="hold">
                                          <p:stCondLst>
                                            <p:cond delay="0"/>
                                          </p:stCondLst>
                                        </p:cTn>
                                        <p:tgtEl>
                                          <p:spTgt spid="258">
                                            <p:txEl>
                                              <p:pRg st="0" end="0"/>
                                            </p:txEl>
                                          </p:spTgt>
                                        </p:tgtEl>
                                        <p:attrNameLst>
                                          <p:attrName>style.visibility</p:attrName>
                                        </p:attrNameLst>
                                      </p:cBhvr>
                                      <p:to>
                                        <p:strVal val="visible"/>
                                      </p:to>
                                    </p:set>
                                    <p:anim calcmode="lin" valueType="num">
                                      <p:cBhvr additive="base">
                                        <p:cTn id="197" dur="500"/>
                                        <p:tgtEl>
                                          <p:spTgt spid="258">
                                            <p:txEl>
                                              <p:pRg st="0" end="0"/>
                                            </p:txEl>
                                          </p:spTgt>
                                        </p:tgtEl>
                                        <p:attrNameLst>
                                          <p:attrName>ppt_y</p:attrName>
                                        </p:attrNameLst>
                                      </p:cBhvr>
                                      <p:tavLst>
                                        <p:tav tm="0">
                                          <p:val>
                                            <p:strVal val="#ppt_y+1"/>
                                          </p:val>
                                        </p:tav>
                                        <p:tav tm="100000">
                                          <p:val>
                                            <p:strVal val="#ppt_y"/>
                                          </p:val>
                                        </p:tav>
                                      </p:tavLst>
                                    </p:anim>
                                  </p:childTnLst>
                                </p:cTn>
                              </p:par>
                            </p:childTnLst>
                          </p:cTn>
                        </p:par>
                        <p:par>
                          <p:cTn id="198" fill="hold">
                            <p:stCondLst>
                              <p:cond delay="24000"/>
                            </p:stCondLst>
                            <p:childTnLst>
                              <p:par>
                                <p:cTn id="199" presetID="2" presetClass="entr" presetSubtype="4" fill="hold" nodeType="afterEffect">
                                  <p:stCondLst>
                                    <p:cond delay="0"/>
                                  </p:stCondLst>
                                  <p:childTnLst>
                                    <p:set>
                                      <p:cBhvr>
                                        <p:cTn id="200" dur="1" fill="hold">
                                          <p:stCondLst>
                                            <p:cond delay="0"/>
                                          </p:stCondLst>
                                        </p:cTn>
                                        <p:tgtEl>
                                          <p:spTgt spid="258">
                                            <p:txEl>
                                              <p:pRg st="1" end="1"/>
                                            </p:txEl>
                                          </p:spTgt>
                                        </p:tgtEl>
                                        <p:attrNameLst>
                                          <p:attrName>style.visibility</p:attrName>
                                        </p:attrNameLst>
                                      </p:cBhvr>
                                      <p:to>
                                        <p:strVal val="visible"/>
                                      </p:to>
                                    </p:set>
                                    <p:anim calcmode="lin" valueType="num">
                                      <p:cBhvr additive="base">
                                        <p:cTn id="201" dur="500"/>
                                        <p:tgtEl>
                                          <p:spTgt spid="258">
                                            <p:txEl>
                                              <p:pRg st="1" end="1"/>
                                            </p:txEl>
                                          </p:spTgt>
                                        </p:tgtEl>
                                        <p:attrNameLst>
                                          <p:attrName>ppt_y</p:attrName>
                                        </p:attrNameLst>
                                      </p:cBhvr>
                                      <p:tavLst>
                                        <p:tav tm="0">
                                          <p:val>
                                            <p:strVal val="#ppt_y+1"/>
                                          </p:val>
                                        </p:tav>
                                        <p:tav tm="100000">
                                          <p:val>
                                            <p:strVal val="#ppt_y"/>
                                          </p:val>
                                        </p:tav>
                                      </p:tavLst>
                                    </p:anim>
                                  </p:childTnLst>
                                </p:cTn>
                              </p:par>
                            </p:childTnLst>
                          </p:cTn>
                        </p:par>
                        <p:par>
                          <p:cTn id="202" fill="hold">
                            <p:stCondLst>
                              <p:cond delay="24500"/>
                            </p:stCondLst>
                            <p:childTnLst>
                              <p:par>
                                <p:cTn id="203" presetID="2" presetClass="entr" presetSubtype="4" fill="hold" nodeType="afterEffect">
                                  <p:stCondLst>
                                    <p:cond delay="0"/>
                                  </p:stCondLst>
                                  <p:childTnLst>
                                    <p:set>
                                      <p:cBhvr>
                                        <p:cTn id="204" dur="1" fill="hold">
                                          <p:stCondLst>
                                            <p:cond delay="0"/>
                                          </p:stCondLst>
                                        </p:cTn>
                                        <p:tgtEl>
                                          <p:spTgt spid="258">
                                            <p:txEl>
                                              <p:pRg st="2" end="2"/>
                                            </p:txEl>
                                          </p:spTgt>
                                        </p:tgtEl>
                                        <p:attrNameLst>
                                          <p:attrName>style.visibility</p:attrName>
                                        </p:attrNameLst>
                                      </p:cBhvr>
                                      <p:to>
                                        <p:strVal val="visible"/>
                                      </p:to>
                                    </p:set>
                                    <p:anim calcmode="lin" valueType="num">
                                      <p:cBhvr additive="base">
                                        <p:cTn id="205" dur="500"/>
                                        <p:tgtEl>
                                          <p:spTgt spid="258">
                                            <p:txEl>
                                              <p:pRg st="2" end="2"/>
                                            </p:txEl>
                                          </p:spTgt>
                                        </p:tgtEl>
                                        <p:attrNameLst>
                                          <p:attrName>ppt_y</p:attrName>
                                        </p:attrNameLst>
                                      </p:cBhvr>
                                      <p:tavLst>
                                        <p:tav tm="0">
                                          <p:val>
                                            <p:strVal val="#ppt_y+1"/>
                                          </p:val>
                                        </p:tav>
                                        <p:tav tm="100000">
                                          <p:val>
                                            <p:strVal val="#ppt_y"/>
                                          </p:val>
                                        </p:tav>
                                      </p:tavLst>
                                    </p:anim>
                                  </p:childTnLst>
                                </p:cTn>
                              </p:par>
                            </p:childTnLst>
                          </p:cTn>
                        </p:par>
                        <p:par>
                          <p:cTn id="206" fill="hold">
                            <p:stCondLst>
                              <p:cond delay="25000"/>
                            </p:stCondLst>
                            <p:childTnLst>
                              <p:par>
                                <p:cTn id="207" presetID="2" presetClass="entr" presetSubtype="4" fill="hold" nodeType="afterEffect">
                                  <p:stCondLst>
                                    <p:cond delay="0"/>
                                  </p:stCondLst>
                                  <p:childTnLst>
                                    <p:set>
                                      <p:cBhvr>
                                        <p:cTn id="208" dur="1" fill="hold">
                                          <p:stCondLst>
                                            <p:cond delay="0"/>
                                          </p:stCondLst>
                                        </p:cTn>
                                        <p:tgtEl>
                                          <p:spTgt spid="258">
                                            <p:txEl>
                                              <p:pRg st="3" end="3"/>
                                            </p:txEl>
                                          </p:spTgt>
                                        </p:tgtEl>
                                        <p:attrNameLst>
                                          <p:attrName>style.visibility</p:attrName>
                                        </p:attrNameLst>
                                      </p:cBhvr>
                                      <p:to>
                                        <p:strVal val="visible"/>
                                      </p:to>
                                    </p:set>
                                    <p:anim calcmode="lin" valueType="num">
                                      <p:cBhvr additive="base">
                                        <p:cTn id="209" dur="500"/>
                                        <p:tgtEl>
                                          <p:spTgt spid="258">
                                            <p:txEl>
                                              <p:pRg st="3" end="3"/>
                                            </p:txEl>
                                          </p:spTgt>
                                        </p:tgtEl>
                                        <p:attrNameLst>
                                          <p:attrName>ppt_y</p:attrName>
                                        </p:attrNameLst>
                                      </p:cBhvr>
                                      <p:tavLst>
                                        <p:tav tm="0">
                                          <p:val>
                                            <p:strVal val="#ppt_y+1"/>
                                          </p:val>
                                        </p:tav>
                                        <p:tav tm="100000">
                                          <p:val>
                                            <p:strVal val="#ppt_y"/>
                                          </p:val>
                                        </p:tav>
                                      </p:tavLst>
                                    </p:anim>
                                  </p:childTnLst>
                                </p:cTn>
                              </p:par>
                            </p:childTnLst>
                          </p:cTn>
                        </p:par>
                        <p:par>
                          <p:cTn id="210" fill="hold">
                            <p:stCondLst>
                              <p:cond delay="25500"/>
                            </p:stCondLst>
                            <p:childTnLst>
                              <p:par>
                                <p:cTn id="211" presetID="2" presetClass="entr" presetSubtype="4" fill="hold" nodeType="afterEffect">
                                  <p:stCondLst>
                                    <p:cond delay="0"/>
                                  </p:stCondLst>
                                  <p:childTnLst>
                                    <p:set>
                                      <p:cBhvr>
                                        <p:cTn id="212" dur="1" fill="hold">
                                          <p:stCondLst>
                                            <p:cond delay="0"/>
                                          </p:stCondLst>
                                        </p:cTn>
                                        <p:tgtEl>
                                          <p:spTgt spid="258">
                                            <p:txEl>
                                              <p:pRg st="4" end="4"/>
                                            </p:txEl>
                                          </p:spTgt>
                                        </p:tgtEl>
                                        <p:attrNameLst>
                                          <p:attrName>style.visibility</p:attrName>
                                        </p:attrNameLst>
                                      </p:cBhvr>
                                      <p:to>
                                        <p:strVal val="visible"/>
                                      </p:to>
                                    </p:set>
                                    <p:anim calcmode="lin" valueType="num">
                                      <p:cBhvr additive="base">
                                        <p:cTn id="213" dur="500"/>
                                        <p:tgtEl>
                                          <p:spTgt spid="258">
                                            <p:txEl>
                                              <p:pRg st="4" end="4"/>
                                            </p:txEl>
                                          </p:spTgt>
                                        </p:tgtEl>
                                        <p:attrNameLst>
                                          <p:attrName>ppt_y</p:attrName>
                                        </p:attrNameLst>
                                      </p:cBhvr>
                                      <p:tavLst>
                                        <p:tav tm="0">
                                          <p:val>
                                            <p:strVal val="#ppt_y+1"/>
                                          </p:val>
                                        </p:tav>
                                        <p:tav tm="100000">
                                          <p:val>
                                            <p:strVal val="#ppt_y"/>
                                          </p:val>
                                        </p:tav>
                                      </p:tavLst>
                                    </p:anim>
                                  </p:childTnLst>
                                </p:cTn>
                              </p:par>
                            </p:childTnLst>
                          </p:cTn>
                        </p:par>
                        <p:par>
                          <p:cTn id="214" fill="hold">
                            <p:stCondLst>
                              <p:cond delay="26000"/>
                            </p:stCondLst>
                            <p:childTnLst>
                              <p:par>
                                <p:cTn id="215" presetID="2" presetClass="entr" presetSubtype="4" fill="hold" nodeType="afterEffect">
                                  <p:stCondLst>
                                    <p:cond delay="0"/>
                                  </p:stCondLst>
                                  <p:childTnLst>
                                    <p:set>
                                      <p:cBhvr>
                                        <p:cTn id="216" dur="1" fill="hold">
                                          <p:stCondLst>
                                            <p:cond delay="0"/>
                                          </p:stCondLst>
                                        </p:cTn>
                                        <p:tgtEl>
                                          <p:spTgt spid="258">
                                            <p:txEl>
                                              <p:pRg st="5" end="5"/>
                                            </p:txEl>
                                          </p:spTgt>
                                        </p:tgtEl>
                                        <p:attrNameLst>
                                          <p:attrName>style.visibility</p:attrName>
                                        </p:attrNameLst>
                                      </p:cBhvr>
                                      <p:to>
                                        <p:strVal val="visible"/>
                                      </p:to>
                                    </p:set>
                                    <p:anim calcmode="lin" valueType="num">
                                      <p:cBhvr additive="base">
                                        <p:cTn id="217" dur="500"/>
                                        <p:tgtEl>
                                          <p:spTgt spid="258">
                                            <p:txEl>
                                              <p:pRg st="5" end="5"/>
                                            </p:txEl>
                                          </p:spTgt>
                                        </p:tgtEl>
                                        <p:attrNameLst>
                                          <p:attrName>ppt_y</p:attrName>
                                        </p:attrNameLst>
                                      </p:cBhvr>
                                      <p:tavLst>
                                        <p:tav tm="0">
                                          <p:val>
                                            <p:strVal val="#ppt_y+1"/>
                                          </p:val>
                                        </p:tav>
                                        <p:tav tm="100000">
                                          <p:val>
                                            <p:strVal val="#ppt_y"/>
                                          </p:val>
                                        </p:tav>
                                      </p:tavLst>
                                    </p:anim>
                                  </p:childTnLst>
                                </p:cTn>
                              </p:par>
                            </p:childTnLst>
                          </p:cTn>
                        </p:par>
                        <p:par>
                          <p:cTn id="218" fill="hold">
                            <p:stCondLst>
                              <p:cond delay="26500"/>
                            </p:stCondLst>
                            <p:childTnLst>
                              <p:par>
                                <p:cTn id="219" presetID="2" presetClass="entr" presetSubtype="4" fill="hold" nodeType="afterEffect">
                                  <p:stCondLst>
                                    <p:cond delay="0"/>
                                  </p:stCondLst>
                                  <p:childTnLst>
                                    <p:set>
                                      <p:cBhvr>
                                        <p:cTn id="220" dur="1" fill="hold">
                                          <p:stCondLst>
                                            <p:cond delay="0"/>
                                          </p:stCondLst>
                                        </p:cTn>
                                        <p:tgtEl>
                                          <p:spTgt spid="258">
                                            <p:txEl>
                                              <p:pRg st="6" end="6"/>
                                            </p:txEl>
                                          </p:spTgt>
                                        </p:tgtEl>
                                        <p:attrNameLst>
                                          <p:attrName>style.visibility</p:attrName>
                                        </p:attrNameLst>
                                      </p:cBhvr>
                                      <p:to>
                                        <p:strVal val="visible"/>
                                      </p:to>
                                    </p:set>
                                    <p:anim calcmode="lin" valueType="num">
                                      <p:cBhvr additive="base">
                                        <p:cTn id="221" dur="500"/>
                                        <p:tgtEl>
                                          <p:spTgt spid="258">
                                            <p:txEl>
                                              <p:pRg st="6" end="6"/>
                                            </p:txEl>
                                          </p:spTgt>
                                        </p:tgtEl>
                                        <p:attrNameLst>
                                          <p:attrName>ppt_y</p:attrName>
                                        </p:attrNameLst>
                                      </p:cBhvr>
                                      <p:tavLst>
                                        <p:tav tm="0">
                                          <p:val>
                                            <p:strVal val="#ppt_y+1"/>
                                          </p:val>
                                        </p:tav>
                                        <p:tav tm="100000">
                                          <p:val>
                                            <p:strVal val="#ppt_y"/>
                                          </p:val>
                                        </p:tav>
                                      </p:tavLst>
                                    </p:anim>
                                  </p:childTnLst>
                                </p:cTn>
                              </p:par>
                            </p:childTnLst>
                          </p:cTn>
                        </p:par>
                        <p:par>
                          <p:cTn id="222" fill="hold">
                            <p:stCondLst>
                              <p:cond delay="27000"/>
                            </p:stCondLst>
                            <p:childTnLst>
                              <p:par>
                                <p:cTn id="223" presetID="2" presetClass="entr" presetSubtype="4" fill="hold" nodeType="afterEffect">
                                  <p:stCondLst>
                                    <p:cond delay="0"/>
                                  </p:stCondLst>
                                  <p:childTnLst>
                                    <p:set>
                                      <p:cBhvr>
                                        <p:cTn id="224" dur="1" fill="hold">
                                          <p:stCondLst>
                                            <p:cond delay="0"/>
                                          </p:stCondLst>
                                        </p:cTn>
                                        <p:tgtEl>
                                          <p:spTgt spid="258">
                                            <p:txEl>
                                              <p:pRg st="7" end="7"/>
                                            </p:txEl>
                                          </p:spTgt>
                                        </p:tgtEl>
                                        <p:attrNameLst>
                                          <p:attrName>style.visibility</p:attrName>
                                        </p:attrNameLst>
                                      </p:cBhvr>
                                      <p:to>
                                        <p:strVal val="visible"/>
                                      </p:to>
                                    </p:set>
                                    <p:anim calcmode="lin" valueType="num">
                                      <p:cBhvr additive="base">
                                        <p:cTn id="225" dur="500"/>
                                        <p:tgtEl>
                                          <p:spTgt spid="258">
                                            <p:txEl>
                                              <p:pRg st="7" end="7"/>
                                            </p:txEl>
                                          </p:spTgt>
                                        </p:tgtEl>
                                        <p:attrNameLst>
                                          <p:attrName>ppt_y</p:attrName>
                                        </p:attrNameLst>
                                      </p:cBhvr>
                                      <p:tavLst>
                                        <p:tav tm="0">
                                          <p:val>
                                            <p:strVal val="#ppt_y+1"/>
                                          </p:val>
                                        </p:tav>
                                        <p:tav tm="100000">
                                          <p:val>
                                            <p:strVal val="#ppt_y"/>
                                          </p:val>
                                        </p:tav>
                                      </p:tavLst>
                                    </p:anim>
                                  </p:childTnLst>
                                </p:cTn>
                              </p:par>
                            </p:childTnLst>
                          </p:cTn>
                        </p:par>
                        <p:par>
                          <p:cTn id="226" fill="hold">
                            <p:stCondLst>
                              <p:cond delay="27500"/>
                            </p:stCondLst>
                            <p:childTnLst>
                              <p:par>
                                <p:cTn id="227" presetID="2" presetClass="entr" presetSubtype="4" fill="hold" nodeType="afterEffect">
                                  <p:stCondLst>
                                    <p:cond delay="0"/>
                                  </p:stCondLst>
                                  <p:childTnLst>
                                    <p:set>
                                      <p:cBhvr>
                                        <p:cTn id="228" dur="1" fill="hold">
                                          <p:stCondLst>
                                            <p:cond delay="0"/>
                                          </p:stCondLst>
                                        </p:cTn>
                                        <p:tgtEl>
                                          <p:spTgt spid="258">
                                            <p:txEl>
                                              <p:pRg st="8" end="8"/>
                                            </p:txEl>
                                          </p:spTgt>
                                        </p:tgtEl>
                                        <p:attrNameLst>
                                          <p:attrName>style.visibility</p:attrName>
                                        </p:attrNameLst>
                                      </p:cBhvr>
                                      <p:to>
                                        <p:strVal val="visible"/>
                                      </p:to>
                                    </p:set>
                                    <p:anim calcmode="lin" valueType="num">
                                      <p:cBhvr additive="base">
                                        <p:cTn id="229" dur="500"/>
                                        <p:tgtEl>
                                          <p:spTgt spid="258">
                                            <p:txEl>
                                              <p:pRg st="8" end="8"/>
                                            </p:txEl>
                                          </p:spTgt>
                                        </p:tgtEl>
                                        <p:attrNameLst>
                                          <p:attrName>ppt_y</p:attrName>
                                        </p:attrNameLst>
                                      </p:cBhvr>
                                      <p:tavLst>
                                        <p:tav tm="0">
                                          <p:val>
                                            <p:strVal val="#ppt_y+1"/>
                                          </p:val>
                                        </p:tav>
                                        <p:tav tm="100000">
                                          <p:val>
                                            <p:strVal val="#ppt_y"/>
                                          </p:val>
                                        </p:tav>
                                      </p:tavLst>
                                    </p:anim>
                                  </p:childTnLst>
                                </p:cTn>
                              </p:par>
                            </p:childTnLst>
                          </p:cTn>
                        </p:par>
                        <p:par>
                          <p:cTn id="230" fill="hold">
                            <p:stCondLst>
                              <p:cond delay="28000"/>
                            </p:stCondLst>
                            <p:childTnLst>
                              <p:par>
                                <p:cTn id="231" presetID="23" presetClass="entr" presetSubtype="16" fill="hold" nodeType="afterEffect">
                                  <p:stCondLst>
                                    <p:cond delay="0"/>
                                  </p:stCondLst>
                                  <p:childTnLst>
                                    <p:set>
                                      <p:cBhvr>
                                        <p:cTn id="232" dur="1" fill="hold">
                                          <p:stCondLst>
                                            <p:cond delay="0"/>
                                          </p:stCondLst>
                                        </p:cTn>
                                        <p:tgtEl>
                                          <p:spTgt spid="260"/>
                                        </p:tgtEl>
                                        <p:attrNameLst>
                                          <p:attrName>style.visibility</p:attrName>
                                        </p:attrNameLst>
                                      </p:cBhvr>
                                      <p:to>
                                        <p:strVal val="visible"/>
                                      </p:to>
                                    </p:set>
                                    <p:anim calcmode="lin" valueType="num">
                                      <p:cBhvr additive="base">
                                        <p:cTn id="233" dur="500"/>
                                        <p:tgtEl>
                                          <p:spTgt spid="260"/>
                                        </p:tgtEl>
                                        <p:attrNameLst>
                                          <p:attrName>ppt_w</p:attrName>
                                        </p:attrNameLst>
                                      </p:cBhvr>
                                      <p:tavLst>
                                        <p:tav tm="0">
                                          <p:val>
                                            <p:strVal val="0"/>
                                          </p:val>
                                        </p:tav>
                                        <p:tav tm="100000">
                                          <p:val>
                                            <p:strVal val="#ppt_w"/>
                                          </p:val>
                                        </p:tav>
                                      </p:tavLst>
                                    </p:anim>
                                    <p:anim calcmode="lin" valueType="num">
                                      <p:cBhvr additive="base">
                                        <p:cTn id="234" dur="500"/>
                                        <p:tgtEl>
                                          <p:spTgt spid="260"/>
                                        </p:tgtEl>
                                        <p:attrNameLst>
                                          <p:attrName>ppt_h</p:attrName>
                                        </p:attrNameLst>
                                      </p:cBhvr>
                                      <p:tavLst>
                                        <p:tav tm="0">
                                          <p:val>
                                            <p:strVal val="0"/>
                                          </p:val>
                                        </p:tav>
                                        <p:tav tm="100000">
                                          <p:val>
                                            <p:strVal val="#ppt_h"/>
                                          </p:val>
                                        </p:tav>
                                      </p:tavLst>
                                    </p:anim>
                                  </p:childTnLst>
                                </p:cTn>
                              </p:par>
                            </p:childTnLst>
                          </p:cTn>
                        </p:par>
                        <p:par>
                          <p:cTn id="235" fill="hold">
                            <p:stCondLst>
                              <p:cond delay="28500"/>
                            </p:stCondLst>
                            <p:childTnLst>
                              <p:par>
                                <p:cTn id="236" presetID="10" presetClass="entr" presetSubtype="0" fill="hold" nodeType="afterEffect">
                                  <p:stCondLst>
                                    <p:cond delay="0"/>
                                  </p:stCondLst>
                                  <p:childTnLst>
                                    <p:set>
                                      <p:cBhvr>
                                        <p:cTn id="237" dur="1" fill="hold">
                                          <p:stCondLst>
                                            <p:cond delay="0"/>
                                          </p:stCondLst>
                                        </p:cTn>
                                        <p:tgtEl>
                                          <p:spTgt spid="263">
                                            <p:txEl>
                                              <p:pRg st="0" end="0"/>
                                            </p:txEl>
                                          </p:spTgt>
                                        </p:tgtEl>
                                        <p:attrNameLst>
                                          <p:attrName>style.visibility</p:attrName>
                                        </p:attrNameLst>
                                      </p:cBhvr>
                                      <p:to>
                                        <p:strVal val="visible"/>
                                      </p:to>
                                    </p:set>
                                    <p:animEffect transition="in" filter="fade">
                                      <p:cBhvr>
                                        <p:cTn id="238" dur="500"/>
                                        <p:tgtEl>
                                          <p:spTgt spid="263">
                                            <p:txEl>
                                              <p:pRg st="0" end="0"/>
                                            </p:txEl>
                                          </p:spTgt>
                                        </p:tgtEl>
                                      </p:cBhvr>
                                    </p:animEffect>
                                  </p:childTnLst>
                                </p:cTn>
                              </p:par>
                            </p:childTnLst>
                          </p:cTn>
                        </p:par>
                        <p:par>
                          <p:cTn id="239" fill="hold">
                            <p:stCondLst>
                              <p:cond delay="29000"/>
                            </p:stCondLst>
                            <p:childTnLst>
                              <p:par>
                                <p:cTn id="240" presetID="10" presetClass="entr" presetSubtype="0" fill="hold" nodeType="afterEffect">
                                  <p:stCondLst>
                                    <p:cond delay="0"/>
                                  </p:stCondLst>
                                  <p:childTnLst>
                                    <p:set>
                                      <p:cBhvr>
                                        <p:cTn id="241" dur="1" fill="hold">
                                          <p:stCondLst>
                                            <p:cond delay="0"/>
                                          </p:stCondLst>
                                        </p:cTn>
                                        <p:tgtEl>
                                          <p:spTgt spid="263">
                                            <p:txEl>
                                              <p:pRg st="1" end="1"/>
                                            </p:txEl>
                                          </p:spTgt>
                                        </p:tgtEl>
                                        <p:attrNameLst>
                                          <p:attrName>style.visibility</p:attrName>
                                        </p:attrNameLst>
                                      </p:cBhvr>
                                      <p:to>
                                        <p:strVal val="visible"/>
                                      </p:to>
                                    </p:set>
                                    <p:animEffect transition="in" filter="fade">
                                      <p:cBhvr>
                                        <p:cTn id="242" dur="500"/>
                                        <p:tgtEl>
                                          <p:spTgt spid="263">
                                            <p:txEl>
                                              <p:pRg st="1" end="1"/>
                                            </p:txEl>
                                          </p:spTgt>
                                        </p:tgtEl>
                                      </p:cBhvr>
                                    </p:animEffect>
                                  </p:childTnLst>
                                </p:cTn>
                              </p:par>
                            </p:childTnLst>
                          </p:cTn>
                        </p:par>
                        <p:par>
                          <p:cTn id="243" fill="hold">
                            <p:stCondLst>
                              <p:cond delay="29500"/>
                            </p:stCondLst>
                            <p:childTnLst>
                              <p:par>
                                <p:cTn id="244" presetID="10" presetClass="entr" presetSubtype="0" fill="hold" nodeType="afterEffect">
                                  <p:stCondLst>
                                    <p:cond delay="0"/>
                                  </p:stCondLst>
                                  <p:childTnLst>
                                    <p:set>
                                      <p:cBhvr>
                                        <p:cTn id="245" dur="1" fill="hold">
                                          <p:stCondLst>
                                            <p:cond delay="0"/>
                                          </p:stCondLst>
                                        </p:cTn>
                                        <p:tgtEl>
                                          <p:spTgt spid="263">
                                            <p:txEl>
                                              <p:pRg st="2" end="2"/>
                                            </p:txEl>
                                          </p:spTgt>
                                        </p:tgtEl>
                                        <p:attrNameLst>
                                          <p:attrName>style.visibility</p:attrName>
                                        </p:attrNameLst>
                                      </p:cBhvr>
                                      <p:to>
                                        <p:strVal val="visible"/>
                                      </p:to>
                                    </p:set>
                                    <p:animEffect transition="in" filter="fade">
                                      <p:cBhvr>
                                        <p:cTn id="246" dur="500"/>
                                        <p:tgtEl>
                                          <p:spTgt spid="263">
                                            <p:txEl>
                                              <p:pRg st="2" end="2"/>
                                            </p:txEl>
                                          </p:spTgt>
                                        </p:tgtEl>
                                      </p:cBhvr>
                                    </p:animEffect>
                                  </p:childTnLst>
                                </p:cTn>
                              </p:par>
                            </p:childTnLst>
                          </p:cTn>
                        </p:par>
                        <p:par>
                          <p:cTn id="247" fill="hold">
                            <p:stCondLst>
                              <p:cond delay="30000"/>
                            </p:stCondLst>
                            <p:childTnLst>
                              <p:par>
                                <p:cTn id="248" presetID="10" presetClass="entr" presetSubtype="0" fill="hold" nodeType="afterEffect">
                                  <p:stCondLst>
                                    <p:cond delay="0"/>
                                  </p:stCondLst>
                                  <p:childTnLst>
                                    <p:set>
                                      <p:cBhvr>
                                        <p:cTn id="249" dur="1" fill="hold">
                                          <p:stCondLst>
                                            <p:cond delay="0"/>
                                          </p:stCondLst>
                                        </p:cTn>
                                        <p:tgtEl>
                                          <p:spTgt spid="263">
                                            <p:txEl>
                                              <p:pRg st="3" end="3"/>
                                            </p:txEl>
                                          </p:spTgt>
                                        </p:tgtEl>
                                        <p:attrNameLst>
                                          <p:attrName>style.visibility</p:attrName>
                                        </p:attrNameLst>
                                      </p:cBhvr>
                                      <p:to>
                                        <p:strVal val="visible"/>
                                      </p:to>
                                    </p:set>
                                    <p:animEffect transition="in" filter="fade">
                                      <p:cBhvr>
                                        <p:cTn id="250" dur="500"/>
                                        <p:tgtEl>
                                          <p:spTgt spid="263">
                                            <p:txEl>
                                              <p:pRg st="3" end="3"/>
                                            </p:txEl>
                                          </p:spTgt>
                                        </p:tgtEl>
                                      </p:cBhvr>
                                    </p:animEffect>
                                  </p:childTnLst>
                                </p:cTn>
                              </p:par>
                            </p:childTnLst>
                          </p:cTn>
                        </p:par>
                        <p:par>
                          <p:cTn id="251" fill="hold">
                            <p:stCondLst>
                              <p:cond delay="30500"/>
                            </p:stCondLst>
                            <p:childTnLst>
                              <p:par>
                                <p:cTn id="252" presetID="10" presetClass="entr" presetSubtype="0" fill="hold" nodeType="afterEffect">
                                  <p:stCondLst>
                                    <p:cond delay="0"/>
                                  </p:stCondLst>
                                  <p:childTnLst>
                                    <p:set>
                                      <p:cBhvr>
                                        <p:cTn id="253" dur="1" fill="hold">
                                          <p:stCondLst>
                                            <p:cond delay="0"/>
                                          </p:stCondLst>
                                        </p:cTn>
                                        <p:tgtEl>
                                          <p:spTgt spid="263">
                                            <p:txEl>
                                              <p:pRg st="4" end="4"/>
                                            </p:txEl>
                                          </p:spTgt>
                                        </p:tgtEl>
                                        <p:attrNameLst>
                                          <p:attrName>style.visibility</p:attrName>
                                        </p:attrNameLst>
                                      </p:cBhvr>
                                      <p:to>
                                        <p:strVal val="visible"/>
                                      </p:to>
                                    </p:set>
                                    <p:animEffect transition="in" filter="fade">
                                      <p:cBhvr>
                                        <p:cTn id="254" dur="500"/>
                                        <p:tgtEl>
                                          <p:spTgt spid="263">
                                            <p:txEl>
                                              <p:pRg st="4" end="4"/>
                                            </p:txEl>
                                          </p:spTgt>
                                        </p:tgtEl>
                                      </p:cBhvr>
                                    </p:animEffect>
                                  </p:childTnLst>
                                </p:cTn>
                              </p:par>
                            </p:childTnLst>
                          </p:cTn>
                        </p:par>
                        <p:par>
                          <p:cTn id="255" fill="hold">
                            <p:stCondLst>
                              <p:cond delay="31000"/>
                            </p:stCondLst>
                            <p:childTnLst>
                              <p:par>
                                <p:cTn id="256" presetID="10" presetClass="entr" presetSubtype="0" fill="hold" nodeType="afterEffect">
                                  <p:stCondLst>
                                    <p:cond delay="0"/>
                                  </p:stCondLst>
                                  <p:childTnLst>
                                    <p:set>
                                      <p:cBhvr>
                                        <p:cTn id="257" dur="1" fill="hold">
                                          <p:stCondLst>
                                            <p:cond delay="0"/>
                                          </p:stCondLst>
                                        </p:cTn>
                                        <p:tgtEl>
                                          <p:spTgt spid="263">
                                            <p:txEl>
                                              <p:pRg st="5" end="5"/>
                                            </p:txEl>
                                          </p:spTgt>
                                        </p:tgtEl>
                                        <p:attrNameLst>
                                          <p:attrName>style.visibility</p:attrName>
                                        </p:attrNameLst>
                                      </p:cBhvr>
                                      <p:to>
                                        <p:strVal val="visible"/>
                                      </p:to>
                                    </p:set>
                                    <p:animEffect transition="in" filter="fade">
                                      <p:cBhvr>
                                        <p:cTn id="258" dur="500"/>
                                        <p:tgtEl>
                                          <p:spTgt spid="263">
                                            <p:txEl>
                                              <p:pRg st="5" end="5"/>
                                            </p:txEl>
                                          </p:spTgt>
                                        </p:tgtEl>
                                      </p:cBhvr>
                                    </p:animEffect>
                                  </p:childTnLst>
                                </p:cTn>
                              </p:par>
                            </p:childTnLst>
                          </p:cTn>
                        </p:par>
                        <p:par>
                          <p:cTn id="259" fill="hold">
                            <p:stCondLst>
                              <p:cond delay="31500"/>
                            </p:stCondLst>
                            <p:childTnLst>
                              <p:par>
                                <p:cTn id="260" presetID="10" presetClass="entr" presetSubtype="0" fill="hold" nodeType="afterEffect">
                                  <p:stCondLst>
                                    <p:cond delay="0"/>
                                  </p:stCondLst>
                                  <p:childTnLst>
                                    <p:set>
                                      <p:cBhvr>
                                        <p:cTn id="261" dur="1" fill="hold">
                                          <p:stCondLst>
                                            <p:cond delay="0"/>
                                          </p:stCondLst>
                                        </p:cTn>
                                        <p:tgtEl>
                                          <p:spTgt spid="263">
                                            <p:txEl>
                                              <p:pRg st="6" end="6"/>
                                            </p:txEl>
                                          </p:spTgt>
                                        </p:tgtEl>
                                        <p:attrNameLst>
                                          <p:attrName>style.visibility</p:attrName>
                                        </p:attrNameLst>
                                      </p:cBhvr>
                                      <p:to>
                                        <p:strVal val="visible"/>
                                      </p:to>
                                    </p:set>
                                    <p:animEffect transition="in" filter="fade">
                                      <p:cBhvr>
                                        <p:cTn id="262" dur="500"/>
                                        <p:tgtEl>
                                          <p:spTgt spid="263">
                                            <p:txEl>
                                              <p:pRg st="6" end="6"/>
                                            </p:txEl>
                                          </p:spTgt>
                                        </p:tgtEl>
                                      </p:cBhvr>
                                    </p:animEffect>
                                  </p:childTnLst>
                                </p:cTn>
                              </p:par>
                            </p:childTnLst>
                          </p:cTn>
                        </p:par>
                        <p:par>
                          <p:cTn id="263" fill="hold">
                            <p:stCondLst>
                              <p:cond delay="32000"/>
                            </p:stCondLst>
                            <p:childTnLst>
                              <p:par>
                                <p:cTn id="264" presetID="10" presetClass="entr" presetSubtype="0" fill="hold" nodeType="afterEffect">
                                  <p:stCondLst>
                                    <p:cond delay="0"/>
                                  </p:stCondLst>
                                  <p:childTnLst>
                                    <p:set>
                                      <p:cBhvr>
                                        <p:cTn id="265" dur="1" fill="hold">
                                          <p:stCondLst>
                                            <p:cond delay="0"/>
                                          </p:stCondLst>
                                        </p:cTn>
                                        <p:tgtEl>
                                          <p:spTgt spid="263">
                                            <p:txEl>
                                              <p:pRg st="7" end="7"/>
                                            </p:txEl>
                                          </p:spTgt>
                                        </p:tgtEl>
                                        <p:attrNameLst>
                                          <p:attrName>style.visibility</p:attrName>
                                        </p:attrNameLst>
                                      </p:cBhvr>
                                      <p:to>
                                        <p:strVal val="visible"/>
                                      </p:to>
                                    </p:set>
                                    <p:animEffect transition="in" filter="fade">
                                      <p:cBhvr>
                                        <p:cTn id="266" dur="500"/>
                                        <p:tgtEl>
                                          <p:spTgt spid="263">
                                            <p:txEl>
                                              <p:pRg st="7" end="7"/>
                                            </p:txEl>
                                          </p:spTgt>
                                        </p:tgtEl>
                                      </p:cBhvr>
                                    </p:animEffect>
                                  </p:childTnLst>
                                </p:cTn>
                              </p:par>
                            </p:childTnLst>
                          </p:cTn>
                        </p:par>
                        <p:par>
                          <p:cTn id="267" fill="hold">
                            <p:stCondLst>
                              <p:cond delay="32500"/>
                            </p:stCondLst>
                            <p:childTnLst>
                              <p:par>
                                <p:cTn id="268" presetID="10" presetClass="entr" presetSubtype="0" fill="hold" nodeType="afterEffect">
                                  <p:stCondLst>
                                    <p:cond delay="0"/>
                                  </p:stCondLst>
                                  <p:childTnLst>
                                    <p:set>
                                      <p:cBhvr>
                                        <p:cTn id="269" dur="1" fill="hold">
                                          <p:stCondLst>
                                            <p:cond delay="0"/>
                                          </p:stCondLst>
                                        </p:cTn>
                                        <p:tgtEl>
                                          <p:spTgt spid="263">
                                            <p:txEl>
                                              <p:pRg st="8" end="8"/>
                                            </p:txEl>
                                          </p:spTgt>
                                        </p:tgtEl>
                                        <p:attrNameLst>
                                          <p:attrName>style.visibility</p:attrName>
                                        </p:attrNameLst>
                                      </p:cBhvr>
                                      <p:to>
                                        <p:strVal val="visible"/>
                                      </p:to>
                                    </p:set>
                                    <p:animEffect transition="in" filter="fade">
                                      <p:cBhvr>
                                        <p:cTn id="270" dur="500"/>
                                        <p:tgtEl>
                                          <p:spTgt spid="263">
                                            <p:txEl>
                                              <p:pRg st="8" end="8"/>
                                            </p:txEl>
                                          </p:spTgt>
                                        </p:tgtEl>
                                      </p:cBhvr>
                                    </p:animEffect>
                                  </p:childTnLst>
                                </p:cTn>
                              </p:par>
                            </p:childTnLst>
                          </p:cTn>
                        </p:par>
                        <p:par>
                          <p:cTn id="271" fill="hold">
                            <p:stCondLst>
                              <p:cond delay="33000"/>
                            </p:stCondLst>
                            <p:childTnLst>
                              <p:par>
                                <p:cTn id="272" presetID="10" presetClass="entr" presetSubtype="0" fill="hold" nodeType="afterEffect">
                                  <p:stCondLst>
                                    <p:cond delay="0"/>
                                  </p:stCondLst>
                                  <p:childTnLst>
                                    <p:set>
                                      <p:cBhvr>
                                        <p:cTn id="273" dur="1" fill="hold">
                                          <p:stCondLst>
                                            <p:cond delay="0"/>
                                          </p:stCondLst>
                                        </p:cTn>
                                        <p:tgtEl>
                                          <p:spTgt spid="261">
                                            <p:txEl>
                                              <p:pRg st="0" end="0"/>
                                            </p:txEl>
                                          </p:spTgt>
                                        </p:tgtEl>
                                        <p:attrNameLst>
                                          <p:attrName>style.visibility</p:attrName>
                                        </p:attrNameLst>
                                      </p:cBhvr>
                                      <p:to>
                                        <p:strVal val="visible"/>
                                      </p:to>
                                    </p:set>
                                    <p:animEffect transition="in" filter="fade">
                                      <p:cBhvr>
                                        <p:cTn id="274" dur="500"/>
                                        <p:tgtEl>
                                          <p:spTgt spid="261">
                                            <p:txEl>
                                              <p:pRg st="0" end="0"/>
                                            </p:txEl>
                                          </p:spTgt>
                                        </p:tgtEl>
                                      </p:cBhvr>
                                    </p:animEffect>
                                  </p:childTnLst>
                                </p:cTn>
                              </p:par>
                            </p:childTnLst>
                          </p:cTn>
                        </p:par>
                        <p:par>
                          <p:cTn id="275" fill="hold">
                            <p:stCondLst>
                              <p:cond delay="33500"/>
                            </p:stCondLst>
                            <p:childTnLst>
                              <p:par>
                                <p:cTn id="276" presetID="10" presetClass="entr" presetSubtype="0" fill="hold" nodeType="afterEffect">
                                  <p:stCondLst>
                                    <p:cond delay="0"/>
                                  </p:stCondLst>
                                  <p:childTnLst>
                                    <p:set>
                                      <p:cBhvr>
                                        <p:cTn id="277" dur="1" fill="hold">
                                          <p:stCondLst>
                                            <p:cond delay="0"/>
                                          </p:stCondLst>
                                        </p:cTn>
                                        <p:tgtEl>
                                          <p:spTgt spid="261">
                                            <p:txEl>
                                              <p:pRg st="1" end="1"/>
                                            </p:txEl>
                                          </p:spTgt>
                                        </p:tgtEl>
                                        <p:attrNameLst>
                                          <p:attrName>style.visibility</p:attrName>
                                        </p:attrNameLst>
                                      </p:cBhvr>
                                      <p:to>
                                        <p:strVal val="visible"/>
                                      </p:to>
                                    </p:set>
                                    <p:animEffect transition="in" filter="fade">
                                      <p:cBhvr>
                                        <p:cTn id="278" dur="500"/>
                                        <p:tgtEl>
                                          <p:spTgt spid="261">
                                            <p:txEl>
                                              <p:pRg st="1" end="1"/>
                                            </p:txEl>
                                          </p:spTgt>
                                        </p:tgtEl>
                                      </p:cBhvr>
                                    </p:animEffect>
                                  </p:childTnLst>
                                </p:cTn>
                              </p:par>
                            </p:childTnLst>
                          </p:cTn>
                        </p:par>
                        <p:par>
                          <p:cTn id="279" fill="hold">
                            <p:stCondLst>
                              <p:cond delay="34000"/>
                            </p:stCondLst>
                            <p:childTnLst>
                              <p:par>
                                <p:cTn id="280" presetID="10" presetClass="entr" presetSubtype="0" fill="hold" nodeType="afterEffect">
                                  <p:stCondLst>
                                    <p:cond delay="0"/>
                                  </p:stCondLst>
                                  <p:childTnLst>
                                    <p:set>
                                      <p:cBhvr>
                                        <p:cTn id="281" dur="1" fill="hold">
                                          <p:stCondLst>
                                            <p:cond delay="0"/>
                                          </p:stCondLst>
                                        </p:cTn>
                                        <p:tgtEl>
                                          <p:spTgt spid="261">
                                            <p:txEl>
                                              <p:pRg st="2" end="2"/>
                                            </p:txEl>
                                          </p:spTgt>
                                        </p:tgtEl>
                                        <p:attrNameLst>
                                          <p:attrName>style.visibility</p:attrName>
                                        </p:attrNameLst>
                                      </p:cBhvr>
                                      <p:to>
                                        <p:strVal val="visible"/>
                                      </p:to>
                                    </p:set>
                                    <p:animEffect transition="in" filter="fade">
                                      <p:cBhvr>
                                        <p:cTn id="282" dur="500"/>
                                        <p:tgtEl>
                                          <p:spTgt spid="261">
                                            <p:txEl>
                                              <p:pRg st="2" end="2"/>
                                            </p:txEl>
                                          </p:spTgt>
                                        </p:tgtEl>
                                      </p:cBhvr>
                                    </p:animEffect>
                                  </p:childTnLst>
                                </p:cTn>
                              </p:par>
                            </p:childTnLst>
                          </p:cTn>
                        </p:par>
                        <p:par>
                          <p:cTn id="283" fill="hold">
                            <p:stCondLst>
                              <p:cond delay="34500"/>
                            </p:stCondLst>
                            <p:childTnLst>
                              <p:par>
                                <p:cTn id="284" presetID="10" presetClass="entr" presetSubtype="0" fill="hold" nodeType="afterEffect">
                                  <p:stCondLst>
                                    <p:cond delay="0"/>
                                  </p:stCondLst>
                                  <p:childTnLst>
                                    <p:set>
                                      <p:cBhvr>
                                        <p:cTn id="285" dur="1" fill="hold">
                                          <p:stCondLst>
                                            <p:cond delay="0"/>
                                          </p:stCondLst>
                                        </p:cTn>
                                        <p:tgtEl>
                                          <p:spTgt spid="261">
                                            <p:txEl>
                                              <p:pRg st="3" end="3"/>
                                            </p:txEl>
                                          </p:spTgt>
                                        </p:tgtEl>
                                        <p:attrNameLst>
                                          <p:attrName>style.visibility</p:attrName>
                                        </p:attrNameLst>
                                      </p:cBhvr>
                                      <p:to>
                                        <p:strVal val="visible"/>
                                      </p:to>
                                    </p:set>
                                    <p:animEffect transition="in" filter="fade">
                                      <p:cBhvr>
                                        <p:cTn id="286" dur="500"/>
                                        <p:tgtEl>
                                          <p:spTgt spid="261">
                                            <p:txEl>
                                              <p:pRg st="3" end="3"/>
                                            </p:txEl>
                                          </p:spTgt>
                                        </p:tgtEl>
                                      </p:cBhvr>
                                    </p:animEffect>
                                  </p:childTnLst>
                                </p:cTn>
                              </p:par>
                            </p:childTnLst>
                          </p:cTn>
                        </p:par>
                        <p:par>
                          <p:cTn id="287" fill="hold">
                            <p:stCondLst>
                              <p:cond delay="35000"/>
                            </p:stCondLst>
                            <p:childTnLst>
                              <p:par>
                                <p:cTn id="288" presetID="10" presetClass="entr" presetSubtype="0" fill="hold" nodeType="afterEffect">
                                  <p:stCondLst>
                                    <p:cond delay="0"/>
                                  </p:stCondLst>
                                  <p:childTnLst>
                                    <p:set>
                                      <p:cBhvr>
                                        <p:cTn id="289" dur="1" fill="hold">
                                          <p:stCondLst>
                                            <p:cond delay="0"/>
                                          </p:stCondLst>
                                        </p:cTn>
                                        <p:tgtEl>
                                          <p:spTgt spid="261">
                                            <p:txEl>
                                              <p:pRg st="4" end="4"/>
                                            </p:txEl>
                                          </p:spTgt>
                                        </p:tgtEl>
                                        <p:attrNameLst>
                                          <p:attrName>style.visibility</p:attrName>
                                        </p:attrNameLst>
                                      </p:cBhvr>
                                      <p:to>
                                        <p:strVal val="visible"/>
                                      </p:to>
                                    </p:set>
                                    <p:animEffect transition="in" filter="fade">
                                      <p:cBhvr>
                                        <p:cTn id="290" dur="500"/>
                                        <p:tgtEl>
                                          <p:spTgt spid="261">
                                            <p:txEl>
                                              <p:pRg st="4" end="4"/>
                                            </p:txEl>
                                          </p:spTgt>
                                        </p:tgtEl>
                                      </p:cBhvr>
                                    </p:animEffect>
                                  </p:childTnLst>
                                </p:cTn>
                              </p:par>
                            </p:childTnLst>
                          </p:cTn>
                        </p:par>
                        <p:par>
                          <p:cTn id="291" fill="hold">
                            <p:stCondLst>
                              <p:cond delay="35500"/>
                            </p:stCondLst>
                            <p:childTnLst>
                              <p:par>
                                <p:cTn id="292" presetID="10" presetClass="entr" presetSubtype="0" fill="hold" nodeType="afterEffect">
                                  <p:stCondLst>
                                    <p:cond delay="0"/>
                                  </p:stCondLst>
                                  <p:childTnLst>
                                    <p:set>
                                      <p:cBhvr>
                                        <p:cTn id="293" dur="1" fill="hold">
                                          <p:stCondLst>
                                            <p:cond delay="0"/>
                                          </p:stCondLst>
                                        </p:cTn>
                                        <p:tgtEl>
                                          <p:spTgt spid="261">
                                            <p:txEl>
                                              <p:pRg st="5" end="5"/>
                                            </p:txEl>
                                          </p:spTgt>
                                        </p:tgtEl>
                                        <p:attrNameLst>
                                          <p:attrName>style.visibility</p:attrName>
                                        </p:attrNameLst>
                                      </p:cBhvr>
                                      <p:to>
                                        <p:strVal val="visible"/>
                                      </p:to>
                                    </p:set>
                                    <p:animEffect transition="in" filter="fade">
                                      <p:cBhvr>
                                        <p:cTn id="294" dur="500"/>
                                        <p:tgtEl>
                                          <p:spTgt spid="261">
                                            <p:txEl>
                                              <p:pRg st="5" end="5"/>
                                            </p:txEl>
                                          </p:spTgt>
                                        </p:tgtEl>
                                      </p:cBhvr>
                                    </p:animEffect>
                                  </p:childTnLst>
                                </p:cTn>
                              </p:par>
                            </p:childTnLst>
                          </p:cTn>
                        </p:par>
                        <p:par>
                          <p:cTn id="295" fill="hold">
                            <p:stCondLst>
                              <p:cond delay="36000"/>
                            </p:stCondLst>
                            <p:childTnLst>
                              <p:par>
                                <p:cTn id="296" presetID="10" presetClass="entr" presetSubtype="0" fill="hold" nodeType="afterEffect">
                                  <p:stCondLst>
                                    <p:cond delay="0"/>
                                  </p:stCondLst>
                                  <p:childTnLst>
                                    <p:set>
                                      <p:cBhvr>
                                        <p:cTn id="297" dur="1" fill="hold">
                                          <p:stCondLst>
                                            <p:cond delay="0"/>
                                          </p:stCondLst>
                                        </p:cTn>
                                        <p:tgtEl>
                                          <p:spTgt spid="261">
                                            <p:txEl>
                                              <p:pRg st="6" end="6"/>
                                            </p:txEl>
                                          </p:spTgt>
                                        </p:tgtEl>
                                        <p:attrNameLst>
                                          <p:attrName>style.visibility</p:attrName>
                                        </p:attrNameLst>
                                      </p:cBhvr>
                                      <p:to>
                                        <p:strVal val="visible"/>
                                      </p:to>
                                    </p:set>
                                    <p:animEffect transition="in" filter="fade">
                                      <p:cBhvr>
                                        <p:cTn id="298" dur="500"/>
                                        <p:tgtEl>
                                          <p:spTgt spid="261">
                                            <p:txEl>
                                              <p:pRg st="6" end="6"/>
                                            </p:txEl>
                                          </p:spTgt>
                                        </p:tgtEl>
                                      </p:cBhvr>
                                    </p:animEffect>
                                  </p:childTnLst>
                                </p:cTn>
                              </p:par>
                            </p:childTnLst>
                          </p:cTn>
                        </p:par>
                        <p:par>
                          <p:cTn id="299" fill="hold">
                            <p:stCondLst>
                              <p:cond delay="36500"/>
                            </p:stCondLst>
                            <p:childTnLst>
                              <p:par>
                                <p:cTn id="300" presetID="10" presetClass="entr" presetSubtype="0" fill="hold" nodeType="afterEffect">
                                  <p:stCondLst>
                                    <p:cond delay="0"/>
                                  </p:stCondLst>
                                  <p:childTnLst>
                                    <p:set>
                                      <p:cBhvr>
                                        <p:cTn id="301" dur="1" fill="hold">
                                          <p:stCondLst>
                                            <p:cond delay="0"/>
                                          </p:stCondLst>
                                        </p:cTn>
                                        <p:tgtEl>
                                          <p:spTgt spid="261">
                                            <p:txEl>
                                              <p:pRg st="7" end="7"/>
                                            </p:txEl>
                                          </p:spTgt>
                                        </p:tgtEl>
                                        <p:attrNameLst>
                                          <p:attrName>style.visibility</p:attrName>
                                        </p:attrNameLst>
                                      </p:cBhvr>
                                      <p:to>
                                        <p:strVal val="visible"/>
                                      </p:to>
                                    </p:set>
                                    <p:animEffect transition="in" filter="fade">
                                      <p:cBhvr>
                                        <p:cTn id="302" dur="500"/>
                                        <p:tgtEl>
                                          <p:spTgt spid="261">
                                            <p:txEl>
                                              <p:pRg st="7" end="7"/>
                                            </p:txEl>
                                          </p:spTgt>
                                        </p:tgtEl>
                                      </p:cBhvr>
                                    </p:animEffect>
                                  </p:childTnLst>
                                </p:cTn>
                              </p:par>
                            </p:childTnLst>
                          </p:cTn>
                        </p:par>
                        <p:par>
                          <p:cTn id="303" fill="hold">
                            <p:stCondLst>
                              <p:cond delay="37000"/>
                            </p:stCondLst>
                            <p:childTnLst>
                              <p:par>
                                <p:cTn id="304" presetID="10" presetClass="entr" presetSubtype="0" fill="hold" nodeType="afterEffect">
                                  <p:stCondLst>
                                    <p:cond delay="0"/>
                                  </p:stCondLst>
                                  <p:childTnLst>
                                    <p:set>
                                      <p:cBhvr>
                                        <p:cTn id="305" dur="1" fill="hold">
                                          <p:stCondLst>
                                            <p:cond delay="0"/>
                                          </p:stCondLst>
                                        </p:cTn>
                                        <p:tgtEl>
                                          <p:spTgt spid="261">
                                            <p:txEl>
                                              <p:pRg st="8" end="8"/>
                                            </p:txEl>
                                          </p:spTgt>
                                        </p:tgtEl>
                                        <p:attrNameLst>
                                          <p:attrName>style.visibility</p:attrName>
                                        </p:attrNameLst>
                                      </p:cBhvr>
                                      <p:to>
                                        <p:strVal val="visible"/>
                                      </p:to>
                                    </p:set>
                                    <p:animEffect transition="in" filter="fade">
                                      <p:cBhvr>
                                        <p:cTn id="306" dur="500"/>
                                        <p:tgtEl>
                                          <p:spTgt spid="261">
                                            <p:txEl>
                                              <p:pRg st="8" end="8"/>
                                            </p:txEl>
                                          </p:spTgt>
                                        </p:tgtEl>
                                      </p:cBhvr>
                                    </p:animEffect>
                                  </p:childTnLst>
                                </p:cTn>
                              </p:par>
                            </p:childTnLst>
                          </p:cTn>
                        </p:par>
                        <p:par>
                          <p:cTn id="307" fill="hold">
                            <p:stCondLst>
                              <p:cond delay="37500"/>
                            </p:stCondLst>
                            <p:childTnLst>
                              <p:par>
                                <p:cTn id="308" presetID="2" presetClass="entr" presetSubtype="4" fill="hold" nodeType="afterEffect">
                                  <p:stCondLst>
                                    <p:cond delay="0"/>
                                  </p:stCondLst>
                                  <p:childTnLst>
                                    <p:set>
                                      <p:cBhvr>
                                        <p:cTn id="309" dur="1" fill="hold">
                                          <p:stCondLst>
                                            <p:cond delay="0"/>
                                          </p:stCondLst>
                                        </p:cTn>
                                        <p:tgtEl>
                                          <p:spTgt spid="262">
                                            <p:txEl>
                                              <p:pRg st="0" end="0"/>
                                            </p:txEl>
                                          </p:spTgt>
                                        </p:tgtEl>
                                        <p:attrNameLst>
                                          <p:attrName>style.visibility</p:attrName>
                                        </p:attrNameLst>
                                      </p:cBhvr>
                                      <p:to>
                                        <p:strVal val="visible"/>
                                      </p:to>
                                    </p:set>
                                    <p:anim calcmode="lin" valueType="num">
                                      <p:cBhvr additive="base">
                                        <p:cTn id="310" dur="500"/>
                                        <p:tgtEl>
                                          <p:spTgt spid="262">
                                            <p:txEl>
                                              <p:pRg st="0" end="0"/>
                                            </p:txEl>
                                          </p:spTgt>
                                        </p:tgtEl>
                                        <p:attrNameLst>
                                          <p:attrName>ppt_y</p:attrName>
                                        </p:attrNameLst>
                                      </p:cBhvr>
                                      <p:tavLst>
                                        <p:tav tm="0">
                                          <p:val>
                                            <p:strVal val="#ppt_y+1"/>
                                          </p:val>
                                        </p:tav>
                                        <p:tav tm="100000">
                                          <p:val>
                                            <p:strVal val="#ppt_y"/>
                                          </p:val>
                                        </p:tav>
                                      </p:tavLst>
                                    </p:anim>
                                  </p:childTnLst>
                                </p:cTn>
                              </p:par>
                            </p:childTnLst>
                          </p:cTn>
                        </p:par>
                        <p:par>
                          <p:cTn id="311" fill="hold">
                            <p:stCondLst>
                              <p:cond delay="38000"/>
                            </p:stCondLst>
                            <p:childTnLst>
                              <p:par>
                                <p:cTn id="312" presetID="2" presetClass="entr" presetSubtype="4" fill="hold" nodeType="afterEffect">
                                  <p:stCondLst>
                                    <p:cond delay="0"/>
                                  </p:stCondLst>
                                  <p:childTnLst>
                                    <p:set>
                                      <p:cBhvr>
                                        <p:cTn id="313" dur="1" fill="hold">
                                          <p:stCondLst>
                                            <p:cond delay="0"/>
                                          </p:stCondLst>
                                        </p:cTn>
                                        <p:tgtEl>
                                          <p:spTgt spid="262">
                                            <p:txEl>
                                              <p:pRg st="1" end="1"/>
                                            </p:txEl>
                                          </p:spTgt>
                                        </p:tgtEl>
                                        <p:attrNameLst>
                                          <p:attrName>style.visibility</p:attrName>
                                        </p:attrNameLst>
                                      </p:cBhvr>
                                      <p:to>
                                        <p:strVal val="visible"/>
                                      </p:to>
                                    </p:set>
                                    <p:anim calcmode="lin" valueType="num">
                                      <p:cBhvr additive="base">
                                        <p:cTn id="314" dur="500"/>
                                        <p:tgtEl>
                                          <p:spTgt spid="262">
                                            <p:txEl>
                                              <p:pRg st="1" end="1"/>
                                            </p:txEl>
                                          </p:spTgt>
                                        </p:tgtEl>
                                        <p:attrNameLst>
                                          <p:attrName>ppt_y</p:attrName>
                                        </p:attrNameLst>
                                      </p:cBhvr>
                                      <p:tavLst>
                                        <p:tav tm="0">
                                          <p:val>
                                            <p:strVal val="#ppt_y+1"/>
                                          </p:val>
                                        </p:tav>
                                        <p:tav tm="100000">
                                          <p:val>
                                            <p:strVal val="#ppt_y"/>
                                          </p:val>
                                        </p:tav>
                                      </p:tavLst>
                                    </p:anim>
                                  </p:childTnLst>
                                </p:cTn>
                              </p:par>
                            </p:childTnLst>
                          </p:cTn>
                        </p:par>
                        <p:par>
                          <p:cTn id="315" fill="hold">
                            <p:stCondLst>
                              <p:cond delay="38500"/>
                            </p:stCondLst>
                            <p:childTnLst>
                              <p:par>
                                <p:cTn id="316" presetID="2" presetClass="entr" presetSubtype="4" fill="hold" nodeType="afterEffect">
                                  <p:stCondLst>
                                    <p:cond delay="0"/>
                                  </p:stCondLst>
                                  <p:childTnLst>
                                    <p:set>
                                      <p:cBhvr>
                                        <p:cTn id="317" dur="1" fill="hold">
                                          <p:stCondLst>
                                            <p:cond delay="0"/>
                                          </p:stCondLst>
                                        </p:cTn>
                                        <p:tgtEl>
                                          <p:spTgt spid="262">
                                            <p:txEl>
                                              <p:pRg st="2" end="2"/>
                                            </p:txEl>
                                          </p:spTgt>
                                        </p:tgtEl>
                                        <p:attrNameLst>
                                          <p:attrName>style.visibility</p:attrName>
                                        </p:attrNameLst>
                                      </p:cBhvr>
                                      <p:to>
                                        <p:strVal val="visible"/>
                                      </p:to>
                                    </p:set>
                                    <p:anim calcmode="lin" valueType="num">
                                      <p:cBhvr additive="base">
                                        <p:cTn id="318" dur="500"/>
                                        <p:tgtEl>
                                          <p:spTgt spid="262">
                                            <p:txEl>
                                              <p:pRg st="2" end="2"/>
                                            </p:txEl>
                                          </p:spTgt>
                                        </p:tgtEl>
                                        <p:attrNameLst>
                                          <p:attrName>ppt_y</p:attrName>
                                        </p:attrNameLst>
                                      </p:cBhvr>
                                      <p:tavLst>
                                        <p:tav tm="0">
                                          <p:val>
                                            <p:strVal val="#ppt_y+1"/>
                                          </p:val>
                                        </p:tav>
                                        <p:tav tm="100000">
                                          <p:val>
                                            <p:strVal val="#ppt_y"/>
                                          </p:val>
                                        </p:tav>
                                      </p:tavLst>
                                    </p:anim>
                                  </p:childTnLst>
                                </p:cTn>
                              </p:par>
                            </p:childTnLst>
                          </p:cTn>
                        </p:par>
                        <p:par>
                          <p:cTn id="319" fill="hold">
                            <p:stCondLst>
                              <p:cond delay="39000"/>
                            </p:stCondLst>
                            <p:childTnLst>
                              <p:par>
                                <p:cTn id="320" presetID="2" presetClass="entr" presetSubtype="4" fill="hold" nodeType="afterEffect">
                                  <p:stCondLst>
                                    <p:cond delay="0"/>
                                  </p:stCondLst>
                                  <p:childTnLst>
                                    <p:set>
                                      <p:cBhvr>
                                        <p:cTn id="321" dur="1" fill="hold">
                                          <p:stCondLst>
                                            <p:cond delay="0"/>
                                          </p:stCondLst>
                                        </p:cTn>
                                        <p:tgtEl>
                                          <p:spTgt spid="262">
                                            <p:txEl>
                                              <p:pRg st="3" end="3"/>
                                            </p:txEl>
                                          </p:spTgt>
                                        </p:tgtEl>
                                        <p:attrNameLst>
                                          <p:attrName>style.visibility</p:attrName>
                                        </p:attrNameLst>
                                      </p:cBhvr>
                                      <p:to>
                                        <p:strVal val="visible"/>
                                      </p:to>
                                    </p:set>
                                    <p:anim calcmode="lin" valueType="num">
                                      <p:cBhvr additive="base">
                                        <p:cTn id="322" dur="500"/>
                                        <p:tgtEl>
                                          <p:spTgt spid="262">
                                            <p:txEl>
                                              <p:pRg st="3" end="3"/>
                                            </p:txEl>
                                          </p:spTgt>
                                        </p:tgtEl>
                                        <p:attrNameLst>
                                          <p:attrName>ppt_y</p:attrName>
                                        </p:attrNameLst>
                                      </p:cBhvr>
                                      <p:tavLst>
                                        <p:tav tm="0">
                                          <p:val>
                                            <p:strVal val="#ppt_y+1"/>
                                          </p:val>
                                        </p:tav>
                                        <p:tav tm="100000">
                                          <p:val>
                                            <p:strVal val="#ppt_y"/>
                                          </p:val>
                                        </p:tav>
                                      </p:tavLst>
                                    </p:anim>
                                  </p:childTnLst>
                                </p:cTn>
                              </p:par>
                            </p:childTnLst>
                          </p:cTn>
                        </p:par>
                        <p:par>
                          <p:cTn id="323" fill="hold">
                            <p:stCondLst>
                              <p:cond delay="39500"/>
                            </p:stCondLst>
                            <p:childTnLst>
                              <p:par>
                                <p:cTn id="324" presetID="2" presetClass="entr" presetSubtype="4" fill="hold" nodeType="afterEffect">
                                  <p:stCondLst>
                                    <p:cond delay="0"/>
                                  </p:stCondLst>
                                  <p:childTnLst>
                                    <p:set>
                                      <p:cBhvr>
                                        <p:cTn id="325" dur="1" fill="hold">
                                          <p:stCondLst>
                                            <p:cond delay="0"/>
                                          </p:stCondLst>
                                        </p:cTn>
                                        <p:tgtEl>
                                          <p:spTgt spid="262">
                                            <p:txEl>
                                              <p:pRg st="4" end="4"/>
                                            </p:txEl>
                                          </p:spTgt>
                                        </p:tgtEl>
                                        <p:attrNameLst>
                                          <p:attrName>style.visibility</p:attrName>
                                        </p:attrNameLst>
                                      </p:cBhvr>
                                      <p:to>
                                        <p:strVal val="visible"/>
                                      </p:to>
                                    </p:set>
                                    <p:anim calcmode="lin" valueType="num">
                                      <p:cBhvr additive="base">
                                        <p:cTn id="326" dur="500"/>
                                        <p:tgtEl>
                                          <p:spTgt spid="262">
                                            <p:txEl>
                                              <p:pRg st="4" end="4"/>
                                            </p:txEl>
                                          </p:spTgt>
                                        </p:tgtEl>
                                        <p:attrNameLst>
                                          <p:attrName>ppt_y</p:attrName>
                                        </p:attrNameLst>
                                      </p:cBhvr>
                                      <p:tavLst>
                                        <p:tav tm="0">
                                          <p:val>
                                            <p:strVal val="#ppt_y+1"/>
                                          </p:val>
                                        </p:tav>
                                        <p:tav tm="100000">
                                          <p:val>
                                            <p:strVal val="#ppt_y"/>
                                          </p:val>
                                        </p:tav>
                                      </p:tavLst>
                                    </p:anim>
                                  </p:childTnLst>
                                </p:cTn>
                              </p:par>
                            </p:childTnLst>
                          </p:cTn>
                        </p:par>
                        <p:par>
                          <p:cTn id="327" fill="hold">
                            <p:stCondLst>
                              <p:cond delay="40000"/>
                            </p:stCondLst>
                            <p:childTnLst>
                              <p:par>
                                <p:cTn id="328" presetID="2" presetClass="entr" presetSubtype="4" fill="hold" nodeType="afterEffect">
                                  <p:stCondLst>
                                    <p:cond delay="0"/>
                                  </p:stCondLst>
                                  <p:childTnLst>
                                    <p:set>
                                      <p:cBhvr>
                                        <p:cTn id="329" dur="1" fill="hold">
                                          <p:stCondLst>
                                            <p:cond delay="0"/>
                                          </p:stCondLst>
                                        </p:cTn>
                                        <p:tgtEl>
                                          <p:spTgt spid="262">
                                            <p:txEl>
                                              <p:pRg st="5" end="5"/>
                                            </p:txEl>
                                          </p:spTgt>
                                        </p:tgtEl>
                                        <p:attrNameLst>
                                          <p:attrName>style.visibility</p:attrName>
                                        </p:attrNameLst>
                                      </p:cBhvr>
                                      <p:to>
                                        <p:strVal val="visible"/>
                                      </p:to>
                                    </p:set>
                                    <p:anim calcmode="lin" valueType="num">
                                      <p:cBhvr additive="base">
                                        <p:cTn id="330" dur="500"/>
                                        <p:tgtEl>
                                          <p:spTgt spid="262">
                                            <p:txEl>
                                              <p:pRg st="5" end="5"/>
                                            </p:txEl>
                                          </p:spTgt>
                                        </p:tgtEl>
                                        <p:attrNameLst>
                                          <p:attrName>ppt_y</p:attrName>
                                        </p:attrNameLst>
                                      </p:cBhvr>
                                      <p:tavLst>
                                        <p:tav tm="0">
                                          <p:val>
                                            <p:strVal val="#ppt_y+1"/>
                                          </p:val>
                                        </p:tav>
                                        <p:tav tm="100000">
                                          <p:val>
                                            <p:strVal val="#ppt_y"/>
                                          </p:val>
                                        </p:tav>
                                      </p:tavLst>
                                    </p:anim>
                                  </p:childTnLst>
                                </p:cTn>
                              </p:par>
                            </p:childTnLst>
                          </p:cTn>
                        </p:par>
                        <p:par>
                          <p:cTn id="331" fill="hold">
                            <p:stCondLst>
                              <p:cond delay="40500"/>
                            </p:stCondLst>
                            <p:childTnLst>
                              <p:par>
                                <p:cTn id="332" presetID="2" presetClass="entr" presetSubtype="4" fill="hold" nodeType="afterEffect">
                                  <p:stCondLst>
                                    <p:cond delay="0"/>
                                  </p:stCondLst>
                                  <p:childTnLst>
                                    <p:set>
                                      <p:cBhvr>
                                        <p:cTn id="333" dur="1" fill="hold">
                                          <p:stCondLst>
                                            <p:cond delay="0"/>
                                          </p:stCondLst>
                                        </p:cTn>
                                        <p:tgtEl>
                                          <p:spTgt spid="262">
                                            <p:txEl>
                                              <p:pRg st="6" end="6"/>
                                            </p:txEl>
                                          </p:spTgt>
                                        </p:tgtEl>
                                        <p:attrNameLst>
                                          <p:attrName>style.visibility</p:attrName>
                                        </p:attrNameLst>
                                      </p:cBhvr>
                                      <p:to>
                                        <p:strVal val="visible"/>
                                      </p:to>
                                    </p:set>
                                    <p:anim calcmode="lin" valueType="num">
                                      <p:cBhvr additive="base">
                                        <p:cTn id="334" dur="500"/>
                                        <p:tgtEl>
                                          <p:spTgt spid="262">
                                            <p:txEl>
                                              <p:pRg st="6" end="6"/>
                                            </p:txEl>
                                          </p:spTgt>
                                        </p:tgtEl>
                                        <p:attrNameLst>
                                          <p:attrName>ppt_y</p:attrName>
                                        </p:attrNameLst>
                                      </p:cBhvr>
                                      <p:tavLst>
                                        <p:tav tm="0">
                                          <p:val>
                                            <p:strVal val="#ppt_y+1"/>
                                          </p:val>
                                        </p:tav>
                                        <p:tav tm="100000">
                                          <p:val>
                                            <p:strVal val="#ppt_y"/>
                                          </p:val>
                                        </p:tav>
                                      </p:tavLst>
                                    </p:anim>
                                  </p:childTnLst>
                                </p:cTn>
                              </p:par>
                            </p:childTnLst>
                          </p:cTn>
                        </p:par>
                        <p:par>
                          <p:cTn id="335" fill="hold">
                            <p:stCondLst>
                              <p:cond delay="41000"/>
                            </p:stCondLst>
                            <p:childTnLst>
                              <p:par>
                                <p:cTn id="336" presetID="2" presetClass="entr" presetSubtype="4" fill="hold" nodeType="afterEffect">
                                  <p:stCondLst>
                                    <p:cond delay="0"/>
                                  </p:stCondLst>
                                  <p:childTnLst>
                                    <p:set>
                                      <p:cBhvr>
                                        <p:cTn id="337" dur="1" fill="hold">
                                          <p:stCondLst>
                                            <p:cond delay="0"/>
                                          </p:stCondLst>
                                        </p:cTn>
                                        <p:tgtEl>
                                          <p:spTgt spid="262">
                                            <p:txEl>
                                              <p:pRg st="7" end="7"/>
                                            </p:txEl>
                                          </p:spTgt>
                                        </p:tgtEl>
                                        <p:attrNameLst>
                                          <p:attrName>style.visibility</p:attrName>
                                        </p:attrNameLst>
                                      </p:cBhvr>
                                      <p:to>
                                        <p:strVal val="visible"/>
                                      </p:to>
                                    </p:set>
                                    <p:anim calcmode="lin" valueType="num">
                                      <p:cBhvr additive="base">
                                        <p:cTn id="338" dur="500"/>
                                        <p:tgtEl>
                                          <p:spTgt spid="262">
                                            <p:txEl>
                                              <p:pRg st="7" end="7"/>
                                            </p:txEl>
                                          </p:spTgt>
                                        </p:tgtEl>
                                        <p:attrNameLst>
                                          <p:attrName>ppt_y</p:attrName>
                                        </p:attrNameLst>
                                      </p:cBhvr>
                                      <p:tavLst>
                                        <p:tav tm="0">
                                          <p:val>
                                            <p:strVal val="#ppt_y+1"/>
                                          </p:val>
                                        </p:tav>
                                        <p:tav tm="100000">
                                          <p:val>
                                            <p:strVal val="#ppt_y"/>
                                          </p:val>
                                        </p:tav>
                                      </p:tavLst>
                                    </p:anim>
                                  </p:childTnLst>
                                </p:cTn>
                              </p:par>
                            </p:childTnLst>
                          </p:cTn>
                        </p:par>
                        <p:par>
                          <p:cTn id="339" fill="hold">
                            <p:stCondLst>
                              <p:cond delay="41500"/>
                            </p:stCondLst>
                            <p:childTnLst>
                              <p:par>
                                <p:cTn id="340" presetID="2" presetClass="entr" presetSubtype="4" fill="hold" nodeType="afterEffect">
                                  <p:stCondLst>
                                    <p:cond delay="0"/>
                                  </p:stCondLst>
                                  <p:childTnLst>
                                    <p:set>
                                      <p:cBhvr>
                                        <p:cTn id="341" dur="1" fill="hold">
                                          <p:stCondLst>
                                            <p:cond delay="0"/>
                                          </p:stCondLst>
                                        </p:cTn>
                                        <p:tgtEl>
                                          <p:spTgt spid="262">
                                            <p:txEl>
                                              <p:pRg st="8" end="8"/>
                                            </p:txEl>
                                          </p:spTgt>
                                        </p:tgtEl>
                                        <p:attrNameLst>
                                          <p:attrName>style.visibility</p:attrName>
                                        </p:attrNameLst>
                                      </p:cBhvr>
                                      <p:to>
                                        <p:strVal val="visible"/>
                                      </p:to>
                                    </p:set>
                                    <p:anim calcmode="lin" valueType="num">
                                      <p:cBhvr additive="base">
                                        <p:cTn id="342" dur="500"/>
                                        <p:tgtEl>
                                          <p:spTgt spid="262">
                                            <p:txEl>
                                              <p:pRg st="8" end="8"/>
                                            </p:txEl>
                                          </p:spTgt>
                                        </p:tgtEl>
                                        <p:attrNameLst>
                                          <p:attrName>ppt_y</p:attrName>
                                        </p:attrNameLst>
                                      </p:cBhvr>
                                      <p:tavLst>
                                        <p:tav tm="0">
                                          <p:val>
                                            <p:strVal val="#ppt_y+1"/>
                                          </p:val>
                                        </p:tav>
                                        <p:tav tm="100000">
                                          <p:val>
                                            <p:strVal val="#ppt_y"/>
                                          </p:val>
                                        </p:tav>
                                      </p:tavLst>
                                    </p:anim>
                                  </p:childTnLst>
                                </p:cTn>
                              </p:par>
                            </p:childTnLst>
                          </p:cTn>
                        </p:par>
                        <p:par>
                          <p:cTn id="343" fill="hold">
                            <p:stCondLst>
                              <p:cond delay="42000"/>
                            </p:stCondLst>
                            <p:childTnLst>
                              <p:par>
                                <p:cTn id="344" presetID="23" presetClass="entr" presetSubtype="16" fill="hold" nodeType="afterEffect">
                                  <p:stCondLst>
                                    <p:cond delay="0"/>
                                  </p:stCondLst>
                                  <p:childTnLst>
                                    <p:set>
                                      <p:cBhvr>
                                        <p:cTn id="345" dur="1" fill="hold">
                                          <p:stCondLst>
                                            <p:cond delay="0"/>
                                          </p:stCondLst>
                                        </p:cTn>
                                        <p:tgtEl>
                                          <p:spTgt spid="264"/>
                                        </p:tgtEl>
                                        <p:attrNameLst>
                                          <p:attrName>style.visibility</p:attrName>
                                        </p:attrNameLst>
                                      </p:cBhvr>
                                      <p:to>
                                        <p:strVal val="visible"/>
                                      </p:to>
                                    </p:set>
                                    <p:anim calcmode="lin" valueType="num">
                                      <p:cBhvr additive="base">
                                        <p:cTn id="346" dur="500"/>
                                        <p:tgtEl>
                                          <p:spTgt spid="264"/>
                                        </p:tgtEl>
                                        <p:attrNameLst>
                                          <p:attrName>ppt_w</p:attrName>
                                        </p:attrNameLst>
                                      </p:cBhvr>
                                      <p:tavLst>
                                        <p:tav tm="0">
                                          <p:val>
                                            <p:strVal val="0"/>
                                          </p:val>
                                        </p:tav>
                                        <p:tav tm="100000">
                                          <p:val>
                                            <p:strVal val="#ppt_w"/>
                                          </p:val>
                                        </p:tav>
                                      </p:tavLst>
                                    </p:anim>
                                    <p:anim calcmode="lin" valueType="num">
                                      <p:cBhvr additive="base">
                                        <p:cTn id="347" dur="500"/>
                                        <p:tgtEl>
                                          <p:spTgt spid="264"/>
                                        </p:tgtEl>
                                        <p:attrNameLst>
                                          <p:attrName>ppt_h</p:attrName>
                                        </p:attrNameLst>
                                      </p:cBhvr>
                                      <p:tavLst>
                                        <p:tav tm="0">
                                          <p:val>
                                            <p:strVal val="0"/>
                                          </p:val>
                                        </p:tav>
                                        <p:tav tm="100000">
                                          <p:val>
                                            <p:strVal val="#ppt_h"/>
                                          </p:val>
                                        </p:tav>
                                      </p:tavLst>
                                    </p:anim>
                                  </p:childTnLst>
                                </p:cTn>
                              </p:par>
                            </p:childTnLst>
                          </p:cTn>
                        </p:par>
                        <p:par>
                          <p:cTn id="348" fill="hold">
                            <p:stCondLst>
                              <p:cond delay="42500"/>
                            </p:stCondLst>
                            <p:childTnLst>
                              <p:par>
                                <p:cTn id="349" presetID="10" presetClass="entr" presetSubtype="0" fill="hold" nodeType="afterEffect">
                                  <p:stCondLst>
                                    <p:cond delay="0"/>
                                  </p:stCondLst>
                                  <p:childTnLst>
                                    <p:set>
                                      <p:cBhvr>
                                        <p:cTn id="350" dur="1" fill="hold">
                                          <p:stCondLst>
                                            <p:cond delay="0"/>
                                          </p:stCondLst>
                                        </p:cTn>
                                        <p:tgtEl>
                                          <p:spTgt spid="267">
                                            <p:txEl>
                                              <p:pRg st="0" end="0"/>
                                            </p:txEl>
                                          </p:spTgt>
                                        </p:tgtEl>
                                        <p:attrNameLst>
                                          <p:attrName>style.visibility</p:attrName>
                                        </p:attrNameLst>
                                      </p:cBhvr>
                                      <p:to>
                                        <p:strVal val="visible"/>
                                      </p:to>
                                    </p:set>
                                    <p:animEffect transition="in" filter="fade">
                                      <p:cBhvr>
                                        <p:cTn id="351" dur="500"/>
                                        <p:tgtEl>
                                          <p:spTgt spid="267">
                                            <p:txEl>
                                              <p:pRg st="0" end="0"/>
                                            </p:txEl>
                                          </p:spTgt>
                                        </p:tgtEl>
                                      </p:cBhvr>
                                    </p:animEffect>
                                  </p:childTnLst>
                                </p:cTn>
                              </p:par>
                            </p:childTnLst>
                          </p:cTn>
                        </p:par>
                        <p:par>
                          <p:cTn id="352" fill="hold">
                            <p:stCondLst>
                              <p:cond delay="43000"/>
                            </p:stCondLst>
                            <p:childTnLst>
                              <p:par>
                                <p:cTn id="353" presetID="10" presetClass="entr" presetSubtype="0" fill="hold" nodeType="afterEffect">
                                  <p:stCondLst>
                                    <p:cond delay="0"/>
                                  </p:stCondLst>
                                  <p:childTnLst>
                                    <p:set>
                                      <p:cBhvr>
                                        <p:cTn id="354" dur="1" fill="hold">
                                          <p:stCondLst>
                                            <p:cond delay="0"/>
                                          </p:stCondLst>
                                        </p:cTn>
                                        <p:tgtEl>
                                          <p:spTgt spid="267">
                                            <p:txEl>
                                              <p:pRg st="1" end="1"/>
                                            </p:txEl>
                                          </p:spTgt>
                                        </p:tgtEl>
                                        <p:attrNameLst>
                                          <p:attrName>style.visibility</p:attrName>
                                        </p:attrNameLst>
                                      </p:cBhvr>
                                      <p:to>
                                        <p:strVal val="visible"/>
                                      </p:to>
                                    </p:set>
                                    <p:animEffect transition="in" filter="fade">
                                      <p:cBhvr>
                                        <p:cTn id="355" dur="500"/>
                                        <p:tgtEl>
                                          <p:spTgt spid="267">
                                            <p:txEl>
                                              <p:pRg st="1" end="1"/>
                                            </p:txEl>
                                          </p:spTgt>
                                        </p:tgtEl>
                                      </p:cBhvr>
                                    </p:animEffect>
                                  </p:childTnLst>
                                </p:cTn>
                              </p:par>
                            </p:childTnLst>
                          </p:cTn>
                        </p:par>
                        <p:par>
                          <p:cTn id="356" fill="hold">
                            <p:stCondLst>
                              <p:cond delay="43500"/>
                            </p:stCondLst>
                            <p:childTnLst>
                              <p:par>
                                <p:cTn id="357" presetID="10" presetClass="entr" presetSubtype="0" fill="hold" nodeType="afterEffect">
                                  <p:stCondLst>
                                    <p:cond delay="0"/>
                                  </p:stCondLst>
                                  <p:childTnLst>
                                    <p:set>
                                      <p:cBhvr>
                                        <p:cTn id="358" dur="1" fill="hold">
                                          <p:stCondLst>
                                            <p:cond delay="0"/>
                                          </p:stCondLst>
                                        </p:cTn>
                                        <p:tgtEl>
                                          <p:spTgt spid="267">
                                            <p:txEl>
                                              <p:pRg st="2" end="2"/>
                                            </p:txEl>
                                          </p:spTgt>
                                        </p:tgtEl>
                                        <p:attrNameLst>
                                          <p:attrName>style.visibility</p:attrName>
                                        </p:attrNameLst>
                                      </p:cBhvr>
                                      <p:to>
                                        <p:strVal val="visible"/>
                                      </p:to>
                                    </p:set>
                                    <p:animEffect transition="in" filter="fade">
                                      <p:cBhvr>
                                        <p:cTn id="359" dur="500"/>
                                        <p:tgtEl>
                                          <p:spTgt spid="267">
                                            <p:txEl>
                                              <p:pRg st="2" end="2"/>
                                            </p:txEl>
                                          </p:spTgt>
                                        </p:tgtEl>
                                      </p:cBhvr>
                                    </p:animEffect>
                                  </p:childTnLst>
                                </p:cTn>
                              </p:par>
                            </p:childTnLst>
                          </p:cTn>
                        </p:par>
                        <p:par>
                          <p:cTn id="360" fill="hold">
                            <p:stCondLst>
                              <p:cond delay="44000"/>
                            </p:stCondLst>
                            <p:childTnLst>
                              <p:par>
                                <p:cTn id="361" presetID="10" presetClass="entr" presetSubtype="0" fill="hold" nodeType="afterEffect">
                                  <p:stCondLst>
                                    <p:cond delay="0"/>
                                  </p:stCondLst>
                                  <p:childTnLst>
                                    <p:set>
                                      <p:cBhvr>
                                        <p:cTn id="362" dur="1" fill="hold">
                                          <p:stCondLst>
                                            <p:cond delay="0"/>
                                          </p:stCondLst>
                                        </p:cTn>
                                        <p:tgtEl>
                                          <p:spTgt spid="267">
                                            <p:txEl>
                                              <p:pRg st="3" end="3"/>
                                            </p:txEl>
                                          </p:spTgt>
                                        </p:tgtEl>
                                        <p:attrNameLst>
                                          <p:attrName>style.visibility</p:attrName>
                                        </p:attrNameLst>
                                      </p:cBhvr>
                                      <p:to>
                                        <p:strVal val="visible"/>
                                      </p:to>
                                    </p:set>
                                    <p:animEffect transition="in" filter="fade">
                                      <p:cBhvr>
                                        <p:cTn id="363" dur="500"/>
                                        <p:tgtEl>
                                          <p:spTgt spid="267">
                                            <p:txEl>
                                              <p:pRg st="3" end="3"/>
                                            </p:txEl>
                                          </p:spTgt>
                                        </p:tgtEl>
                                      </p:cBhvr>
                                    </p:animEffect>
                                  </p:childTnLst>
                                </p:cTn>
                              </p:par>
                            </p:childTnLst>
                          </p:cTn>
                        </p:par>
                        <p:par>
                          <p:cTn id="364" fill="hold">
                            <p:stCondLst>
                              <p:cond delay="44500"/>
                            </p:stCondLst>
                            <p:childTnLst>
                              <p:par>
                                <p:cTn id="365" presetID="10" presetClass="entr" presetSubtype="0" fill="hold" nodeType="afterEffect">
                                  <p:stCondLst>
                                    <p:cond delay="0"/>
                                  </p:stCondLst>
                                  <p:childTnLst>
                                    <p:set>
                                      <p:cBhvr>
                                        <p:cTn id="366" dur="1" fill="hold">
                                          <p:stCondLst>
                                            <p:cond delay="0"/>
                                          </p:stCondLst>
                                        </p:cTn>
                                        <p:tgtEl>
                                          <p:spTgt spid="267">
                                            <p:txEl>
                                              <p:pRg st="4" end="4"/>
                                            </p:txEl>
                                          </p:spTgt>
                                        </p:tgtEl>
                                        <p:attrNameLst>
                                          <p:attrName>style.visibility</p:attrName>
                                        </p:attrNameLst>
                                      </p:cBhvr>
                                      <p:to>
                                        <p:strVal val="visible"/>
                                      </p:to>
                                    </p:set>
                                    <p:animEffect transition="in" filter="fade">
                                      <p:cBhvr>
                                        <p:cTn id="367" dur="500"/>
                                        <p:tgtEl>
                                          <p:spTgt spid="267">
                                            <p:txEl>
                                              <p:pRg st="4" end="4"/>
                                            </p:txEl>
                                          </p:spTgt>
                                        </p:tgtEl>
                                      </p:cBhvr>
                                    </p:animEffect>
                                  </p:childTnLst>
                                </p:cTn>
                              </p:par>
                            </p:childTnLst>
                          </p:cTn>
                        </p:par>
                        <p:par>
                          <p:cTn id="368" fill="hold">
                            <p:stCondLst>
                              <p:cond delay="45000"/>
                            </p:stCondLst>
                            <p:childTnLst>
                              <p:par>
                                <p:cTn id="369" presetID="10" presetClass="entr" presetSubtype="0" fill="hold" nodeType="afterEffect">
                                  <p:stCondLst>
                                    <p:cond delay="0"/>
                                  </p:stCondLst>
                                  <p:childTnLst>
                                    <p:set>
                                      <p:cBhvr>
                                        <p:cTn id="370" dur="1" fill="hold">
                                          <p:stCondLst>
                                            <p:cond delay="0"/>
                                          </p:stCondLst>
                                        </p:cTn>
                                        <p:tgtEl>
                                          <p:spTgt spid="267">
                                            <p:txEl>
                                              <p:pRg st="5" end="5"/>
                                            </p:txEl>
                                          </p:spTgt>
                                        </p:tgtEl>
                                        <p:attrNameLst>
                                          <p:attrName>style.visibility</p:attrName>
                                        </p:attrNameLst>
                                      </p:cBhvr>
                                      <p:to>
                                        <p:strVal val="visible"/>
                                      </p:to>
                                    </p:set>
                                    <p:animEffect transition="in" filter="fade">
                                      <p:cBhvr>
                                        <p:cTn id="371" dur="500"/>
                                        <p:tgtEl>
                                          <p:spTgt spid="267">
                                            <p:txEl>
                                              <p:pRg st="5" end="5"/>
                                            </p:txEl>
                                          </p:spTgt>
                                        </p:tgtEl>
                                      </p:cBhvr>
                                    </p:animEffect>
                                  </p:childTnLst>
                                </p:cTn>
                              </p:par>
                            </p:childTnLst>
                          </p:cTn>
                        </p:par>
                        <p:par>
                          <p:cTn id="372" fill="hold">
                            <p:stCondLst>
                              <p:cond delay="45500"/>
                            </p:stCondLst>
                            <p:childTnLst>
                              <p:par>
                                <p:cTn id="373" presetID="10" presetClass="entr" presetSubtype="0" fill="hold" nodeType="afterEffect">
                                  <p:stCondLst>
                                    <p:cond delay="0"/>
                                  </p:stCondLst>
                                  <p:childTnLst>
                                    <p:set>
                                      <p:cBhvr>
                                        <p:cTn id="374" dur="1" fill="hold">
                                          <p:stCondLst>
                                            <p:cond delay="0"/>
                                          </p:stCondLst>
                                        </p:cTn>
                                        <p:tgtEl>
                                          <p:spTgt spid="267">
                                            <p:txEl>
                                              <p:pRg st="6" end="6"/>
                                            </p:txEl>
                                          </p:spTgt>
                                        </p:tgtEl>
                                        <p:attrNameLst>
                                          <p:attrName>style.visibility</p:attrName>
                                        </p:attrNameLst>
                                      </p:cBhvr>
                                      <p:to>
                                        <p:strVal val="visible"/>
                                      </p:to>
                                    </p:set>
                                    <p:animEffect transition="in" filter="fade">
                                      <p:cBhvr>
                                        <p:cTn id="375" dur="500"/>
                                        <p:tgtEl>
                                          <p:spTgt spid="267">
                                            <p:txEl>
                                              <p:pRg st="6" end="6"/>
                                            </p:txEl>
                                          </p:spTgt>
                                        </p:tgtEl>
                                      </p:cBhvr>
                                    </p:animEffect>
                                  </p:childTnLst>
                                </p:cTn>
                              </p:par>
                            </p:childTnLst>
                          </p:cTn>
                        </p:par>
                        <p:par>
                          <p:cTn id="376" fill="hold">
                            <p:stCondLst>
                              <p:cond delay="46000"/>
                            </p:stCondLst>
                            <p:childTnLst>
                              <p:par>
                                <p:cTn id="377" presetID="10" presetClass="entr" presetSubtype="0" fill="hold" nodeType="afterEffect">
                                  <p:stCondLst>
                                    <p:cond delay="0"/>
                                  </p:stCondLst>
                                  <p:childTnLst>
                                    <p:set>
                                      <p:cBhvr>
                                        <p:cTn id="378" dur="1" fill="hold">
                                          <p:stCondLst>
                                            <p:cond delay="0"/>
                                          </p:stCondLst>
                                        </p:cTn>
                                        <p:tgtEl>
                                          <p:spTgt spid="267">
                                            <p:txEl>
                                              <p:pRg st="7" end="7"/>
                                            </p:txEl>
                                          </p:spTgt>
                                        </p:tgtEl>
                                        <p:attrNameLst>
                                          <p:attrName>style.visibility</p:attrName>
                                        </p:attrNameLst>
                                      </p:cBhvr>
                                      <p:to>
                                        <p:strVal val="visible"/>
                                      </p:to>
                                    </p:set>
                                    <p:animEffect transition="in" filter="fade">
                                      <p:cBhvr>
                                        <p:cTn id="379" dur="500"/>
                                        <p:tgtEl>
                                          <p:spTgt spid="267">
                                            <p:txEl>
                                              <p:pRg st="7" end="7"/>
                                            </p:txEl>
                                          </p:spTgt>
                                        </p:tgtEl>
                                      </p:cBhvr>
                                    </p:animEffect>
                                  </p:childTnLst>
                                </p:cTn>
                              </p:par>
                            </p:childTnLst>
                          </p:cTn>
                        </p:par>
                        <p:par>
                          <p:cTn id="380" fill="hold">
                            <p:stCondLst>
                              <p:cond delay="46500"/>
                            </p:stCondLst>
                            <p:childTnLst>
                              <p:par>
                                <p:cTn id="381" presetID="10" presetClass="entr" presetSubtype="0" fill="hold" nodeType="afterEffect">
                                  <p:stCondLst>
                                    <p:cond delay="0"/>
                                  </p:stCondLst>
                                  <p:childTnLst>
                                    <p:set>
                                      <p:cBhvr>
                                        <p:cTn id="382" dur="1" fill="hold">
                                          <p:stCondLst>
                                            <p:cond delay="0"/>
                                          </p:stCondLst>
                                        </p:cTn>
                                        <p:tgtEl>
                                          <p:spTgt spid="267">
                                            <p:txEl>
                                              <p:pRg st="8" end="8"/>
                                            </p:txEl>
                                          </p:spTgt>
                                        </p:tgtEl>
                                        <p:attrNameLst>
                                          <p:attrName>style.visibility</p:attrName>
                                        </p:attrNameLst>
                                      </p:cBhvr>
                                      <p:to>
                                        <p:strVal val="visible"/>
                                      </p:to>
                                    </p:set>
                                    <p:animEffect transition="in" filter="fade">
                                      <p:cBhvr>
                                        <p:cTn id="383" dur="500"/>
                                        <p:tgtEl>
                                          <p:spTgt spid="267">
                                            <p:txEl>
                                              <p:pRg st="8" end="8"/>
                                            </p:txEl>
                                          </p:spTgt>
                                        </p:tgtEl>
                                      </p:cBhvr>
                                    </p:animEffect>
                                  </p:childTnLst>
                                </p:cTn>
                              </p:par>
                            </p:childTnLst>
                          </p:cTn>
                        </p:par>
                        <p:par>
                          <p:cTn id="384" fill="hold">
                            <p:stCondLst>
                              <p:cond delay="47000"/>
                            </p:stCondLst>
                            <p:childTnLst>
                              <p:par>
                                <p:cTn id="385" presetID="10" presetClass="entr" presetSubtype="0" fill="hold" nodeType="afterEffect">
                                  <p:stCondLst>
                                    <p:cond delay="0"/>
                                  </p:stCondLst>
                                  <p:childTnLst>
                                    <p:set>
                                      <p:cBhvr>
                                        <p:cTn id="386" dur="1" fill="hold">
                                          <p:stCondLst>
                                            <p:cond delay="0"/>
                                          </p:stCondLst>
                                        </p:cTn>
                                        <p:tgtEl>
                                          <p:spTgt spid="265">
                                            <p:txEl>
                                              <p:pRg st="0" end="0"/>
                                            </p:txEl>
                                          </p:spTgt>
                                        </p:tgtEl>
                                        <p:attrNameLst>
                                          <p:attrName>style.visibility</p:attrName>
                                        </p:attrNameLst>
                                      </p:cBhvr>
                                      <p:to>
                                        <p:strVal val="visible"/>
                                      </p:to>
                                    </p:set>
                                    <p:animEffect transition="in" filter="fade">
                                      <p:cBhvr>
                                        <p:cTn id="387" dur="500"/>
                                        <p:tgtEl>
                                          <p:spTgt spid="265">
                                            <p:txEl>
                                              <p:pRg st="0" end="0"/>
                                            </p:txEl>
                                          </p:spTgt>
                                        </p:tgtEl>
                                      </p:cBhvr>
                                    </p:animEffect>
                                  </p:childTnLst>
                                </p:cTn>
                              </p:par>
                            </p:childTnLst>
                          </p:cTn>
                        </p:par>
                        <p:par>
                          <p:cTn id="388" fill="hold">
                            <p:stCondLst>
                              <p:cond delay="47500"/>
                            </p:stCondLst>
                            <p:childTnLst>
                              <p:par>
                                <p:cTn id="389" presetID="10" presetClass="entr" presetSubtype="0" fill="hold" nodeType="afterEffect">
                                  <p:stCondLst>
                                    <p:cond delay="0"/>
                                  </p:stCondLst>
                                  <p:childTnLst>
                                    <p:set>
                                      <p:cBhvr>
                                        <p:cTn id="390" dur="1" fill="hold">
                                          <p:stCondLst>
                                            <p:cond delay="0"/>
                                          </p:stCondLst>
                                        </p:cTn>
                                        <p:tgtEl>
                                          <p:spTgt spid="265">
                                            <p:txEl>
                                              <p:pRg st="1" end="1"/>
                                            </p:txEl>
                                          </p:spTgt>
                                        </p:tgtEl>
                                        <p:attrNameLst>
                                          <p:attrName>style.visibility</p:attrName>
                                        </p:attrNameLst>
                                      </p:cBhvr>
                                      <p:to>
                                        <p:strVal val="visible"/>
                                      </p:to>
                                    </p:set>
                                    <p:animEffect transition="in" filter="fade">
                                      <p:cBhvr>
                                        <p:cTn id="391" dur="500"/>
                                        <p:tgtEl>
                                          <p:spTgt spid="265">
                                            <p:txEl>
                                              <p:pRg st="1" end="1"/>
                                            </p:txEl>
                                          </p:spTgt>
                                        </p:tgtEl>
                                      </p:cBhvr>
                                    </p:animEffect>
                                  </p:childTnLst>
                                </p:cTn>
                              </p:par>
                            </p:childTnLst>
                          </p:cTn>
                        </p:par>
                        <p:par>
                          <p:cTn id="392" fill="hold">
                            <p:stCondLst>
                              <p:cond delay="48000"/>
                            </p:stCondLst>
                            <p:childTnLst>
                              <p:par>
                                <p:cTn id="393" presetID="10" presetClass="entr" presetSubtype="0" fill="hold" nodeType="afterEffect">
                                  <p:stCondLst>
                                    <p:cond delay="0"/>
                                  </p:stCondLst>
                                  <p:childTnLst>
                                    <p:set>
                                      <p:cBhvr>
                                        <p:cTn id="394" dur="1" fill="hold">
                                          <p:stCondLst>
                                            <p:cond delay="0"/>
                                          </p:stCondLst>
                                        </p:cTn>
                                        <p:tgtEl>
                                          <p:spTgt spid="265">
                                            <p:txEl>
                                              <p:pRg st="2" end="2"/>
                                            </p:txEl>
                                          </p:spTgt>
                                        </p:tgtEl>
                                        <p:attrNameLst>
                                          <p:attrName>style.visibility</p:attrName>
                                        </p:attrNameLst>
                                      </p:cBhvr>
                                      <p:to>
                                        <p:strVal val="visible"/>
                                      </p:to>
                                    </p:set>
                                    <p:animEffect transition="in" filter="fade">
                                      <p:cBhvr>
                                        <p:cTn id="395" dur="500"/>
                                        <p:tgtEl>
                                          <p:spTgt spid="265">
                                            <p:txEl>
                                              <p:pRg st="2" end="2"/>
                                            </p:txEl>
                                          </p:spTgt>
                                        </p:tgtEl>
                                      </p:cBhvr>
                                    </p:animEffect>
                                  </p:childTnLst>
                                </p:cTn>
                              </p:par>
                            </p:childTnLst>
                          </p:cTn>
                        </p:par>
                        <p:par>
                          <p:cTn id="396" fill="hold">
                            <p:stCondLst>
                              <p:cond delay="48500"/>
                            </p:stCondLst>
                            <p:childTnLst>
                              <p:par>
                                <p:cTn id="397" presetID="10" presetClass="entr" presetSubtype="0" fill="hold" nodeType="afterEffect">
                                  <p:stCondLst>
                                    <p:cond delay="0"/>
                                  </p:stCondLst>
                                  <p:childTnLst>
                                    <p:set>
                                      <p:cBhvr>
                                        <p:cTn id="398" dur="1" fill="hold">
                                          <p:stCondLst>
                                            <p:cond delay="0"/>
                                          </p:stCondLst>
                                        </p:cTn>
                                        <p:tgtEl>
                                          <p:spTgt spid="265">
                                            <p:txEl>
                                              <p:pRg st="3" end="3"/>
                                            </p:txEl>
                                          </p:spTgt>
                                        </p:tgtEl>
                                        <p:attrNameLst>
                                          <p:attrName>style.visibility</p:attrName>
                                        </p:attrNameLst>
                                      </p:cBhvr>
                                      <p:to>
                                        <p:strVal val="visible"/>
                                      </p:to>
                                    </p:set>
                                    <p:animEffect transition="in" filter="fade">
                                      <p:cBhvr>
                                        <p:cTn id="399" dur="500"/>
                                        <p:tgtEl>
                                          <p:spTgt spid="265">
                                            <p:txEl>
                                              <p:pRg st="3" end="3"/>
                                            </p:txEl>
                                          </p:spTgt>
                                        </p:tgtEl>
                                      </p:cBhvr>
                                    </p:animEffect>
                                  </p:childTnLst>
                                </p:cTn>
                              </p:par>
                            </p:childTnLst>
                          </p:cTn>
                        </p:par>
                        <p:par>
                          <p:cTn id="400" fill="hold">
                            <p:stCondLst>
                              <p:cond delay="49000"/>
                            </p:stCondLst>
                            <p:childTnLst>
                              <p:par>
                                <p:cTn id="401" presetID="10" presetClass="entr" presetSubtype="0" fill="hold" nodeType="afterEffect">
                                  <p:stCondLst>
                                    <p:cond delay="0"/>
                                  </p:stCondLst>
                                  <p:childTnLst>
                                    <p:set>
                                      <p:cBhvr>
                                        <p:cTn id="402" dur="1" fill="hold">
                                          <p:stCondLst>
                                            <p:cond delay="0"/>
                                          </p:stCondLst>
                                        </p:cTn>
                                        <p:tgtEl>
                                          <p:spTgt spid="265">
                                            <p:txEl>
                                              <p:pRg st="4" end="4"/>
                                            </p:txEl>
                                          </p:spTgt>
                                        </p:tgtEl>
                                        <p:attrNameLst>
                                          <p:attrName>style.visibility</p:attrName>
                                        </p:attrNameLst>
                                      </p:cBhvr>
                                      <p:to>
                                        <p:strVal val="visible"/>
                                      </p:to>
                                    </p:set>
                                    <p:animEffect transition="in" filter="fade">
                                      <p:cBhvr>
                                        <p:cTn id="403" dur="500"/>
                                        <p:tgtEl>
                                          <p:spTgt spid="265">
                                            <p:txEl>
                                              <p:pRg st="4" end="4"/>
                                            </p:txEl>
                                          </p:spTgt>
                                        </p:tgtEl>
                                      </p:cBhvr>
                                    </p:animEffect>
                                  </p:childTnLst>
                                </p:cTn>
                              </p:par>
                            </p:childTnLst>
                          </p:cTn>
                        </p:par>
                        <p:par>
                          <p:cTn id="404" fill="hold">
                            <p:stCondLst>
                              <p:cond delay="49500"/>
                            </p:stCondLst>
                            <p:childTnLst>
                              <p:par>
                                <p:cTn id="405" presetID="10" presetClass="entr" presetSubtype="0" fill="hold" nodeType="afterEffect">
                                  <p:stCondLst>
                                    <p:cond delay="0"/>
                                  </p:stCondLst>
                                  <p:childTnLst>
                                    <p:set>
                                      <p:cBhvr>
                                        <p:cTn id="406" dur="1" fill="hold">
                                          <p:stCondLst>
                                            <p:cond delay="0"/>
                                          </p:stCondLst>
                                        </p:cTn>
                                        <p:tgtEl>
                                          <p:spTgt spid="265">
                                            <p:txEl>
                                              <p:pRg st="5" end="5"/>
                                            </p:txEl>
                                          </p:spTgt>
                                        </p:tgtEl>
                                        <p:attrNameLst>
                                          <p:attrName>style.visibility</p:attrName>
                                        </p:attrNameLst>
                                      </p:cBhvr>
                                      <p:to>
                                        <p:strVal val="visible"/>
                                      </p:to>
                                    </p:set>
                                    <p:animEffect transition="in" filter="fade">
                                      <p:cBhvr>
                                        <p:cTn id="407" dur="500"/>
                                        <p:tgtEl>
                                          <p:spTgt spid="265">
                                            <p:txEl>
                                              <p:pRg st="5" end="5"/>
                                            </p:txEl>
                                          </p:spTgt>
                                        </p:tgtEl>
                                      </p:cBhvr>
                                    </p:animEffect>
                                  </p:childTnLst>
                                </p:cTn>
                              </p:par>
                            </p:childTnLst>
                          </p:cTn>
                        </p:par>
                        <p:par>
                          <p:cTn id="408" fill="hold">
                            <p:stCondLst>
                              <p:cond delay="50000"/>
                            </p:stCondLst>
                            <p:childTnLst>
                              <p:par>
                                <p:cTn id="409" presetID="10" presetClass="entr" presetSubtype="0" fill="hold" nodeType="afterEffect">
                                  <p:stCondLst>
                                    <p:cond delay="0"/>
                                  </p:stCondLst>
                                  <p:childTnLst>
                                    <p:set>
                                      <p:cBhvr>
                                        <p:cTn id="410" dur="1" fill="hold">
                                          <p:stCondLst>
                                            <p:cond delay="0"/>
                                          </p:stCondLst>
                                        </p:cTn>
                                        <p:tgtEl>
                                          <p:spTgt spid="265">
                                            <p:txEl>
                                              <p:pRg st="6" end="6"/>
                                            </p:txEl>
                                          </p:spTgt>
                                        </p:tgtEl>
                                        <p:attrNameLst>
                                          <p:attrName>style.visibility</p:attrName>
                                        </p:attrNameLst>
                                      </p:cBhvr>
                                      <p:to>
                                        <p:strVal val="visible"/>
                                      </p:to>
                                    </p:set>
                                    <p:animEffect transition="in" filter="fade">
                                      <p:cBhvr>
                                        <p:cTn id="411" dur="500"/>
                                        <p:tgtEl>
                                          <p:spTgt spid="265">
                                            <p:txEl>
                                              <p:pRg st="6" end="6"/>
                                            </p:txEl>
                                          </p:spTgt>
                                        </p:tgtEl>
                                      </p:cBhvr>
                                    </p:animEffect>
                                  </p:childTnLst>
                                </p:cTn>
                              </p:par>
                            </p:childTnLst>
                          </p:cTn>
                        </p:par>
                        <p:par>
                          <p:cTn id="412" fill="hold">
                            <p:stCondLst>
                              <p:cond delay="50500"/>
                            </p:stCondLst>
                            <p:childTnLst>
                              <p:par>
                                <p:cTn id="413" presetID="10" presetClass="entr" presetSubtype="0" fill="hold" nodeType="afterEffect">
                                  <p:stCondLst>
                                    <p:cond delay="0"/>
                                  </p:stCondLst>
                                  <p:childTnLst>
                                    <p:set>
                                      <p:cBhvr>
                                        <p:cTn id="414" dur="1" fill="hold">
                                          <p:stCondLst>
                                            <p:cond delay="0"/>
                                          </p:stCondLst>
                                        </p:cTn>
                                        <p:tgtEl>
                                          <p:spTgt spid="265">
                                            <p:txEl>
                                              <p:pRg st="7" end="7"/>
                                            </p:txEl>
                                          </p:spTgt>
                                        </p:tgtEl>
                                        <p:attrNameLst>
                                          <p:attrName>style.visibility</p:attrName>
                                        </p:attrNameLst>
                                      </p:cBhvr>
                                      <p:to>
                                        <p:strVal val="visible"/>
                                      </p:to>
                                    </p:set>
                                    <p:animEffect transition="in" filter="fade">
                                      <p:cBhvr>
                                        <p:cTn id="415" dur="500"/>
                                        <p:tgtEl>
                                          <p:spTgt spid="265">
                                            <p:txEl>
                                              <p:pRg st="7" end="7"/>
                                            </p:txEl>
                                          </p:spTgt>
                                        </p:tgtEl>
                                      </p:cBhvr>
                                    </p:animEffect>
                                  </p:childTnLst>
                                </p:cTn>
                              </p:par>
                            </p:childTnLst>
                          </p:cTn>
                        </p:par>
                        <p:par>
                          <p:cTn id="416" fill="hold">
                            <p:stCondLst>
                              <p:cond delay="51000"/>
                            </p:stCondLst>
                            <p:childTnLst>
                              <p:par>
                                <p:cTn id="417" presetID="10" presetClass="entr" presetSubtype="0" fill="hold" nodeType="afterEffect">
                                  <p:stCondLst>
                                    <p:cond delay="0"/>
                                  </p:stCondLst>
                                  <p:childTnLst>
                                    <p:set>
                                      <p:cBhvr>
                                        <p:cTn id="418" dur="1" fill="hold">
                                          <p:stCondLst>
                                            <p:cond delay="0"/>
                                          </p:stCondLst>
                                        </p:cTn>
                                        <p:tgtEl>
                                          <p:spTgt spid="265">
                                            <p:txEl>
                                              <p:pRg st="8" end="8"/>
                                            </p:txEl>
                                          </p:spTgt>
                                        </p:tgtEl>
                                        <p:attrNameLst>
                                          <p:attrName>style.visibility</p:attrName>
                                        </p:attrNameLst>
                                      </p:cBhvr>
                                      <p:to>
                                        <p:strVal val="visible"/>
                                      </p:to>
                                    </p:set>
                                    <p:animEffect transition="in" filter="fade">
                                      <p:cBhvr>
                                        <p:cTn id="419" dur="500"/>
                                        <p:tgtEl>
                                          <p:spTgt spid="265">
                                            <p:txEl>
                                              <p:pRg st="8" end="8"/>
                                            </p:txEl>
                                          </p:spTgt>
                                        </p:tgtEl>
                                      </p:cBhvr>
                                    </p:animEffect>
                                  </p:childTnLst>
                                </p:cTn>
                              </p:par>
                            </p:childTnLst>
                          </p:cTn>
                        </p:par>
                        <p:par>
                          <p:cTn id="420" fill="hold">
                            <p:stCondLst>
                              <p:cond delay="51500"/>
                            </p:stCondLst>
                            <p:childTnLst>
                              <p:par>
                                <p:cTn id="421" presetID="2" presetClass="entr" presetSubtype="4" fill="hold" nodeType="afterEffect">
                                  <p:stCondLst>
                                    <p:cond delay="0"/>
                                  </p:stCondLst>
                                  <p:childTnLst>
                                    <p:set>
                                      <p:cBhvr>
                                        <p:cTn id="422" dur="1" fill="hold">
                                          <p:stCondLst>
                                            <p:cond delay="0"/>
                                          </p:stCondLst>
                                        </p:cTn>
                                        <p:tgtEl>
                                          <p:spTgt spid="266">
                                            <p:txEl>
                                              <p:pRg st="0" end="0"/>
                                            </p:txEl>
                                          </p:spTgt>
                                        </p:tgtEl>
                                        <p:attrNameLst>
                                          <p:attrName>style.visibility</p:attrName>
                                        </p:attrNameLst>
                                      </p:cBhvr>
                                      <p:to>
                                        <p:strVal val="visible"/>
                                      </p:to>
                                    </p:set>
                                    <p:anim calcmode="lin" valueType="num">
                                      <p:cBhvr additive="base">
                                        <p:cTn id="423" dur="500"/>
                                        <p:tgtEl>
                                          <p:spTgt spid="266">
                                            <p:txEl>
                                              <p:pRg st="0" end="0"/>
                                            </p:txEl>
                                          </p:spTgt>
                                        </p:tgtEl>
                                        <p:attrNameLst>
                                          <p:attrName>ppt_y</p:attrName>
                                        </p:attrNameLst>
                                      </p:cBhvr>
                                      <p:tavLst>
                                        <p:tav tm="0">
                                          <p:val>
                                            <p:strVal val="#ppt_y+1"/>
                                          </p:val>
                                        </p:tav>
                                        <p:tav tm="100000">
                                          <p:val>
                                            <p:strVal val="#ppt_y"/>
                                          </p:val>
                                        </p:tav>
                                      </p:tavLst>
                                    </p:anim>
                                  </p:childTnLst>
                                </p:cTn>
                              </p:par>
                            </p:childTnLst>
                          </p:cTn>
                        </p:par>
                        <p:par>
                          <p:cTn id="424" fill="hold">
                            <p:stCondLst>
                              <p:cond delay="52000"/>
                            </p:stCondLst>
                            <p:childTnLst>
                              <p:par>
                                <p:cTn id="425" presetID="2" presetClass="entr" presetSubtype="4" fill="hold" nodeType="afterEffect">
                                  <p:stCondLst>
                                    <p:cond delay="0"/>
                                  </p:stCondLst>
                                  <p:childTnLst>
                                    <p:set>
                                      <p:cBhvr>
                                        <p:cTn id="426" dur="1" fill="hold">
                                          <p:stCondLst>
                                            <p:cond delay="0"/>
                                          </p:stCondLst>
                                        </p:cTn>
                                        <p:tgtEl>
                                          <p:spTgt spid="266">
                                            <p:txEl>
                                              <p:pRg st="1" end="1"/>
                                            </p:txEl>
                                          </p:spTgt>
                                        </p:tgtEl>
                                        <p:attrNameLst>
                                          <p:attrName>style.visibility</p:attrName>
                                        </p:attrNameLst>
                                      </p:cBhvr>
                                      <p:to>
                                        <p:strVal val="visible"/>
                                      </p:to>
                                    </p:set>
                                    <p:anim calcmode="lin" valueType="num">
                                      <p:cBhvr additive="base">
                                        <p:cTn id="427" dur="500"/>
                                        <p:tgtEl>
                                          <p:spTgt spid="266">
                                            <p:txEl>
                                              <p:pRg st="1" end="1"/>
                                            </p:txEl>
                                          </p:spTgt>
                                        </p:tgtEl>
                                        <p:attrNameLst>
                                          <p:attrName>ppt_y</p:attrName>
                                        </p:attrNameLst>
                                      </p:cBhvr>
                                      <p:tavLst>
                                        <p:tav tm="0">
                                          <p:val>
                                            <p:strVal val="#ppt_y+1"/>
                                          </p:val>
                                        </p:tav>
                                        <p:tav tm="100000">
                                          <p:val>
                                            <p:strVal val="#ppt_y"/>
                                          </p:val>
                                        </p:tav>
                                      </p:tavLst>
                                    </p:anim>
                                  </p:childTnLst>
                                </p:cTn>
                              </p:par>
                            </p:childTnLst>
                          </p:cTn>
                        </p:par>
                        <p:par>
                          <p:cTn id="428" fill="hold">
                            <p:stCondLst>
                              <p:cond delay="52500"/>
                            </p:stCondLst>
                            <p:childTnLst>
                              <p:par>
                                <p:cTn id="429" presetID="2" presetClass="entr" presetSubtype="4" fill="hold" nodeType="afterEffect">
                                  <p:stCondLst>
                                    <p:cond delay="0"/>
                                  </p:stCondLst>
                                  <p:childTnLst>
                                    <p:set>
                                      <p:cBhvr>
                                        <p:cTn id="430" dur="1" fill="hold">
                                          <p:stCondLst>
                                            <p:cond delay="0"/>
                                          </p:stCondLst>
                                        </p:cTn>
                                        <p:tgtEl>
                                          <p:spTgt spid="266">
                                            <p:txEl>
                                              <p:pRg st="2" end="2"/>
                                            </p:txEl>
                                          </p:spTgt>
                                        </p:tgtEl>
                                        <p:attrNameLst>
                                          <p:attrName>style.visibility</p:attrName>
                                        </p:attrNameLst>
                                      </p:cBhvr>
                                      <p:to>
                                        <p:strVal val="visible"/>
                                      </p:to>
                                    </p:set>
                                    <p:anim calcmode="lin" valueType="num">
                                      <p:cBhvr additive="base">
                                        <p:cTn id="431" dur="500"/>
                                        <p:tgtEl>
                                          <p:spTgt spid="266">
                                            <p:txEl>
                                              <p:pRg st="2" end="2"/>
                                            </p:txEl>
                                          </p:spTgt>
                                        </p:tgtEl>
                                        <p:attrNameLst>
                                          <p:attrName>ppt_y</p:attrName>
                                        </p:attrNameLst>
                                      </p:cBhvr>
                                      <p:tavLst>
                                        <p:tav tm="0">
                                          <p:val>
                                            <p:strVal val="#ppt_y+1"/>
                                          </p:val>
                                        </p:tav>
                                        <p:tav tm="100000">
                                          <p:val>
                                            <p:strVal val="#ppt_y"/>
                                          </p:val>
                                        </p:tav>
                                      </p:tavLst>
                                    </p:anim>
                                  </p:childTnLst>
                                </p:cTn>
                              </p:par>
                            </p:childTnLst>
                          </p:cTn>
                        </p:par>
                        <p:par>
                          <p:cTn id="432" fill="hold">
                            <p:stCondLst>
                              <p:cond delay="53000"/>
                            </p:stCondLst>
                            <p:childTnLst>
                              <p:par>
                                <p:cTn id="433" presetID="2" presetClass="entr" presetSubtype="4" fill="hold" nodeType="afterEffect">
                                  <p:stCondLst>
                                    <p:cond delay="0"/>
                                  </p:stCondLst>
                                  <p:childTnLst>
                                    <p:set>
                                      <p:cBhvr>
                                        <p:cTn id="434" dur="1" fill="hold">
                                          <p:stCondLst>
                                            <p:cond delay="0"/>
                                          </p:stCondLst>
                                        </p:cTn>
                                        <p:tgtEl>
                                          <p:spTgt spid="266">
                                            <p:txEl>
                                              <p:pRg st="3" end="3"/>
                                            </p:txEl>
                                          </p:spTgt>
                                        </p:tgtEl>
                                        <p:attrNameLst>
                                          <p:attrName>style.visibility</p:attrName>
                                        </p:attrNameLst>
                                      </p:cBhvr>
                                      <p:to>
                                        <p:strVal val="visible"/>
                                      </p:to>
                                    </p:set>
                                    <p:anim calcmode="lin" valueType="num">
                                      <p:cBhvr additive="base">
                                        <p:cTn id="435" dur="500"/>
                                        <p:tgtEl>
                                          <p:spTgt spid="266">
                                            <p:txEl>
                                              <p:pRg st="3" end="3"/>
                                            </p:txEl>
                                          </p:spTgt>
                                        </p:tgtEl>
                                        <p:attrNameLst>
                                          <p:attrName>ppt_y</p:attrName>
                                        </p:attrNameLst>
                                      </p:cBhvr>
                                      <p:tavLst>
                                        <p:tav tm="0">
                                          <p:val>
                                            <p:strVal val="#ppt_y+1"/>
                                          </p:val>
                                        </p:tav>
                                        <p:tav tm="100000">
                                          <p:val>
                                            <p:strVal val="#ppt_y"/>
                                          </p:val>
                                        </p:tav>
                                      </p:tavLst>
                                    </p:anim>
                                  </p:childTnLst>
                                </p:cTn>
                              </p:par>
                            </p:childTnLst>
                          </p:cTn>
                        </p:par>
                        <p:par>
                          <p:cTn id="436" fill="hold">
                            <p:stCondLst>
                              <p:cond delay="53500"/>
                            </p:stCondLst>
                            <p:childTnLst>
                              <p:par>
                                <p:cTn id="437" presetID="2" presetClass="entr" presetSubtype="4" fill="hold" nodeType="afterEffect">
                                  <p:stCondLst>
                                    <p:cond delay="0"/>
                                  </p:stCondLst>
                                  <p:childTnLst>
                                    <p:set>
                                      <p:cBhvr>
                                        <p:cTn id="438" dur="1" fill="hold">
                                          <p:stCondLst>
                                            <p:cond delay="0"/>
                                          </p:stCondLst>
                                        </p:cTn>
                                        <p:tgtEl>
                                          <p:spTgt spid="266">
                                            <p:txEl>
                                              <p:pRg st="4" end="4"/>
                                            </p:txEl>
                                          </p:spTgt>
                                        </p:tgtEl>
                                        <p:attrNameLst>
                                          <p:attrName>style.visibility</p:attrName>
                                        </p:attrNameLst>
                                      </p:cBhvr>
                                      <p:to>
                                        <p:strVal val="visible"/>
                                      </p:to>
                                    </p:set>
                                    <p:anim calcmode="lin" valueType="num">
                                      <p:cBhvr additive="base">
                                        <p:cTn id="439" dur="500"/>
                                        <p:tgtEl>
                                          <p:spTgt spid="266">
                                            <p:txEl>
                                              <p:pRg st="4" end="4"/>
                                            </p:txEl>
                                          </p:spTgt>
                                        </p:tgtEl>
                                        <p:attrNameLst>
                                          <p:attrName>ppt_y</p:attrName>
                                        </p:attrNameLst>
                                      </p:cBhvr>
                                      <p:tavLst>
                                        <p:tav tm="0">
                                          <p:val>
                                            <p:strVal val="#ppt_y+1"/>
                                          </p:val>
                                        </p:tav>
                                        <p:tav tm="100000">
                                          <p:val>
                                            <p:strVal val="#ppt_y"/>
                                          </p:val>
                                        </p:tav>
                                      </p:tavLst>
                                    </p:anim>
                                  </p:childTnLst>
                                </p:cTn>
                              </p:par>
                            </p:childTnLst>
                          </p:cTn>
                        </p:par>
                        <p:par>
                          <p:cTn id="440" fill="hold">
                            <p:stCondLst>
                              <p:cond delay="54000"/>
                            </p:stCondLst>
                            <p:childTnLst>
                              <p:par>
                                <p:cTn id="441" presetID="2" presetClass="entr" presetSubtype="4" fill="hold" nodeType="afterEffect">
                                  <p:stCondLst>
                                    <p:cond delay="0"/>
                                  </p:stCondLst>
                                  <p:childTnLst>
                                    <p:set>
                                      <p:cBhvr>
                                        <p:cTn id="442" dur="1" fill="hold">
                                          <p:stCondLst>
                                            <p:cond delay="0"/>
                                          </p:stCondLst>
                                        </p:cTn>
                                        <p:tgtEl>
                                          <p:spTgt spid="266">
                                            <p:txEl>
                                              <p:pRg st="5" end="5"/>
                                            </p:txEl>
                                          </p:spTgt>
                                        </p:tgtEl>
                                        <p:attrNameLst>
                                          <p:attrName>style.visibility</p:attrName>
                                        </p:attrNameLst>
                                      </p:cBhvr>
                                      <p:to>
                                        <p:strVal val="visible"/>
                                      </p:to>
                                    </p:set>
                                    <p:anim calcmode="lin" valueType="num">
                                      <p:cBhvr additive="base">
                                        <p:cTn id="443" dur="500"/>
                                        <p:tgtEl>
                                          <p:spTgt spid="266">
                                            <p:txEl>
                                              <p:pRg st="5" end="5"/>
                                            </p:txEl>
                                          </p:spTgt>
                                        </p:tgtEl>
                                        <p:attrNameLst>
                                          <p:attrName>ppt_y</p:attrName>
                                        </p:attrNameLst>
                                      </p:cBhvr>
                                      <p:tavLst>
                                        <p:tav tm="0">
                                          <p:val>
                                            <p:strVal val="#ppt_y+1"/>
                                          </p:val>
                                        </p:tav>
                                        <p:tav tm="100000">
                                          <p:val>
                                            <p:strVal val="#ppt_y"/>
                                          </p:val>
                                        </p:tav>
                                      </p:tavLst>
                                    </p:anim>
                                  </p:childTnLst>
                                </p:cTn>
                              </p:par>
                            </p:childTnLst>
                          </p:cTn>
                        </p:par>
                        <p:par>
                          <p:cTn id="444" fill="hold">
                            <p:stCondLst>
                              <p:cond delay="54500"/>
                            </p:stCondLst>
                            <p:childTnLst>
                              <p:par>
                                <p:cTn id="445" presetID="2" presetClass="entr" presetSubtype="4" fill="hold" nodeType="afterEffect">
                                  <p:stCondLst>
                                    <p:cond delay="0"/>
                                  </p:stCondLst>
                                  <p:childTnLst>
                                    <p:set>
                                      <p:cBhvr>
                                        <p:cTn id="446" dur="1" fill="hold">
                                          <p:stCondLst>
                                            <p:cond delay="0"/>
                                          </p:stCondLst>
                                        </p:cTn>
                                        <p:tgtEl>
                                          <p:spTgt spid="266">
                                            <p:txEl>
                                              <p:pRg st="6" end="6"/>
                                            </p:txEl>
                                          </p:spTgt>
                                        </p:tgtEl>
                                        <p:attrNameLst>
                                          <p:attrName>style.visibility</p:attrName>
                                        </p:attrNameLst>
                                      </p:cBhvr>
                                      <p:to>
                                        <p:strVal val="visible"/>
                                      </p:to>
                                    </p:set>
                                    <p:anim calcmode="lin" valueType="num">
                                      <p:cBhvr additive="base">
                                        <p:cTn id="447" dur="500"/>
                                        <p:tgtEl>
                                          <p:spTgt spid="266">
                                            <p:txEl>
                                              <p:pRg st="6" end="6"/>
                                            </p:txEl>
                                          </p:spTgt>
                                        </p:tgtEl>
                                        <p:attrNameLst>
                                          <p:attrName>ppt_y</p:attrName>
                                        </p:attrNameLst>
                                      </p:cBhvr>
                                      <p:tavLst>
                                        <p:tav tm="0">
                                          <p:val>
                                            <p:strVal val="#ppt_y+1"/>
                                          </p:val>
                                        </p:tav>
                                        <p:tav tm="100000">
                                          <p:val>
                                            <p:strVal val="#ppt_y"/>
                                          </p:val>
                                        </p:tav>
                                      </p:tavLst>
                                    </p:anim>
                                  </p:childTnLst>
                                </p:cTn>
                              </p:par>
                            </p:childTnLst>
                          </p:cTn>
                        </p:par>
                        <p:par>
                          <p:cTn id="448" fill="hold">
                            <p:stCondLst>
                              <p:cond delay="55000"/>
                            </p:stCondLst>
                            <p:childTnLst>
                              <p:par>
                                <p:cTn id="449" presetID="2" presetClass="entr" presetSubtype="4" fill="hold" nodeType="afterEffect">
                                  <p:stCondLst>
                                    <p:cond delay="0"/>
                                  </p:stCondLst>
                                  <p:childTnLst>
                                    <p:set>
                                      <p:cBhvr>
                                        <p:cTn id="450" dur="1" fill="hold">
                                          <p:stCondLst>
                                            <p:cond delay="0"/>
                                          </p:stCondLst>
                                        </p:cTn>
                                        <p:tgtEl>
                                          <p:spTgt spid="266">
                                            <p:txEl>
                                              <p:pRg st="7" end="7"/>
                                            </p:txEl>
                                          </p:spTgt>
                                        </p:tgtEl>
                                        <p:attrNameLst>
                                          <p:attrName>style.visibility</p:attrName>
                                        </p:attrNameLst>
                                      </p:cBhvr>
                                      <p:to>
                                        <p:strVal val="visible"/>
                                      </p:to>
                                    </p:set>
                                    <p:anim calcmode="lin" valueType="num">
                                      <p:cBhvr additive="base">
                                        <p:cTn id="451" dur="500"/>
                                        <p:tgtEl>
                                          <p:spTgt spid="266">
                                            <p:txEl>
                                              <p:pRg st="7" end="7"/>
                                            </p:txEl>
                                          </p:spTgt>
                                        </p:tgtEl>
                                        <p:attrNameLst>
                                          <p:attrName>ppt_y</p:attrName>
                                        </p:attrNameLst>
                                      </p:cBhvr>
                                      <p:tavLst>
                                        <p:tav tm="0">
                                          <p:val>
                                            <p:strVal val="#ppt_y+1"/>
                                          </p:val>
                                        </p:tav>
                                        <p:tav tm="100000">
                                          <p:val>
                                            <p:strVal val="#ppt_y"/>
                                          </p:val>
                                        </p:tav>
                                      </p:tavLst>
                                    </p:anim>
                                  </p:childTnLst>
                                </p:cTn>
                              </p:par>
                            </p:childTnLst>
                          </p:cTn>
                        </p:par>
                        <p:par>
                          <p:cTn id="452" fill="hold">
                            <p:stCondLst>
                              <p:cond delay="55500"/>
                            </p:stCondLst>
                            <p:childTnLst>
                              <p:par>
                                <p:cTn id="453" presetID="2" presetClass="entr" presetSubtype="4" fill="hold" nodeType="afterEffect">
                                  <p:stCondLst>
                                    <p:cond delay="0"/>
                                  </p:stCondLst>
                                  <p:childTnLst>
                                    <p:set>
                                      <p:cBhvr>
                                        <p:cTn id="454" dur="1" fill="hold">
                                          <p:stCondLst>
                                            <p:cond delay="0"/>
                                          </p:stCondLst>
                                        </p:cTn>
                                        <p:tgtEl>
                                          <p:spTgt spid="266">
                                            <p:txEl>
                                              <p:pRg st="8" end="8"/>
                                            </p:txEl>
                                          </p:spTgt>
                                        </p:tgtEl>
                                        <p:attrNameLst>
                                          <p:attrName>style.visibility</p:attrName>
                                        </p:attrNameLst>
                                      </p:cBhvr>
                                      <p:to>
                                        <p:strVal val="visible"/>
                                      </p:to>
                                    </p:set>
                                    <p:anim calcmode="lin" valueType="num">
                                      <p:cBhvr additive="base">
                                        <p:cTn id="455" dur="500"/>
                                        <p:tgtEl>
                                          <p:spTgt spid="26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8"/>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623888" y="1282304"/>
            <a:ext cx="7886700" cy="2139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1" name="Shape 271"/>
          <p:cNvSpPr txBox="1">
            <a:spLocks noGrp="1"/>
          </p:cNvSpPr>
          <p:nvPr>
            <p:ph type="body" idx="1"/>
          </p:nvPr>
        </p:nvSpPr>
        <p:spPr>
          <a:xfrm>
            <a:off x="623888" y="3442097"/>
            <a:ext cx="7886700" cy="1125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72" name="Shape 27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29841"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7" name="Shape 277"/>
          <p:cNvSpPr txBox="1">
            <a:spLocks noGrp="1"/>
          </p:cNvSpPr>
          <p:nvPr>
            <p:ph type="body" idx="1"/>
          </p:nvPr>
        </p:nvSpPr>
        <p:spPr>
          <a:xfrm>
            <a:off x="629841" y="1260872"/>
            <a:ext cx="3868200" cy="6180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body" idx="2"/>
          </p:nvPr>
        </p:nvSpPr>
        <p:spPr>
          <a:xfrm>
            <a:off x="629841" y="1878806"/>
            <a:ext cx="3868200" cy="27633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body" idx="3"/>
          </p:nvPr>
        </p:nvSpPr>
        <p:spPr>
          <a:xfrm>
            <a:off x="4629150" y="1260872"/>
            <a:ext cx="3887400" cy="6180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body" idx="4"/>
          </p:nvPr>
        </p:nvSpPr>
        <p:spPr>
          <a:xfrm>
            <a:off x="4629150" y="1878806"/>
            <a:ext cx="3887400" cy="27633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1" name="Shape 281"/>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83" name="Shape 28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84"/>
        <p:cNvGrpSpPr/>
        <p:nvPr/>
      </p:nvGrpSpPr>
      <p:grpSpPr>
        <a:xfrm>
          <a:off x="0" y="0"/>
          <a:ext cx="0" cy="0"/>
          <a:chOff x="0" y="0"/>
          <a:chExt cx="0" cy="0"/>
        </a:xfrm>
      </p:grpSpPr>
      <p:sp>
        <p:nvSpPr>
          <p:cNvPr id="285" name="Shape 28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2"/>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8"/>
        <p:cNvGrpSpPr/>
        <p:nvPr/>
      </p:nvGrpSpPr>
      <p:grpSpPr>
        <a:xfrm>
          <a:off x="0" y="0"/>
          <a:ext cx="0" cy="0"/>
          <a:chOff x="0" y="0"/>
          <a:chExt cx="0" cy="0"/>
        </a:xfrm>
      </p:grpSpPr>
      <p:sp>
        <p:nvSpPr>
          <p:cNvPr id="289" name="Shape 28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629841" y="342900"/>
            <a:ext cx="2949300" cy="12000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4" name="Shape 294"/>
          <p:cNvSpPr txBox="1">
            <a:spLocks noGrp="1"/>
          </p:cNvSpPr>
          <p:nvPr>
            <p:ph type="body" idx="1"/>
          </p:nvPr>
        </p:nvSpPr>
        <p:spPr>
          <a:xfrm>
            <a:off x="3887391" y="740569"/>
            <a:ext cx="4629000" cy="36552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2"/>
          </p:nvPr>
        </p:nvSpPr>
        <p:spPr>
          <a:xfrm>
            <a:off x="629841" y="1543050"/>
            <a:ext cx="2949300" cy="2858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629841" y="342900"/>
            <a:ext cx="2949300" cy="12000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1" name="Shape 301"/>
          <p:cNvSpPr>
            <a:spLocks noGrp="1"/>
          </p:cNvSpPr>
          <p:nvPr>
            <p:ph type="pic" idx="2"/>
          </p:nvPr>
        </p:nvSpPr>
        <p:spPr>
          <a:xfrm>
            <a:off x="3887391" y="740569"/>
            <a:ext cx="4629000" cy="3655200"/>
          </a:xfrm>
          <a:prstGeom prst="rect">
            <a:avLst/>
          </a:prstGeom>
          <a:noFill/>
          <a:ln>
            <a:noFill/>
          </a:ln>
        </p:spPr>
        <p:txBody>
          <a:bodyPr spcFirstLastPara="1" wrap="square" lIns="91425" tIns="91425" rIns="91425" bIns="9142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02" name="Shape 302"/>
          <p:cNvSpPr txBox="1">
            <a:spLocks noGrp="1"/>
          </p:cNvSpPr>
          <p:nvPr>
            <p:ph type="body" idx="1"/>
          </p:nvPr>
        </p:nvSpPr>
        <p:spPr>
          <a:xfrm>
            <a:off x="629841" y="1543050"/>
            <a:ext cx="2949300" cy="2858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8" name="Shape 308"/>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rot="5400000">
            <a:off x="5350050" y="1467544"/>
            <a:ext cx="4359000" cy="1971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4" name="Shape 314"/>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5" name="Shape 31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16" name="Shape 316"/>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17" name="Shape 3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318"/>
        <p:cNvGrpSpPr/>
        <p:nvPr/>
      </p:nvGrpSpPr>
      <p:grpSpPr>
        <a:xfrm>
          <a:off x="0" y="0"/>
          <a:ext cx="0" cy="0"/>
          <a:chOff x="0" y="0"/>
          <a:chExt cx="0" cy="0"/>
        </a:xfrm>
      </p:grpSpPr>
      <p:sp>
        <p:nvSpPr>
          <p:cNvPr id="319" name="Shape 319"/>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Shape 320"/>
          <p:cNvSpPr txBox="1">
            <a:spLocks noGrp="1"/>
          </p:cNvSpPr>
          <p:nvPr>
            <p:ph type="ctrTitle"/>
          </p:nvPr>
        </p:nvSpPr>
        <p:spPr>
          <a:xfrm>
            <a:off x="685800" y="3287213"/>
            <a:ext cx="7772400" cy="11598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FFFFFF"/>
              </a:buClr>
              <a:buSzPts val="6000"/>
              <a:buFont typeface="Calibri"/>
              <a:buNone/>
              <a:defRPr sz="60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9pPr>
          </a:lstStyle>
          <a:p>
            <a:endParaRPr/>
          </a:p>
        </p:txBody>
      </p:sp>
      <p:sp>
        <p:nvSpPr>
          <p:cNvPr id="321" name="Shape 321"/>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22"/>
        <p:cNvGrpSpPr/>
        <p:nvPr/>
      </p:nvGrpSpPr>
      <p:grpSpPr>
        <a:xfrm>
          <a:off x="0" y="0"/>
          <a:ext cx="0" cy="0"/>
          <a:chOff x="0" y="0"/>
          <a:chExt cx="0" cy="0"/>
        </a:xfrm>
      </p:grpSpPr>
      <p:sp>
        <p:nvSpPr>
          <p:cNvPr id="323" name="Shape 323"/>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Shape 324"/>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5" name="Shape 325"/>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rgbClr val="FFB600"/>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rgbClr val="FFB600"/>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rgbClr val="FFB600"/>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6" name="Shape 326"/>
          <p:cNvSpPr txBox="1">
            <a:spLocks noGrp="1"/>
          </p:cNvSpPr>
          <p:nvPr>
            <p:ph type="sldNum" idx="12"/>
          </p:nvPr>
        </p:nvSpPr>
        <p:spPr>
          <a:xfrm>
            <a:off x="8604400" y="4590300"/>
            <a:ext cx="539700" cy="553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FB6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ubtitle">
  <p:cSld name="TITLE_1_1">
    <p:spTree>
      <p:nvGrpSpPr>
        <p:cNvPr id="1" name="Shape 327"/>
        <p:cNvGrpSpPr/>
        <p:nvPr/>
      </p:nvGrpSpPr>
      <p:grpSpPr>
        <a:xfrm>
          <a:off x="0" y="0"/>
          <a:ext cx="0" cy="0"/>
          <a:chOff x="0" y="0"/>
          <a:chExt cx="0" cy="0"/>
        </a:xfrm>
      </p:grpSpPr>
      <p:sp>
        <p:nvSpPr>
          <p:cNvPr id="328" name="Shape 328"/>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Shape 329"/>
          <p:cNvSpPr txBox="1">
            <a:spLocks noGrp="1"/>
          </p:cNvSpPr>
          <p:nvPr>
            <p:ph type="ctrTitle"/>
          </p:nvPr>
        </p:nvSpPr>
        <p:spPr>
          <a:xfrm>
            <a:off x="685800" y="2726342"/>
            <a:ext cx="7772400" cy="11598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4800"/>
              <a:buFont typeface="Calibri"/>
              <a:buNone/>
              <a:defRPr sz="4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9pPr>
          </a:lstStyle>
          <a:p>
            <a:endParaRPr/>
          </a:p>
        </p:txBody>
      </p:sp>
      <p:sp>
        <p:nvSpPr>
          <p:cNvPr id="330" name="Shape 330"/>
          <p:cNvSpPr txBox="1">
            <a:spLocks noGrp="1"/>
          </p:cNvSpPr>
          <p:nvPr>
            <p:ph type="subTitle" idx="1"/>
          </p:nvPr>
        </p:nvSpPr>
        <p:spPr>
          <a:xfrm>
            <a:off x="685800" y="3830653"/>
            <a:ext cx="7772400" cy="7848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FFFFFF"/>
              </a:buClr>
              <a:buSzPts val="2100"/>
              <a:buFont typeface="Arial"/>
              <a:buNone/>
              <a:defRPr sz="2100" b="0" i="0" u="none" strike="noStrike" cap="none">
                <a:solidFill>
                  <a:srgbClr val="FFFFFF"/>
                </a:solidFill>
                <a:latin typeface="Calibri"/>
                <a:ea typeface="Calibri"/>
                <a:cs typeface="Calibri"/>
                <a:sym typeface="Calibri"/>
              </a:defRPr>
            </a:lvl1pPr>
            <a:lvl2pPr marR="0" lvl="1"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2pPr>
            <a:lvl3pPr marR="0" lvl="2"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3pPr>
            <a:lvl4pPr marR="0" lvl="3"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4pPr>
            <a:lvl5pPr marR="0" lvl="4"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5pPr>
            <a:lvl6pPr marR="0" lvl="5"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6pPr>
            <a:lvl7pPr marR="0" lvl="6"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7pPr>
            <a:lvl8pPr marR="0" lvl="7"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8pPr>
            <a:lvl9pPr marR="0" lvl="8" algn="l" rtl="0">
              <a:lnSpc>
                <a:spcPct val="90000"/>
              </a:lnSpc>
              <a:spcBef>
                <a:spcPts val="0"/>
              </a:spcBef>
              <a:spcAft>
                <a:spcPts val="0"/>
              </a:spcAft>
              <a:buClr>
                <a:srgbClr val="FFFFFF"/>
              </a:buClr>
              <a:buSzPts val="3000"/>
              <a:buFont typeface="Arial"/>
              <a:buNone/>
              <a:defRPr sz="3000" b="0" i="0" u="none" strike="noStrike" cap="none">
                <a:solidFill>
                  <a:srgbClr val="FFFFFF"/>
                </a:solidFill>
                <a:latin typeface="Calibri"/>
                <a:ea typeface="Calibri"/>
                <a:cs typeface="Calibri"/>
                <a:sym typeface="Calibri"/>
              </a:defRPr>
            </a:lvl9pPr>
          </a:lstStyle>
          <a:p>
            <a:endParaRPr/>
          </a:p>
        </p:txBody>
      </p:sp>
      <p:sp>
        <p:nvSpPr>
          <p:cNvPr id="331" name="Shape 331"/>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32"/>
        <p:cNvGrpSpPr/>
        <p:nvPr/>
      </p:nvGrpSpPr>
      <p:grpSpPr>
        <a:xfrm>
          <a:off x="0" y="0"/>
          <a:ext cx="0" cy="0"/>
          <a:chOff x="0" y="0"/>
          <a:chExt cx="0" cy="0"/>
        </a:xfrm>
      </p:grpSpPr>
      <p:sp>
        <p:nvSpPr>
          <p:cNvPr id="333" name="Shape 333"/>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Shape 334"/>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5" name="Shape 335"/>
          <p:cNvSpPr txBox="1">
            <a:spLocks noGrp="1"/>
          </p:cNvSpPr>
          <p:nvPr>
            <p:ph type="body" idx="1"/>
          </p:nvPr>
        </p:nvSpPr>
        <p:spPr>
          <a:xfrm>
            <a:off x="922000" y="1887378"/>
            <a:ext cx="3543300" cy="3027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6" name="Shape 336"/>
          <p:cNvSpPr txBox="1">
            <a:spLocks noGrp="1"/>
          </p:cNvSpPr>
          <p:nvPr>
            <p:ph type="body" idx="2"/>
          </p:nvPr>
        </p:nvSpPr>
        <p:spPr>
          <a:xfrm>
            <a:off x="4678687" y="1887378"/>
            <a:ext cx="3543300" cy="3027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sldNum" idx="12"/>
          </p:nvPr>
        </p:nvSpPr>
        <p:spPr>
          <a:xfrm>
            <a:off x="8604400" y="4590300"/>
            <a:ext cx="539700" cy="553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338" name="Shape 338"/>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colored">
  <p:cSld name="BLANK_1">
    <p:spTree>
      <p:nvGrpSpPr>
        <p:cNvPr id="1" name="Shape 339"/>
        <p:cNvGrpSpPr/>
        <p:nvPr/>
      </p:nvGrpSpPr>
      <p:grpSpPr>
        <a:xfrm>
          <a:off x="0" y="0"/>
          <a:ext cx="0" cy="0"/>
          <a:chOff x="0" y="0"/>
          <a:chExt cx="0" cy="0"/>
        </a:xfrm>
      </p:grpSpPr>
      <p:sp>
        <p:nvSpPr>
          <p:cNvPr id="340" name="Shape 340"/>
          <p:cNvSpPr txBox="1">
            <a:spLocks noGrp="1"/>
          </p:cNvSpPr>
          <p:nvPr>
            <p:ph type="sldNum" idx="12"/>
          </p:nvPr>
        </p:nvSpPr>
        <p:spPr>
          <a:xfrm>
            <a:off x="8604400" y="4590300"/>
            <a:ext cx="539700" cy="553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341" name="Shape 341"/>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Shape 342"/>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empty_plank">
  <p:cSld name="7_empty_plank">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2190750" y="200025"/>
            <a:ext cx="4762500" cy="4191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800"/>
              <a:buFont typeface="Calibri"/>
              <a:buNone/>
              <a:defRPr sz="28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Shape 35"/>
          <p:cNvSpPr txBox="1">
            <a:spLocks noGrp="1"/>
          </p:cNvSpPr>
          <p:nvPr>
            <p:ph type="body" idx="1"/>
          </p:nvPr>
        </p:nvSpPr>
        <p:spPr>
          <a:xfrm>
            <a:off x="3271838" y="627929"/>
            <a:ext cx="26004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600"/>
              <a:buFont typeface="Arial"/>
              <a:buNone/>
              <a:defRPr sz="16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3"/>
        <p:cNvGrpSpPr/>
        <p:nvPr/>
      </p:nvGrpSpPr>
      <p:grpSpPr>
        <a:xfrm>
          <a:off x="0" y="0"/>
          <a:ext cx="0" cy="0"/>
          <a:chOff x="0" y="0"/>
          <a:chExt cx="0" cy="0"/>
        </a:xfrm>
      </p:grpSpPr>
      <p:sp>
        <p:nvSpPr>
          <p:cNvPr id="344" name="Shape 344"/>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0000"/>
          </a:solid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Shape 345"/>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6" name="Shape 346"/>
          <p:cNvSpPr txBox="1">
            <a:spLocks noGrp="1"/>
          </p:cNvSpPr>
          <p:nvPr>
            <p:ph type="body" idx="1"/>
          </p:nvPr>
        </p:nvSpPr>
        <p:spPr>
          <a:xfrm>
            <a:off x="922000" y="1930500"/>
            <a:ext cx="2332200" cy="29190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body" idx="2"/>
          </p:nvPr>
        </p:nvSpPr>
        <p:spPr>
          <a:xfrm>
            <a:off x="3373778" y="1930500"/>
            <a:ext cx="2332200" cy="29190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8" name="Shape 348"/>
          <p:cNvSpPr txBox="1">
            <a:spLocks noGrp="1"/>
          </p:cNvSpPr>
          <p:nvPr>
            <p:ph type="body" idx="3"/>
          </p:nvPr>
        </p:nvSpPr>
        <p:spPr>
          <a:xfrm>
            <a:off x="5825557" y="1930500"/>
            <a:ext cx="2332200" cy="29190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9" name="Shape 349"/>
          <p:cNvSpPr txBox="1">
            <a:spLocks noGrp="1"/>
          </p:cNvSpPr>
          <p:nvPr>
            <p:ph type="sldNum" idx="12"/>
          </p:nvPr>
        </p:nvSpPr>
        <p:spPr>
          <a:xfrm>
            <a:off x="8604400" y="4590300"/>
            <a:ext cx="539700" cy="553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350" name="Shape 350"/>
          <p:cNvSpPr/>
          <p:nvPr/>
        </p:nvSpPr>
        <p:spPr>
          <a:xfrm>
            <a:off x="390735" y="379877"/>
            <a:ext cx="8362529" cy="4383746"/>
          </a:xfrm>
          <a:custGeom>
            <a:avLst/>
            <a:gdLst/>
            <a:ahLst/>
            <a:cxnLst/>
            <a:rect l="0" t="0" r="0" b="0"/>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Shape 38"/>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Free Blank With Footer">
  <p:cSld name="1_Free Blank With Footer">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250257" y="267471"/>
            <a:ext cx="8643600" cy="3534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400"/>
              <a:buFont typeface="Calibri"/>
              <a:buNone/>
              <a:defRPr sz="24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Shape 43"/>
          <p:cNvSpPr txBox="1">
            <a:spLocks noGrp="1"/>
          </p:cNvSpPr>
          <p:nvPr>
            <p:ph type="body" idx="1"/>
          </p:nvPr>
        </p:nvSpPr>
        <p:spPr>
          <a:xfrm>
            <a:off x="250258" y="619463"/>
            <a:ext cx="86436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Free Blank With Footer">
  <p:cSld name="6_Free Blank With Footer">
    <p:spTree>
      <p:nvGrpSpPr>
        <p:cNvPr id="1" name="Shape 44"/>
        <p:cNvGrpSpPr/>
        <p:nvPr/>
      </p:nvGrpSpPr>
      <p:grpSpPr>
        <a:xfrm>
          <a:off x="0" y="0"/>
          <a:ext cx="0" cy="0"/>
          <a:chOff x="0" y="0"/>
          <a:chExt cx="0" cy="0"/>
        </a:xfrm>
      </p:grpSpPr>
      <p:sp>
        <p:nvSpPr>
          <p:cNvPr id="45" name="Shape 45"/>
          <p:cNvSpPr>
            <a:spLocks noGrp="1"/>
          </p:cNvSpPr>
          <p:nvPr>
            <p:ph type="pic" idx="2"/>
          </p:nvPr>
        </p:nvSpPr>
        <p:spPr>
          <a:xfrm>
            <a:off x="654059" y="1260100"/>
            <a:ext cx="1887000" cy="3292500"/>
          </a:xfrm>
          <a:prstGeom prst="downArrowCallout">
            <a:avLst>
              <a:gd name="adj1" fmla="val 15820"/>
              <a:gd name="adj2" fmla="val 7910"/>
              <a:gd name="adj3" fmla="val 7060"/>
              <a:gd name="adj4" fmla="val 95221"/>
            </a:avLst>
          </a:prstGeom>
          <a:solidFill>
            <a:srgbClr val="F2F2F2"/>
          </a:solidFill>
          <a:ln>
            <a:noFill/>
          </a:ln>
        </p:spPr>
        <p:txBody>
          <a:bodyPr spcFirstLastPara="1" wrap="square" lIns="91425" tIns="91425" rIns="91425" bIns="91425" anchor="b" anchorCtr="0"/>
          <a:lstStyle>
            <a:lvl1pPr marR="0" lvl="0" algn="ctr" rtl="0">
              <a:lnSpc>
                <a:spcPct val="90000"/>
              </a:lnSpc>
              <a:spcBef>
                <a:spcPts val="800"/>
              </a:spcBef>
              <a:spcAft>
                <a:spcPts val="0"/>
              </a:spcAft>
              <a:buClr>
                <a:srgbClr val="3F3F3F"/>
              </a:buClr>
              <a:buSzPts val="1000"/>
              <a:buFont typeface="Arial"/>
              <a:buNone/>
              <a:defRPr sz="1000" b="0" i="0" u="none" strike="noStrike" cap="none">
                <a:solidFill>
                  <a:srgbClr val="3F3F3F"/>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title"/>
          </p:nvPr>
        </p:nvSpPr>
        <p:spPr>
          <a:xfrm>
            <a:off x="250257" y="267471"/>
            <a:ext cx="8643600" cy="3534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7F7F7F"/>
              </a:buClr>
              <a:buSzPts val="2400"/>
              <a:buFont typeface="Calibri"/>
              <a:buNone/>
              <a:defRPr sz="24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Shape 47"/>
          <p:cNvSpPr txBox="1">
            <a:spLocks noGrp="1"/>
          </p:cNvSpPr>
          <p:nvPr>
            <p:ph type="body" idx="1"/>
          </p:nvPr>
        </p:nvSpPr>
        <p:spPr>
          <a:xfrm>
            <a:off x="250258" y="619463"/>
            <a:ext cx="8643600" cy="2007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8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hyperlink" Target="http://powerpoint.sage-fox.com/"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hyperlink" Target="http://powerpoint.sage-fox.com/" TargetMode="Externa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896" y="0"/>
            <a:ext cx="9144000" cy="5143500"/>
          </a:xfrm>
          <a:prstGeom prst="rect">
            <a:avLst/>
          </a:prstGeom>
          <a:solidFill>
            <a:schemeClr val="dk1">
              <a:alpha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 name="Shape 7"/>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pic>
        <p:nvPicPr>
          <p:cNvPr id="12" name="Shape 12">
            <a:hlinkClick r:id="rId32"/>
          </p:cNvPr>
          <p:cNvPicPr preferRelativeResize="0"/>
          <p:nvPr/>
        </p:nvPicPr>
        <p:blipFill rotWithShape="1">
          <a:blip r:embed="rId33">
            <a:alphaModFix/>
          </a:blip>
          <a:srcRect/>
          <a:stretch/>
        </p:blipFill>
        <p:spPr>
          <a:xfrm>
            <a:off x="8821921" y="5067483"/>
            <a:ext cx="304495" cy="822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Shape 179"/>
          <p:cNvSpPr/>
          <p:nvPr/>
        </p:nvSpPr>
        <p:spPr>
          <a:xfrm>
            <a:off x="896" y="0"/>
            <a:ext cx="9144000" cy="5143500"/>
          </a:xfrm>
          <a:prstGeom prst="rect">
            <a:avLst/>
          </a:prstGeom>
          <a:solidFill>
            <a:schemeClr val="dk1">
              <a:alpha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0" name="Shape 180"/>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1" name="Shape 181"/>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pic>
        <p:nvPicPr>
          <p:cNvPr id="185" name="Shape 185">
            <a:hlinkClick r:id="rId32"/>
          </p:cNvPr>
          <p:cNvPicPr preferRelativeResize="0"/>
          <p:nvPr/>
        </p:nvPicPr>
        <p:blipFill rotWithShape="1">
          <a:blip r:embed="rId33">
            <a:alphaModFix/>
          </a:blip>
          <a:srcRect/>
          <a:stretch/>
        </p:blipFill>
        <p:spPr>
          <a:xfrm>
            <a:off x="8821921" y="5067483"/>
            <a:ext cx="304495" cy="822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3.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ov"/><Relationship Id="rId7" Type="http://schemas.openxmlformats.org/officeDocument/2006/relationships/image" Target="../media/image2.jpe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3.mov"/><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hyperlink" Target="https://moontrek.jpl.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grpSp>
        <p:nvGrpSpPr>
          <p:cNvPr id="355" name="Shape 355"/>
          <p:cNvGrpSpPr/>
          <p:nvPr/>
        </p:nvGrpSpPr>
        <p:grpSpPr>
          <a:xfrm>
            <a:off x="0" y="775096"/>
            <a:ext cx="9153144" cy="3586802"/>
            <a:chOff x="-12700" y="5228182"/>
            <a:chExt cx="12204192" cy="1276170"/>
          </a:xfrm>
        </p:grpSpPr>
        <p:grpSp>
          <p:nvGrpSpPr>
            <p:cNvPr id="356" name="Shape 356"/>
            <p:cNvGrpSpPr/>
            <p:nvPr/>
          </p:nvGrpSpPr>
          <p:grpSpPr>
            <a:xfrm>
              <a:off x="-12700" y="5228182"/>
              <a:ext cx="12204192" cy="1276170"/>
              <a:chOff x="0" y="4603464"/>
              <a:chExt cx="12192000" cy="1542013"/>
            </a:xfrm>
          </p:grpSpPr>
          <p:sp>
            <p:nvSpPr>
              <p:cNvPr id="357" name="Shape 357"/>
              <p:cNvSpPr/>
              <p:nvPr/>
            </p:nvSpPr>
            <p:spPr>
              <a:xfrm>
                <a:off x="0" y="4603464"/>
                <a:ext cx="12192000" cy="1542013"/>
              </a:xfrm>
              <a:custGeom>
                <a:avLst/>
                <a:gdLst/>
                <a:ahLst/>
                <a:cxnLst/>
                <a:rect l="0" t="0" r="0" b="0"/>
                <a:pathLst>
                  <a:path w="12192000" h="2226733" extrusionOk="0">
                    <a:moveTo>
                      <a:pt x="12700" y="228600"/>
                    </a:moveTo>
                    <a:lnTo>
                      <a:pt x="12700" y="1998133"/>
                    </a:lnTo>
                    <a:lnTo>
                      <a:pt x="12179300" y="1998133"/>
                    </a:lnTo>
                    <a:lnTo>
                      <a:pt x="12179300" y="228600"/>
                    </a:lnTo>
                    <a:close/>
                    <a:moveTo>
                      <a:pt x="0" y="0"/>
                    </a:moveTo>
                    <a:lnTo>
                      <a:pt x="12192000" y="0"/>
                    </a:lnTo>
                    <a:lnTo>
                      <a:pt x="12192000" y="2226733"/>
                    </a:lnTo>
                    <a:lnTo>
                      <a:pt x="0" y="2226733"/>
                    </a:lnTo>
                    <a:close/>
                  </a:path>
                </a:pathLst>
              </a:custGeom>
              <a:solidFill>
                <a:schemeClr val="accent1">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 name="Shape 358"/>
              <p:cNvSpPr/>
              <p:nvPr/>
            </p:nvSpPr>
            <p:spPr>
              <a:xfrm>
                <a:off x="10875" y="4762827"/>
                <a:ext cx="12179400" cy="1232400"/>
              </a:xfrm>
              <a:prstGeom prst="rect">
                <a:avLst/>
              </a:prstGeom>
              <a:solidFill>
                <a:schemeClr val="accent1">
                  <a:alpha val="49411"/>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359" name="Shape 359"/>
            <p:cNvGrpSpPr/>
            <p:nvPr/>
          </p:nvGrpSpPr>
          <p:grpSpPr>
            <a:xfrm>
              <a:off x="542767" y="5386371"/>
              <a:ext cx="8667300" cy="881282"/>
              <a:chOff x="4143972" y="5368184"/>
              <a:chExt cx="8667300" cy="881282"/>
            </a:xfrm>
          </p:grpSpPr>
          <p:sp>
            <p:nvSpPr>
              <p:cNvPr id="360" name="Shape 360"/>
              <p:cNvSpPr txBox="1"/>
              <p:nvPr/>
            </p:nvSpPr>
            <p:spPr>
              <a:xfrm>
                <a:off x="4143981" y="5368184"/>
                <a:ext cx="6799500" cy="293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 sz="4500" b="1" u="none" strike="noStrike" cap="none" dirty="0">
                    <a:solidFill>
                      <a:schemeClr val="lt1"/>
                    </a:solidFill>
                    <a:latin typeface="Avenir Next Demi Bold" panose="020B0503020202020204" pitchFamily="34" charset="0"/>
                    <a:ea typeface="Raleway"/>
                    <a:cs typeface="Raleway"/>
                    <a:sym typeface="Raleway"/>
                  </a:rPr>
                  <a:t>Layer Analysis</a:t>
                </a:r>
                <a:endParaRPr sz="4500" b="1" u="none" strike="noStrike" cap="none" dirty="0">
                  <a:solidFill>
                    <a:srgbClr val="000000"/>
                  </a:solidFill>
                  <a:latin typeface="Avenir Next Demi Bold" panose="020B0503020202020204" pitchFamily="34" charset="0"/>
                  <a:ea typeface="Raleway"/>
                  <a:cs typeface="Raleway"/>
                  <a:sym typeface="Raleway"/>
                </a:endParaRPr>
              </a:p>
            </p:txBody>
          </p:sp>
          <p:sp>
            <p:nvSpPr>
              <p:cNvPr id="361" name="Shape 361"/>
              <p:cNvSpPr txBox="1"/>
              <p:nvPr/>
            </p:nvSpPr>
            <p:spPr>
              <a:xfrm>
                <a:off x="4143972" y="5716066"/>
                <a:ext cx="8667300" cy="53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1" i="0" u="none" strike="noStrike" cap="none" dirty="0">
                    <a:solidFill>
                      <a:schemeClr val="lt1"/>
                    </a:solidFill>
                    <a:latin typeface="Avenir Next" panose="020B0503020202020204" pitchFamily="34" charset="0"/>
                    <a:ea typeface="Raleway"/>
                    <a:cs typeface="Raleway"/>
                    <a:sym typeface="Raleway"/>
                  </a:rPr>
                  <a:t>By:</a:t>
                </a:r>
                <a:r>
                  <a:rPr lang="en" sz="1600" b="0" i="0" u="none" strike="noStrike" cap="none" dirty="0">
                    <a:solidFill>
                      <a:schemeClr val="lt1"/>
                    </a:solidFill>
                    <a:latin typeface="Raleway"/>
                    <a:ea typeface="Raleway"/>
                    <a:cs typeface="Raleway"/>
                    <a:sym typeface="Raleway"/>
                  </a:rPr>
                  <a:t> </a:t>
                </a:r>
                <a:r>
                  <a:rPr lang="en" sz="1800" b="0" i="0" u="none" strike="noStrike" cap="none" dirty="0">
                    <a:solidFill>
                      <a:schemeClr val="lt1"/>
                    </a:solidFill>
                    <a:latin typeface="Calibri" panose="020F0502020204030204" pitchFamily="34" charset="0"/>
                    <a:ea typeface="Lato"/>
                    <a:cs typeface="Calibri" panose="020F0502020204030204" pitchFamily="34" charset="0"/>
                    <a:sym typeface="Lato"/>
                  </a:rPr>
                  <a:t>Edwin Ruiz, Ken Luo, Christopher P Nguyen, Elizabeth Sanchez, </a:t>
                </a:r>
                <a:endParaRPr sz="1800" b="0" i="0" u="none" strike="noStrike" cap="none" dirty="0">
                  <a:solidFill>
                    <a:schemeClr val="lt1"/>
                  </a:solidFill>
                  <a:latin typeface="Calibri" panose="020F0502020204030204" pitchFamily="34" charset="0"/>
                  <a:ea typeface="Lato"/>
                  <a:cs typeface="Calibri" panose="020F0502020204030204" pitchFamily="34" charset="0"/>
                  <a:sym typeface="Lato"/>
                </a:endParaRPr>
              </a:p>
              <a:p>
                <a:pPr marL="0" marR="0" lvl="0" indent="0" algn="l" rtl="0">
                  <a:lnSpc>
                    <a:spcPct val="100000"/>
                  </a:lnSpc>
                  <a:spcBef>
                    <a:spcPts val="0"/>
                  </a:spcBef>
                  <a:spcAft>
                    <a:spcPts val="0"/>
                  </a:spcAft>
                  <a:buClr>
                    <a:srgbClr val="000000"/>
                  </a:buClr>
                  <a:buSzPts val="800"/>
                  <a:buFont typeface="Arial"/>
                  <a:buNone/>
                </a:pPr>
                <a:r>
                  <a:rPr lang="en" sz="1800" b="0" i="0" u="none" strike="noStrike" cap="none" dirty="0">
                    <a:solidFill>
                      <a:schemeClr val="lt1"/>
                    </a:solidFill>
                    <a:latin typeface="Calibri" panose="020F0502020204030204" pitchFamily="34" charset="0"/>
                    <a:ea typeface="Lato"/>
                    <a:cs typeface="Calibri" panose="020F0502020204030204" pitchFamily="34" charset="0"/>
                    <a:sym typeface="Lato"/>
                  </a:rPr>
                  <a:t>         Kimberly Reyes, and Alyssa Solon</a:t>
                </a:r>
                <a:endParaRPr sz="1800" b="0" i="0" u="none" strike="noStrike" cap="none" dirty="0">
                  <a:solidFill>
                    <a:schemeClr val="lt1"/>
                  </a:solidFill>
                  <a:latin typeface="Calibri" panose="020F0502020204030204" pitchFamily="34" charset="0"/>
                  <a:ea typeface="Lato"/>
                  <a:cs typeface="Calibri" panose="020F0502020204030204" pitchFamily="34" charset="0"/>
                  <a:sym typeface="Lato"/>
                </a:endParaRPr>
              </a:p>
              <a:p>
                <a:pPr marL="0" marR="0" lvl="0" indent="342900" algn="l" rtl="0">
                  <a:lnSpc>
                    <a:spcPct val="100000"/>
                  </a:lnSpc>
                  <a:spcBef>
                    <a:spcPts val="0"/>
                  </a:spcBef>
                  <a:spcAft>
                    <a:spcPts val="0"/>
                  </a:spcAft>
                  <a:buClr>
                    <a:srgbClr val="000000"/>
                  </a:buClr>
                  <a:buSzPts val="800"/>
                  <a:buFont typeface="Arial"/>
                  <a:buNone/>
                </a:pPr>
                <a:endParaRPr sz="1600" b="0" i="0" u="none" strike="noStrike" cap="none"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1600" b="1" i="0" u="none" strike="noStrike" cap="none" dirty="0">
                    <a:solidFill>
                      <a:schemeClr val="lt1"/>
                    </a:solidFill>
                    <a:latin typeface="Avenir Next" panose="020B0503020202020204" pitchFamily="34" charset="0"/>
                    <a:ea typeface="Raleway"/>
                    <a:cs typeface="Raleway"/>
                    <a:sym typeface="Raleway"/>
                  </a:rPr>
                  <a:t>Advisors: </a:t>
                </a:r>
                <a:r>
                  <a:rPr lang="en" sz="1800" b="0" i="0" u="none" strike="noStrike" cap="none" dirty="0">
                    <a:solidFill>
                      <a:schemeClr val="lt1"/>
                    </a:solidFill>
                    <a:latin typeface="Calibri" panose="020F0502020204030204" pitchFamily="34" charset="0"/>
                    <a:ea typeface="Lato"/>
                    <a:cs typeface="Calibri" panose="020F0502020204030204" pitchFamily="34" charset="0"/>
                    <a:sym typeface="Lato"/>
                  </a:rPr>
                  <a:t>Dr. Elaine Kang and Dr. </a:t>
                </a:r>
                <a:r>
                  <a:rPr lang="en" sz="1800" b="0" i="0" u="none" strike="noStrike" cap="none" dirty="0" err="1">
                    <a:solidFill>
                      <a:schemeClr val="lt1"/>
                    </a:solidFill>
                    <a:latin typeface="Calibri" panose="020F0502020204030204" pitchFamily="34" charset="0"/>
                    <a:ea typeface="Lato"/>
                    <a:cs typeface="Calibri" panose="020F0502020204030204" pitchFamily="34" charset="0"/>
                    <a:sym typeface="Lato"/>
                  </a:rPr>
                  <a:t>Yuqing</a:t>
                </a:r>
                <a:r>
                  <a:rPr lang="en" sz="1800" b="0" i="0" u="none" strike="noStrike" cap="none" dirty="0">
                    <a:solidFill>
                      <a:schemeClr val="lt1"/>
                    </a:solidFill>
                    <a:latin typeface="Calibri" panose="020F0502020204030204" pitchFamily="34" charset="0"/>
                    <a:ea typeface="Lato"/>
                    <a:cs typeface="Calibri" panose="020F0502020204030204" pitchFamily="34" charset="0"/>
                    <a:sym typeface="Lato"/>
                  </a:rPr>
                  <a:t> Zhu</a:t>
                </a:r>
                <a:endParaRPr sz="1800" b="0" i="0" u="none" strike="noStrike" cap="none" dirty="0">
                  <a:solidFill>
                    <a:schemeClr val="lt1"/>
                  </a:solidFill>
                  <a:latin typeface="Calibri" panose="020F0502020204030204" pitchFamily="34" charset="0"/>
                  <a:ea typeface="Lato"/>
                  <a:cs typeface="Calibri" panose="020F0502020204030204" pitchFamily="34" charset="0"/>
                  <a:sym typeface="Lato"/>
                </a:endParaRPr>
              </a:p>
              <a:p>
                <a:pPr marL="0" marR="0" lvl="0" indent="0" algn="l" rtl="0">
                  <a:lnSpc>
                    <a:spcPct val="100000"/>
                  </a:lnSpc>
                  <a:spcBef>
                    <a:spcPts val="0"/>
                  </a:spcBef>
                  <a:spcAft>
                    <a:spcPts val="0"/>
                  </a:spcAft>
                  <a:buClr>
                    <a:srgbClr val="000000"/>
                  </a:buClr>
                  <a:buSzPts val="800"/>
                  <a:buFont typeface="Arial"/>
                  <a:buNone/>
                </a:pPr>
                <a:endParaRPr sz="1600" b="0" i="0" u="none" strike="noStrike" cap="none"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1600" b="1" i="0" u="none" strike="noStrike" cap="none" dirty="0">
                    <a:solidFill>
                      <a:schemeClr val="lt1"/>
                    </a:solidFill>
                    <a:latin typeface="Avenir Next" panose="020B0503020202020204" pitchFamily="34" charset="0"/>
                    <a:ea typeface="Raleway"/>
                    <a:cs typeface="Raleway"/>
                    <a:sym typeface="Raleway"/>
                  </a:rPr>
                  <a:t>Liaisons:</a:t>
                </a:r>
                <a:r>
                  <a:rPr lang="en" sz="1600" b="0" i="0" u="none" strike="noStrike" cap="none" dirty="0">
                    <a:solidFill>
                      <a:schemeClr val="lt1"/>
                    </a:solidFill>
                    <a:latin typeface="Avenir Next" panose="020B0503020202020204" pitchFamily="34" charset="0"/>
                    <a:ea typeface="Raleway"/>
                    <a:cs typeface="Raleway"/>
                    <a:sym typeface="Raleway"/>
                  </a:rPr>
                  <a:t> </a:t>
                </a:r>
                <a:r>
                  <a:rPr lang="en" sz="1800" b="0" i="0" u="none" strike="noStrike" cap="none" dirty="0">
                    <a:solidFill>
                      <a:schemeClr val="lt1"/>
                    </a:solidFill>
                    <a:latin typeface="Calibri" panose="020F0502020204030204" pitchFamily="34" charset="0"/>
                    <a:ea typeface="Lato"/>
                    <a:cs typeface="Calibri" panose="020F0502020204030204" pitchFamily="34" charset="0"/>
                    <a:sym typeface="Lato"/>
                  </a:rPr>
                  <a:t>Emily Law, Shan Malhotra, Mike </a:t>
                </a:r>
                <a:r>
                  <a:rPr lang="en" sz="1800" b="0" i="0" u="none" strike="noStrike" cap="none" dirty="0" err="1">
                    <a:solidFill>
                      <a:schemeClr val="lt1"/>
                    </a:solidFill>
                    <a:latin typeface="Calibri" panose="020F0502020204030204" pitchFamily="34" charset="0"/>
                    <a:ea typeface="Lato"/>
                    <a:cs typeface="Calibri" panose="020F0502020204030204" pitchFamily="34" charset="0"/>
                    <a:sym typeface="Lato"/>
                  </a:rPr>
                  <a:t>Rueckert</a:t>
                </a:r>
                <a:r>
                  <a:rPr lang="en" sz="1800" b="0" i="0" u="none" strike="noStrike" cap="none" dirty="0">
                    <a:solidFill>
                      <a:schemeClr val="lt1"/>
                    </a:solidFill>
                    <a:latin typeface="Calibri" panose="020F0502020204030204" pitchFamily="34" charset="0"/>
                    <a:ea typeface="Lato"/>
                    <a:cs typeface="Calibri" panose="020F0502020204030204" pitchFamily="34" charset="0"/>
                    <a:sym typeface="Lato"/>
                  </a:rPr>
                  <a:t>, George Chang </a:t>
                </a:r>
                <a:endParaRPr sz="1800" b="0" i="0" u="none" strike="noStrike" cap="none" dirty="0">
                  <a:solidFill>
                    <a:schemeClr val="lt1"/>
                  </a:solidFill>
                  <a:latin typeface="Calibri" panose="020F0502020204030204" pitchFamily="34" charset="0"/>
                  <a:ea typeface="Lato"/>
                  <a:cs typeface="Calibri" panose="020F0502020204030204" pitchFamily="34" charset="0"/>
                  <a:sym typeface="Lato"/>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chemeClr val="lt1"/>
                  </a:solidFill>
                  <a:latin typeface="Raleway"/>
                  <a:ea typeface="Raleway"/>
                  <a:cs typeface="Raleway"/>
                  <a:sym typeface="Raleway"/>
                </a:endParaRPr>
              </a:p>
            </p:txBody>
          </p:sp>
        </p:grpSp>
      </p:grpSp>
      <p:pic>
        <p:nvPicPr>
          <p:cNvPr id="362" name="Shape 362" descr="CalStateLAlogo_badge_white.png"/>
          <p:cNvPicPr preferRelativeResize="0"/>
          <p:nvPr/>
        </p:nvPicPr>
        <p:blipFill rotWithShape="1">
          <a:blip r:embed="rId4">
            <a:alphaModFix/>
          </a:blip>
          <a:srcRect/>
          <a:stretch/>
        </p:blipFill>
        <p:spPr>
          <a:xfrm>
            <a:off x="7326450" y="2268125"/>
            <a:ext cx="1196950" cy="1489049"/>
          </a:xfrm>
          <a:prstGeom prst="rect">
            <a:avLst/>
          </a:prstGeom>
          <a:noFill/>
          <a:ln>
            <a:noFill/>
          </a:ln>
        </p:spPr>
      </p:pic>
      <p:pic>
        <p:nvPicPr>
          <p:cNvPr id="363" name="Shape 363"/>
          <p:cNvPicPr preferRelativeResize="0"/>
          <p:nvPr/>
        </p:nvPicPr>
        <p:blipFill rotWithShape="1">
          <a:blip r:embed="rId5">
            <a:alphaModFix/>
          </a:blip>
          <a:srcRect r="1081"/>
          <a:stretch/>
        </p:blipFill>
        <p:spPr>
          <a:xfrm>
            <a:off x="6917050" y="1457351"/>
            <a:ext cx="1993937" cy="5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91"/>
        <p:cNvGrpSpPr/>
        <p:nvPr/>
      </p:nvGrpSpPr>
      <p:grpSpPr>
        <a:xfrm>
          <a:off x="0" y="0"/>
          <a:ext cx="0" cy="0"/>
          <a:chOff x="0" y="0"/>
          <a:chExt cx="0" cy="0"/>
        </a:xfrm>
      </p:grpSpPr>
      <p:sp>
        <p:nvSpPr>
          <p:cNvPr id="492" name="Shape 492"/>
          <p:cNvSpPr/>
          <p:nvPr/>
        </p:nvSpPr>
        <p:spPr>
          <a:xfrm>
            <a:off x="0" y="438600"/>
            <a:ext cx="9144000" cy="42663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493" name="Shape 493"/>
          <p:cNvSpPr txBox="1">
            <a:spLocks noGrp="1"/>
          </p:cNvSpPr>
          <p:nvPr>
            <p:ph type="title" idx="4294967295"/>
          </p:nvPr>
        </p:nvSpPr>
        <p:spPr>
          <a:xfrm>
            <a:off x="510600" y="414750"/>
            <a:ext cx="8122800" cy="594900"/>
          </a:xfrm>
          <a:prstGeom prst="rect">
            <a:avLst/>
          </a:prstGeom>
          <a:noFill/>
          <a:ln>
            <a:noFill/>
          </a:ln>
        </p:spPr>
        <p:txBody>
          <a:bodyPr spcFirstLastPara="1" wrap="square" lIns="68575" tIns="68575" rIns="68575" bIns="68575" anchor="ctr" anchorCtr="0">
            <a:noAutofit/>
          </a:bodyPr>
          <a:lstStyle/>
          <a:p>
            <a:pPr marL="0" marR="0" lvl="0" indent="0" algn="ctr" rtl="0">
              <a:lnSpc>
                <a:spcPct val="115000"/>
              </a:lnSpc>
              <a:spcBef>
                <a:spcPts val="800"/>
              </a:spcBef>
              <a:spcAft>
                <a:spcPts val="0"/>
              </a:spcAft>
              <a:buClr>
                <a:schemeClr val="dk1"/>
              </a:buClr>
              <a:buSzPts val="1100"/>
              <a:buFont typeface="Arial"/>
              <a:buNone/>
            </a:pPr>
            <a:r>
              <a:rPr lang="en" sz="3600" b="1" u="none" strike="noStrike" cap="none" dirty="0">
                <a:solidFill>
                  <a:srgbClr val="F3F3F3"/>
                </a:solidFill>
                <a:latin typeface="Avenir Next Demi Bold" panose="020B0503020202020204" pitchFamily="34" charset="0"/>
                <a:ea typeface="Raleway"/>
                <a:cs typeface="Raleway"/>
                <a:sym typeface="Raleway"/>
              </a:rPr>
              <a:t>Demo-Clustering</a:t>
            </a:r>
            <a:endParaRPr sz="3600" b="1" u="none" strike="noStrike" cap="none" dirty="0">
              <a:solidFill>
                <a:srgbClr val="F3F3F3"/>
              </a:solidFill>
              <a:latin typeface="Avenir Next Demi Bold" panose="020B0503020202020204" pitchFamily="34" charset="0"/>
              <a:ea typeface="Raleway"/>
              <a:cs typeface="Raleway"/>
              <a:sym typeface="Raleway"/>
            </a:endParaRPr>
          </a:p>
        </p:txBody>
      </p:sp>
      <p:sp>
        <p:nvSpPr>
          <p:cNvPr id="495" name="Shape 495"/>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10</a:t>
            </a:fld>
            <a:endParaRPr sz="900" b="0" i="0" u="none" strike="noStrike" cap="none">
              <a:solidFill>
                <a:schemeClr val="lt1"/>
              </a:solidFill>
              <a:latin typeface="Calibri"/>
              <a:ea typeface="Calibri"/>
              <a:cs typeface="Calibri"/>
              <a:sym typeface="Calibri"/>
            </a:endParaRPr>
          </a:p>
        </p:txBody>
      </p:sp>
      <p:pic>
        <p:nvPicPr>
          <p:cNvPr id="6" name="ClusteringDemo">
            <a:hlinkClick r:id="" action="ppaction://media"/>
            <a:extLst>
              <a:ext uri="{FF2B5EF4-FFF2-40B4-BE49-F238E27FC236}">
                <a16:creationId xmlns:a16="http://schemas.microsoft.com/office/drawing/2014/main" id="{AA8D07C0-6454-4B47-821E-F0ED4061DE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90729" y="1174350"/>
            <a:ext cx="5362541" cy="3351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499"/>
        <p:cNvGrpSpPr/>
        <p:nvPr/>
      </p:nvGrpSpPr>
      <p:grpSpPr>
        <a:xfrm>
          <a:off x="0" y="0"/>
          <a:ext cx="0" cy="0"/>
          <a:chOff x="0" y="0"/>
          <a:chExt cx="0" cy="0"/>
        </a:xfrm>
      </p:grpSpPr>
      <p:sp>
        <p:nvSpPr>
          <p:cNvPr id="500" name="Shape 500"/>
          <p:cNvSpPr/>
          <p:nvPr/>
        </p:nvSpPr>
        <p:spPr>
          <a:xfrm>
            <a:off x="0" y="434850"/>
            <a:ext cx="9144000" cy="45006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501" name="Shape 501"/>
          <p:cNvSpPr txBox="1">
            <a:spLocks noGrp="1"/>
          </p:cNvSpPr>
          <p:nvPr>
            <p:ph type="title" idx="4294967295"/>
          </p:nvPr>
        </p:nvSpPr>
        <p:spPr>
          <a:xfrm>
            <a:off x="510600" y="210750"/>
            <a:ext cx="8122800" cy="875100"/>
          </a:xfrm>
          <a:prstGeom prst="rect">
            <a:avLst/>
          </a:prstGeom>
          <a:noFill/>
          <a:ln>
            <a:noFill/>
          </a:ln>
        </p:spPr>
        <p:txBody>
          <a:bodyPr spcFirstLastPara="1" wrap="square" lIns="68575" tIns="68575" rIns="68575" bIns="68575" anchor="ctr" anchorCtr="0">
            <a:noAutofit/>
          </a:bodyPr>
          <a:lstStyle/>
          <a:p>
            <a:pPr marL="0" marR="0" lvl="0" indent="0" algn="ctr" rtl="0">
              <a:lnSpc>
                <a:spcPct val="115000"/>
              </a:lnSpc>
              <a:spcBef>
                <a:spcPts val="800"/>
              </a:spcBef>
              <a:spcAft>
                <a:spcPts val="0"/>
              </a:spcAft>
              <a:buClr>
                <a:schemeClr val="dk1"/>
              </a:buClr>
              <a:buSzPts val="1100"/>
              <a:buFont typeface="Arial"/>
              <a:buNone/>
            </a:pPr>
            <a:r>
              <a:rPr lang="en" sz="3600" b="1" u="none" strike="noStrike" cap="none" dirty="0">
                <a:solidFill>
                  <a:srgbClr val="F3F3F3"/>
                </a:solidFill>
                <a:latin typeface="Avenir Next Demi Bold" panose="020B0503020202020204" pitchFamily="34" charset="0"/>
                <a:ea typeface="Raleway"/>
                <a:cs typeface="Raleway"/>
                <a:sym typeface="Raleway"/>
              </a:rPr>
              <a:t>Demo-Graphs</a:t>
            </a:r>
            <a:endParaRPr sz="3600" b="1" u="none" strike="noStrike" cap="none" dirty="0">
              <a:solidFill>
                <a:srgbClr val="F3F3F3"/>
              </a:solidFill>
              <a:latin typeface="Avenir Next Demi Bold" panose="020B0503020202020204" pitchFamily="34" charset="0"/>
              <a:ea typeface="Raleway"/>
              <a:cs typeface="Raleway"/>
              <a:sym typeface="Raleway"/>
            </a:endParaRPr>
          </a:p>
        </p:txBody>
      </p:sp>
      <p:sp>
        <p:nvSpPr>
          <p:cNvPr id="502" name="Shape 502"/>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11</a:t>
            </a:fld>
            <a:endParaRPr sz="900" b="0" i="0" u="none" strike="noStrike" cap="none">
              <a:solidFill>
                <a:schemeClr val="lt1"/>
              </a:solidFill>
              <a:latin typeface="Calibri"/>
              <a:ea typeface="Calibri"/>
              <a:cs typeface="Calibri"/>
              <a:sym typeface="Calibri"/>
            </a:endParaRPr>
          </a:p>
        </p:txBody>
      </p:sp>
      <p:sp>
        <p:nvSpPr>
          <p:cNvPr id="505" name="Shape 505"/>
          <p:cNvSpPr txBox="1"/>
          <p:nvPr/>
        </p:nvSpPr>
        <p:spPr>
          <a:xfrm>
            <a:off x="2481650" y="856975"/>
            <a:ext cx="4665600" cy="766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dirty="0"/>
              <a:t>Article: </a:t>
            </a:r>
            <a:r>
              <a:rPr lang="en" sz="1200" dirty="0" err="1"/>
              <a:t>Tokuda</a:t>
            </a:r>
            <a:r>
              <a:rPr lang="en" sz="1200" dirty="0"/>
              <a:t>, Tomoki, et al. "Visualizing distributions of covariance matrices." </a:t>
            </a:r>
            <a:r>
              <a:rPr lang="en" sz="1200" i="1" dirty="0"/>
              <a:t>Columbia Univ., New York, USA, Tech. Rep</a:t>
            </a:r>
            <a:r>
              <a:rPr lang="en" sz="1200" dirty="0"/>
              <a:t>(2011): 18-18.</a:t>
            </a:r>
            <a:endParaRPr dirty="0"/>
          </a:p>
        </p:txBody>
      </p:sp>
      <p:pic>
        <p:nvPicPr>
          <p:cNvPr id="2" name="1Layergraphs">
            <a:hlinkClick r:id="" action="ppaction://media"/>
            <a:extLst>
              <a:ext uri="{FF2B5EF4-FFF2-40B4-BE49-F238E27FC236}">
                <a16:creationId xmlns:a16="http://schemas.microsoft.com/office/drawing/2014/main" id="{9CC54235-EAEF-4F4C-ADE1-22404188151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574991"/>
            <a:ext cx="4531659" cy="3364018"/>
          </a:xfrm>
          <a:prstGeom prst="rect">
            <a:avLst/>
          </a:prstGeom>
        </p:spPr>
      </p:pic>
      <p:pic>
        <p:nvPicPr>
          <p:cNvPr id="3" name="3LayerGraphs">
            <a:hlinkClick r:id="" action="ppaction://media"/>
            <a:extLst>
              <a:ext uri="{FF2B5EF4-FFF2-40B4-BE49-F238E27FC236}">
                <a16:creationId xmlns:a16="http://schemas.microsoft.com/office/drawing/2014/main" id="{773D1212-87A1-9843-BFD6-6ACDFDAE62E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31659" y="1574992"/>
            <a:ext cx="4612341" cy="33604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Shape 510"/>
          <p:cNvSpPr/>
          <p:nvPr/>
        </p:nvSpPr>
        <p:spPr>
          <a:xfrm>
            <a:off x="0" y="184050"/>
            <a:ext cx="9144000" cy="4775400"/>
          </a:xfrm>
          <a:prstGeom prst="rect">
            <a:avLst/>
          </a:prstGeom>
          <a:solidFill>
            <a:schemeClr val="accent1">
              <a:alpha val="74510"/>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511" name="Shape 511"/>
          <p:cNvSpPr/>
          <p:nvPr/>
        </p:nvSpPr>
        <p:spPr>
          <a:xfrm>
            <a:off x="3560914" y="827463"/>
            <a:ext cx="2116800" cy="1672500"/>
          </a:xfrm>
          <a:prstGeom prst="rect">
            <a:avLst/>
          </a:prstGeom>
          <a:solidFill>
            <a:srgbClr val="FFC000"/>
          </a:solidFill>
          <a:ln>
            <a:noFill/>
          </a:ln>
          <a:effectLst>
            <a:outerShdw blurRad="50800" dist="38100" dir="192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3"/>
              <a:buFont typeface="Arial"/>
              <a:buNone/>
            </a:pPr>
            <a:endParaRPr sz="5333" b="0" i="0" u="none" strike="noStrike" cap="none">
              <a:solidFill>
                <a:srgbClr val="7F6000"/>
              </a:solidFill>
              <a:latin typeface="Arial"/>
              <a:ea typeface="Arial"/>
              <a:cs typeface="Arial"/>
              <a:sym typeface="Arial"/>
            </a:endParaRPr>
          </a:p>
        </p:txBody>
      </p:sp>
      <p:sp>
        <p:nvSpPr>
          <p:cNvPr id="512" name="Shape 512"/>
          <p:cNvSpPr txBox="1">
            <a:spLocks noGrp="1"/>
          </p:cNvSpPr>
          <p:nvPr>
            <p:ph type="body" idx="1"/>
          </p:nvPr>
        </p:nvSpPr>
        <p:spPr>
          <a:xfrm>
            <a:off x="4106233" y="2464855"/>
            <a:ext cx="1279800" cy="4758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800"/>
              </a:spcBef>
              <a:spcAft>
                <a:spcPts val="0"/>
              </a:spcAft>
              <a:buClr>
                <a:schemeClr val="dk1"/>
              </a:buClr>
              <a:buSzPts val="2100"/>
              <a:buFont typeface="Arial"/>
              <a:buNone/>
            </a:pPr>
            <a:r>
              <a:rPr lang="en" sz="2000" b="1" u="none" strike="noStrike" cap="none" dirty="0">
                <a:solidFill>
                  <a:srgbClr val="FFFFFF"/>
                </a:solidFill>
                <a:latin typeface="Avenir Next Demi Bold" panose="020B0503020202020204" pitchFamily="34" charset="0"/>
                <a:ea typeface="Raleway"/>
                <a:cs typeface="Raleway"/>
                <a:sym typeface="Raleway"/>
              </a:rPr>
              <a:t>Matrix</a:t>
            </a:r>
            <a:endParaRPr sz="2000" b="1" u="none" strike="noStrike" cap="none" dirty="0">
              <a:solidFill>
                <a:srgbClr val="FFFFFF"/>
              </a:solidFill>
              <a:latin typeface="Avenir Next Demi Bold" panose="020B0503020202020204" pitchFamily="34" charset="0"/>
              <a:ea typeface="Raleway"/>
              <a:cs typeface="Raleway"/>
              <a:sym typeface="Raleway"/>
            </a:endParaRPr>
          </a:p>
          <a:p>
            <a:pPr marL="0" marR="0" lvl="0" indent="0" algn="l" rtl="0">
              <a:lnSpc>
                <a:spcPct val="90000"/>
              </a:lnSpc>
              <a:spcBef>
                <a:spcPts val="800"/>
              </a:spcBef>
              <a:spcAft>
                <a:spcPts val="0"/>
              </a:spcAft>
              <a:buClr>
                <a:schemeClr val="dk1"/>
              </a:buClr>
              <a:buSzPts val="2100"/>
              <a:buFont typeface="Arial"/>
              <a:buNone/>
            </a:pPr>
            <a:endParaRPr sz="1600" b="0" i="0" u="none" strike="noStrike" cap="none" dirty="0">
              <a:solidFill>
                <a:srgbClr val="FFFFFF"/>
              </a:solidFill>
              <a:latin typeface="Calibri"/>
              <a:ea typeface="Calibri"/>
              <a:cs typeface="Calibri"/>
              <a:sym typeface="Calibri"/>
            </a:endParaRPr>
          </a:p>
        </p:txBody>
      </p:sp>
      <p:grpSp>
        <p:nvGrpSpPr>
          <p:cNvPr id="513" name="Shape 513"/>
          <p:cNvGrpSpPr/>
          <p:nvPr/>
        </p:nvGrpSpPr>
        <p:grpSpPr>
          <a:xfrm>
            <a:off x="278988" y="827469"/>
            <a:ext cx="2190275" cy="2158209"/>
            <a:chOff x="1347150" y="1324375"/>
            <a:chExt cx="2648778" cy="2605588"/>
          </a:xfrm>
        </p:grpSpPr>
        <p:sp>
          <p:nvSpPr>
            <p:cNvPr id="514" name="Shape 514"/>
            <p:cNvSpPr/>
            <p:nvPr/>
          </p:nvSpPr>
          <p:spPr>
            <a:xfrm rot="-5400000">
              <a:off x="1586743" y="1084782"/>
              <a:ext cx="2023288" cy="2502474"/>
            </a:xfrm>
            <a:prstGeom prst="rect">
              <a:avLst/>
            </a:prstGeom>
            <a:solidFill>
              <a:srgbClr val="ED7D31"/>
            </a:solidFill>
            <a:ln>
              <a:noFill/>
            </a:ln>
            <a:effectLst>
              <a:outerShdw blurRad="50800" dist="38100" dir="132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rgbClr val="833C0B"/>
                </a:solidFill>
                <a:latin typeface="Arial"/>
                <a:ea typeface="Arial"/>
                <a:cs typeface="Arial"/>
                <a:sym typeface="Arial"/>
              </a:endParaRPr>
            </a:p>
          </p:txBody>
        </p:sp>
        <p:sp>
          <p:nvSpPr>
            <p:cNvPr id="515" name="Shape 515"/>
            <p:cNvSpPr txBox="1"/>
            <p:nvPr/>
          </p:nvSpPr>
          <p:spPr>
            <a:xfrm>
              <a:off x="1912560" y="3376763"/>
              <a:ext cx="1937100" cy="553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00"/>
                </a:spcBef>
                <a:spcAft>
                  <a:spcPts val="0"/>
                </a:spcAft>
                <a:buClr>
                  <a:srgbClr val="000000"/>
                </a:buClr>
                <a:buSzPts val="2400"/>
                <a:buFont typeface="Arial"/>
                <a:buNone/>
              </a:pPr>
              <a:r>
                <a:rPr lang="en" sz="2000" b="1" u="none" strike="noStrike" cap="none" dirty="0">
                  <a:solidFill>
                    <a:srgbClr val="FFFFFF"/>
                  </a:solidFill>
                  <a:latin typeface="Avenir Next Demi Bold" panose="020B0503020202020204" pitchFamily="34" charset="0"/>
                  <a:ea typeface="Raleway"/>
                  <a:cs typeface="Raleway"/>
                  <a:sym typeface="Raleway"/>
                </a:rPr>
                <a:t>Heatmap</a:t>
              </a:r>
              <a:endParaRPr sz="2000" b="1" u="none" strike="noStrike" cap="none" dirty="0">
                <a:solidFill>
                  <a:srgbClr val="FFFFFF"/>
                </a:solidFill>
                <a:latin typeface="Avenir Next Demi Bold" panose="020B0503020202020204" pitchFamily="34" charset="0"/>
                <a:ea typeface="Raleway"/>
                <a:cs typeface="Raleway"/>
                <a:sym typeface="Raleway"/>
              </a:endParaRPr>
            </a:p>
          </p:txBody>
        </p:sp>
        <p:pic>
          <p:nvPicPr>
            <p:cNvPr id="516" name="Shape 516"/>
            <p:cNvPicPr preferRelativeResize="0"/>
            <p:nvPr/>
          </p:nvPicPr>
          <p:blipFill rotWithShape="1">
            <a:blip r:embed="rId4">
              <a:alphaModFix/>
            </a:blip>
            <a:srcRect/>
            <a:stretch/>
          </p:blipFill>
          <p:spPr>
            <a:xfrm>
              <a:off x="1457200" y="1430475"/>
              <a:ext cx="2538728" cy="2066350"/>
            </a:xfrm>
            <a:prstGeom prst="rect">
              <a:avLst/>
            </a:prstGeom>
            <a:noFill/>
            <a:ln>
              <a:noFill/>
            </a:ln>
          </p:spPr>
        </p:pic>
      </p:grpSp>
      <p:pic>
        <p:nvPicPr>
          <p:cNvPr id="517" name="Shape 517"/>
          <p:cNvPicPr preferRelativeResize="0"/>
          <p:nvPr/>
        </p:nvPicPr>
        <p:blipFill rotWithShape="1">
          <a:blip r:embed="rId5">
            <a:alphaModFix/>
          </a:blip>
          <a:srcRect l="15258" t="6141" r="15598" b="17662"/>
          <a:stretch/>
        </p:blipFill>
        <p:spPr>
          <a:xfrm>
            <a:off x="3416775" y="917639"/>
            <a:ext cx="2170757" cy="1705748"/>
          </a:xfrm>
          <a:prstGeom prst="rect">
            <a:avLst/>
          </a:prstGeom>
          <a:noFill/>
          <a:ln>
            <a:noFill/>
          </a:ln>
        </p:spPr>
      </p:pic>
      <p:sp>
        <p:nvSpPr>
          <p:cNvPr id="518" name="Shape 518"/>
          <p:cNvSpPr txBox="1">
            <a:spLocks noGrp="1"/>
          </p:cNvSpPr>
          <p:nvPr>
            <p:ph type="title" idx="4294967295"/>
          </p:nvPr>
        </p:nvSpPr>
        <p:spPr>
          <a:xfrm>
            <a:off x="510600" y="141850"/>
            <a:ext cx="8122800" cy="594900"/>
          </a:xfrm>
          <a:prstGeom prst="rect">
            <a:avLst/>
          </a:prstGeom>
          <a:noFill/>
          <a:ln>
            <a:noFill/>
          </a:ln>
        </p:spPr>
        <p:txBody>
          <a:bodyPr spcFirstLastPara="1" wrap="square" lIns="68575" tIns="68575" rIns="68575" bIns="68575" anchor="ctr" anchorCtr="0">
            <a:noAutofit/>
          </a:bodyPr>
          <a:lstStyle/>
          <a:p>
            <a:pPr marL="0" marR="0" lvl="0" indent="0" algn="ctr" rtl="0">
              <a:lnSpc>
                <a:spcPct val="115000"/>
              </a:lnSpc>
              <a:spcBef>
                <a:spcPts val="800"/>
              </a:spcBef>
              <a:spcAft>
                <a:spcPts val="0"/>
              </a:spcAft>
              <a:buClr>
                <a:schemeClr val="dk1"/>
              </a:buClr>
              <a:buSzPts val="1100"/>
              <a:buFont typeface="Arial"/>
              <a:buNone/>
            </a:pPr>
            <a:r>
              <a:rPr lang="en" sz="3600" b="1" u="none" strike="noStrike" cap="none" dirty="0">
                <a:solidFill>
                  <a:srgbClr val="F3F3F3"/>
                </a:solidFill>
                <a:latin typeface="Avenir Next Demi Bold" panose="020B0503020202020204" pitchFamily="34" charset="0"/>
                <a:ea typeface="Raleway"/>
                <a:cs typeface="Raleway"/>
                <a:sym typeface="Raleway"/>
              </a:rPr>
              <a:t>Graph Types</a:t>
            </a:r>
            <a:endParaRPr sz="3600" b="1" u="none" strike="noStrike" cap="none" dirty="0">
              <a:solidFill>
                <a:srgbClr val="F3F3F3"/>
              </a:solidFill>
              <a:latin typeface="Avenir Next Demi Bold" panose="020B0503020202020204" pitchFamily="34" charset="0"/>
              <a:ea typeface="Raleway"/>
              <a:cs typeface="Raleway"/>
              <a:sym typeface="Raleway"/>
            </a:endParaRPr>
          </a:p>
        </p:txBody>
      </p:sp>
      <p:sp>
        <p:nvSpPr>
          <p:cNvPr id="519" name="Shape 519"/>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12</a:t>
            </a:fld>
            <a:endParaRPr sz="900" b="0" i="0" u="none" strike="noStrike" cap="none">
              <a:solidFill>
                <a:schemeClr val="lt1"/>
              </a:solidFill>
              <a:latin typeface="Calibri"/>
              <a:ea typeface="Calibri"/>
              <a:cs typeface="Calibri"/>
              <a:sym typeface="Calibri"/>
            </a:endParaRPr>
          </a:p>
        </p:txBody>
      </p:sp>
      <p:grpSp>
        <p:nvGrpSpPr>
          <p:cNvPr id="520" name="Shape 520"/>
          <p:cNvGrpSpPr/>
          <p:nvPr/>
        </p:nvGrpSpPr>
        <p:grpSpPr>
          <a:xfrm>
            <a:off x="6652625" y="803463"/>
            <a:ext cx="2029186" cy="2134698"/>
            <a:chOff x="716401" y="1516938"/>
            <a:chExt cx="2254651" cy="2300320"/>
          </a:xfrm>
        </p:grpSpPr>
        <p:sp>
          <p:nvSpPr>
            <p:cNvPr id="521" name="Shape 521"/>
            <p:cNvSpPr txBox="1"/>
            <p:nvPr/>
          </p:nvSpPr>
          <p:spPr>
            <a:xfrm>
              <a:off x="939987" y="3264058"/>
              <a:ext cx="1869600" cy="553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00"/>
                </a:spcBef>
                <a:spcAft>
                  <a:spcPts val="0"/>
                </a:spcAft>
                <a:buClr>
                  <a:srgbClr val="000000"/>
                </a:buClr>
                <a:buSzPts val="2400"/>
                <a:buFont typeface="Arial"/>
                <a:buNone/>
              </a:pPr>
              <a:r>
                <a:rPr lang="en" sz="2000" b="1" u="none" strike="noStrike" cap="none" dirty="0">
                  <a:solidFill>
                    <a:srgbClr val="FFFFFF"/>
                  </a:solidFill>
                  <a:latin typeface="Avenir Next Demi Bold" panose="020B0503020202020204" pitchFamily="34" charset="0"/>
                  <a:ea typeface="Raleway"/>
                  <a:cs typeface="Raleway"/>
                  <a:sym typeface="Raleway"/>
                </a:rPr>
                <a:t>Histograms</a:t>
              </a:r>
              <a:endParaRPr sz="2000" b="1" u="none" strike="noStrike" cap="none" dirty="0">
                <a:solidFill>
                  <a:srgbClr val="FFFFFF"/>
                </a:solidFill>
                <a:latin typeface="Avenir Next Demi Bold" panose="020B0503020202020204" pitchFamily="34" charset="0"/>
                <a:ea typeface="Raleway"/>
                <a:cs typeface="Raleway"/>
                <a:sym typeface="Raleway"/>
              </a:endParaRPr>
            </a:p>
          </p:txBody>
        </p:sp>
        <p:sp>
          <p:nvSpPr>
            <p:cNvPr id="522" name="Shape 522"/>
            <p:cNvSpPr/>
            <p:nvPr/>
          </p:nvSpPr>
          <p:spPr>
            <a:xfrm rot="-5400000">
              <a:off x="981602" y="1381488"/>
              <a:ext cx="1854000" cy="2124900"/>
            </a:xfrm>
            <a:prstGeom prst="rect">
              <a:avLst/>
            </a:prstGeom>
            <a:solidFill>
              <a:srgbClr val="ED7D31"/>
            </a:solidFill>
            <a:ln>
              <a:noFill/>
            </a:ln>
            <a:effectLst>
              <a:outerShdw blurRad="50800" dist="38100" dir="174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rgbClr val="833C0B"/>
                </a:solidFill>
                <a:latin typeface="Arial"/>
                <a:ea typeface="Arial"/>
                <a:cs typeface="Arial"/>
                <a:sym typeface="Arial"/>
              </a:endParaRPr>
            </a:p>
          </p:txBody>
        </p:sp>
        <p:pic>
          <p:nvPicPr>
            <p:cNvPr id="523" name="Shape 523"/>
            <p:cNvPicPr preferRelativeResize="0"/>
            <p:nvPr/>
          </p:nvPicPr>
          <p:blipFill rotWithShape="1">
            <a:blip r:embed="rId6">
              <a:alphaModFix/>
            </a:blip>
            <a:srcRect l="3697" t="5069" r="5003"/>
            <a:stretch/>
          </p:blipFill>
          <p:spPr>
            <a:xfrm>
              <a:off x="716401" y="1595318"/>
              <a:ext cx="2180890" cy="1838065"/>
            </a:xfrm>
            <a:prstGeom prst="rect">
              <a:avLst/>
            </a:prstGeom>
            <a:noFill/>
            <a:ln>
              <a:noFill/>
            </a:ln>
          </p:spPr>
        </p:pic>
      </p:grpSp>
      <p:grpSp>
        <p:nvGrpSpPr>
          <p:cNvPr id="524" name="Shape 524"/>
          <p:cNvGrpSpPr/>
          <p:nvPr/>
        </p:nvGrpSpPr>
        <p:grpSpPr>
          <a:xfrm>
            <a:off x="5035848" y="2909109"/>
            <a:ext cx="2210940" cy="1996691"/>
            <a:chOff x="6324620" y="1484440"/>
            <a:chExt cx="2143007" cy="2352369"/>
          </a:xfrm>
        </p:grpSpPr>
        <p:sp>
          <p:nvSpPr>
            <p:cNvPr id="525" name="Shape 525"/>
            <p:cNvSpPr txBox="1"/>
            <p:nvPr/>
          </p:nvSpPr>
          <p:spPr>
            <a:xfrm>
              <a:off x="6507670" y="3232309"/>
              <a:ext cx="1702200" cy="60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00"/>
                </a:spcBef>
                <a:spcAft>
                  <a:spcPts val="0"/>
                </a:spcAft>
                <a:buClr>
                  <a:srgbClr val="000000"/>
                </a:buClr>
                <a:buSzPts val="2400"/>
                <a:buFont typeface="Arial"/>
                <a:buNone/>
              </a:pPr>
              <a:r>
                <a:rPr lang="en" sz="2000" b="1" u="none" strike="noStrike" cap="none" dirty="0">
                  <a:solidFill>
                    <a:srgbClr val="FFFFFF"/>
                  </a:solidFill>
                  <a:latin typeface="Avenir Next Demi Bold" panose="020B0503020202020204" pitchFamily="34" charset="0"/>
                  <a:ea typeface="Raleway"/>
                  <a:cs typeface="Raleway"/>
                  <a:sym typeface="Raleway"/>
                </a:rPr>
                <a:t>Scatterplots </a:t>
              </a:r>
              <a:endParaRPr sz="2000" b="1" u="none" strike="noStrike" cap="none" dirty="0">
                <a:solidFill>
                  <a:srgbClr val="FFFFFF"/>
                </a:solidFill>
                <a:latin typeface="Avenir Next Demi Bold" panose="020B0503020202020204" pitchFamily="34" charset="0"/>
                <a:ea typeface="Raleway"/>
                <a:cs typeface="Raleway"/>
                <a:sym typeface="Raleway"/>
              </a:endParaRPr>
            </a:p>
          </p:txBody>
        </p:sp>
        <p:sp>
          <p:nvSpPr>
            <p:cNvPr id="526" name="Shape 526"/>
            <p:cNvSpPr/>
            <p:nvPr/>
          </p:nvSpPr>
          <p:spPr>
            <a:xfrm>
              <a:off x="6402427" y="1586999"/>
              <a:ext cx="2065200" cy="1791300"/>
            </a:xfrm>
            <a:prstGeom prst="rect">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3"/>
                <a:buFont typeface="Arial"/>
                <a:buNone/>
              </a:pPr>
              <a:endParaRPr sz="5333" b="0" i="0" u="none" strike="noStrike" cap="none">
                <a:solidFill>
                  <a:srgbClr val="7F6000"/>
                </a:solidFill>
                <a:latin typeface="Arial"/>
                <a:ea typeface="Arial"/>
                <a:cs typeface="Arial"/>
                <a:sym typeface="Arial"/>
              </a:endParaRPr>
            </a:p>
          </p:txBody>
        </p:sp>
        <p:pic>
          <p:nvPicPr>
            <p:cNvPr id="527" name="Shape 527"/>
            <p:cNvPicPr preferRelativeResize="0"/>
            <p:nvPr/>
          </p:nvPicPr>
          <p:blipFill rotWithShape="1">
            <a:blip r:embed="rId7">
              <a:alphaModFix/>
            </a:blip>
            <a:srcRect/>
            <a:stretch/>
          </p:blipFill>
          <p:spPr>
            <a:xfrm>
              <a:off x="6324620" y="1484440"/>
              <a:ext cx="2065151" cy="1792899"/>
            </a:xfrm>
            <a:prstGeom prst="rect">
              <a:avLst/>
            </a:prstGeom>
            <a:noFill/>
            <a:ln>
              <a:noFill/>
            </a:ln>
          </p:spPr>
        </p:pic>
      </p:grpSp>
      <p:sp>
        <p:nvSpPr>
          <p:cNvPr id="528" name="Shape 528"/>
          <p:cNvSpPr txBox="1"/>
          <p:nvPr/>
        </p:nvSpPr>
        <p:spPr>
          <a:xfrm>
            <a:off x="1952880" y="4408801"/>
            <a:ext cx="1821900" cy="506100"/>
          </a:xfrm>
          <a:prstGeom prst="rect">
            <a:avLst/>
          </a:prstGeom>
          <a:noFill/>
          <a:ln>
            <a:noFill/>
          </a:ln>
        </p:spPr>
        <p:txBody>
          <a:bodyPr spcFirstLastPara="1" wrap="square" lIns="68575" tIns="68575" rIns="68575" bIns="68575" anchor="t" anchorCtr="0">
            <a:noAutofit/>
          </a:bodyPr>
          <a:lstStyle/>
          <a:p>
            <a:pPr marL="0" lvl="0" indent="0" algn="ctr" rtl="0">
              <a:lnSpc>
                <a:spcPct val="90000"/>
              </a:lnSpc>
              <a:spcBef>
                <a:spcPts val="800"/>
              </a:spcBef>
              <a:spcAft>
                <a:spcPts val="0"/>
              </a:spcAft>
              <a:buNone/>
            </a:pPr>
            <a:r>
              <a:rPr lang="en" sz="2000" b="1" dirty="0">
                <a:solidFill>
                  <a:srgbClr val="FFFFFF"/>
                </a:solidFill>
                <a:latin typeface="Avenir Next Demi Bold" panose="020B0503020202020204" pitchFamily="34" charset="0"/>
                <a:ea typeface="Raleway"/>
                <a:cs typeface="Raleway"/>
                <a:sym typeface="Raleway"/>
              </a:rPr>
              <a:t>Cluster</a:t>
            </a:r>
            <a:endParaRPr sz="2000" b="1" dirty="0">
              <a:solidFill>
                <a:srgbClr val="FFFFFF"/>
              </a:solidFill>
              <a:latin typeface="Avenir Next Demi Bold" panose="020B0503020202020204" pitchFamily="34" charset="0"/>
              <a:ea typeface="Calibri"/>
              <a:cs typeface="Calibri"/>
              <a:sym typeface="Calibri"/>
            </a:endParaRPr>
          </a:p>
        </p:txBody>
      </p:sp>
      <p:sp>
        <p:nvSpPr>
          <p:cNvPr id="529" name="Shape 529"/>
          <p:cNvSpPr/>
          <p:nvPr/>
        </p:nvSpPr>
        <p:spPr>
          <a:xfrm rot="10800000">
            <a:off x="1735000" y="2999114"/>
            <a:ext cx="2399400" cy="1548900"/>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3"/>
              <a:buFont typeface="Arial"/>
              <a:buNone/>
            </a:pPr>
            <a:endParaRPr sz="5333" b="0" i="0" u="none" strike="noStrike" cap="none">
              <a:solidFill>
                <a:srgbClr val="1E4E79"/>
              </a:solidFill>
              <a:latin typeface="Arial"/>
              <a:ea typeface="Arial"/>
              <a:cs typeface="Arial"/>
              <a:sym typeface="Arial"/>
            </a:endParaRPr>
          </a:p>
        </p:txBody>
      </p:sp>
      <p:pic>
        <p:nvPicPr>
          <p:cNvPr id="530" name="Shape 530"/>
          <p:cNvPicPr preferRelativeResize="0"/>
          <p:nvPr/>
        </p:nvPicPr>
        <p:blipFill rotWithShape="1">
          <a:blip r:embed="rId8">
            <a:alphaModFix/>
          </a:blip>
          <a:srcRect l="10875" r="8146" b="2780"/>
          <a:stretch/>
        </p:blipFill>
        <p:spPr>
          <a:xfrm>
            <a:off x="1664100" y="2958075"/>
            <a:ext cx="2399447" cy="15010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sp>
        <p:nvSpPr>
          <p:cNvPr id="535" name="Shape 535"/>
          <p:cNvSpPr/>
          <p:nvPr/>
        </p:nvSpPr>
        <p:spPr>
          <a:xfrm>
            <a:off x="0" y="483919"/>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536" name="Shape 536"/>
          <p:cNvSpPr txBox="1">
            <a:spLocks noGrp="1"/>
          </p:cNvSpPr>
          <p:nvPr>
            <p:ph type="body" idx="1"/>
          </p:nvPr>
        </p:nvSpPr>
        <p:spPr>
          <a:xfrm>
            <a:off x="4573400" y="712525"/>
            <a:ext cx="4570500" cy="41142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r>
              <a:rPr lang="en" sz="3000" b="1" u="none" strike="noStrike" cap="none" dirty="0">
                <a:solidFill>
                  <a:srgbClr val="FFFFFF"/>
                </a:solidFill>
                <a:latin typeface="Avenir Next Demi Bold" panose="020B0503020202020204" pitchFamily="34" charset="0"/>
                <a:ea typeface="Raleway"/>
                <a:cs typeface="Raleway"/>
                <a:sym typeface="Raleway"/>
              </a:rPr>
              <a:t>Heatmap</a:t>
            </a:r>
            <a:endParaRPr sz="3000" b="1" u="none" strike="noStrike" cap="none" dirty="0">
              <a:solidFill>
                <a:srgbClr val="FFFFFF"/>
              </a:solidFill>
              <a:latin typeface="Avenir Next Demi Bold" panose="020B0503020202020204" pitchFamily="34" charset="0"/>
              <a:ea typeface="Raleway"/>
              <a:cs typeface="Raleway"/>
              <a:sym typeface="Raleway"/>
            </a:endParaRPr>
          </a:p>
          <a:p>
            <a:pPr marL="457200" marR="0" lvl="0" indent="-361950" algn="l" rtl="0">
              <a:lnSpc>
                <a:spcPct val="90000"/>
              </a:lnSpc>
              <a:spcBef>
                <a:spcPts val="8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Per element graphs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Light - more abundant </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0" algn="l" rtl="0">
              <a:lnSpc>
                <a:spcPct val="90000"/>
              </a:lnSpc>
              <a:spcBef>
                <a:spcPts val="800"/>
              </a:spcBef>
              <a:spcAft>
                <a:spcPts val="0"/>
              </a:spcAft>
              <a:buClr>
                <a:schemeClr val="dk1"/>
              </a:buClr>
              <a:buSzPts val="2100"/>
              <a:buFont typeface="Arial"/>
              <a:buNone/>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(dark - less abundant)</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8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Takes in location parameters </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0" algn="l" rtl="0">
              <a:lnSpc>
                <a:spcPct val="90000"/>
              </a:lnSpc>
              <a:spcBef>
                <a:spcPts val="800"/>
              </a:spcBef>
              <a:spcAft>
                <a:spcPts val="0"/>
              </a:spcAft>
              <a:buClr>
                <a:schemeClr val="dk1"/>
              </a:buClr>
              <a:buSzPts val="2100"/>
              <a:buFont typeface="Arial"/>
              <a:buNone/>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	Latitude &amp; Longitude </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800"/>
              </a:spcBef>
              <a:spcAft>
                <a:spcPts val="0"/>
              </a:spcAft>
              <a:buClr>
                <a:srgbClr val="FFFFFF"/>
              </a:buClr>
              <a:buSzPts val="2100"/>
              <a:buFont typeface="Lato"/>
              <a:buChar char="•"/>
            </a:pPr>
            <a:r>
              <a:rPr lang="en" sz="2200" b="0" i="0" u="none" strike="noStrike" cap="none" dirty="0" err="1">
                <a:solidFill>
                  <a:srgbClr val="FFFFFF"/>
                </a:solidFill>
                <a:latin typeface="Calibri" panose="020F0502020204030204" pitchFamily="34" charset="0"/>
                <a:ea typeface="Lato"/>
                <a:cs typeface="Calibri" panose="020F0502020204030204" pitchFamily="34" charset="0"/>
                <a:sym typeface="Lato"/>
              </a:rPr>
              <a:t>tif</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-&gt;</a:t>
            </a:r>
            <a:r>
              <a:rPr lang="en" sz="2200" b="0" i="0" u="none" strike="noStrike" cap="none" dirty="0" err="1">
                <a:solidFill>
                  <a:srgbClr val="FFFFFF"/>
                </a:solidFill>
                <a:latin typeface="Calibri" panose="020F0502020204030204" pitchFamily="34" charset="0"/>
                <a:ea typeface="Lato"/>
                <a:cs typeface="Calibri" panose="020F0502020204030204" pitchFamily="34" charset="0"/>
                <a:sym typeface="Lato"/>
              </a:rPr>
              <a:t>xyz</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 files in x, y, value column format </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dirty="0">
              <a:solidFill>
                <a:srgbClr val="FFFFFF"/>
              </a:solidFill>
              <a:latin typeface="Lato"/>
              <a:ea typeface="Lato"/>
              <a:cs typeface="Lato"/>
              <a:sym typeface="Lato"/>
            </a:endParaRPr>
          </a:p>
          <a:p>
            <a:pPr marL="457200" marR="0" lvl="0" indent="0" algn="l" rtl="0">
              <a:lnSpc>
                <a:spcPct val="90000"/>
              </a:lnSpc>
              <a:spcBef>
                <a:spcPts val="800"/>
              </a:spcBef>
              <a:spcAft>
                <a:spcPts val="0"/>
              </a:spcAft>
              <a:buClr>
                <a:schemeClr val="dk1"/>
              </a:buClr>
              <a:buSzPts val="2100"/>
              <a:buFont typeface="Arial"/>
              <a:buNone/>
            </a:pPr>
            <a:endParaRPr sz="2300" b="1" i="0" u="none" strike="noStrike" cap="none" dirty="0">
              <a:solidFill>
                <a:srgbClr val="FFFFFF"/>
              </a:solidFill>
              <a:latin typeface="Lato"/>
              <a:ea typeface="Lato"/>
              <a:cs typeface="Lato"/>
              <a:sym typeface="Lato"/>
            </a:endParaRPr>
          </a:p>
        </p:txBody>
      </p:sp>
      <p:sp>
        <p:nvSpPr>
          <p:cNvPr id="537" name="Shape 537"/>
          <p:cNvSpPr/>
          <p:nvPr/>
        </p:nvSpPr>
        <p:spPr>
          <a:xfrm rot="-5400000">
            <a:off x="934975" y="1167661"/>
            <a:ext cx="2599200" cy="3201900"/>
          </a:xfrm>
          <a:prstGeom prst="rect">
            <a:avLst/>
          </a:prstGeom>
          <a:solidFill>
            <a:srgbClr val="ED7D31"/>
          </a:solidFill>
          <a:ln>
            <a:noFill/>
          </a:ln>
          <a:effectLst>
            <a:outerShdw blurRad="50800" dist="38100" dir="978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rgbClr val="833C0B"/>
              </a:solidFill>
              <a:latin typeface="Arial"/>
              <a:ea typeface="Arial"/>
              <a:cs typeface="Arial"/>
              <a:sym typeface="Arial"/>
            </a:endParaRPr>
          </a:p>
        </p:txBody>
      </p:sp>
      <p:pic>
        <p:nvPicPr>
          <p:cNvPr id="538" name="Shape 538"/>
          <p:cNvPicPr preferRelativeResize="0"/>
          <p:nvPr/>
        </p:nvPicPr>
        <p:blipFill rotWithShape="1">
          <a:blip r:embed="rId4">
            <a:alphaModFix/>
          </a:blip>
          <a:srcRect/>
          <a:stretch/>
        </p:blipFill>
        <p:spPr>
          <a:xfrm>
            <a:off x="813075" y="1332815"/>
            <a:ext cx="3171001" cy="2540390"/>
          </a:xfrm>
          <a:prstGeom prst="rect">
            <a:avLst/>
          </a:prstGeom>
          <a:noFill/>
          <a:ln>
            <a:noFill/>
          </a:ln>
        </p:spPr>
      </p:pic>
      <p:sp>
        <p:nvSpPr>
          <p:cNvPr id="539" name="Shape 539"/>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13</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sp>
        <p:nvSpPr>
          <p:cNvPr id="544" name="Shape 544"/>
          <p:cNvSpPr/>
          <p:nvPr/>
        </p:nvSpPr>
        <p:spPr>
          <a:xfrm>
            <a:off x="0" y="483919"/>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545" name="Shape 545"/>
          <p:cNvSpPr/>
          <p:nvPr/>
        </p:nvSpPr>
        <p:spPr>
          <a:xfrm>
            <a:off x="1159125" y="1154575"/>
            <a:ext cx="2973300" cy="2563500"/>
          </a:xfrm>
          <a:prstGeom prst="rect">
            <a:avLst/>
          </a:prstGeom>
          <a:solidFill>
            <a:srgbClr val="FFC000"/>
          </a:solidFill>
          <a:ln>
            <a:noFill/>
          </a:ln>
          <a:effectLst>
            <a:outerShdw blurRad="50800" dist="38100" dir="174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3"/>
              <a:buFont typeface="Arial"/>
              <a:buNone/>
            </a:pPr>
            <a:endParaRPr sz="5333" b="0" i="0" u="none" strike="noStrike" cap="none">
              <a:solidFill>
                <a:srgbClr val="7F6000"/>
              </a:solidFill>
              <a:latin typeface="Arial"/>
              <a:ea typeface="Arial"/>
              <a:cs typeface="Arial"/>
              <a:sym typeface="Arial"/>
            </a:endParaRPr>
          </a:p>
        </p:txBody>
      </p:sp>
      <p:sp>
        <p:nvSpPr>
          <p:cNvPr id="546" name="Shape 546"/>
          <p:cNvSpPr txBox="1">
            <a:spLocks noGrp="1"/>
          </p:cNvSpPr>
          <p:nvPr>
            <p:ph type="body" idx="1"/>
          </p:nvPr>
        </p:nvSpPr>
        <p:spPr>
          <a:xfrm>
            <a:off x="4624075" y="772800"/>
            <a:ext cx="4497300" cy="41112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r>
              <a:rPr lang="en" sz="3000" b="1" u="none" strike="noStrike" cap="none" dirty="0">
                <a:solidFill>
                  <a:srgbClr val="FFFFFF"/>
                </a:solidFill>
                <a:latin typeface="Avenir Next Demi Bold" panose="020B0503020202020204" pitchFamily="34" charset="0"/>
                <a:ea typeface="Raleway"/>
                <a:cs typeface="Raleway"/>
                <a:sym typeface="Raleway"/>
              </a:rPr>
              <a:t>Matrix</a:t>
            </a:r>
            <a:endParaRPr sz="3000" b="1" u="none" strike="noStrike" cap="none" dirty="0">
              <a:solidFill>
                <a:srgbClr val="FFFFFF"/>
              </a:solidFill>
              <a:latin typeface="Avenir Next Demi Bold" panose="020B0503020202020204" pitchFamily="34" charset="0"/>
              <a:ea typeface="Raleway"/>
              <a:cs typeface="Raleway"/>
              <a:sym typeface="Raleway"/>
            </a:endParaRPr>
          </a:p>
          <a:p>
            <a:pPr marL="457200" marR="0" lvl="0" indent="-361950" algn="l" rtl="0">
              <a:lnSpc>
                <a:spcPct val="90000"/>
              </a:lnSpc>
              <a:spcBef>
                <a:spcPts val="800"/>
              </a:spcBef>
              <a:spcAft>
                <a:spcPts val="0"/>
              </a:spcAft>
              <a:buClr>
                <a:srgbClr val="FFFFFF"/>
              </a:buClr>
              <a:buSzPts val="2100"/>
              <a:buFont typeface="Arial"/>
              <a:buChar char="●"/>
            </a:pPr>
            <a:r>
              <a:rPr lang="en" sz="2300" b="0" i="0" u="none" strike="noStrike" cap="none" dirty="0">
                <a:solidFill>
                  <a:srgbClr val="FFFFFF"/>
                </a:solidFill>
                <a:latin typeface="Calibri" panose="020F0502020204030204" pitchFamily="34" charset="0"/>
                <a:ea typeface="Lato"/>
                <a:cs typeface="Calibri" panose="020F0502020204030204" pitchFamily="34" charset="0"/>
                <a:sym typeface="Lato"/>
              </a:rPr>
              <a:t>Usage:</a:t>
            </a:r>
            <a:endParaRPr sz="23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914400" marR="0" lvl="1" indent="-361950" algn="l" rtl="0">
              <a:lnSpc>
                <a:spcPct val="90000"/>
              </a:lnSpc>
              <a:spcBef>
                <a:spcPts val="800"/>
              </a:spcBef>
              <a:spcAft>
                <a:spcPts val="0"/>
              </a:spcAft>
              <a:buClr>
                <a:srgbClr val="FFFFFF"/>
              </a:buClr>
              <a:buSzPts val="2100"/>
              <a:buFont typeface="Arial"/>
              <a:buChar char="●"/>
            </a:pPr>
            <a:r>
              <a:rPr lang="en" sz="2000" dirty="0">
                <a:solidFill>
                  <a:srgbClr val="FFFFFF"/>
                </a:solidFill>
                <a:latin typeface="Calibri" panose="020F0502020204030204" pitchFamily="34" charset="0"/>
                <a:ea typeface="Lato"/>
                <a:cs typeface="Calibri" panose="020F0502020204030204" pitchFamily="34" charset="0"/>
                <a:sym typeface="Lato"/>
              </a:rPr>
              <a:t>V</a:t>
            </a:r>
            <a:r>
              <a:rPr lang="en" sz="2000" b="0" i="0" u="none" strike="noStrike" cap="none" dirty="0">
                <a:solidFill>
                  <a:srgbClr val="FFFFFF"/>
                </a:solidFill>
                <a:latin typeface="Calibri" panose="020F0502020204030204" pitchFamily="34" charset="0"/>
                <a:ea typeface="Lato"/>
                <a:cs typeface="Calibri" panose="020F0502020204030204" pitchFamily="34" charset="0"/>
                <a:sym typeface="Lato"/>
              </a:rPr>
              <a:t>isualize correlation coefficient between layers </a:t>
            </a:r>
            <a:endParaRPr sz="20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800"/>
              </a:spcBef>
              <a:spcAft>
                <a:spcPts val="0"/>
              </a:spcAft>
              <a:buClr>
                <a:srgbClr val="FFFFFF"/>
              </a:buClr>
              <a:buSzPts val="2100"/>
              <a:buFont typeface="Arial"/>
              <a:buChar char="●"/>
            </a:pPr>
            <a:r>
              <a:rPr lang="en" sz="2300" b="0" i="0" u="none" strike="noStrike" cap="none" dirty="0">
                <a:solidFill>
                  <a:srgbClr val="FFFFFF"/>
                </a:solidFill>
                <a:latin typeface="Calibri" panose="020F0502020204030204" pitchFamily="34" charset="0"/>
                <a:ea typeface="Lato"/>
                <a:cs typeface="Calibri" panose="020F0502020204030204" pitchFamily="34" charset="0"/>
                <a:sym typeface="Lato"/>
              </a:rPr>
              <a:t>Taking in arrays to produce a matrix</a:t>
            </a:r>
            <a:endParaRPr sz="23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0"/>
              </a:spcBef>
              <a:spcAft>
                <a:spcPts val="0"/>
              </a:spcAft>
              <a:buClr>
                <a:srgbClr val="FFFFFF"/>
              </a:buClr>
              <a:buSzPts val="2100"/>
              <a:buFont typeface="Lato"/>
              <a:buChar char="●"/>
            </a:pPr>
            <a:r>
              <a:rPr lang="en" sz="2300" b="0" i="0" u="none" strike="noStrike" cap="none" dirty="0">
                <a:solidFill>
                  <a:srgbClr val="FFFFFF"/>
                </a:solidFill>
                <a:latin typeface="Calibri" panose="020F0502020204030204" pitchFamily="34" charset="0"/>
                <a:ea typeface="Lato"/>
                <a:cs typeface="Calibri" panose="020F0502020204030204" pitchFamily="34" charset="0"/>
                <a:sym typeface="Lato"/>
              </a:rPr>
              <a:t>Single element values vs elements</a:t>
            </a:r>
            <a:endParaRPr sz="23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dirty="0">
              <a:solidFill>
                <a:srgbClr val="FFFFFF"/>
              </a:solidFill>
              <a:latin typeface="Lato"/>
              <a:ea typeface="Lato"/>
              <a:cs typeface="Lato"/>
              <a:sym typeface="Lato"/>
            </a:endParaRPr>
          </a:p>
        </p:txBody>
      </p:sp>
      <p:pic>
        <p:nvPicPr>
          <p:cNvPr id="547" name="Shape 547"/>
          <p:cNvPicPr preferRelativeResize="0"/>
          <p:nvPr/>
        </p:nvPicPr>
        <p:blipFill rotWithShape="1">
          <a:blip r:embed="rId4">
            <a:alphaModFix/>
          </a:blip>
          <a:srcRect l="15258" t="6141" r="15598" b="17662"/>
          <a:stretch/>
        </p:blipFill>
        <p:spPr>
          <a:xfrm>
            <a:off x="984286" y="1290000"/>
            <a:ext cx="2973138" cy="2563501"/>
          </a:xfrm>
          <a:prstGeom prst="rect">
            <a:avLst/>
          </a:prstGeom>
          <a:noFill/>
          <a:ln>
            <a:noFill/>
          </a:ln>
        </p:spPr>
      </p:pic>
      <p:sp>
        <p:nvSpPr>
          <p:cNvPr id="548" name="Shape 548"/>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14</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2"/>
        <p:cNvGrpSpPr/>
        <p:nvPr/>
      </p:nvGrpSpPr>
      <p:grpSpPr>
        <a:xfrm>
          <a:off x="0" y="0"/>
          <a:ext cx="0" cy="0"/>
          <a:chOff x="0" y="0"/>
          <a:chExt cx="0" cy="0"/>
        </a:xfrm>
      </p:grpSpPr>
      <p:sp>
        <p:nvSpPr>
          <p:cNvPr id="553" name="Shape 553"/>
          <p:cNvSpPr/>
          <p:nvPr/>
        </p:nvSpPr>
        <p:spPr>
          <a:xfrm>
            <a:off x="0" y="491475"/>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554" name="Shape 554"/>
          <p:cNvSpPr txBox="1">
            <a:spLocks noGrp="1"/>
          </p:cNvSpPr>
          <p:nvPr>
            <p:ph type="body" idx="1"/>
          </p:nvPr>
        </p:nvSpPr>
        <p:spPr>
          <a:xfrm>
            <a:off x="4572000" y="838200"/>
            <a:ext cx="3943200" cy="37314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r>
              <a:rPr lang="en" sz="3000" b="1" u="none" strike="noStrike" cap="none" dirty="0">
                <a:solidFill>
                  <a:srgbClr val="FFFFFF"/>
                </a:solidFill>
                <a:latin typeface="Avenir Next Demi Bold" panose="020B0503020202020204" pitchFamily="34" charset="0"/>
                <a:ea typeface="Raleway"/>
                <a:cs typeface="Raleway"/>
                <a:sym typeface="Raleway"/>
              </a:rPr>
              <a:t>Histogram</a:t>
            </a:r>
            <a:endParaRPr sz="3000" b="1" u="none" strike="noStrike" cap="none" dirty="0">
              <a:solidFill>
                <a:srgbClr val="FFFFFF"/>
              </a:solidFill>
              <a:latin typeface="Avenir Next Demi Bold" panose="020B0503020202020204" pitchFamily="34" charset="0"/>
              <a:ea typeface="Raleway"/>
              <a:cs typeface="Raleway"/>
              <a:sym typeface="Raleway"/>
            </a:endParaRPr>
          </a:p>
          <a:p>
            <a:pPr marL="0" marR="0" lvl="0" indent="0" algn="l" rtl="0">
              <a:lnSpc>
                <a:spcPct val="90000"/>
              </a:lnSpc>
              <a:spcBef>
                <a:spcPts val="800"/>
              </a:spcBef>
              <a:spcAft>
                <a:spcPts val="0"/>
              </a:spcAft>
              <a:buClr>
                <a:schemeClr val="dk1"/>
              </a:buClr>
              <a:buSzPts val="2100"/>
              <a:buFont typeface="Arial"/>
              <a:buNone/>
            </a:pPr>
            <a:endParaRPr sz="1000" b="1" i="0" u="none" strike="noStrike" cap="none" dirty="0">
              <a:solidFill>
                <a:srgbClr val="FFFFFF"/>
              </a:solidFill>
              <a:latin typeface="Lato"/>
              <a:ea typeface="Lato"/>
              <a:cs typeface="Lato"/>
              <a:sym typeface="Lato"/>
            </a:endParaRPr>
          </a:p>
          <a:p>
            <a:pPr marL="457200" marR="0" lvl="0" indent="-361950" algn="l" rtl="0">
              <a:lnSpc>
                <a:spcPct val="90000"/>
              </a:lnSpc>
              <a:spcBef>
                <a:spcPts val="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Displays the frequency of values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A single array is passed as a parameter</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p:txBody>
      </p:sp>
      <p:sp>
        <p:nvSpPr>
          <p:cNvPr id="555" name="Shape 555"/>
          <p:cNvSpPr/>
          <p:nvPr/>
        </p:nvSpPr>
        <p:spPr>
          <a:xfrm rot="-5400000">
            <a:off x="943525" y="1001575"/>
            <a:ext cx="2735400" cy="3355200"/>
          </a:xfrm>
          <a:prstGeom prst="rect">
            <a:avLst/>
          </a:prstGeom>
          <a:solidFill>
            <a:srgbClr val="ED7D31"/>
          </a:solidFill>
          <a:ln>
            <a:noFill/>
          </a:ln>
          <a:effectLst>
            <a:outerShdw blurRad="50800" dist="38100" dir="90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rgbClr val="833C0B"/>
              </a:solidFill>
              <a:latin typeface="Arial"/>
              <a:ea typeface="Arial"/>
              <a:cs typeface="Arial"/>
              <a:sym typeface="Arial"/>
            </a:endParaRPr>
          </a:p>
        </p:txBody>
      </p:sp>
      <p:pic>
        <p:nvPicPr>
          <p:cNvPr id="556" name="Shape 556"/>
          <p:cNvPicPr preferRelativeResize="0"/>
          <p:nvPr/>
        </p:nvPicPr>
        <p:blipFill rotWithShape="1">
          <a:blip r:embed="rId4">
            <a:alphaModFix/>
          </a:blip>
          <a:srcRect l="4528" t="5813" r="65578" b="54776"/>
          <a:stretch/>
        </p:blipFill>
        <p:spPr>
          <a:xfrm>
            <a:off x="832100" y="1185659"/>
            <a:ext cx="3125325" cy="2619781"/>
          </a:xfrm>
          <a:prstGeom prst="rect">
            <a:avLst/>
          </a:prstGeom>
          <a:noFill/>
          <a:ln>
            <a:noFill/>
          </a:ln>
        </p:spPr>
      </p:pic>
      <p:pic>
        <p:nvPicPr>
          <p:cNvPr id="557" name="Shape 557"/>
          <p:cNvPicPr preferRelativeResize="0"/>
          <p:nvPr/>
        </p:nvPicPr>
        <p:blipFill rotWithShape="1">
          <a:blip r:embed="rId5">
            <a:alphaModFix/>
          </a:blip>
          <a:srcRect l="3696" t="5068" r="5003"/>
          <a:stretch/>
        </p:blipFill>
        <p:spPr>
          <a:xfrm>
            <a:off x="832109" y="1185650"/>
            <a:ext cx="3359741" cy="2619800"/>
          </a:xfrm>
          <a:prstGeom prst="rect">
            <a:avLst/>
          </a:prstGeom>
          <a:noFill/>
          <a:ln>
            <a:noFill/>
          </a:ln>
        </p:spPr>
      </p:pic>
      <p:sp>
        <p:nvSpPr>
          <p:cNvPr id="558" name="Shape 558"/>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15</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2"/>
        <p:cNvGrpSpPr/>
        <p:nvPr/>
      </p:nvGrpSpPr>
      <p:grpSpPr>
        <a:xfrm>
          <a:off x="0" y="0"/>
          <a:ext cx="0" cy="0"/>
          <a:chOff x="0" y="0"/>
          <a:chExt cx="0" cy="0"/>
        </a:xfrm>
      </p:grpSpPr>
      <p:sp>
        <p:nvSpPr>
          <p:cNvPr id="563" name="Shape 563"/>
          <p:cNvSpPr/>
          <p:nvPr/>
        </p:nvSpPr>
        <p:spPr>
          <a:xfrm>
            <a:off x="0" y="251850"/>
            <a:ext cx="9144000" cy="46398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564" name="Shape 564"/>
          <p:cNvSpPr/>
          <p:nvPr/>
        </p:nvSpPr>
        <p:spPr>
          <a:xfrm rot="10800000">
            <a:off x="1230050" y="2690250"/>
            <a:ext cx="3173400" cy="2118000"/>
          </a:xfrm>
          <a:prstGeom prst="rect">
            <a:avLst/>
          </a:prstGeom>
          <a:solidFill>
            <a:srgbClr val="00B0F0"/>
          </a:solidFill>
          <a:ln>
            <a:noFill/>
          </a:ln>
          <a:effectLst>
            <a:outerShdw blurRad="50800" dist="38100" dir="204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3"/>
              <a:buFont typeface="Arial"/>
              <a:buNone/>
            </a:pPr>
            <a:endParaRPr sz="5333" b="0" i="0" u="none" strike="noStrike" cap="none">
              <a:solidFill>
                <a:srgbClr val="1E4E79"/>
              </a:solidFill>
              <a:latin typeface="Arial"/>
              <a:ea typeface="Arial"/>
              <a:cs typeface="Arial"/>
              <a:sym typeface="Arial"/>
            </a:endParaRPr>
          </a:p>
        </p:txBody>
      </p:sp>
      <p:sp>
        <p:nvSpPr>
          <p:cNvPr id="565" name="Shape 565"/>
          <p:cNvSpPr txBox="1">
            <a:spLocks noGrp="1"/>
          </p:cNvSpPr>
          <p:nvPr>
            <p:ph type="body" idx="1"/>
          </p:nvPr>
        </p:nvSpPr>
        <p:spPr>
          <a:xfrm>
            <a:off x="4668775" y="649875"/>
            <a:ext cx="3930600" cy="37998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r>
              <a:rPr lang="en" sz="3000" b="1" u="none" strike="noStrike" cap="none" dirty="0">
                <a:solidFill>
                  <a:srgbClr val="FFFFFF"/>
                </a:solidFill>
                <a:latin typeface="Avenir Next Demi Bold" panose="020B0503020202020204" pitchFamily="34" charset="0"/>
                <a:ea typeface="Raleway"/>
                <a:cs typeface="Raleway"/>
                <a:sym typeface="Raleway"/>
              </a:rPr>
              <a:t>Cluster</a:t>
            </a:r>
            <a:endParaRPr sz="3000" b="1" dirty="0">
              <a:solidFill>
                <a:srgbClr val="FFFFFF"/>
              </a:solidFill>
              <a:latin typeface="Avenir Next Demi Bold" panose="020B0503020202020204" pitchFamily="34" charset="0"/>
              <a:ea typeface="Raleway"/>
              <a:cs typeface="Raleway"/>
              <a:sym typeface="Raleway"/>
            </a:endParaRPr>
          </a:p>
          <a:p>
            <a:pPr marL="0" marR="0" lvl="0" indent="0" algn="ctr" rtl="0">
              <a:lnSpc>
                <a:spcPct val="90000"/>
              </a:lnSpc>
              <a:spcBef>
                <a:spcPts val="800"/>
              </a:spcBef>
              <a:spcAft>
                <a:spcPts val="0"/>
              </a:spcAft>
              <a:buClr>
                <a:schemeClr val="dk1"/>
              </a:buClr>
              <a:buSzPts val="2100"/>
              <a:buFont typeface="Arial"/>
              <a:buNone/>
            </a:pPr>
            <a:endParaRPr sz="600" b="1" dirty="0">
              <a:solidFill>
                <a:srgbClr val="FFFFFF"/>
              </a:solidFill>
              <a:latin typeface="Raleway"/>
              <a:ea typeface="Raleway"/>
              <a:cs typeface="Raleway"/>
              <a:sym typeface="Raleway"/>
            </a:endParaRPr>
          </a:p>
          <a:p>
            <a:pPr marL="457200" marR="0" lvl="0" indent="-361950" algn="l" rtl="0">
              <a:lnSpc>
                <a:spcPct val="90000"/>
              </a:lnSpc>
              <a:spcBef>
                <a:spcPts val="0"/>
              </a:spcBef>
              <a:spcAft>
                <a:spcPts val="0"/>
              </a:spcAft>
              <a:buClr>
                <a:srgbClr val="FFFFFF"/>
              </a:buClr>
              <a:buSzPts val="2100"/>
              <a:buFont typeface="Lato"/>
              <a:buChar char="•"/>
            </a:pPr>
            <a:r>
              <a:rPr lang="en" sz="2200" dirty="0">
                <a:solidFill>
                  <a:srgbClr val="FFFFFF"/>
                </a:solidFill>
                <a:latin typeface="Calibri" panose="020F0502020204030204" pitchFamily="34" charset="0"/>
                <a:ea typeface="Lato"/>
                <a:cs typeface="Calibri" panose="020F0502020204030204" pitchFamily="34" charset="0"/>
                <a:sym typeface="Lato"/>
              </a:rPr>
              <a:t>Data </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is passed in and is grouped based on the similarity of the values </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Takes in </a:t>
            </a:r>
            <a:r>
              <a:rPr lang="en" sz="2200" b="0" i="0" u="none" strike="noStrike" cap="none" dirty="0" err="1">
                <a:solidFill>
                  <a:srgbClr val="FFFFFF"/>
                </a:solidFill>
                <a:latin typeface="Calibri" panose="020F0502020204030204" pitchFamily="34" charset="0"/>
                <a:ea typeface="Lato"/>
                <a:cs typeface="Calibri" panose="020F0502020204030204" pitchFamily="34" charset="0"/>
                <a:sym typeface="Lato"/>
              </a:rPr>
              <a:t>dataframes</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 as input</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1000"/>
              </a:spcAft>
              <a:buClr>
                <a:srgbClr val="FFFFFF"/>
              </a:buClr>
              <a:buSzPts val="2100"/>
              <a:buFont typeface="Lato"/>
              <a:buChar char="•"/>
            </a:pPr>
            <a:r>
              <a:rPr lang="en" sz="2200" dirty="0">
                <a:solidFill>
                  <a:srgbClr val="FFFFFF"/>
                </a:solidFill>
                <a:latin typeface="Calibri" panose="020F0502020204030204" pitchFamily="34" charset="0"/>
                <a:ea typeface="Lato"/>
                <a:cs typeface="Calibri" panose="020F0502020204030204" pitchFamily="34" charset="0"/>
                <a:sym typeface="Lato"/>
              </a:rPr>
              <a:t>Developed by using the </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 </a:t>
            </a:r>
            <a:r>
              <a:rPr lang="en" sz="2200" dirty="0">
                <a:solidFill>
                  <a:srgbClr val="FFFFFF"/>
                </a:solidFill>
                <a:latin typeface="Calibri" panose="020F0502020204030204" pitchFamily="34" charset="0"/>
                <a:ea typeface="Lato"/>
                <a:cs typeface="Calibri" panose="020F0502020204030204" pitchFamily="34" charset="0"/>
                <a:sym typeface="Lato"/>
              </a:rPr>
              <a:t>k-m</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eans algorithm</a:t>
            </a:r>
            <a:endParaRPr sz="2200" dirty="0">
              <a:solidFill>
                <a:srgbClr val="FFFFFF"/>
              </a:solidFill>
              <a:latin typeface="Calibri" panose="020F0502020204030204" pitchFamily="34" charset="0"/>
              <a:ea typeface="Lato"/>
              <a:cs typeface="Calibri" panose="020F0502020204030204" pitchFamily="34" charset="0"/>
              <a:sym typeface="Lato"/>
            </a:endParaRPr>
          </a:p>
        </p:txBody>
      </p:sp>
      <p:sp>
        <p:nvSpPr>
          <p:cNvPr id="566" name="Shape 566"/>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16</a:t>
            </a:fld>
            <a:endParaRPr sz="900" b="0" i="0" u="none" strike="noStrike" cap="none">
              <a:solidFill>
                <a:schemeClr val="lt1"/>
              </a:solidFill>
              <a:latin typeface="Calibri"/>
              <a:ea typeface="Calibri"/>
              <a:cs typeface="Calibri"/>
              <a:sym typeface="Calibri"/>
            </a:endParaRPr>
          </a:p>
        </p:txBody>
      </p:sp>
      <p:sp>
        <p:nvSpPr>
          <p:cNvPr id="567" name="Shape 567"/>
          <p:cNvSpPr/>
          <p:nvPr/>
        </p:nvSpPr>
        <p:spPr>
          <a:xfrm>
            <a:off x="203500" y="317600"/>
            <a:ext cx="3108300" cy="2054400"/>
          </a:xfrm>
          <a:prstGeom prst="rect">
            <a:avLst/>
          </a:prstGeom>
          <a:solidFill>
            <a:srgbClr val="FFC000"/>
          </a:solidFill>
          <a:ln>
            <a:noFill/>
          </a:ln>
          <a:effectLst>
            <a:outerShdw blurRad="50800" dist="38100" dir="138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3"/>
              <a:buFont typeface="Arial"/>
              <a:buNone/>
            </a:pPr>
            <a:endParaRPr sz="5333" b="0" i="0" u="none" strike="noStrike" cap="none">
              <a:solidFill>
                <a:srgbClr val="7F6000"/>
              </a:solidFill>
              <a:latin typeface="Arial"/>
              <a:ea typeface="Arial"/>
              <a:cs typeface="Arial"/>
              <a:sym typeface="Arial"/>
            </a:endParaRPr>
          </a:p>
        </p:txBody>
      </p:sp>
      <p:pic>
        <p:nvPicPr>
          <p:cNvPr id="568" name="Shape 568"/>
          <p:cNvPicPr preferRelativeResize="0"/>
          <p:nvPr/>
        </p:nvPicPr>
        <p:blipFill rotWithShape="1">
          <a:blip r:embed="rId4">
            <a:alphaModFix/>
          </a:blip>
          <a:srcRect l="9682" b="2467"/>
          <a:stretch/>
        </p:blipFill>
        <p:spPr>
          <a:xfrm>
            <a:off x="1119025" y="2637237"/>
            <a:ext cx="3164349" cy="2054325"/>
          </a:xfrm>
          <a:prstGeom prst="rect">
            <a:avLst/>
          </a:prstGeom>
          <a:noFill/>
          <a:ln>
            <a:noFill/>
          </a:ln>
        </p:spPr>
      </p:pic>
      <p:pic>
        <p:nvPicPr>
          <p:cNvPr id="569" name="Shape 569"/>
          <p:cNvPicPr preferRelativeResize="0"/>
          <p:nvPr/>
        </p:nvPicPr>
        <p:blipFill rotWithShape="1">
          <a:blip r:embed="rId5">
            <a:alphaModFix/>
          </a:blip>
          <a:srcRect l="10273" b="-3007"/>
          <a:stretch/>
        </p:blipFill>
        <p:spPr>
          <a:xfrm>
            <a:off x="332374" y="450908"/>
            <a:ext cx="3164352" cy="20943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3"/>
        <p:cNvGrpSpPr/>
        <p:nvPr/>
      </p:nvGrpSpPr>
      <p:grpSpPr>
        <a:xfrm>
          <a:off x="0" y="0"/>
          <a:ext cx="0" cy="0"/>
          <a:chOff x="0" y="0"/>
          <a:chExt cx="0" cy="0"/>
        </a:xfrm>
      </p:grpSpPr>
      <p:sp>
        <p:nvSpPr>
          <p:cNvPr id="574" name="Shape 574"/>
          <p:cNvSpPr/>
          <p:nvPr/>
        </p:nvSpPr>
        <p:spPr>
          <a:xfrm>
            <a:off x="0" y="483919"/>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575" name="Shape 575"/>
          <p:cNvSpPr txBox="1">
            <a:spLocks noGrp="1"/>
          </p:cNvSpPr>
          <p:nvPr>
            <p:ph type="body" idx="1"/>
          </p:nvPr>
        </p:nvSpPr>
        <p:spPr>
          <a:xfrm>
            <a:off x="4572000" y="901700"/>
            <a:ext cx="3943200" cy="38226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r>
              <a:rPr lang="en" sz="3000" b="1" u="none" strike="noStrike" cap="none" dirty="0">
                <a:solidFill>
                  <a:srgbClr val="FFFFFF"/>
                </a:solidFill>
                <a:latin typeface="Avenir Next Demi Bold" panose="020B0503020202020204" pitchFamily="34" charset="0"/>
                <a:ea typeface="Raleway"/>
                <a:cs typeface="Raleway"/>
                <a:sym typeface="Raleway"/>
              </a:rPr>
              <a:t>Scatter Plot</a:t>
            </a:r>
            <a:endParaRPr sz="3000" b="1" u="none" strike="noStrike" cap="none" dirty="0">
              <a:solidFill>
                <a:srgbClr val="FFFFFF"/>
              </a:solidFill>
              <a:latin typeface="Avenir Next Demi Bold" panose="020B0503020202020204" pitchFamily="34" charset="0"/>
              <a:ea typeface="Raleway"/>
              <a:cs typeface="Raleway"/>
              <a:sym typeface="Raleway"/>
            </a:endParaRPr>
          </a:p>
          <a:p>
            <a:pPr marL="0" marR="0" lvl="0" indent="0" algn="ctr" rtl="0">
              <a:lnSpc>
                <a:spcPct val="90000"/>
              </a:lnSpc>
              <a:spcBef>
                <a:spcPts val="800"/>
              </a:spcBef>
              <a:spcAft>
                <a:spcPts val="0"/>
              </a:spcAft>
              <a:buClr>
                <a:schemeClr val="dk1"/>
              </a:buClr>
              <a:buSzPts val="2100"/>
              <a:buFont typeface="Arial"/>
              <a:buNone/>
            </a:pPr>
            <a:endParaRPr sz="1000" b="1" i="0" u="none" strike="noStrike" cap="none" dirty="0">
              <a:solidFill>
                <a:srgbClr val="FFFFFF"/>
              </a:solidFill>
              <a:latin typeface="Raleway"/>
              <a:ea typeface="Raleway"/>
              <a:cs typeface="Raleway"/>
              <a:sym typeface="Raleway"/>
            </a:endParaRPr>
          </a:p>
          <a:p>
            <a:pPr marL="457200" marR="0" lvl="0" indent="-361950" algn="l" rtl="0">
              <a:lnSpc>
                <a:spcPct val="100000"/>
              </a:lnSpc>
              <a:spcBef>
                <a:spcPts val="8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Used to depict possible correlation between two elements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100000"/>
              </a:lnSpc>
              <a:spcBef>
                <a:spcPts val="1000"/>
              </a:spcBef>
              <a:spcAft>
                <a:spcPts val="1000"/>
              </a:spcAft>
              <a:buClr>
                <a:srgbClr val="FFFFFF"/>
              </a:buClr>
              <a:buSzPts val="2100"/>
              <a:buFont typeface="Lato"/>
              <a:buChar char="•"/>
            </a:pPr>
            <a:r>
              <a:rPr lang="en" sz="2200" b="0" i="0" u="none" strike="noStrike" cap="none" dirty="0">
                <a:solidFill>
                  <a:schemeClr val="lt1"/>
                </a:solidFill>
                <a:latin typeface="Calibri" panose="020F0502020204030204" pitchFamily="34" charset="0"/>
                <a:ea typeface="Lato"/>
                <a:cs typeface="Calibri" panose="020F0502020204030204" pitchFamily="34" charset="0"/>
                <a:sym typeface="Lato"/>
              </a:rPr>
              <a:t>Takes in two arrays as parameters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p:txBody>
      </p:sp>
      <p:sp>
        <p:nvSpPr>
          <p:cNvPr id="576" name="Shape 576"/>
          <p:cNvSpPr/>
          <p:nvPr/>
        </p:nvSpPr>
        <p:spPr>
          <a:xfrm>
            <a:off x="647700" y="1358400"/>
            <a:ext cx="3108300" cy="2705700"/>
          </a:xfrm>
          <a:prstGeom prst="rect">
            <a:avLst/>
          </a:prstGeom>
          <a:solidFill>
            <a:srgbClr val="FFC000"/>
          </a:solidFill>
          <a:ln>
            <a:noFill/>
          </a:ln>
          <a:effectLst>
            <a:outerShdw blurRad="50800" dist="38100" dir="846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3"/>
              <a:buFont typeface="Arial"/>
              <a:buNone/>
            </a:pPr>
            <a:endParaRPr sz="5333" b="0" i="0" u="none" strike="noStrike" cap="none">
              <a:solidFill>
                <a:srgbClr val="7F6000"/>
              </a:solidFill>
              <a:latin typeface="Arial"/>
              <a:ea typeface="Arial"/>
              <a:cs typeface="Arial"/>
              <a:sym typeface="Arial"/>
            </a:endParaRPr>
          </a:p>
        </p:txBody>
      </p:sp>
      <p:pic>
        <p:nvPicPr>
          <p:cNvPr id="577" name="Shape 577"/>
          <p:cNvPicPr preferRelativeResize="0"/>
          <p:nvPr/>
        </p:nvPicPr>
        <p:blipFill rotWithShape="1">
          <a:blip r:embed="rId4">
            <a:alphaModFix/>
          </a:blip>
          <a:srcRect/>
          <a:stretch/>
        </p:blipFill>
        <p:spPr>
          <a:xfrm>
            <a:off x="908480" y="1177100"/>
            <a:ext cx="3047351" cy="2645599"/>
          </a:xfrm>
          <a:prstGeom prst="rect">
            <a:avLst/>
          </a:prstGeom>
          <a:noFill/>
          <a:ln>
            <a:noFill/>
          </a:ln>
        </p:spPr>
      </p:pic>
      <p:sp>
        <p:nvSpPr>
          <p:cNvPr id="578" name="Shape 578"/>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17</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2"/>
        <p:cNvGrpSpPr/>
        <p:nvPr/>
      </p:nvGrpSpPr>
      <p:grpSpPr>
        <a:xfrm>
          <a:off x="0" y="0"/>
          <a:ext cx="0" cy="0"/>
          <a:chOff x="0" y="0"/>
          <a:chExt cx="0" cy="0"/>
        </a:xfrm>
      </p:grpSpPr>
      <p:sp>
        <p:nvSpPr>
          <p:cNvPr id="583" name="Shape 583"/>
          <p:cNvSpPr/>
          <p:nvPr/>
        </p:nvSpPr>
        <p:spPr>
          <a:xfrm>
            <a:off x="0" y="479849"/>
            <a:ext cx="9144000" cy="41823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584" name="Shape 584"/>
          <p:cNvSpPr/>
          <p:nvPr/>
        </p:nvSpPr>
        <p:spPr>
          <a:xfrm>
            <a:off x="609668" y="1326284"/>
            <a:ext cx="4203779" cy="920705"/>
          </a:xfrm>
          <a:custGeom>
            <a:avLst/>
            <a:gdLst/>
            <a:ahLst/>
            <a:cxnLst/>
            <a:rect l="0" t="0" r="0" b="0"/>
            <a:pathLst>
              <a:path w="2011" h="484" extrusionOk="0">
                <a:moveTo>
                  <a:pt x="275" y="0"/>
                </a:moveTo>
                <a:lnTo>
                  <a:pt x="2011" y="0"/>
                </a:lnTo>
                <a:lnTo>
                  <a:pt x="1737" y="484"/>
                </a:lnTo>
                <a:lnTo>
                  <a:pt x="0" y="484"/>
                </a:lnTo>
                <a:lnTo>
                  <a:pt x="275" y="0"/>
                </a:lnTo>
                <a:close/>
              </a:path>
            </a:pathLst>
          </a:custGeom>
          <a:solidFill>
            <a:srgbClr val="00B0F0"/>
          </a:solidFill>
          <a:ln>
            <a:noFill/>
          </a:ln>
          <a:effectLst>
            <a:outerShdw blurRad="50800" dist="38100" dir="13500000" algn="br" rotWithShape="0">
              <a:srgbClr val="000000">
                <a:alpha val="40000"/>
              </a:srgbClr>
            </a:outerShdw>
          </a:effectLst>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Shape 585"/>
          <p:cNvSpPr/>
          <p:nvPr/>
        </p:nvSpPr>
        <p:spPr>
          <a:xfrm>
            <a:off x="607369" y="2467016"/>
            <a:ext cx="4203779" cy="920705"/>
          </a:xfrm>
          <a:custGeom>
            <a:avLst/>
            <a:gdLst/>
            <a:ahLst/>
            <a:cxnLst/>
            <a:rect l="0" t="0" r="0" b="0"/>
            <a:pathLst>
              <a:path w="2011" h="484" extrusionOk="0">
                <a:moveTo>
                  <a:pt x="275" y="0"/>
                </a:moveTo>
                <a:lnTo>
                  <a:pt x="2011" y="0"/>
                </a:lnTo>
                <a:lnTo>
                  <a:pt x="1737" y="484"/>
                </a:lnTo>
                <a:lnTo>
                  <a:pt x="0" y="484"/>
                </a:lnTo>
                <a:lnTo>
                  <a:pt x="275" y="0"/>
                </a:lnTo>
                <a:close/>
              </a:path>
            </a:pathLst>
          </a:custGeom>
          <a:solidFill>
            <a:srgbClr val="ED7D31"/>
          </a:solidFill>
          <a:ln>
            <a:noFill/>
          </a:ln>
          <a:effectLst>
            <a:outerShdw blurRad="50800" dist="38100" dir="13500000" algn="br" rotWithShape="0">
              <a:srgbClr val="000000">
                <a:alpha val="40000"/>
              </a:srgbClr>
            </a:outerShdw>
          </a:effectLst>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6" name="Shape 586"/>
          <p:cNvSpPr/>
          <p:nvPr/>
        </p:nvSpPr>
        <p:spPr>
          <a:xfrm>
            <a:off x="611969" y="3617566"/>
            <a:ext cx="4203779" cy="920705"/>
          </a:xfrm>
          <a:custGeom>
            <a:avLst/>
            <a:gdLst/>
            <a:ahLst/>
            <a:cxnLst/>
            <a:rect l="0" t="0" r="0" b="0"/>
            <a:pathLst>
              <a:path w="2011" h="484" extrusionOk="0">
                <a:moveTo>
                  <a:pt x="275" y="0"/>
                </a:moveTo>
                <a:lnTo>
                  <a:pt x="2011" y="0"/>
                </a:lnTo>
                <a:lnTo>
                  <a:pt x="1737" y="484"/>
                </a:lnTo>
                <a:lnTo>
                  <a:pt x="0" y="484"/>
                </a:lnTo>
                <a:lnTo>
                  <a:pt x="275" y="0"/>
                </a:lnTo>
                <a:close/>
              </a:path>
            </a:pathLst>
          </a:custGeom>
          <a:solidFill>
            <a:srgbClr val="A5A5A5"/>
          </a:solidFill>
          <a:ln>
            <a:noFill/>
          </a:ln>
          <a:effectLst>
            <a:outerShdw blurRad="50800" dist="38100" dir="13500000" algn="br" rotWithShape="0">
              <a:srgbClr val="000000">
                <a:alpha val="40000"/>
              </a:srgbClr>
            </a:outerShdw>
          </a:effectLst>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7" name="Shape 587"/>
          <p:cNvSpPr/>
          <p:nvPr/>
        </p:nvSpPr>
        <p:spPr>
          <a:xfrm>
            <a:off x="4254367" y="1170298"/>
            <a:ext cx="4205870" cy="922608"/>
          </a:xfrm>
          <a:custGeom>
            <a:avLst/>
            <a:gdLst/>
            <a:ahLst/>
            <a:cxnLst/>
            <a:rect l="0" t="0" r="0" b="0"/>
            <a:pathLst>
              <a:path w="2012" h="485" extrusionOk="0">
                <a:moveTo>
                  <a:pt x="275" y="0"/>
                </a:moveTo>
                <a:lnTo>
                  <a:pt x="2012" y="0"/>
                </a:lnTo>
                <a:lnTo>
                  <a:pt x="1737" y="485"/>
                </a:lnTo>
                <a:lnTo>
                  <a:pt x="0" y="485"/>
                </a:lnTo>
                <a:lnTo>
                  <a:pt x="275" y="0"/>
                </a:lnTo>
                <a:close/>
              </a:path>
            </a:pathLst>
          </a:custGeom>
          <a:solidFill>
            <a:srgbClr val="FFC000"/>
          </a:solidFill>
          <a:ln>
            <a:noFill/>
          </a:ln>
          <a:effectLst>
            <a:outerShdw blurRad="50800" dist="38100" dir="13500000" algn="br" rotWithShape="0">
              <a:srgbClr val="000000">
                <a:alpha val="40000"/>
              </a:srgbClr>
            </a:outerShdw>
          </a:effectLst>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8" name="Shape 588"/>
          <p:cNvSpPr/>
          <p:nvPr/>
        </p:nvSpPr>
        <p:spPr>
          <a:xfrm>
            <a:off x="4252065" y="3387728"/>
            <a:ext cx="4205870" cy="922608"/>
          </a:xfrm>
          <a:custGeom>
            <a:avLst/>
            <a:gdLst/>
            <a:ahLst/>
            <a:cxnLst/>
            <a:rect l="0" t="0" r="0" b="0"/>
            <a:pathLst>
              <a:path w="2012" h="485" extrusionOk="0">
                <a:moveTo>
                  <a:pt x="275" y="0"/>
                </a:moveTo>
                <a:lnTo>
                  <a:pt x="2012" y="0"/>
                </a:lnTo>
                <a:lnTo>
                  <a:pt x="1737" y="485"/>
                </a:lnTo>
                <a:lnTo>
                  <a:pt x="0" y="485"/>
                </a:lnTo>
                <a:lnTo>
                  <a:pt x="275" y="0"/>
                </a:lnTo>
                <a:close/>
              </a:path>
            </a:pathLst>
          </a:custGeom>
          <a:solidFill>
            <a:srgbClr val="385723"/>
          </a:solidFill>
          <a:ln>
            <a:noFill/>
          </a:ln>
          <a:effectLst>
            <a:outerShdw blurRad="50800" dist="38100" dir="13500000" algn="br" rotWithShape="0">
              <a:srgbClr val="000000">
                <a:alpha val="40000"/>
              </a:srgbClr>
            </a:outerShdw>
          </a:effectLst>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9" name="Shape 589"/>
          <p:cNvSpPr/>
          <p:nvPr/>
        </p:nvSpPr>
        <p:spPr>
          <a:xfrm>
            <a:off x="4175867" y="2308280"/>
            <a:ext cx="4205870" cy="922608"/>
          </a:xfrm>
          <a:custGeom>
            <a:avLst/>
            <a:gdLst/>
            <a:ahLst/>
            <a:cxnLst/>
            <a:rect l="0" t="0" r="0" b="0"/>
            <a:pathLst>
              <a:path w="2012" h="485" extrusionOk="0">
                <a:moveTo>
                  <a:pt x="275" y="0"/>
                </a:moveTo>
                <a:lnTo>
                  <a:pt x="2012" y="0"/>
                </a:lnTo>
                <a:lnTo>
                  <a:pt x="1737" y="485"/>
                </a:lnTo>
                <a:lnTo>
                  <a:pt x="0" y="485"/>
                </a:lnTo>
                <a:lnTo>
                  <a:pt x="275" y="0"/>
                </a:lnTo>
                <a:close/>
              </a:path>
            </a:pathLst>
          </a:custGeom>
          <a:solidFill>
            <a:srgbClr val="2F5698"/>
          </a:solidFill>
          <a:ln>
            <a:noFill/>
          </a:ln>
          <a:effectLst>
            <a:outerShdw blurRad="50800" dist="38100" dir="13500000" algn="br" rotWithShape="0">
              <a:srgbClr val="000000">
                <a:alpha val="40000"/>
              </a:srgbClr>
            </a:outerShdw>
          </a:effectLst>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Shape 590"/>
          <p:cNvSpPr/>
          <p:nvPr/>
        </p:nvSpPr>
        <p:spPr>
          <a:xfrm>
            <a:off x="5323225" y="2003464"/>
            <a:ext cx="2127600" cy="631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591" name="Shape 591"/>
          <p:cNvSpPr/>
          <p:nvPr/>
        </p:nvSpPr>
        <p:spPr>
          <a:xfrm>
            <a:off x="5217300" y="3533114"/>
            <a:ext cx="2127600" cy="631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dirty="0" err="1">
                <a:solidFill>
                  <a:srgbClr val="FFFFFF"/>
                </a:solidFill>
                <a:latin typeface="Calibri"/>
                <a:ea typeface="Calibri"/>
                <a:cs typeface="Calibri"/>
                <a:sym typeface="Calibri"/>
              </a:rPr>
              <a:t>Georasters</a:t>
            </a:r>
            <a:endParaRPr sz="3000" b="0" i="0" u="none" strike="noStrike" cap="none" dirty="0">
              <a:solidFill>
                <a:srgbClr val="FFFFFF"/>
              </a:solidFill>
              <a:latin typeface="Arial"/>
              <a:ea typeface="Arial"/>
              <a:cs typeface="Arial"/>
              <a:sym typeface="Arial"/>
            </a:endParaRPr>
          </a:p>
        </p:txBody>
      </p:sp>
      <p:pic>
        <p:nvPicPr>
          <p:cNvPr id="592" name="Shape 592"/>
          <p:cNvPicPr preferRelativeResize="0"/>
          <p:nvPr/>
        </p:nvPicPr>
        <p:blipFill rotWithShape="1">
          <a:blip r:embed="rId4">
            <a:alphaModFix/>
          </a:blip>
          <a:srcRect/>
          <a:stretch/>
        </p:blipFill>
        <p:spPr>
          <a:xfrm>
            <a:off x="1356151" y="3816164"/>
            <a:ext cx="2627299" cy="523534"/>
          </a:xfrm>
          <a:prstGeom prst="rect">
            <a:avLst/>
          </a:prstGeom>
          <a:noFill/>
          <a:ln>
            <a:noFill/>
          </a:ln>
        </p:spPr>
      </p:pic>
      <p:pic>
        <p:nvPicPr>
          <p:cNvPr id="593" name="Shape 593"/>
          <p:cNvPicPr preferRelativeResize="0"/>
          <p:nvPr/>
        </p:nvPicPr>
        <p:blipFill rotWithShape="1">
          <a:blip r:embed="rId5">
            <a:alphaModFix/>
          </a:blip>
          <a:srcRect l="55838"/>
          <a:stretch/>
        </p:blipFill>
        <p:spPr>
          <a:xfrm>
            <a:off x="5300888" y="931888"/>
            <a:ext cx="2202774" cy="1247025"/>
          </a:xfrm>
          <a:prstGeom prst="rect">
            <a:avLst/>
          </a:prstGeom>
          <a:noFill/>
          <a:ln>
            <a:noFill/>
          </a:ln>
        </p:spPr>
      </p:pic>
      <p:pic>
        <p:nvPicPr>
          <p:cNvPr id="594" name="Shape 594"/>
          <p:cNvPicPr preferRelativeResize="0"/>
          <p:nvPr/>
        </p:nvPicPr>
        <p:blipFill rotWithShape="1">
          <a:blip r:embed="rId6">
            <a:alphaModFix/>
          </a:blip>
          <a:srcRect/>
          <a:stretch/>
        </p:blipFill>
        <p:spPr>
          <a:xfrm>
            <a:off x="5208513" y="2308263"/>
            <a:ext cx="2052225" cy="879975"/>
          </a:xfrm>
          <a:prstGeom prst="rect">
            <a:avLst/>
          </a:prstGeom>
          <a:noFill/>
          <a:ln>
            <a:noFill/>
          </a:ln>
        </p:spPr>
      </p:pic>
      <p:pic>
        <p:nvPicPr>
          <p:cNvPr id="595" name="Shape 595"/>
          <p:cNvPicPr preferRelativeResize="0"/>
          <p:nvPr/>
        </p:nvPicPr>
        <p:blipFill rotWithShape="1">
          <a:blip r:embed="rId7">
            <a:alphaModFix/>
          </a:blip>
          <a:srcRect/>
          <a:stretch/>
        </p:blipFill>
        <p:spPr>
          <a:xfrm>
            <a:off x="1179371" y="1476350"/>
            <a:ext cx="3059780" cy="562225"/>
          </a:xfrm>
          <a:prstGeom prst="rect">
            <a:avLst/>
          </a:prstGeom>
          <a:noFill/>
          <a:ln>
            <a:noFill/>
          </a:ln>
        </p:spPr>
      </p:pic>
      <p:pic>
        <p:nvPicPr>
          <p:cNvPr id="596" name="Shape 596"/>
          <p:cNvPicPr preferRelativeResize="0"/>
          <p:nvPr/>
        </p:nvPicPr>
        <p:blipFill rotWithShape="1">
          <a:blip r:embed="rId8">
            <a:alphaModFix/>
          </a:blip>
          <a:srcRect/>
          <a:stretch/>
        </p:blipFill>
        <p:spPr>
          <a:xfrm>
            <a:off x="2179654" y="2517475"/>
            <a:ext cx="750785" cy="829601"/>
          </a:xfrm>
          <a:prstGeom prst="rect">
            <a:avLst/>
          </a:prstGeom>
          <a:noFill/>
          <a:ln>
            <a:noFill/>
          </a:ln>
        </p:spPr>
      </p:pic>
      <p:sp>
        <p:nvSpPr>
          <p:cNvPr id="597" name="Shape 597"/>
          <p:cNvSpPr txBox="1">
            <a:spLocks noGrp="1"/>
          </p:cNvSpPr>
          <p:nvPr>
            <p:ph type="ctrTitle"/>
          </p:nvPr>
        </p:nvSpPr>
        <p:spPr>
          <a:xfrm>
            <a:off x="1143000" y="540573"/>
            <a:ext cx="6858000" cy="785700"/>
          </a:xfrm>
          <a:prstGeom prst="rect">
            <a:avLst/>
          </a:prstGeom>
          <a:noFill/>
          <a:ln>
            <a:noFill/>
          </a:ln>
        </p:spPr>
        <p:txBody>
          <a:bodyPr spcFirstLastPara="1" wrap="square" lIns="68575" tIns="68575" rIns="68575" bIns="68575" anchor="b" anchorCtr="0">
            <a:noAutofit/>
          </a:bodyPr>
          <a:lstStyle/>
          <a:p>
            <a:pPr marL="0" marR="0" lvl="0" indent="0" algn="ctr" rtl="0">
              <a:lnSpc>
                <a:spcPct val="100000"/>
              </a:lnSpc>
              <a:spcBef>
                <a:spcPts val="0"/>
              </a:spcBef>
              <a:spcAft>
                <a:spcPts val="1600"/>
              </a:spcAft>
              <a:buClr>
                <a:schemeClr val="dk1"/>
              </a:buClr>
              <a:buSzPts val="1100"/>
              <a:buFont typeface="Arial"/>
              <a:buNone/>
            </a:pPr>
            <a:r>
              <a:rPr lang="en" sz="3600" b="1" u="none" strike="noStrike" cap="none" dirty="0">
                <a:solidFill>
                  <a:schemeClr val="lt1"/>
                </a:solidFill>
                <a:latin typeface="Avenir Next Demi Bold" panose="020B0503020202020204" pitchFamily="34" charset="0"/>
                <a:ea typeface="Raleway"/>
                <a:cs typeface="Raleway"/>
                <a:sym typeface="Raleway"/>
              </a:rPr>
              <a:t>Python-Libraries</a:t>
            </a:r>
            <a:endParaRPr sz="4500" b="1" u="none" strike="noStrike" cap="none" dirty="0">
              <a:solidFill>
                <a:schemeClr val="dk1"/>
              </a:solidFill>
              <a:latin typeface="Avenir Next Demi Bold" panose="020B0503020202020204" pitchFamily="34" charset="0"/>
              <a:sym typeface="Calibri"/>
            </a:endParaRPr>
          </a:p>
        </p:txBody>
      </p:sp>
      <p:sp>
        <p:nvSpPr>
          <p:cNvPr id="598" name="Shape 598"/>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18</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2"/>
        <p:cNvGrpSpPr/>
        <p:nvPr/>
      </p:nvGrpSpPr>
      <p:grpSpPr>
        <a:xfrm>
          <a:off x="0" y="0"/>
          <a:ext cx="0" cy="0"/>
          <a:chOff x="0" y="0"/>
          <a:chExt cx="0" cy="0"/>
        </a:xfrm>
      </p:grpSpPr>
      <p:sp>
        <p:nvSpPr>
          <p:cNvPr id="603" name="Shape 603"/>
          <p:cNvSpPr/>
          <p:nvPr/>
        </p:nvSpPr>
        <p:spPr>
          <a:xfrm>
            <a:off x="0" y="486000"/>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604" name="Shape 604"/>
          <p:cNvSpPr txBox="1">
            <a:spLocks noGrp="1"/>
          </p:cNvSpPr>
          <p:nvPr>
            <p:ph type="body" idx="1"/>
          </p:nvPr>
        </p:nvSpPr>
        <p:spPr>
          <a:xfrm>
            <a:off x="628650" y="1509600"/>
            <a:ext cx="7886700" cy="2124300"/>
          </a:xfrm>
          <a:prstGeom prst="rect">
            <a:avLst/>
          </a:prstGeom>
          <a:noFill/>
          <a:ln>
            <a:noFill/>
          </a:ln>
        </p:spPr>
        <p:txBody>
          <a:bodyPr spcFirstLastPara="1" wrap="square" lIns="68575" tIns="68575" rIns="68575" bIns="68575" anchor="t" anchorCtr="0">
            <a:noAutofit/>
          </a:bodyPr>
          <a:lstStyle/>
          <a:p>
            <a:pPr marL="457200" marR="0" lvl="0" indent="-355600" algn="l" rtl="0">
              <a:lnSpc>
                <a:spcPct val="115000"/>
              </a:lnSpc>
              <a:spcBef>
                <a:spcPts val="800"/>
              </a:spcBef>
              <a:spcAft>
                <a:spcPts val="0"/>
              </a:spcAft>
              <a:buClr>
                <a:srgbClr val="FFFFFF"/>
              </a:buClr>
              <a:buSzPts val="20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Syncing team progress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55600" algn="l" rtl="0">
              <a:lnSpc>
                <a:spcPct val="115000"/>
              </a:lnSpc>
              <a:spcBef>
                <a:spcPts val="800"/>
              </a:spcBef>
              <a:spcAft>
                <a:spcPts val="0"/>
              </a:spcAft>
              <a:buClr>
                <a:srgbClr val="FFFFFF"/>
              </a:buClr>
              <a:buSzPts val="20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Libraries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914400" marR="0" lvl="1" indent="-355600" algn="l" rtl="0">
              <a:lnSpc>
                <a:spcPct val="115000"/>
              </a:lnSpc>
              <a:spcBef>
                <a:spcPts val="1000"/>
              </a:spcBef>
              <a:spcAft>
                <a:spcPts val="0"/>
              </a:spcAft>
              <a:buClr>
                <a:srgbClr val="FFFFFF"/>
              </a:buClr>
              <a:buSzPts val="2000"/>
              <a:buFont typeface="Lato"/>
              <a:buChar char="•"/>
            </a:pPr>
            <a:r>
              <a:rPr lang="en" sz="2200" b="0" i="0" u="none" strike="noStrike" cap="none" dirty="0" err="1">
                <a:solidFill>
                  <a:srgbClr val="FFFFFF"/>
                </a:solidFill>
                <a:latin typeface="Calibri" panose="020F0502020204030204" pitchFamily="34" charset="0"/>
                <a:ea typeface="Lato"/>
                <a:cs typeface="Calibri" panose="020F0502020204030204" pitchFamily="34" charset="0"/>
                <a:sym typeface="Lato"/>
              </a:rPr>
              <a:t>Scikit</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 Learn</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914400" marR="0" lvl="1" indent="-355600" algn="l" rtl="0">
              <a:lnSpc>
                <a:spcPct val="115000"/>
              </a:lnSpc>
              <a:spcBef>
                <a:spcPts val="1000"/>
              </a:spcBef>
              <a:spcAft>
                <a:spcPts val="0"/>
              </a:spcAft>
              <a:buClr>
                <a:srgbClr val="FFFFFF"/>
              </a:buClr>
              <a:buSzPts val="20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Matplotlib</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914400" marR="0" lvl="1" indent="-355600" algn="l" rtl="0">
              <a:lnSpc>
                <a:spcPct val="115000"/>
              </a:lnSpc>
              <a:spcBef>
                <a:spcPts val="1000"/>
              </a:spcBef>
              <a:spcAft>
                <a:spcPts val="0"/>
              </a:spcAft>
              <a:buClr>
                <a:srgbClr val="FFFFFF"/>
              </a:buClr>
              <a:buSzPts val="2000"/>
              <a:buFont typeface="Lato"/>
              <a:buChar char="•"/>
            </a:pPr>
            <a:r>
              <a:rPr lang="en" sz="2200" dirty="0">
                <a:solidFill>
                  <a:srgbClr val="FFFFFF"/>
                </a:solidFill>
                <a:latin typeface="Calibri" panose="020F0502020204030204" pitchFamily="34" charset="0"/>
                <a:ea typeface="Lato"/>
                <a:cs typeface="Calibri" panose="020F0502020204030204" pitchFamily="34" charset="0"/>
                <a:sym typeface="Lato"/>
              </a:rPr>
              <a:t>GDAL</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p:txBody>
      </p:sp>
      <p:sp>
        <p:nvSpPr>
          <p:cNvPr id="605" name="Shape 605"/>
          <p:cNvSpPr txBox="1">
            <a:spLocks noGrp="1"/>
          </p:cNvSpPr>
          <p:nvPr>
            <p:ph type="title"/>
          </p:nvPr>
        </p:nvSpPr>
        <p:spPr>
          <a:xfrm>
            <a:off x="510600" y="486000"/>
            <a:ext cx="8122800" cy="994200"/>
          </a:xfrm>
          <a:prstGeom prst="rect">
            <a:avLst/>
          </a:prstGeom>
          <a:noFill/>
          <a:ln>
            <a:noFill/>
          </a:ln>
        </p:spPr>
        <p:txBody>
          <a:bodyPr spcFirstLastPara="1" wrap="square" lIns="68575" tIns="68575" rIns="68575" bIns="68575" anchor="ctr" anchorCtr="0">
            <a:noAutofit/>
          </a:bodyPr>
          <a:lstStyle/>
          <a:p>
            <a:pPr marL="0" marR="0" lvl="0" indent="0" algn="ctr" rtl="0">
              <a:lnSpc>
                <a:spcPct val="115000"/>
              </a:lnSpc>
              <a:spcBef>
                <a:spcPts val="800"/>
              </a:spcBef>
              <a:spcAft>
                <a:spcPts val="0"/>
              </a:spcAft>
              <a:buClr>
                <a:schemeClr val="dk1"/>
              </a:buClr>
              <a:buSzPts val="1100"/>
              <a:buFont typeface="Arial"/>
              <a:buNone/>
            </a:pPr>
            <a:r>
              <a:rPr lang="en" sz="3600" b="1" u="none" strike="noStrike" cap="none" dirty="0">
                <a:solidFill>
                  <a:srgbClr val="F3F3F3"/>
                </a:solidFill>
                <a:latin typeface="Avenir Next Demi Bold" panose="020B0503020202020204" pitchFamily="34" charset="0"/>
                <a:ea typeface="Raleway"/>
                <a:cs typeface="Raleway"/>
                <a:sym typeface="Raleway"/>
              </a:rPr>
              <a:t>Learning Experiences</a:t>
            </a:r>
            <a:endParaRPr sz="3300" b="1" u="none" strike="noStrike" cap="none" dirty="0">
              <a:solidFill>
                <a:schemeClr val="dk1"/>
              </a:solidFill>
              <a:latin typeface="Avenir Next Demi Bold" panose="020B0503020202020204" pitchFamily="34" charset="0"/>
              <a:sym typeface="Calibri"/>
            </a:endParaRPr>
          </a:p>
        </p:txBody>
      </p:sp>
      <p:sp>
        <p:nvSpPr>
          <p:cNvPr id="606" name="Shape 606"/>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19</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
        <p:cNvGrpSpPr/>
        <p:nvPr/>
      </p:nvGrpSpPr>
      <p:grpSpPr>
        <a:xfrm>
          <a:off x="0" y="0"/>
          <a:ext cx="0" cy="0"/>
          <a:chOff x="0" y="0"/>
          <a:chExt cx="0" cy="0"/>
        </a:xfrm>
      </p:grpSpPr>
      <p:sp>
        <p:nvSpPr>
          <p:cNvPr id="368" name="Shape 368"/>
          <p:cNvSpPr/>
          <p:nvPr/>
        </p:nvSpPr>
        <p:spPr>
          <a:xfrm>
            <a:off x="0" y="378750"/>
            <a:ext cx="9144000" cy="43860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369" name="Shape 369"/>
          <p:cNvSpPr txBox="1">
            <a:spLocks noGrp="1"/>
          </p:cNvSpPr>
          <p:nvPr>
            <p:ph type="body" idx="1"/>
          </p:nvPr>
        </p:nvSpPr>
        <p:spPr>
          <a:xfrm>
            <a:off x="609075" y="1194900"/>
            <a:ext cx="8208300" cy="3200700"/>
          </a:xfrm>
          <a:prstGeom prst="rect">
            <a:avLst/>
          </a:prstGeom>
          <a:noFill/>
          <a:ln>
            <a:noFill/>
          </a:ln>
        </p:spPr>
        <p:txBody>
          <a:bodyPr spcFirstLastPara="1" wrap="square" lIns="68575" tIns="68575" rIns="68575" bIns="68575" anchor="t" anchorCtr="0">
            <a:noAutofit/>
          </a:bodyPr>
          <a:lstStyle/>
          <a:p>
            <a:pPr marL="342900" marR="0" lvl="0" indent="-298450" algn="l" rtl="0">
              <a:lnSpc>
                <a:spcPct val="90000"/>
              </a:lnSpc>
              <a:spcBef>
                <a:spcPts val="80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Introduction</a:t>
            </a:r>
            <a:endParaRPr sz="2100" b="0" i="0" u="none" strike="noStrike" cap="none" dirty="0">
              <a:solidFill>
                <a:srgbClr val="FFFFFF"/>
              </a:solidFill>
              <a:latin typeface="Calibri"/>
              <a:ea typeface="Calibri"/>
              <a:cs typeface="Calibri"/>
              <a:sym typeface="Calibri"/>
            </a:endParaRPr>
          </a:p>
          <a:p>
            <a:pPr marL="342900" marR="0" lvl="0" indent="-298450" algn="l" rtl="0">
              <a:lnSpc>
                <a:spcPct val="90000"/>
              </a:lnSpc>
              <a:spcBef>
                <a:spcPts val="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Objective</a:t>
            </a:r>
            <a:endParaRPr sz="2100" b="0" i="0" u="none" strike="noStrike" cap="none" dirty="0">
              <a:solidFill>
                <a:srgbClr val="FFFFFF"/>
              </a:solidFill>
              <a:latin typeface="Calibri"/>
              <a:ea typeface="Calibri"/>
              <a:cs typeface="Calibri"/>
              <a:sym typeface="Calibri"/>
            </a:endParaRPr>
          </a:p>
          <a:p>
            <a:pPr marL="342900" marR="0" lvl="0" indent="-298450" algn="l" rtl="0">
              <a:lnSpc>
                <a:spcPct val="90000"/>
              </a:lnSpc>
              <a:spcBef>
                <a:spcPts val="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DFD</a:t>
            </a:r>
            <a:endParaRPr sz="2100" b="0" i="0" u="none" strike="noStrike" cap="none" dirty="0">
              <a:solidFill>
                <a:srgbClr val="FFFFFF"/>
              </a:solidFill>
              <a:latin typeface="Calibri"/>
              <a:ea typeface="Calibri"/>
              <a:cs typeface="Calibri"/>
              <a:sym typeface="Calibri"/>
            </a:endParaRPr>
          </a:p>
          <a:p>
            <a:pPr marL="342900" marR="0" lvl="0" indent="-298450" algn="l" rtl="0">
              <a:lnSpc>
                <a:spcPct val="90000"/>
              </a:lnSpc>
              <a:spcBef>
                <a:spcPts val="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Features (CLI, Layer Selection, Function Selection, Demo, Graph Types)</a:t>
            </a:r>
            <a:endParaRPr sz="2100" b="0" i="0" u="none" strike="noStrike" cap="none" dirty="0">
              <a:solidFill>
                <a:srgbClr val="FFFFFF"/>
              </a:solidFill>
              <a:latin typeface="Calibri"/>
              <a:ea typeface="Calibri"/>
              <a:cs typeface="Calibri"/>
              <a:sym typeface="Calibri"/>
            </a:endParaRPr>
          </a:p>
          <a:p>
            <a:pPr marL="342900" marR="0" lvl="0" indent="-298450" algn="l" rtl="0">
              <a:lnSpc>
                <a:spcPct val="90000"/>
              </a:lnSpc>
              <a:spcBef>
                <a:spcPts val="0"/>
              </a:spcBef>
              <a:spcAft>
                <a:spcPts val="0"/>
              </a:spcAft>
              <a:buClr>
                <a:srgbClr val="FFFFFF"/>
              </a:buClr>
              <a:buSzPts val="2100"/>
              <a:buFont typeface="Arial"/>
              <a:buChar char="•"/>
            </a:pPr>
            <a:r>
              <a:rPr lang="en" dirty="0">
                <a:solidFill>
                  <a:srgbClr val="FFFFFF"/>
                </a:solidFill>
              </a:rPr>
              <a:t>Python-Libraries</a:t>
            </a:r>
            <a:endParaRPr dirty="0">
              <a:solidFill>
                <a:srgbClr val="FFFFFF"/>
              </a:solidFill>
            </a:endParaRPr>
          </a:p>
          <a:p>
            <a:pPr marL="342900" marR="0" lvl="0" indent="-298450" algn="l" rtl="0">
              <a:lnSpc>
                <a:spcPct val="90000"/>
              </a:lnSpc>
              <a:spcBef>
                <a:spcPts val="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Learning Experiences</a:t>
            </a:r>
            <a:endParaRPr sz="2100" b="0" i="0" u="none" strike="noStrike" cap="none" dirty="0">
              <a:solidFill>
                <a:srgbClr val="FFFFFF"/>
              </a:solidFill>
              <a:latin typeface="Calibri"/>
              <a:ea typeface="Calibri"/>
              <a:cs typeface="Calibri"/>
              <a:sym typeface="Calibri"/>
            </a:endParaRPr>
          </a:p>
          <a:p>
            <a:pPr marL="342900" marR="0" lvl="0" indent="-298450" algn="l" rtl="0">
              <a:lnSpc>
                <a:spcPct val="90000"/>
              </a:lnSpc>
              <a:spcBef>
                <a:spcPts val="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Challenges</a:t>
            </a:r>
            <a:endParaRPr sz="2100" b="0" i="0" u="none" strike="noStrike" cap="none" dirty="0">
              <a:solidFill>
                <a:srgbClr val="FFFFFF"/>
              </a:solidFill>
              <a:latin typeface="Calibri"/>
              <a:ea typeface="Calibri"/>
              <a:cs typeface="Calibri"/>
              <a:sym typeface="Calibri"/>
            </a:endParaRPr>
          </a:p>
          <a:p>
            <a:pPr marL="342900" marR="0" lvl="0" indent="-298450" algn="l" rtl="0">
              <a:lnSpc>
                <a:spcPct val="90000"/>
              </a:lnSpc>
              <a:spcBef>
                <a:spcPts val="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Future Plans</a:t>
            </a:r>
            <a:endParaRPr sz="2100" b="0" i="0" u="none" strike="noStrike" cap="none" dirty="0">
              <a:solidFill>
                <a:srgbClr val="FFFFFF"/>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dirty="0">
              <a:solidFill>
                <a:srgbClr val="FFFFFF"/>
              </a:solidFill>
              <a:latin typeface="Calibri"/>
              <a:ea typeface="Calibri"/>
              <a:cs typeface="Calibri"/>
              <a:sym typeface="Calibri"/>
            </a:endParaRPr>
          </a:p>
        </p:txBody>
      </p:sp>
      <p:sp>
        <p:nvSpPr>
          <p:cNvPr id="370" name="Shape 370"/>
          <p:cNvSpPr txBox="1">
            <a:spLocks noGrp="1"/>
          </p:cNvSpPr>
          <p:nvPr>
            <p:ph type="ctrTitle" idx="4294967295"/>
          </p:nvPr>
        </p:nvSpPr>
        <p:spPr>
          <a:xfrm>
            <a:off x="1143000" y="460773"/>
            <a:ext cx="6858000" cy="7857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1600"/>
              </a:spcAft>
              <a:buClr>
                <a:schemeClr val="dk1"/>
              </a:buClr>
              <a:buSzPts val="1100"/>
              <a:buFont typeface="Arial"/>
              <a:buNone/>
            </a:pPr>
            <a:r>
              <a:rPr lang="en" sz="3600" b="1" u="none" strike="noStrike" cap="none" dirty="0">
                <a:solidFill>
                  <a:schemeClr val="lt1"/>
                </a:solidFill>
                <a:latin typeface="Avenir Next Demi Bold" panose="020B0503020202020204" pitchFamily="34" charset="0"/>
                <a:ea typeface="Raleway"/>
                <a:cs typeface="Raleway"/>
                <a:sym typeface="Raleway"/>
              </a:rPr>
              <a:t>Agenda</a:t>
            </a:r>
            <a:endParaRPr sz="3300" b="1" u="none" strike="noStrike" cap="none" dirty="0">
              <a:solidFill>
                <a:schemeClr val="dk1"/>
              </a:solidFill>
              <a:latin typeface="Avenir Next Demi Bold" panose="020B0503020202020204" pitchFamily="34" charset="0"/>
              <a:sym typeface="Calibri"/>
            </a:endParaRPr>
          </a:p>
        </p:txBody>
      </p:sp>
      <p:sp>
        <p:nvSpPr>
          <p:cNvPr id="371" name="Shape 371"/>
          <p:cNvSpPr txBox="1">
            <a:spLocks noGrp="1"/>
          </p:cNvSpPr>
          <p:nvPr>
            <p:ph type="sldNum" idx="12"/>
          </p:nvPr>
        </p:nvSpPr>
        <p:spPr>
          <a:xfrm>
            <a:off x="7086600" y="4840377"/>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2</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0"/>
        <p:cNvGrpSpPr/>
        <p:nvPr/>
      </p:nvGrpSpPr>
      <p:grpSpPr>
        <a:xfrm>
          <a:off x="0" y="0"/>
          <a:ext cx="0" cy="0"/>
          <a:chOff x="0" y="0"/>
          <a:chExt cx="0" cy="0"/>
        </a:xfrm>
      </p:grpSpPr>
      <p:sp>
        <p:nvSpPr>
          <p:cNvPr id="611" name="Shape 611"/>
          <p:cNvSpPr/>
          <p:nvPr/>
        </p:nvSpPr>
        <p:spPr>
          <a:xfrm>
            <a:off x="0" y="486000"/>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612" name="Shape 612"/>
          <p:cNvSpPr txBox="1">
            <a:spLocks noGrp="1"/>
          </p:cNvSpPr>
          <p:nvPr>
            <p:ph type="body" idx="1"/>
          </p:nvPr>
        </p:nvSpPr>
        <p:spPr>
          <a:xfrm>
            <a:off x="759375" y="486000"/>
            <a:ext cx="7886700" cy="29505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chemeClr val="dk1"/>
              </a:buClr>
              <a:buSzPts val="2100"/>
              <a:buFont typeface="Arial"/>
              <a:buNone/>
            </a:pPr>
            <a:r>
              <a:rPr lang="en" sz="3600" b="1" u="none" strike="noStrike" cap="none" dirty="0">
                <a:solidFill>
                  <a:schemeClr val="lt1"/>
                </a:solidFill>
                <a:latin typeface="Avenir Next Demi Bold" panose="020B0503020202020204" pitchFamily="34" charset="0"/>
                <a:ea typeface="Raleway"/>
                <a:cs typeface="Raleway"/>
                <a:sym typeface="Raleway"/>
              </a:rPr>
              <a:t>Challenges</a:t>
            </a:r>
            <a:endParaRPr sz="3600" b="1" u="none" strike="noStrike" cap="none" dirty="0">
              <a:solidFill>
                <a:schemeClr val="lt1"/>
              </a:solidFill>
              <a:latin typeface="Avenir Next Demi Bold" panose="020B0503020202020204" pitchFamily="34" charset="0"/>
              <a:ea typeface="Raleway"/>
              <a:cs typeface="Raleway"/>
              <a:sym typeface="Raleway"/>
            </a:endParaRPr>
          </a:p>
          <a:p>
            <a:pPr marL="0" marR="0" lvl="0" indent="0" algn="ctr" rtl="0">
              <a:lnSpc>
                <a:spcPct val="100000"/>
              </a:lnSpc>
              <a:spcBef>
                <a:spcPts val="0"/>
              </a:spcBef>
              <a:spcAft>
                <a:spcPts val="0"/>
              </a:spcAft>
              <a:buClr>
                <a:schemeClr val="dk1"/>
              </a:buClr>
              <a:buSzPts val="2100"/>
              <a:buFont typeface="Arial"/>
              <a:buNone/>
            </a:pPr>
            <a:endParaRPr sz="1000" b="1" i="0" u="none" strike="noStrike" cap="none" dirty="0">
              <a:solidFill>
                <a:schemeClr val="lt1"/>
              </a:solidFill>
              <a:latin typeface="Raleway"/>
              <a:ea typeface="Raleway"/>
              <a:cs typeface="Raleway"/>
              <a:sym typeface="Raleway"/>
            </a:endParaRPr>
          </a:p>
          <a:p>
            <a:pPr marL="457200" marR="0" lvl="0" indent="-361950" algn="l" rtl="0">
              <a:lnSpc>
                <a:spcPct val="100000"/>
              </a:lnSpc>
              <a:spcBef>
                <a:spcPts val="8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Integration of functions for CLI</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Converting to decimal degrees </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Machine Learning</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914400" marR="0" lvl="1" indent="-317500" algn="l" rtl="0">
              <a:lnSpc>
                <a:spcPct val="90000"/>
              </a:lnSpc>
              <a:spcBef>
                <a:spcPts val="1000"/>
              </a:spcBef>
              <a:spcAft>
                <a:spcPts val="0"/>
              </a:spcAft>
              <a:buClr>
                <a:srgbClr val="FFFFFF"/>
              </a:buClr>
              <a:buSzPts val="14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Algorithms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0"/>
              </a:spcAft>
              <a:buClr>
                <a:srgbClr val="FFFFFF"/>
              </a:buClr>
              <a:buSzPts val="2100"/>
              <a:buFont typeface="Lato"/>
              <a:buChar char="•"/>
            </a:pPr>
            <a:r>
              <a:rPr lang="en" sz="2200" b="0" i="0" u="none" strike="noStrike" cap="none" dirty="0" err="1">
                <a:solidFill>
                  <a:srgbClr val="FFFFFF"/>
                </a:solidFill>
                <a:latin typeface="Calibri" panose="020F0502020204030204" pitchFamily="34" charset="0"/>
                <a:ea typeface="Lato"/>
                <a:cs typeface="Calibri" panose="020F0502020204030204" pitchFamily="34" charset="0"/>
                <a:sym typeface="Lato"/>
              </a:rPr>
              <a:t>NaN</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 Values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0"/>
              </a:spcAft>
              <a:buClr>
                <a:srgbClr val="FFFFFF"/>
              </a:buClr>
              <a:buSzPts val="2100"/>
              <a:buFont typeface="Lato"/>
              <a:buChar char="•"/>
            </a:pPr>
            <a:r>
              <a:rPr lang="en" sz="2200" dirty="0" err="1">
                <a:solidFill>
                  <a:srgbClr val="FFFFFF"/>
                </a:solidFill>
                <a:latin typeface="Calibri" panose="020F0502020204030204" pitchFamily="34" charset="0"/>
                <a:ea typeface="Lato"/>
                <a:cs typeface="Calibri" panose="020F0502020204030204" pitchFamily="34" charset="0"/>
                <a:sym typeface="Lato"/>
              </a:rPr>
              <a:t>Contourplot</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p:txBody>
      </p:sp>
      <p:sp>
        <p:nvSpPr>
          <p:cNvPr id="613" name="Shape 613"/>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20</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7"/>
        <p:cNvGrpSpPr/>
        <p:nvPr/>
      </p:nvGrpSpPr>
      <p:grpSpPr>
        <a:xfrm>
          <a:off x="0" y="0"/>
          <a:ext cx="0" cy="0"/>
          <a:chOff x="0" y="0"/>
          <a:chExt cx="0" cy="0"/>
        </a:xfrm>
      </p:grpSpPr>
      <p:sp>
        <p:nvSpPr>
          <p:cNvPr id="618" name="Shape 618"/>
          <p:cNvSpPr/>
          <p:nvPr/>
        </p:nvSpPr>
        <p:spPr>
          <a:xfrm>
            <a:off x="0" y="486000"/>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619" name="Shape 619"/>
          <p:cNvSpPr txBox="1"/>
          <p:nvPr/>
        </p:nvSpPr>
        <p:spPr>
          <a:xfrm>
            <a:off x="95502" y="-38467"/>
            <a:ext cx="2978507" cy="405834"/>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620" name="Shape 620"/>
          <p:cNvSpPr txBox="1">
            <a:spLocks noGrp="1"/>
          </p:cNvSpPr>
          <p:nvPr>
            <p:ph type="body" idx="1"/>
          </p:nvPr>
        </p:nvSpPr>
        <p:spPr>
          <a:xfrm>
            <a:off x="628650" y="486000"/>
            <a:ext cx="7886700" cy="32634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0"/>
              </a:spcBef>
              <a:spcAft>
                <a:spcPts val="0"/>
              </a:spcAft>
              <a:buClr>
                <a:schemeClr val="dk1"/>
              </a:buClr>
              <a:buSzPts val="2100"/>
              <a:buFont typeface="Arial"/>
              <a:buNone/>
            </a:pPr>
            <a:r>
              <a:rPr lang="en" sz="3600" b="1" u="none" strike="noStrike" cap="none" dirty="0">
                <a:solidFill>
                  <a:srgbClr val="FFFFFF"/>
                </a:solidFill>
                <a:latin typeface="Avenir Next Demi Bold" panose="020B0503020202020204" pitchFamily="34" charset="0"/>
                <a:ea typeface="Raleway"/>
                <a:cs typeface="Raleway"/>
                <a:sym typeface="Raleway"/>
              </a:rPr>
              <a:t>Future Plans</a:t>
            </a:r>
            <a:endParaRPr sz="3600" b="1" u="none" strike="noStrike" cap="none" dirty="0">
              <a:solidFill>
                <a:srgbClr val="FFFFFF"/>
              </a:solidFill>
              <a:latin typeface="Avenir Next Demi Bold" panose="020B0503020202020204" pitchFamily="34" charset="0"/>
              <a:ea typeface="Raleway"/>
              <a:cs typeface="Raleway"/>
              <a:sym typeface="Raleway"/>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dirty="0">
              <a:solidFill>
                <a:srgbClr val="FFFFFF"/>
              </a:solidFill>
              <a:latin typeface="Calibri"/>
              <a:ea typeface="Calibri"/>
              <a:cs typeface="Calibri"/>
              <a:sym typeface="Calibri"/>
            </a:endParaRPr>
          </a:p>
          <a:p>
            <a:pPr marL="457200" marR="0" lvl="0" indent="-419100" algn="l" rtl="0">
              <a:lnSpc>
                <a:spcPct val="90000"/>
              </a:lnSpc>
              <a:spcBef>
                <a:spcPts val="1000"/>
              </a:spcBef>
              <a:spcAft>
                <a:spcPts val="0"/>
              </a:spcAft>
              <a:buClr>
                <a:srgbClr val="FFFFFF"/>
              </a:buClr>
              <a:buSzPts val="3000"/>
              <a:buFont typeface="Arial"/>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Selecting all layers from </a:t>
            </a:r>
            <a:r>
              <a:rPr lang="en" sz="2200" b="0" i="0" u="none" strike="noStrike" cap="none" dirty="0" err="1">
                <a:solidFill>
                  <a:srgbClr val="FFFFFF"/>
                </a:solidFill>
                <a:latin typeface="Calibri" panose="020F0502020204030204" pitchFamily="34" charset="0"/>
                <a:ea typeface="Lato"/>
                <a:cs typeface="Calibri" panose="020F0502020204030204" pitchFamily="34" charset="0"/>
                <a:sym typeface="Lato"/>
              </a:rPr>
              <a:t>Moontrek</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Multiband files</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0" marR="0" lvl="0" indent="0" algn="l" rtl="0">
              <a:lnSpc>
                <a:spcPct val="90000"/>
              </a:lnSpc>
              <a:spcBef>
                <a:spcPts val="1000"/>
              </a:spcBef>
              <a:spcAft>
                <a:spcPts val="0"/>
              </a:spcAft>
              <a:buClr>
                <a:schemeClr val="dk1"/>
              </a:buClr>
              <a:buSzPts val="2100"/>
              <a:buFont typeface="Arial"/>
              <a:buNone/>
            </a:pPr>
            <a:endParaRPr sz="2100" b="0" i="0" u="none" strike="noStrike" cap="none" dirty="0">
              <a:solidFill>
                <a:srgbClr val="FFFFFF"/>
              </a:solidFill>
              <a:latin typeface="Lato"/>
              <a:ea typeface="Lato"/>
              <a:cs typeface="Lato"/>
              <a:sym typeface="Lato"/>
            </a:endParaRPr>
          </a:p>
        </p:txBody>
      </p:sp>
      <p:sp>
        <p:nvSpPr>
          <p:cNvPr id="621" name="Shape 621"/>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21</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5"/>
        <p:cNvGrpSpPr/>
        <p:nvPr/>
      </p:nvGrpSpPr>
      <p:grpSpPr>
        <a:xfrm>
          <a:off x="0" y="0"/>
          <a:ext cx="0" cy="0"/>
          <a:chOff x="0" y="0"/>
          <a:chExt cx="0" cy="0"/>
        </a:xfrm>
      </p:grpSpPr>
      <p:sp>
        <p:nvSpPr>
          <p:cNvPr id="626" name="Shape 626"/>
          <p:cNvSpPr/>
          <p:nvPr/>
        </p:nvSpPr>
        <p:spPr>
          <a:xfrm>
            <a:off x="0" y="486000"/>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627" name="Shape 627"/>
          <p:cNvSpPr txBox="1"/>
          <p:nvPr/>
        </p:nvSpPr>
        <p:spPr>
          <a:xfrm>
            <a:off x="95502" y="-38467"/>
            <a:ext cx="2978400" cy="405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628" name="Shape 628"/>
          <p:cNvSpPr txBox="1">
            <a:spLocks noGrp="1"/>
          </p:cNvSpPr>
          <p:nvPr>
            <p:ph type="ctrTitle" idx="4294967295"/>
          </p:nvPr>
        </p:nvSpPr>
        <p:spPr>
          <a:xfrm>
            <a:off x="1275150" y="1430950"/>
            <a:ext cx="6593700" cy="11598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300"/>
              <a:buFont typeface="Calibri"/>
              <a:buNone/>
            </a:pPr>
            <a:r>
              <a:rPr lang="en" sz="9600" b="0" i="0" u="none" strike="noStrike" cap="none" dirty="0">
                <a:solidFill>
                  <a:srgbClr val="FFFFFF"/>
                </a:solidFill>
                <a:latin typeface="Calibri"/>
                <a:ea typeface="Calibri"/>
                <a:cs typeface="Calibri"/>
                <a:sym typeface="Calibri"/>
              </a:rPr>
              <a:t>Thanks!</a:t>
            </a:r>
            <a:endParaRPr sz="9600" b="0" i="0" u="none" strike="noStrike" cap="none" dirty="0">
              <a:solidFill>
                <a:srgbClr val="FFFFFF"/>
              </a:solidFill>
              <a:latin typeface="Calibri"/>
              <a:ea typeface="Calibri"/>
              <a:cs typeface="Calibri"/>
              <a:sym typeface="Calibri"/>
            </a:endParaRPr>
          </a:p>
        </p:txBody>
      </p:sp>
      <p:sp>
        <p:nvSpPr>
          <p:cNvPr id="629" name="Shape 629"/>
          <p:cNvSpPr txBox="1">
            <a:spLocks noGrp="1"/>
          </p:cNvSpPr>
          <p:nvPr>
            <p:ph type="subTitle" idx="4294967295"/>
          </p:nvPr>
        </p:nvSpPr>
        <p:spPr>
          <a:xfrm>
            <a:off x="1275150" y="2661625"/>
            <a:ext cx="6593700" cy="10596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r>
              <a:rPr lang="en" sz="3600" b="1" i="0" u="none" strike="noStrike" cap="none" dirty="0">
                <a:solidFill>
                  <a:srgbClr val="FFFFFF"/>
                </a:solidFill>
                <a:latin typeface="Calibri"/>
                <a:ea typeface="Calibri"/>
                <a:cs typeface="Calibri"/>
                <a:sym typeface="Calibri"/>
              </a:rPr>
              <a:t>Any questions </a:t>
            </a:r>
            <a:r>
              <a:rPr lang="en" sz="3600" b="0" i="0" u="none" strike="noStrike" cap="none" dirty="0">
                <a:solidFill>
                  <a:srgbClr val="FFFFFF"/>
                </a:solidFill>
                <a:latin typeface="Calibri"/>
                <a:ea typeface="Calibri"/>
                <a:cs typeface="Calibri"/>
                <a:sym typeface="Calibri"/>
              </a:rPr>
              <a:t>✋ </a:t>
            </a:r>
            <a:r>
              <a:rPr lang="en" sz="3600" b="1" i="0" u="none" strike="noStrike" cap="none" dirty="0">
                <a:solidFill>
                  <a:srgbClr val="FFFFFF"/>
                </a:solidFill>
                <a:latin typeface="Calibri"/>
                <a:ea typeface="Calibri"/>
                <a:cs typeface="Calibri"/>
                <a:sym typeface="Calibri"/>
              </a:rPr>
              <a:t>? </a:t>
            </a:r>
            <a:endParaRPr sz="3600" b="1" i="0" u="none" strike="noStrike" cap="none" dirty="0">
              <a:solidFill>
                <a:srgbClr val="FFFFFF"/>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1100"/>
              <a:buFont typeface="Arial"/>
              <a:buNone/>
            </a:pPr>
            <a:endParaRPr sz="3600" b="1" i="0" u="none" strike="noStrike" cap="none" dirty="0">
              <a:solidFill>
                <a:srgbClr val="FFFFFF"/>
              </a:solidFill>
              <a:latin typeface="Calibri"/>
              <a:ea typeface="Calibri"/>
              <a:cs typeface="Calibri"/>
              <a:sym typeface="Calibri"/>
            </a:endParaRPr>
          </a:p>
        </p:txBody>
      </p:sp>
      <p:sp>
        <p:nvSpPr>
          <p:cNvPr id="630" name="Shape 630"/>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22</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Shape 376"/>
          <p:cNvSpPr/>
          <p:nvPr/>
        </p:nvSpPr>
        <p:spPr>
          <a:xfrm>
            <a:off x="0" y="486000"/>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377" name="Shape 377"/>
          <p:cNvSpPr txBox="1">
            <a:spLocks noGrp="1"/>
          </p:cNvSpPr>
          <p:nvPr>
            <p:ph type="subTitle" idx="1"/>
          </p:nvPr>
        </p:nvSpPr>
        <p:spPr>
          <a:xfrm>
            <a:off x="243650" y="1627288"/>
            <a:ext cx="4404000" cy="23157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300" b="0" i="0" u="none" strike="noStrike" cap="none" dirty="0">
              <a:solidFill>
                <a:srgbClr val="FFFFFF"/>
              </a:solidFill>
              <a:latin typeface="Lato"/>
              <a:ea typeface="Lato"/>
              <a:cs typeface="Lato"/>
              <a:sym typeface="Lato"/>
            </a:endParaRPr>
          </a:p>
          <a:p>
            <a:pPr marL="0" marR="0" lvl="0" indent="0" algn="l" rtl="0">
              <a:lnSpc>
                <a:spcPct val="90000"/>
              </a:lnSpc>
              <a:spcBef>
                <a:spcPts val="1600"/>
              </a:spcBef>
              <a:spcAft>
                <a:spcPts val="0"/>
              </a:spcAft>
              <a:buClr>
                <a:schemeClr val="dk1"/>
              </a:buClr>
              <a:buSzPts val="1800"/>
              <a:buFont typeface="Arial"/>
              <a:buNone/>
            </a:pPr>
            <a:r>
              <a:rPr lang="en" sz="1800" b="0" i="0" u="none" strike="noStrike" cap="none" dirty="0" err="1">
                <a:solidFill>
                  <a:srgbClr val="FFFFFF"/>
                </a:solidFill>
                <a:latin typeface="Calibri"/>
                <a:ea typeface="Calibri"/>
                <a:cs typeface="Calibri"/>
                <a:sym typeface="Calibri"/>
              </a:rPr>
              <a:t>MoonTrek</a:t>
            </a:r>
            <a:r>
              <a:rPr lang="en" sz="1800" b="0" i="0" u="none" strike="noStrike" cap="none" dirty="0">
                <a:solidFill>
                  <a:srgbClr val="FFFFFF"/>
                </a:solidFill>
                <a:latin typeface="Calibri"/>
                <a:ea typeface="Calibri"/>
                <a:cs typeface="Calibri"/>
                <a:sym typeface="Calibri"/>
              </a:rPr>
              <a:t> - https://</a:t>
            </a:r>
            <a:r>
              <a:rPr lang="en" sz="1800" b="0" i="0" u="none" strike="noStrike" cap="none" dirty="0" err="1">
                <a:solidFill>
                  <a:srgbClr val="FFFFFF"/>
                </a:solidFill>
                <a:latin typeface="Calibri"/>
                <a:ea typeface="Calibri"/>
                <a:cs typeface="Calibri"/>
                <a:sym typeface="Calibri"/>
              </a:rPr>
              <a:t>moontrek.jpl.nasa.gov</a:t>
            </a:r>
            <a:endParaRPr sz="1800" b="0" i="0" u="none" strike="noStrike" cap="none" dirty="0">
              <a:solidFill>
                <a:schemeClr val="lt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1800"/>
              <a:buFont typeface="Arial"/>
              <a:buNone/>
            </a:pPr>
            <a:r>
              <a:rPr lang="en" sz="1800" b="0" i="0" u="none" strike="noStrike" cap="none" dirty="0">
                <a:solidFill>
                  <a:srgbClr val="FFFFFF"/>
                </a:solidFill>
                <a:latin typeface="Calibri"/>
                <a:ea typeface="Calibri"/>
                <a:cs typeface="Calibri"/>
                <a:sym typeface="Calibri"/>
              </a:rPr>
              <a:t>Limitation - does not allow statistical analysis of layers selected </a:t>
            </a:r>
            <a:endParaRPr sz="1800" b="0" i="0" u="none" strike="noStrike" cap="none" dirty="0">
              <a:solidFill>
                <a:srgbClr val="FFFFFF"/>
              </a:solidFill>
              <a:latin typeface="Calibri"/>
              <a:ea typeface="Calibri"/>
              <a:cs typeface="Calibri"/>
              <a:sym typeface="Calibri"/>
            </a:endParaRPr>
          </a:p>
        </p:txBody>
      </p:sp>
      <p:sp>
        <p:nvSpPr>
          <p:cNvPr id="378" name="Shape 378"/>
          <p:cNvSpPr txBox="1">
            <a:spLocks noGrp="1"/>
          </p:cNvSpPr>
          <p:nvPr>
            <p:ph type="ctrTitle"/>
          </p:nvPr>
        </p:nvSpPr>
        <p:spPr>
          <a:xfrm>
            <a:off x="1143000" y="841773"/>
            <a:ext cx="6858000" cy="785700"/>
          </a:xfrm>
          <a:prstGeom prst="rect">
            <a:avLst/>
          </a:prstGeom>
          <a:noFill/>
          <a:ln>
            <a:noFill/>
          </a:ln>
        </p:spPr>
        <p:txBody>
          <a:bodyPr spcFirstLastPara="1" wrap="square" lIns="68575" tIns="68575" rIns="68575" bIns="68575" anchor="b" anchorCtr="0">
            <a:noAutofit/>
          </a:bodyPr>
          <a:lstStyle/>
          <a:p>
            <a:pPr marL="0" marR="0" lvl="0" indent="0" algn="ctr" rtl="0">
              <a:lnSpc>
                <a:spcPct val="100000"/>
              </a:lnSpc>
              <a:spcBef>
                <a:spcPts val="0"/>
              </a:spcBef>
              <a:spcAft>
                <a:spcPts val="1600"/>
              </a:spcAft>
              <a:buClr>
                <a:schemeClr val="dk1"/>
              </a:buClr>
              <a:buSzPts val="1100"/>
              <a:buFont typeface="Arial"/>
              <a:buNone/>
            </a:pPr>
            <a:r>
              <a:rPr lang="en" sz="3600" b="1" u="none" strike="noStrike" cap="none" dirty="0">
                <a:solidFill>
                  <a:schemeClr val="lt1"/>
                </a:solidFill>
                <a:latin typeface="Avenir Next Demi Bold" panose="020B0503020202020204" pitchFamily="34" charset="0"/>
                <a:ea typeface="Raleway"/>
                <a:cs typeface="Raleway"/>
                <a:sym typeface="Raleway"/>
              </a:rPr>
              <a:t>Introduction</a:t>
            </a:r>
            <a:endParaRPr sz="4500" b="1" u="none" strike="noStrike" cap="none" dirty="0">
              <a:solidFill>
                <a:schemeClr val="dk1"/>
              </a:solidFill>
              <a:latin typeface="Avenir Next Demi Bold" panose="020B0503020202020204" pitchFamily="34" charset="0"/>
              <a:sym typeface="Calibri"/>
            </a:endParaRPr>
          </a:p>
        </p:txBody>
      </p:sp>
      <p:sp>
        <p:nvSpPr>
          <p:cNvPr id="379" name="Shape 379"/>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3</a:t>
            </a:fld>
            <a:endParaRPr sz="900" b="0" i="0" u="none" strike="noStrike" cap="none">
              <a:solidFill>
                <a:schemeClr val="lt1"/>
              </a:solidFill>
              <a:latin typeface="Calibri"/>
              <a:ea typeface="Calibri"/>
              <a:cs typeface="Calibri"/>
              <a:sym typeface="Calibri"/>
            </a:endParaRPr>
          </a:p>
        </p:txBody>
      </p:sp>
      <p:grpSp>
        <p:nvGrpSpPr>
          <p:cNvPr id="380" name="Shape 380"/>
          <p:cNvGrpSpPr/>
          <p:nvPr/>
        </p:nvGrpSpPr>
        <p:grpSpPr>
          <a:xfrm>
            <a:off x="4190888" y="1445024"/>
            <a:ext cx="4862027" cy="2680347"/>
            <a:chOff x="4374837" y="3321837"/>
            <a:chExt cx="2929289" cy="1535913"/>
          </a:xfrm>
        </p:grpSpPr>
        <p:sp>
          <p:nvSpPr>
            <p:cNvPr id="381" name="Shape 381"/>
            <p:cNvSpPr/>
            <p:nvPr/>
          </p:nvSpPr>
          <p:spPr>
            <a:xfrm>
              <a:off x="4761726" y="3321837"/>
              <a:ext cx="2161333" cy="1454464"/>
            </a:xfrm>
            <a:custGeom>
              <a:avLst/>
              <a:gdLst/>
              <a:ahLst/>
              <a:cxnLst/>
              <a:rect l="0" t="0" r="0" b="0"/>
              <a:pathLst>
                <a:path w="966" h="650" extrusionOk="0">
                  <a:moveTo>
                    <a:pt x="966" y="621"/>
                  </a:moveTo>
                  <a:cubicBezTo>
                    <a:pt x="966" y="637"/>
                    <a:pt x="956" y="650"/>
                    <a:pt x="944" y="650"/>
                  </a:cubicBezTo>
                  <a:cubicBezTo>
                    <a:pt x="23" y="650"/>
                    <a:pt x="23" y="650"/>
                    <a:pt x="23" y="650"/>
                  </a:cubicBezTo>
                  <a:cubicBezTo>
                    <a:pt x="10" y="650"/>
                    <a:pt x="0" y="637"/>
                    <a:pt x="0" y="621"/>
                  </a:cubicBezTo>
                  <a:cubicBezTo>
                    <a:pt x="0" y="29"/>
                    <a:pt x="0" y="29"/>
                    <a:pt x="0" y="29"/>
                  </a:cubicBezTo>
                  <a:cubicBezTo>
                    <a:pt x="0" y="13"/>
                    <a:pt x="10" y="0"/>
                    <a:pt x="23" y="0"/>
                  </a:cubicBezTo>
                  <a:cubicBezTo>
                    <a:pt x="944" y="0"/>
                    <a:pt x="944" y="0"/>
                    <a:pt x="944" y="0"/>
                  </a:cubicBezTo>
                  <a:cubicBezTo>
                    <a:pt x="956" y="0"/>
                    <a:pt x="966" y="13"/>
                    <a:pt x="966" y="29"/>
                  </a:cubicBezTo>
                  <a:lnTo>
                    <a:pt x="966" y="621"/>
                  </a:lnTo>
                  <a:close/>
                </a:path>
              </a:pathLst>
            </a:custGeom>
            <a:solidFill>
              <a:srgbClr val="000000"/>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382" name="Shape 382"/>
            <p:cNvSpPr/>
            <p:nvPr/>
          </p:nvSpPr>
          <p:spPr>
            <a:xfrm>
              <a:off x="4374837" y="4787935"/>
              <a:ext cx="2914745" cy="69815"/>
            </a:xfrm>
            <a:custGeom>
              <a:avLst/>
              <a:gdLst/>
              <a:ahLst/>
              <a:cxnLst/>
              <a:rect l="0" t="0" r="0" b="0"/>
              <a:pathLst>
                <a:path w="1302" h="32" extrusionOk="0">
                  <a:moveTo>
                    <a:pt x="8" y="4"/>
                  </a:moveTo>
                  <a:cubicBezTo>
                    <a:pt x="8" y="4"/>
                    <a:pt x="0" y="19"/>
                    <a:pt x="57" y="32"/>
                  </a:cubicBezTo>
                  <a:cubicBezTo>
                    <a:pt x="1252" y="32"/>
                    <a:pt x="1252" y="32"/>
                    <a:pt x="1252" y="32"/>
                  </a:cubicBezTo>
                  <a:cubicBezTo>
                    <a:pt x="1252" y="32"/>
                    <a:pt x="1292" y="29"/>
                    <a:pt x="1302" y="10"/>
                  </a:cubicBezTo>
                  <a:cubicBezTo>
                    <a:pt x="1302" y="0"/>
                    <a:pt x="1302" y="0"/>
                    <a:pt x="1302" y="0"/>
                  </a:cubicBezTo>
                  <a:lnTo>
                    <a:pt x="8" y="4"/>
                  </a:lnTo>
                  <a:close/>
                </a:path>
              </a:pathLst>
            </a:custGeom>
            <a:solidFill>
              <a:srgbClr val="5F6767"/>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383" name="Shape 383"/>
            <p:cNvPicPr preferRelativeResize="0"/>
            <p:nvPr/>
          </p:nvPicPr>
          <p:blipFill rotWithShape="1">
            <a:blip r:embed="rId4">
              <a:alphaModFix/>
            </a:blip>
            <a:srcRect/>
            <a:stretch/>
          </p:blipFill>
          <p:spPr>
            <a:xfrm>
              <a:off x="4383565" y="4721030"/>
              <a:ext cx="2920562" cy="107631"/>
            </a:xfrm>
            <a:prstGeom prst="rect">
              <a:avLst/>
            </a:prstGeom>
            <a:noFill/>
            <a:ln>
              <a:noFill/>
            </a:ln>
          </p:spPr>
        </p:pic>
        <p:sp>
          <p:nvSpPr>
            <p:cNvPr id="384" name="Shape 384"/>
            <p:cNvSpPr/>
            <p:nvPr/>
          </p:nvSpPr>
          <p:spPr>
            <a:xfrm>
              <a:off x="7051049" y="4767572"/>
              <a:ext cx="107631" cy="11636"/>
            </a:xfrm>
            <a:custGeom>
              <a:avLst/>
              <a:gdLst/>
              <a:ahLst/>
              <a:cxnLst/>
              <a:rect l="0" t="0" r="0" b="0"/>
              <a:pathLst>
                <a:path w="48" h="5" extrusionOk="0">
                  <a:moveTo>
                    <a:pt x="48" y="2"/>
                  </a:moveTo>
                  <a:cubicBezTo>
                    <a:pt x="48" y="4"/>
                    <a:pt x="47" y="5"/>
                    <a:pt x="46" y="5"/>
                  </a:cubicBezTo>
                  <a:cubicBezTo>
                    <a:pt x="2" y="5"/>
                    <a:pt x="2" y="5"/>
                    <a:pt x="2" y="5"/>
                  </a:cubicBezTo>
                  <a:cubicBezTo>
                    <a:pt x="1" y="5"/>
                    <a:pt x="0" y="4"/>
                    <a:pt x="0" y="2"/>
                  </a:cubicBezTo>
                  <a:cubicBezTo>
                    <a:pt x="0" y="1"/>
                    <a:pt x="1" y="0"/>
                    <a:pt x="2" y="0"/>
                  </a:cubicBezTo>
                  <a:cubicBezTo>
                    <a:pt x="46" y="0"/>
                    <a:pt x="46" y="0"/>
                    <a:pt x="46" y="0"/>
                  </a:cubicBezTo>
                  <a:cubicBezTo>
                    <a:pt x="47" y="0"/>
                    <a:pt x="48" y="1"/>
                    <a:pt x="48" y="2"/>
                  </a:cubicBezTo>
                  <a:close/>
                </a:path>
              </a:pathLst>
            </a:custGeom>
            <a:solidFill>
              <a:srgbClr val="5F6767"/>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385" name="Shape 385"/>
            <p:cNvPicPr preferRelativeResize="0"/>
            <p:nvPr/>
          </p:nvPicPr>
          <p:blipFill rotWithShape="1">
            <a:blip r:embed="rId5">
              <a:alphaModFix/>
            </a:blip>
            <a:srcRect/>
            <a:stretch/>
          </p:blipFill>
          <p:spPr>
            <a:xfrm>
              <a:off x="5625675" y="4723939"/>
              <a:ext cx="430521" cy="61088"/>
            </a:xfrm>
            <a:prstGeom prst="rect">
              <a:avLst/>
            </a:prstGeom>
            <a:noFill/>
            <a:ln>
              <a:noFill/>
            </a:ln>
          </p:spPr>
        </p:pic>
        <p:pic>
          <p:nvPicPr>
            <p:cNvPr id="386" name="Shape 386"/>
            <p:cNvPicPr preferRelativeResize="0"/>
            <p:nvPr/>
          </p:nvPicPr>
          <p:blipFill rotWithShape="1">
            <a:blip r:embed="rId6">
              <a:alphaModFix/>
            </a:blip>
            <a:srcRect/>
            <a:stretch/>
          </p:blipFill>
          <p:spPr>
            <a:xfrm>
              <a:off x="5625675" y="4721030"/>
              <a:ext cx="46543" cy="55271"/>
            </a:xfrm>
            <a:prstGeom prst="rect">
              <a:avLst/>
            </a:prstGeom>
            <a:noFill/>
            <a:ln>
              <a:noFill/>
            </a:ln>
          </p:spPr>
        </p:pic>
        <p:pic>
          <p:nvPicPr>
            <p:cNvPr id="387" name="Shape 387"/>
            <p:cNvPicPr preferRelativeResize="0"/>
            <p:nvPr/>
          </p:nvPicPr>
          <p:blipFill rotWithShape="1">
            <a:blip r:embed="rId7">
              <a:alphaModFix/>
            </a:blip>
            <a:srcRect/>
            <a:stretch/>
          </p:blipFill>
          <p:spPr>
            <a:xfrm>
              <a:off x="5657675" y="4723939"/>
              <a:ext cx="395614" cy="61088"/>
            </a:xfrm>
            <a:prstGeom prst="rect">
              <a:avLst/>
            </a:prstGeom>
            <a:noFill/>
            <a:ln>
              <a:noFill/>
            </a:ln>
          </p:spPr>
        </p:pic>
        <p:pic>
          <p:nvPicPr>
            <p:cNvPr id="388" name="Shape 388"/>
            <p:cNvPicPr preferRelativeResize="0"/>
            <p:nvPr/>
          </p:nvPicPr>
          <p:blipFill rotWithShape="1">
            <a:blip r:embed="rId8">
              <a:alphaModFix/>
            </a:blip>
            <a:srcRect/>
            <a:stretch/>
          </p:blipFill>
          <p:spPr>
            <a:xfrm>
              <a:off x="6030017" y="4721030"/>
              <a:ext cx="20363" cy="20363"/>
            </a:xfrm>
            <a:prstGeom prst="rect">
              <a:avLst/>
            </a:prstGeom>
            <a:noFill/>
            <a:ln>
              <a:noFill/>
            </a:ln>
          </p:spPr>
        </p:pic>
      </p:grpSp>
      <p:pic>
        <p:nvPicPr>
          <p:cNvPr id="389" name="Shape 389">
            <a:hlinkClick r:id="rId9"/>
          </p:cNvPr>
          <p:cNvPicPr preferRelativeResize="0"/>
          <p:nvPr/>
        </p:nvPicPr>
        <p:blipFill>
          <a:blip r:embed="rId10">
            <a:alphaModFix/>
          </a:blip>
          <a:stretch>
            <a:fillRect/>
          </a:stretch>
        </p:blipFill>
        <p:spPr>
          <a:xfrm>
            <a:off x="5016625" y="1627475"/>
            <a:ext cx="3210574" cy="2067751"/>
          </a:xfrm>
          <a:prstGeom prst="rect">
            <a:avLst/>
          </a:prstGeom>
          <a:noFill/>
          <a:ln w="9525" cap="flat" cmpd="sng">
            <a:solidFill>
              <a:srgbClr val="EFEFEF"/>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3"/>
        <p:cNvGrpSpPr/>
        <p:nvPr/>
      </p:nvGrpSpPr>
      <p:grpSpPr>
        <a:xfrm>
          <a:off x="0" y="0"/>
          <a:ext cx="0" cy="0"/>
          <a:chOff x="0" y="0"/>
          <a:chExt cx="0" cy="0"/>
        </a:xfrm>
      </p:grpSpPr>
      <p:sp>
        <p:nvSpPr>
          <p:cNvPr id="394" name="Shape 394"/>
          <p:cNvSpPr/>
          <p:nvPr/>
        </p:nvSpPr>
        <p:spPr>
          <a:xfrm>
            <a:off x="0" y="486000"/>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395" name="Shape 395"/>
          <p:cNvSpPr txBox="1">
            <a:spLocks noGrp="1"/>
          </p:cNvSpPr>
          <p:nvPr>
            <p:ph type="body" idx="1"/>
          </p:nvPr>
        </p:nvSpPr>
        <p:spPr>
          <a:xfrm>
            <a:off x="628650" y="861775"/>
            <a:ext cx="7881600" cy="32634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chemeClr val="dk1"/>
              </a:buClr>
              <a:buSzPts val="2100"/>
              <a:buFont typeface="Arial"/>
              <a:buNone/>
            </a:pPr>
            <a:r>
              <a:rPr lang="en" sz="3600" b="1" u="none" strike="noStrike" cap="none" dirty="0">
                <a:solidFill>
                  <a:schemeClr val="lt1"/>
                </a:solidFill>
                <a:latin typeface="Avenir Next Demi Bold" panose="020B0503020202020204" pitchFamily="34" charset="0"/>
                <a:ea typeface="Raleway"/>
                <a:cs typeface="Raleway"/>
                <a:sym typeface="Raleway"/>
              </a:rPr>
              <a:t>Objective</a:t>
            </a:r>
            <a:endParaRPr sz="2100" b="1" u="none" strike="noStrike" cap="none" dirty="0">
              <a:solidFill>
                <a:schemeClr val="dk1"/>
              </a:solidFill>
              <a:latin typeface="Avenir Next Demi Bold" panose="020B0503020202020204" pitchFamily="34" charset="0"/>
              <a:ea typeface="Lato"/>
              <a:cs typeface="Lato"/>
              <a:sym typeface="Lato"/>
            </a:endParaRPr>
          </a:p>
          <a:p>
            <a:pPr marL="342900" marR="0" lvl="0" indent="-317500" algn="l" rtl="0">
              <a:lnSpc>
                <a:spcPct val="100000"/>
              </a:lnSpc>
              <a:spcBef>
                <a:spcPts val="1600"/>
              </a:spcBef>
              <a:spcAft>
                <a:spcPts val="0"/>
              </a:spcAft>
              <a:buClr>
                <a:srgbClr val="FFFFFF"/>
              </a:buClr>
              <a:buSzPts val="2400"/>
              <a:buFont typeface="Lato"/>
              <a:buChar char="•"/>
            </a:pPr>
            <a:r>
              <a:rPr lang="en" sz="2500" b="0" i="0" u="none" strike="noStrike" cap="none" dirty="0">
                <a:solidFill>
                  <a:srgbClr val="FFFFFF"/>
                </a:solidFill>
                <a:latin typeface="Calibri" panose="020F0502020204030204" pitchFamily="34" charset="0"/>
                <a:ea typeface="Lato"/>
                <a:cs typeface="Calibri" panose="020F0502020204030204" pitchFamily="34" charset="0"/>
                <a:sym typeface="Lato"/>
              </a:rPr>
              <a:t>Create tools to :</a:t>
            </a:r>
            <a:endParaRPr sz="2500" dirty="0">
              <a:latin typeface="Calibri" panose="020F0502020204030204" pitchFamily="34" charset="0"/>
              <a:cs typeface="Calibri" panose="020F0502020204030204" pitchFamily="34" charset="0"/>
            </a:endParaRPr>
          </a:p>
          <a:p>
            <a:pPr marL="800100" marR="0" lvl="1" indent="-298450" algn="l" rtl="0">
              <a:lnSpc>
                <a:spcPct val="100000"/>
              </a:lnSpc>
              <a:spcBef>
                <a:spcPts val="1600"/>
              </a:spcBef>
              <a:spcAft>
                <a:spcPts val="0"/>
              </a:spcAft>
              <a:buClr>
                <a:srgbClr val="FFFFFF"/>
              </a:buClr>
              <a:buSzPts val="2100"/>
              <a:buFont typeface="Lato"/>
              <a:buChar char="•"/>
            </a:pPr>
            <a:r>
              <a:rPr lang="en" sz="2500" b="0" i="0" u="none" strike="noStrike" cap="none" dirty="0">
                <a:solidFill>
                  <a:srgbClr val="FFFFFF"/>
                </a:solidFill>
                <a:latin typeface="Calibri" panose="020F0502020204030204" pitchFamily="34" charset="0"/>
                <a:ea typeface="Lato"/>
                <a:cs typeface="Calibri" panose="020F0502020204030204" pitchFamily="34" charset="0"/>
                <a:sym typeface="Lato"/>
              </a:rPr>
              <a:t>Discover information about the various layers available on Moon Trek</a:t>
            </a:r>
            <a:endParaRPr sz="25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800100" marR="0" lvl="1" indent="-298450" algn="l" rtl="0">
              <a:lnSpc>
                <a:spcPct val="100000"/>
              </a:lnSpc>
              <a:spcBef>
                <a:spcPts val="1000"/>
              </a:spcBef>
              <a:spcAft>
                <a:spcPts val="0"/>
              </a:spcAft>
              <a:buClr>
                <a:srgbClr val="FFFFFF"/>
              </a:buClr>
              <a:buSzPts val="2100"/>
              <a:buFont typeface="Lato"/>
              <a:buChar char="•"/>
            </a:pPr>
            <a:r>
              <a:rPr lang="en" sz="2500" b="0" i="0" u="none" strike="noStrike" cap="none" dirty="0">
                <a:solidFill>
                  <a:srgbClr val="FFFFFF"/>
                </a:solidFill>
                <a:latin typeface="Calibri" panose="020F0502020204030204" pitchFamily="34" charset="0"/>
                <a:ea typeface="Lato"/>
                <a:cs typeface="Calibri" panose="020F0502020204030204" pitchFamily="34" charset="0"/>
                <a:sym typeface="Lato"/>
              </a:rPr>
              <a:t>Cross examine data from any combination of layers</a:t>
            </a:r>
            <a:endParaRPr sz="25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dirty="0">
              <a:solidFill>
                <a:srgbClr val="FFFFFF"/>
              </a:solidFill>
              <a:latin typeface="Calibri"/>
              <a:ea typeface="Calibri"/>
              <a:cs typeface="Calibri"/>
              <a:sym typeface="Calibri"/>
            </a:endParaRPr>
          </a:p>
        </p:txBody>
      </p:sp>
      <p:sp>
        <p:nvSpPr>
          <p:cNvPr id="396" name="Shape 396"/>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4</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Shape 401"/>
          <p:cNvSpPr/>
          <p:nvPr/>
        </p:nvSpPr>
        <p:spPr>
          <a:xfrm>
            <a:off x="0" y="328200"/>
            <a:ext cx="9144000" cy="4487100"/>
          </a:xfrm>
          <a:prstGeom prst="rect">
            <a:avLst/>
          </a:prstGeom>
          <a:solidFill>
            <a:srgbClr val="0B5394"/>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402" name="Shape 402"/>
          <p:cNvSpPr txBox="1"/>
          <p:nvPr/>
        </p:nvSpPr>
        <p:spPr>
          <a:xfrm>
            <a:off x="993900" y="272130"/>
            <a:ext cx="7156200" cy="8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3000" b="1" u="none" strike="noStrike" cap="none" dirty="0">
                <a:solidFill>
                  <a:srgbClr val="EFEFEF"/>
                </a:solidFill>
                <a:latin typeface="Avenir Next Demi Bold" panose="020B0503020202020204" pitchFamily="34" charset="0"/>
                <a:ea typeface="Raleway"/>
                <a:cs typeface="Raleway"/>
                <a:sym typeface="Raleway"/>
              </a:rPr>
              <a:t>Data Flow Diagram Level 1</a:t>
            </a:r>
            <a:endParaRPr sz="3000" b="1" u="none" strike="noStrike" cap="none" dirty="0">
              <a:solidFill>
                <a:srgbClr val="EFEFEF"/>
              </a:solidFill>
              <a:latin typeface="Avenir Next Demi Bold" panose="020B0503020202020204" pitchFamily="34" charset="0"/>
              <a:ea typeface="Raleway"/>
              <a:cs typeface="Raleway"/>
              <a:sym typeface="Raleway"/>
            </a:endParaRPr>
          </a:p>
        </p:txBody>
      </p:sp>
      <p:sp>
        <p:nvSpPr>
          <p:cNvPr id="403" name="Shape 403"/>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5</a:t>
            </a:fld>
            <a:endParaRPr sz="900" b="0" i="0" u="none" strike="noStrike" cap="none">
              <a:solidFill>
                <a:schemeClr val="lt1"/>
              </a:solidFill>
              <a:latin typeface="Calibri"/>
              <a:ea typeface="Calibri"/>
              <a:cs typeface="Calibri"/>
              <a:sym typeface="Calibri"/>
            </a:endParaRPr>
          </a:p>
        </p:txBody>
      </p:sp>
      <p:sp>
        <p:nvSpPr>
          <p:cNvPr id="404" name="Shape 404"/>
          <p:cNvSpPr txBox="1"/>
          <p:nvPr/>
        </p:nvSpPr>
        <p:spPr>
          <a:xfrm>
            <a:off x="143873" y="2787475"/>
            <a:ext cx="762600" cy="361800"/>
          </a:xfrm>
          <a:prstGeom prst="rect">
            <a:avLst/>
          </a:prstGeom>
          <a:solidFill>
            <a:srgbClr val="D8D8D8"/>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chemeClr val="dk1"/>
                </a:solidFill>
                <a:latin typeface="Arial"/>
                <a:ea typeface="Arial"/>
                <a:cs typeface="Arial"/>
                <a:sym typeface="Arial"/>
              </a:rPr>
              <a:t>User</a:t>
            </a:r>
            <a:endParaRPr/>
          </a:p>
        </p:txBody>
      </p:sp>
      <p:grpSp>
        <p:nvGrpSpPr>
          <p:cNvPr id="405" name="Shape 405"/>
          <p:cNvGrpSpPr/>
          <p:nvPr/>
        </p:nvGrpSpPr>
        <p:grpSpPr>
          <a:xfrm>
            <a:off x="1681295" y="2570832"/>
            <a:ext cx="1325940" cy="1005840"/>
            <a:chOff x="1660570" y="2540577"/>
            <a:chExt cx="1205400" cy="914400"/>
          </a:xfrm>
        </p:grpSpPr>
        <p:sp>
          <p:nvSpPr>
            <p:cNvPr id="406" name="Shape 406"/>
            <p:cNvSpPr/>
            <p:nvPr/>
          </p:nvSpPr>
          <p:spPr>
            <a:xfrm>
              <a:off x="1806043" y="2540577"/>
              <a:ext cx="914400" cy="914400"/>
            </a:xfrm>
            <a:prstGeom prst="ellipse">
              <a:avLst/>
            </a:prstGeom>
            <a:solidFill>
              <a:srgbClr val="DDEAF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7" name="Shape 407"/>
            <p:cNvSpPr txBox="1"/>
            <p:nvPr/>
          </p:nvSpPr>
          <p:spPr>
            <a:xfrm>
              <a:off x="1660570" y="2773952"/>
              <a:ext cx="1205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Command Line</a:t>
              </a:r>
              <a:endParaRPr/>
            </a:p>
          </p:txBody>
        </p:sp>
      </p:grpSp>
      <p:grpSp>
        <p:nvGrpSpPr>
          <p:cNvPr id="408" name="Shape 408"/>
          <p:cNvGrpSpPr/>
          <p:nvPr/>
        </p:nvGrpSpPr>
        <p:grpSpPr>
          <a:xfrm>
            <a:off x="3559956" y="2482123"/>
            <a:ext cx="1205400" cy="1005900"/>
            <a:chOff x="3310574" y="2482123"/>
            <a:chExt cx="1205400" cy="1005900"/>
          </a:xfrm>
        </p:grpSpPr>
        <p:sp>
          <p:nvSpPr>
            <p:cNvPr id="409" name="Shape 409"/>
            <p:cNvSpPr/>
            <p:nvPr/>
          </p:nvSpPr>
          <p:spPr>
            <a:xfrm>
              <a:off x="3399936" y="2482123"/>
              <a:ext cx="1005900" cy="1005900"/>
            </a:xfrm>
            <a:prstGeom prst="ellipse">
              <a:avLst/>
            </a:prstGeom>
            <a:solidFill>
              <a:srgbClr val="DDEAF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0" name="Shape 410"/>
            <p:cNvSpPr txBox="1"/>
            <p:nvPr/>
          </p:nvSpPr>
          <p:spPr>
            <a:xfrm>
              <a:off x="3310574" y="2608172"/>
              <a:ext cx="1205400" cy="7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Layer Selection</a:t>
              </a:r>
              <a:endParaRPr/>
            </a:p>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Module</a:t>
              </a:r>
              <a:endParaRPr/>
            </a:p>
          </p:txBody>
        </p:sp>
      </p:grpSp>
      <p:grpSp>
        <p:nvGrpSpPr>
          <p:cNvPr id="411" name="Shape 411"/>
          <p:cNvGrpSpPr/>
          <p:nvPr/>
        </p:nvGrpSpPr>
        <p:grpSpPr>
          <a:xfrm>
            <a:off x="5466739" y="2494857"/>
            <a:ext cx="1005900" cy="1005900"/>
            <a:chOff x="5390539" y="2494857"/>
            <a:chExt cx="1005900" cy="1005900"/>
          </a:xfrm>
        </p:grpSpPr>
        <p:sp>
          <p:nvSpPr>
            <p:cNvPr id="412" name="Shape 412"/>
            <p:cNvSpPr/>
            <p:nvPr/>
          </p:nvSpPr>
          <p:spPr>
            <a:xfrm>
              <a:off x="5390539" y="2494857"/>
              <a:ext cx="1005900" cy="1005900"/>
            </a:xfrm>
            <a:prstGeom prst="ellipse">
              <a:avLst/>
            </a:prstGeom>
            <a:solidFill>
              <a:srgbClr val="E1EF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3" name="Shape 413"/>
            <p:cNvSpPr txBox="1"/>
            <p:nvPr/>
          </p:nvSpPr>
          <p:spPr>
            <a:xfrm>
              <a:off x="5450445" y="2722473"/>
              <a:ext cx="8832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Function Module</a:t>
              </a:r>
              <a:endParaRPr/>
            </a:p>
          </p:txBody>
        </p:sp>
      </p:grpSp>
      <p:grpSp>
        <p:nvGrpSpPr>
          <p:cNvPr id="414" name="Shape 414"/>
          <p:cNvGrpSpPr/>
          <p:nvPr/>
        </p:nvGrpSpPr>
        <p:grpSpPr>
          <a:xfrm>
            <a:off x="6826135" y="980153"/>
            <a:ext cx="1005900" cy="1005900"/>
            <a:chOff x="6749935" y="980153"/>
            <a:chExt cx="1005900" cy="1005900"/>
          </a:xfrm>
        </p:grpSpPr>
        <p:sp>
          <p:nvSpPr>
            <p:cNvPr id="415" name="Shape 415"/>
            <p:cNvSpPr/>
            <p:nvPr/>
          </p:nvSpPr>
          <p:spPr>
            <a:xfrm>
              <a:off x="6749935" y="980153"/>
              <a:ext cx="1005900" cy="1005900"/>
            </a:xfrm>
            <a:prstGeom prst="ellipse">
              <a:avLst/>
            </a:prstGeom>
            <a:solidFill>
              <a:srgbClr val="DDEAF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6" name="Shape 416"/>
            <p:cNvSpPr txBox="1"/>
            <p:nvPr/>
          </p:nvSpPr>
          <p:spPr>
            <a:xfrm>
              <a:off x="6868401" y="1218250"/>
              <a:ext cx="825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GDAL Module</a:t>
              </a:r>
              <a:endParaRPr/>
            </a:p>
          </p:txBody>
        </p:sp>
      </p:grpSp>
      <p:grpSp>
        <p:nvGrpSpPr>
          <p:cNvPr id="417" name="Shape 417"/>
          <p:cNvGrpSpPr/>
          <p:nvPr/>
        </p:nvGrpSpPr>
        <p:grpSpPr>
          <a:xfrm>
            <a:off x="7997375" y="2494857"/>
            <a:ext cx="1059900" cy="1060175"/>
            <a:chOff x="7921175" y="2494857"/>
            <a:chExt cx="1059900" cy="1060175"/>
          </a:xfrm>
        </p:grpSpPr>
        <p:sp>
          <p:nvSpPr>
            <p:cNvPr id="418" name="Shape 418"/>
            <p:cNvSpPr/>
            <p:nvPr/>
          </p:nvSpPr>
          <p:spPr>
            <a:xfrm>
              <a:off x="7937800" y="2494857"/>
              <a:ext cx="1005900" cy="1005900"/>
            </a:xfrm>
            <a:prstGeom prst="ellipse">
              <a:avLst/>
            </a:prstGeom>
            <a:solidFill>
              <a:srgbClr val="DDEAF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9" name="Shape 419"/>
            <p:cNvSpPr txBox="1"/>
            <p:nvPr/>
          </p:nvSpPr>
          <p:spPr>
            <a:xfrm>
              <a:off x="7921175" y="2539232"/>
              <a:ext cx="10599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Numpy/</a:t>
              </a:r>
              <a:endParaRPr/>
            </a:p>
            <a:p>
              <a:pPr marL="0" marR="0" lvl="0" indent="0" algn="ctr"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Pandas/</a:t>
              </a:r>
              <a:endParaRPr/>
            </a:p>
            <a:p>
              <a:pPr marL="0" marR="0" lvl="0" indent="0" algn="ctr"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Georasters Module</a:t>
              </a:r>
              <a:endParaRPr/>
            </a:p>
          </p:txBody>
        </p:sp>
      </p:grpSp>
      <p:grpSp>
        <p:nvGrpSpPr>
          <p:cNvPr id="420" name="Shape 420"/>
          <p:cNvGrpSpPr/>
          <p:nvPr/>
        </p:nvGrpSpPr>
        <p:grpSpPr>
          <a:xfrm>
            <a:off x="3262275" y="1114823"/>
            <a:ext cx="2057400" cy="361862"/>
            <a:chOff x="3186075" y="1114823"/>
            <a:chExt cx="2057400" cy="361862"/>
          </a:xfrm>
        </p:grpSpPr>
        <p:sp>
          <p:nvSpPr>
            <p:cNvPr id="421" name="Shape 421"/>
            <p:cNvSpPr txBox="1"/>
            <p:nvPr/>
          </p:nvSpPr>
          <p:spPr>
            <a:xfrm>
              <a:off x="3186075" y="1135600"/>
              <a:ext cx="2057400" cy="3078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lt1"/>
                  </a:solidFill>
                  <a:latin typeface="Arial"/>
                  <a:ea typeface="Arial"/>
                  <a:cs typeface="Arial"/>
                  <a:sym typeface="Arial"/>
                </a:rPr>
                <a:t>Moon Trek Database</a:t>
              </a:r>
              <a:endParaRPr/>
            </a:p>
          </p:txBody>
        </p:sp>
        <p:cxnSp>
          <p:nvCxnSpPr>
            <p:cNvPr id="422" name="Shape 422"/>
            <p:cNvCxnSpPr/>
            <p:nvPr/>
          </p:nvCxnSpPr>
          <p:spPr>
            <a:xfrm>
              <a:off x="3206860" y="1114823"/>
              <a:ext cx="1849500" cy="0"/>
            </a:xfrm>
            <a:prstGeom prst="straightConnector1">
              <a:avLst/>
            </a:prstGeom>
            <a:noFill/>
            <a:ln w="38100" cap="flat" cmpd="sng">
              <a:solidFill>
                <a:schemeClr val="lt1"/>
              </a:solidFill>
              <a:prstDash val="solid"/>
              <a:round/>
              <a:headEnd type="none" w="sm" len="sm"/>
              <a:tailEnd type="none" w="sm" len="sm"/>
            </a:ln>
            <a:effectLst>
              <a:outerShdw blurRad="40000" dist="23000" dir="5400000" rotWithShape="0">
                <a:srgbClr val="000000">
                  <a:alpha val="34900"/>
                </a:srgbClr>
              </a:outerShdw>
            </a:effectLst>
          </p:spPr>
        </p:cxnSp>
        <p:cxnSp>
          <p:nvCxnSpPr>
            <p:cNvPr id="423" name="Shape 423"/>
            <p:cNvCxnSpPr/>
            <p:nvPr/>
          </p:nvCxnSpPr>
          <p:spPr>
            <a:xfrm>
              <a:off x="3206860" y="1476685"/>
              <a:ext cx="1849500" cy="0"/>
            </a:xfrm>
            <a:prstGeom prst="straightConnector1">
              <a:avLst/>
            </a:prstGeom>
            <a:noFill/>
            <a:ln w="38100" cap="flat" cmpd="sng">
              <a:solidFill>
                <a:schemeClr val="lt1"/>
              </a:solidFill>
              <a:prstDash val="solid"/>
              <a:round/>
              <a:headEnd type="none" w="sm" len="sm"/>
              <a:tailEnd type="none" w="sm" len="sm"/>
            </a:ln>
            <a:effectLst>
              <a:outerShdw blurRad="40000" dist="23000" dir="5400000" rotWithShape="0">
                <a:srgbClr val="000000">
                  <a:alpha val="34900"/>
                </a:srgbClr>
              </a:outerShdw>
            </a:effectLst>
          </p:spPr>
        </p:cxnSp>
      </p:grpSp>
      <p:grpSp>
        <p:nvGrpSpPr>
          <p:cNvPr id="424" name="Shape 424"/>
          <p:cNvGrpSpPr/>
          <p:nvPr/>
        </p:nvGrpSpPr>
        <p:grpSpPr>
          <a:xfrm>
            <a:off x="2344189" y="3500757"/>
            <a:ext cx="3625500" cy="1298168"/>
            <a:chOff x="2267989" y="3500757"/>
            <a:chExt cx="3625500" cy="1298168"/>
          </a:xfrm>
        </p:grpSpPr>
        <p:cxnSp>
          <p:nvCxnSpPr>
            <p:cNvPr id="425" name="Shape 425"/>
            <p:cNvCxnSpPr>
              <a:stCxn id="412" idx="4"/>
              <a:endCxn id="406" idx="4"/>
            </p:cNvCxnSpPr>
            <p:nvPr/>
          </p:nvCxnSpPr>
          <p:spPr>
            <a:xfrm rot="5400000">
              <a:off x="4042789" y="1725957"/>
              <a:ext cx="75900" cy="3625500"/>
            </a:xfrm>
            <a:prstGeom prst="bentConnector3">
              <a:avLst>
                <a:gd name="adj1" fmla="val 1274925"/>
              </a:avLst>
            </a:prstGeom>
            <a:noFill/>
            <a:ln w="38100" cap="flat" cmpd="sng">
              <a:solidFill>
                <a:srgbClr val="FFFFFF"/>
              </a:solidFill>
              <a:prstDash val="solid"/>
              <a:round/>
              <a:headEnd type="none" w="med" len="med"/>
              <a:tailEnd type="triangle" w="med" len="med"/>
            </a:ln>
          </p:spPr>
        </p:cxnSp>
        <p:sp>
          <p:nvSpPr>
            <p:cNvPr id="426" name="Shape 426"/>
            <p:cNvSpPr txBox="1"/>
            <p:nvPr/>
          </p:nvSpPr>
          <p:spPr>
            <a:xfrm>
              <a:off x="3066825" y="4437125"/>
              <a:ext cx="19224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Show Information</a:t>
              </a:r>
              <a:endParaRPr>
                <a:solidFill>
                  <a:srgbClr val="FFFFFF"/>
                </a:solidFill>
              </a:endParaRPr>
            </a:p>
          </p:txBody>
        </p:sp>
      </p:grpSp>
      <p:grpSp>
        <p:nvGrpSpPr>
          <p:cNvPr id="427" name="Shape 427"/>
          <p:cNvGrpSpPr/>
          <p:nvPr/>
        </p:nvGrpSpPr>
        <p:grpSpPr>
          <a:xfrm>
            <a:off x="671475" y="2390850"/>
            <a:ext cx="1397700" cy="485550"/>
            <a:chOff x="595275" y="2390850"/>
            <a:chExt cx="1397700" cy="485550"/>
          </a:xfrm>
        </p:grpSpPr>
        <p:cxnSp>
          <p:nvCxnSpPr>
            <p:cNvPr id="428" name="Shape 428"/>
            <p:cNvCxnSpPr/>
            <p:nvPr/>
          </p:nvCxnSpPr>
          <p:spPr>
            <a:xfrm>
              <a:off x="879800" y="2868000"/>
              <a:ext cx="825600" cy="8400"/>
            </a:xfrm>
            <a:prstGeom prst="straightConnector1">
              <a:avLst/>
            </a:prstGeom>
            <a:noFill/>
            <a:ln w="38100" cap="flat" cmpd="sng">
              <a:solidFill>
                <a:srgbClr val="FFFFFF"/>
              </a:solidFill>
              <a:prstDash val="solid"/>
              <a:round/>
              <a:headEnd type="none" w="med" len="med"/>
              <a:tailEnd type="triangle" w="med" len="med"/>
            </a:ln>
          </p:spPr>
        </p:cxnSp>
        <p:sp>
          <p:nvSpPr>
            <p:cNvPr id="429" name="Shape 429"/>
            <p:cNvSpPr txBox="1"/>
            <p:nvPr/>
          </p:nvSpPr>
          <p:spPr>
            <a:xfrm>
              <a:off x="595275" y="2390850"/>
              <a:ext cx="13977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Execute CLI</a:t>
              </a:r>
              <a:endParaRPr>
                <a:solidFill>
                  <a:srgbClr val="FFFFFF"/>
                </a:solidFill>
              </a:endParaRPr>
            </a:p>
          </p:txBody>
        </p:sp>
      </p:grpSp>
      <p:grpSp>
        <p:nvGrpSpPr>
          <p:cNvPr id="430" name="Shape 430"/>
          <p:cNvGrpSpPr/>
          <p:nvPr/>
        </p:nvGrpSpPr>
        <p:grpSpPr>
          <a:xfrm>
            <a:off x="705350" y="3069550"/>
            <a:ext cx="1326000" cy="610050"/>
            <a:chOff x="629150" y="3069550"/>
            <a:chExt cx="1326000" cy="610050"/>
          </a:xfrm>
        </p:grpSpPr>
        <p:cxnSp>
          <p:nvCxnSpPr>
            <p:cNvPr id="431" name="Shape 431"/>
            <p:cNvCxnSpPr/>
            <p:nvPr/>
          </p:nvCxnSpPr>
          <p:spPr>
            <a:xfrm>
              <a:off x="879800" y="3069550"/>
              <a:ext cx="825600" cy="8400"/>
            </a:xfrm>
            <a:prstGeom prst="straightConnector1">
              <a:avLst/>
            </a:prstGeom>
            <a:noFill/>
            <a:ln w="38100" cap="flat" cmpd="sng">
              <a:solidFill>
                <a:srgbClr val="FFFFFF"/>
              </a:solidFill>
              <a:prstDash val="solid"/>
              <a:round/>
              <a:headEnd type="triangle" w="med" len="med"/>
              <a:tailEnd type="none" w="med" len="med"/>
            </a:ln>
          </p:spPr>
        </p:cxnSp>
        <p:sp>
          <p:nvSpPr>
            <p:cNvPr id="432" name="Shape 432"/>
            <p:cNvSpPr txBox="1"/>
            <p:nvPr/>
          </p:nvSpPr>
          <p:spPr>
            <a:xfrm>
              <a:off x="629150" y="3084100"/>
              <a:ext cx="1326000" cy="59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Display </a:t>
              </a:r>
              <a:endParaRPr>
                <a:solidFill>
                  <a:srgbClr val="FFFFFF"/>
                </a:solidFill>
              </a:endParaRPr>
            </a:p>
            <a:p>
              <a:pPr marL="0" lvl="0" indent="0" algn="ctr" rtl="0">
                <a:spcBef>
                  <a:spcPts val="0"/>
                </a:spcBef>
                <a:spcAft>
                  <a:spcPts val="0"/>
                </a:spcAft>
                <a:buNone/>
              </a:pPr>
              <a:r>
                <a:rPr lang="en">
                  <a:solidFill>
                    <a:srgbClr val="FFFFFF"/>
                  </a:solidFill>
                </a:rPr>
                <a:t>output to </a:t>
              </a:r>
              <a:endParaRPr>
                <a:solidFill>
                  <a:srgbClr val="FFFFFF"/>
                </a:solidFill>
              </a:endParaRPr>
            </a:p>
            <a:p>
              <a:pPr marL="0" lvl="0" indent="0" algn="ctr" rtl="0">
                <a:spcBef>
                  <a:spcPts val="0"/>
                </a:spcBef>
                <a:spcAft>
                  <a:spcPts val="0"/>
                </a:spcAft>
                <a:buNone/>
              </a:pPr>
              <a:r>
                <a:rPr lang="en">
                  <a:solidFill>
                    <a:srgbClr val="FFFFFF"/>
                  </a:solidFill>
                </a:rPr>
                <a:t>user</a:t>
              </a:r>
              <a:endParaRPr>
                <a:solidFill>
                  <a:srgbClr val="FFFFFF"/>
                </a:solidFill>
              </a:endParaRPr>
            </a:p>
          </p:txBody>
        </p:sp>
      </p:grpSp>
      <p:grpSp>
        <p:nvGrpSpPr>
          <p:cNvPr id="433" name="Shape 433"/>
          <p:cNvGrpSpPr/>
          <p:nvPr/>
        </p:nvGrpSpPr>
        <p:grpSpPr>
          <a:xfrm>
            <a:off x="2733500" y="1539450"/>
            <a:ext cx="1268100" cy="879900"/>
            <a:chOff x="2657300" y="1539450"/>
            <a:chExt cx="1268100" cy="879900"/>
          </a:xfrm>
        </p:grpSpPr>
        <p:cxnSp>
          <p:nvCxnSpPr>
            <p:cNvPr id="434" name="Shape 434"/>
            <p:cNvCxnSpPr/>
            <p:nvPr/>
          </p:nvCxnSpPr>
          <p:spPr>
            <a:xfrm>
              <a:off x="3892225" y="1539450"/>
              <a:ext cx="0" cy="879900"/>
            </a:xfrm>
            <a:prstGeom prst="straightConnector1">
              <a:avLst/>
            </a:prstGeom>
            <a:noFill/>
            <a:ln w="38100" cap="flat" cmpd="sng">
              <a:solidFill>
                <a:srgbClr val="FFFFFF"/>
              </a:solidFill>
              <a:prstDash val="solid"/>
              <a:round/>
              <a:headEnd type="triangle" w="med" len="med"/>
              <a:tailEnd type="none" w="med" len="med"/>
            </a:ln>
          </p:spPr>
        </p:cxnSp>
        <p:sp>
          <p:nvSpPr>
            <p:cNvPr id="435" name="Shape 435"/>
            <p:cNvSpPr txBox="1"/>
            <p:nvPr/>
          </p:nvSpPr>
          <p:spPr>
            <a:xfrm>
              <a:off x="2657300" y="1722300"/>
              <a:ext cx="1268100" cy="59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Send layer</a:t>
              </a:r>
              <a:endParaRPr>
                <a:solidFill>
                  <a:srgbClr val="FFFFFF"/>
                </a:solidFill>
              </a:endParaRPr>
            </a:p>
            <a:p>
              <a:pPr marL="0" lvl="0" indent="0" algn="ctr" rtl="0">
                <a:spcBef>
                  <a:spcPts val="0"/>
                </a:spcBef>
                <a:spcAft>
                  <a:spcPts val="0"/>
                </a:spcAft>
                <a:buNone/>
              </a:pPr>
              <a:r>
                <a:rPr lang="en">
                  <a:solidFill>
                    <a:srgbClr val="FFFFFF"/>
                  </a:solidFill>
                </a:rPr>
                <a:t>selection(s)</a:t>
              </a:r>
              <a:endParaRPr>
                <a:solidFill>
                  <a:srgbClr val="FFFFFF"/>
                </a:solidFill>
              </a:endParaRPr>
            </a:p>
          </p:txBody>
        </p:sp>
      </p:grpSp>
      <p:grpSp>
        <p:nvGrpSpPr>
          <p:cNvPr id="436" name="Shape 436"/>
          <p:cNvGrpSpPr/>
          <p:nvPr/>
        </p:nvGrpSpPr>
        <p:grpSpPr>
          <a:xfrm>
            <a:off x="4223438" y="1539450"/>
            <a:ext cx="1489950" cy="879900"/>
            <a:chOff x="4147238" y="1539450"/>
            <a:chExt cx="1489950" cy="879900"/>
          </a:xfrm>
        </p:grpSpPr>
        <p:cxnSp>
          <p:nvCxnSpPr>
            <p:cNvPr id="437" name="Shape 437"/>
            <p:cNvCxnSpPr/>
            <p:nvPr/>
          </p:nvCxnSpPr>
          <p:spPr>
            <a:xfrm>
              <a:off x="4147238" y="1539450"/>
              <a:ext cx="0" cy="879900"/>
            </a:xfrm>
            <a:prstGeom prst="straightConnector1">
              <a:avLst/>
            </a:prstGeom>
            <a:noFill/>
            <a:ln w="38100" cap="flat" cmpd="sng">
              <a:solidFill>
                <a:srgbClr val="FFFFFF"/>
              </a:solidFill>
              <a:prstDash val="solid"/>
              <a:round/>
              <a:headEnd type="none" w="med" len="med"/>
              <a:tailEnd type="triangle" w="med" len="med"/>
            </a:ln>
          </p:spPr>
        </p:cxnSp>
        <p:sp>
          <p:nvSpPr>
            <p:cNvPr id="438" name="Shape 438"/>
            <p:cNvSpPr txBox="1"/>
            <p:nvPr/>
          </p:nvSpPr>
          <p:spPr>
            <a:xfrm>
              <a:off x="4239488" y="1722300"/>
              <a:ext cx="13977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Retrieve </a:t>
              </a:r>
              <a:endParaRPr>
                <a:solidFill>
                  <a:srgbClr val="FFFFFF"/>
                </a:solidFill>
              </a:endParaRPr>
            </a:p>
            <a:p>
              <a:pPr marL="0" lvl="0" indent="0" algn="l" rtl="0">
                <a:spcBef>
                  <a:spcPts val="0"/>
                </a:spcBef>
                <a:spcAft>
                  <a:spcPts val="0"/>
                </a:spcAft>
                <a:buNone/>
              </a:pPr>
              <a:r>
                <a:rPr lang="en">
                  <a:solidFill>
                    <a:srgbClr val="FFFFFF"/>
                  </a:solidFill>
                </a:rPr>
                <a:t>Layer(s)</a:t>
              </a:r>
              <a:endParaRPr>
                <a:solidFill>
                  <a:srgbClr val="FFFFFF"/>
                </a:solidFill>
              </a:endParaRPr>
            </a:p>
          </p:txBody>
        </p:sp>
      </p:grpSp>
      <p:grpSp>
        <p:nvGrpSpPr>
          <p:cNvPr id="439" name="Shape 439"/>
          <p:cNvGrpSpPr/>
          <p:nvPr/>
        </p:nvGrpSpPr>
        <p:grpSpPr>
          <a:xfrm>
            <a:off x="2861000" y="2942875"/>
            <a:ext cx="1216800" cy="361800"/>
            <a:chOff x="2784800" y="2942875"/>
            <a:chExt cx="1216800" cy="361800"/>
          </a:xfrm>
        </p:grpSpPr>
        <p:cxnSp>
          <p:nvCxnSpPr>
            <p:cNvPr id="440" name="Shape 440"/>
            <p:cNvCxnSpPr/>
            <p:nvPr/>
          </p:nvCxnSpPr>
          <p:spPr>
            <a:xfrm>
              <a:off x="2784800" y="2979300"/>
              <a:ext cx="775200" cy="18000"/>
            </a:xfrm>
            <a:prstGeom prst="straightConnector1">
              <a:avLst/>
            </a:prstGeom>
            <a:noFill/>
            <a:ln w="38100" cap="flat" cmpd="sng">
              <a:solidFill>
                <a:srgbClr val="FFFFFF"/>
              </a:solidFill>
              <a:prstDash val="solid"/>
              <a:round/>
              <a:headEnd type="none" w="med" len="med"/>
              <a:tailEnd type="triangle" w="med" len="med"/>
            </a:ln>
          </p:spPr>
        </p:cxnSp>
        <p:sp>
          <p:nvSpPr>
            <p:cNvPr id="441" name="Shape 441"/>
            <p:cNvSpPr txBox="1"/>
            <p:nvPr/>
          </p:nvSpPr>
          <p:spPr>
            <a:xfrm>
              <a:off x="2796200" y="2942875"/>
              <a:ext cx="1205400" cy="361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FF"/>
                  </a:solidFill>
                </a:rPr>
                <a:t>Pick </a:t>
              </a:r>
              <a:endParaRPr>
                <a:solidFill>
                  <a:srgbClr val="FFFFFF"/>
                </a:solidFill>
              </a:endParaRPr>
            </a:p>
            <a:p>
              <a:pPr marL="0" lvl="0" indent="0" rtl="0">
                <a:spcBef>
                  <a:spcPts val="0"/>
                </a:spcBef>
                <a:spcAft>
                  <a:spcPts val="0"/>
                </a:spcAft>
                <a:buNone/>
              </a:pPr>
              <a:r>
                <a:rPr lang="en">
                  <a:solidFill>
                    <a:srgbClr val="FFFFFF"/>
                  </a:solidFill>
                </a:rPr>
                <a:t>layer(s)</a:t>
              </a:r>
              <a:endParaRPr>
                <a:solidFill>
                  <a:srgbClr val="FFFFFF"/>
                </a:solidFill>
              </a:endParaRPr>
            </a:p>
          </p:txBody>
        </p:sp>
      </p:grpSp>
      <p:grpSp>
        <p:nvGrpSpPr>
          <p:cNvPr id="442" name="Shape 442"/>
          <p:cNvGrpSpPr/>
          <p:nvPr/>
        </p:nvGrpSpPr>
        <p:grpSpPr>
          <a:xfrm>
            <a:off x="4614038" y="2979300"/>
            <a:ext cx="1205400" cy="373075"/>
            <a:chOff x="4537838" y="2979300"/>
            <a:chExt cx="1205400" cy="373075"/>
          </a:xfrm>
        </p:grpSpPr>
        <p:cxnSp>
          <p:nvCxnSpPr>
            <p:cNvPr id="443" name="Shape 443"/>
            <p:cNvCxnSpPr/>
            <p:nvPr/>
          </p:nvCxnSpPr>
          <p:spPr>
            <a:xfrm>
              <a:off x="4613600" y="2979300"/>
              <a:ext cx="775200" cy="18000"/>
            </a:xfrm>
            <a:prstGeom prst="straightConnector1">
              <a:avLst/>
            </a:prstGeom>
            <a:noFill/>
            <a:ln w="38100" cap="flat" cmpd="sng">
              <a:solidFill>
                <a:srgbClr val="FFFFFF"/>
              </a:solidFill>
              <a:prstDash val="solid"/>
              <a:round/>
              <a:headEnd type="none" w="med" len="med"/>
              <a:tailEnd type="triangle" w="med" len="med"/>
            </a:ln>
          </p:spPr>
        </p:cxnSp>
        <p:sp>
          <p:nvSpPr>
            <p:cNvPr id="444" name="Shape 444"/>
            <p:cNvSpPr txBox="1"/>
            <p:nvPr/>
          </p:nvSpPr>
          <p:spPr>
            <a:xfrm>
              <a:off x="4537838" y="2990575"/>
              <a:ext cx="12054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Send layer(s)</a:t>
              </a:r>
              <a:endParaRPr>
                <a:solidFill>
                  <a:srgbClr val="FFFFFF"/>
                </a:solidFill>
              </a:endParaRPr>
            </a:p>
          </p:txBody>
        </p:sp>
      </p:grpSp>
      <p:grpSp>
        <p:nvGrpSpPr>
          <p:cNvPr id="445" name="Shape 445"/>
          <p:cNvGrpSpPr/>
          <p:nvPr/>
        </p:nvGrpSpPr>
        <p:grpSpPr>
          <a:xfrm>
            <a:off x="7713000" y="1324741"/>
            <a:ext cx="1420474" cy="1291200"/>
            <a:chOff x="7636800" y="1324741"/>
            <a:chExt cx="1420474" cy="1291200"/>
          </a:xfrm>
        </p:grpSpPr>
        <p:cxnSp>
          <p:nvCxnSpPr>
            <p:cNvPr id="446" name="Shape 446"/>
            <p:cNvCxnSpPr/>
            <p:nvPr/>
          </p:nvCxnSpPr>
          <p:spPr>
            <a:xfrm>
              <a:off x="7636800" y="1875825"/>
              <a:ext cx="513300" cy="617100"/>
            </a:xfrm>
            <a:prstGeom prst="straightConnector1">
              <a:avLst/>
            </a:prstGeom>
            <a:noFill/>
            <a:ln w="38100" cap="flat" cmpd="sng">
              <a:solidFill>
                <a:srgbClr val="FFFFFF"/>
              </a:solidFill>
              <a:prstDash val="solid"/>
              <a:round/>
              <a:headEnd type="none" w="med" len="med"/>
              <a:tailEnd type="triangle" w="med" len="med"/>
            </a:ln>
          </p:spPr>
        </p:cxnSp>
        <p:sp>
          <p:nvSpPr>
            <p:cNvPr id="447" name="Shape 447"/>
            <p:cNvSpPr txBox="1"/>
            <p:nvPr/>
          </p:nvSpPr>
          <p:spPr>
            <a:xfrm rot="2933911">
              <a:off x="7762578" y="1789398"/>
              <a:ext cx="1397790" cy="3618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Send extracted</a:t>
              </a:r>
              <a:endParaRPr>
                <a:solidFill>
                  <a:srgbClr val="FFFFFF"/>
                </a:solidFill>
              </a:endParaRPr>
            </a:p>
            <a:p>
              <a:pPr marL="0" lvl="0" indent="0" algn="l" rtl="0">
                <a:spcBef>
                  <a:spcPts val="0"/>
                </a:spcBef>
                <a:spcAft>
                  <a:spcPts val="0"/>
                </a:spcAft>
                <a:buNone/>
              </a:pPr>
              <a:r>
                <a:rPr lang="en">
                  <a:solidFill>
                    <a:srgbClr val="FFFFFF"/>
                  </a:solidFill>
                </a:rPr>
                <a:t>data</a:t>
              </a:r>
              <a:endParaRPr>
                <a:solidFill>
                  <a:srgbClr val="FFFFFF"/>
                </a:solidFill>
              </a:endParaRPr>
            </a:p>
          </p:txBody>
        </p:sp>
      </p:grpSp>
      <p:grpSp>
        <p:nvGrpSpPr>
          <p:cNvPr id="448" name="Shape 448"/>
          <p:cNvGrpSpPr/>
          <p:nvPr/>
        </p:nvGrpSpPr>
        <p:grpSpPr>
          <a:xfrm>
            <a:off x="6536163" y="2942875"/>
            <a:ext cx="1397700" cy="361800"/>
            <a:chOff x="6459963" y="2942875"/>
            <a:chExt cx="1397700" cy="361800"/>
          </a:xfrm>
        </p:grpSpPr>
        <p:cxnSp>
          <p:nvCxnSpPr>
            <p:cNvPr id="449" name="Shape 449"/>
            <p:cNvCxnSpPr/>
            <p:nvPr/>
          </p:nvCxnSpPr>
          <p:spPr>
            <a:xfrm rot="10800000" flipH="1">
              <a:off x="6459963" y="2986063"/>
              <a:ext cx="1397700" cy="4500"/>
            </a:xfrm>
            <a:prstGeom prst="straightConnector1">
              <a:avLst/>
            </a:prstGeom>
            <a:noFill/>
            <a:ln w="38100" cap="flat" cmpd="sng">
              <a:solidFill>
                <a:srgbClr val="FFFFFF"/>
              </a:solidFill>
              <a:prstDash val="solid"/>
              <a:round/>
              <a:headEnd type="triangle" w="med" len="med"/>
              <a:tailEnd type="none" w="med" len="med"/>
            </a:ln>
          </p:spPr>
        </p:cxnSp>
        <p:sp>
          <p:nvSpPr>
            <p:cNvPr id="450" name="Shape 450"/>
            <p:cNvSpPr txBox="1"/>
            <p:nvPr/>
          </p:nvSpPr>
          <p:spPr>
            <a:xfrm>
              <a:off x="6650163" y="2942875"/>
              <a:ext cx="12054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Send information</a:t>
              </a:r>
              <a:endParaRPr>
                <a:solidFill>
                  <a:srgbClr val="FFFFFF"/>
                </a:solidFill>
              </a:endParaRPr>
            </a:p>
          </p:txBody>
        </p:sp>
      </p:grpSp>
      <p:grpSp>
        <p:nvGrpSpPr>
          <p:cNvPr id="451" name="Shape 451"/>
          <p:cNvGrpSpPr/>
          <p:nvPr/>
        </p:nvGrpSpPr>
        <p:grpSpPr>
          <a:xfrm>
            <a:off x="5720582" y="1230493"/>
            <a:ext cx="1105543" cy="1251632"/>
            <a:chOff x="5644382" y="1230493"/>
            <a:chExt cx="1105543" cy="1251632"/>
          </a:xfrm>
        </p:grpSpPr>
        <p:cxnSp>
          <p:nvCxnSpPr>
            <p:cNvPr id="452" name="Shape 452"/>
            <p:cNvCxnSpPr/>
            <p:nvPr/>
          </p:nvCxnSpPr>
          <p:spPr>
            <a:xfrm rot="10800000" flipH="1">
              <a:off x="6179925" y="1886625"/>
              <a:ext cx="570000" cy="595500"/>
            </a:xfrm>
            <a:prstGeom prst="straightConnector1">
              <a:avLst/>
            </a:prstGeom>
            <a:noFill/>
            <a:ln w="38100" cap="flat" cmpd="sng">
              <a:solidFill>
                <a:srgbClr val="FFFFFF"/>
              </a:solidFill>
              <a:prstDash val="solid"/>
              <a:round/>
              <a:headEnd type="none" w="med" len="med"/>
              <a:tailEnd type="triangle" w="med" len="med"/>
            </a:ln>
          </p:spPr>
        </p:cxnSp>
        <p:sp>
          <p:nvSpPr>
            <p:cNvPr id="453" name="Shape 453"/>
            <p:cNvSpPr txBox="1"/>
            <p:nvPr/>
          </p:nvSpPr>
          <p:spPr>
            <a:xfrm rot="-2899146">
              <a:off x="5577609" y="1620008"/>
              <a:ext cx="1205447" cy="36187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Send layer(s)</a:t>
              </a:r>
              <a:endParaRPr>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 calcmode="lin" valueType="num">
                                      <p:cBhvr additive="base">
                                        <p:cTn id="7" dur="1000"/>
                                        <p:tgtEl>
                                          <p:spTgt spid="404"/>
                                        </p:tgtEl>
                                        <p:attrNameLst>
                                          <p:attrName>ppt_w</p:attrName>
                                        </p:attrNameLst>
                                      </p:cBhvr>
                                      <p:tavLst>
                                        <p:tav tm="0">
                                          <p:val>
                                            <p:strVal val="0"/>
                                          </p:val>
                                        </p:tav>
                                        <p:tav tm="100000">
                                          <p:val>
                                            <p:strVal val="#ppt_w"/>
                                          </p:val>
                                        </p:tav>
                                      </p:tavLst>
                                    </p:anim>
                                    <p:anim calcmode="lin" valueType="num">
                                      <p:cBhvr additive="base">
                                        <p:cTn id="8" dur="1000"/>
                                        <p:tgtEl>
                                          <p:spTgt spid="40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27"/>
                                        </p:tgtEl>
                                        <p:attrNameLst>
                                          <p:attrName>style.visibility</p:attrName>
                                        </p:attrNameLst>
                                      </p:cBhvr>
                                      <p:to>
                                        <p:strVal val="visible"/>
                                      </p:to>
                                    </p:set>
                                    <p:animEffect transition="in" filter="fade">
                                      <p:cBhvr>
                                        <p:cTn id="13" dur="1000"/>
                                        <p:tgtEl>
                                          <p:spTgt spid="427"/>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405"/>
                                        </p:tgtEl>
                                        <p:attrNameLst>
                                          <p:attrName>style.visibility</p:attrName>
                                        </p:attrNameLst>
                                      </p:cBhvr>
                                      <p:to>
                                        <p:strVal val="visible"/>
                                      </p:to>
                                    </p:set>
                                    <p:anim calcmode="lin" valueType="num">
                                      <p:cBhvr additive="base">
                                        <p:cTn id="18" dur="1000"/>
                                        <p:tgtEl>
                                          <p:spTgt spid="405"/>
                                        </p:tgtEl>
                                        <p:attrNameLst>
                                          <p:attrName>ppt_w</p:attrName>
                                        </p:attrNameLst>
                                      </p:cBhvr>
                                      <p:tavLst>
                                        <p:tav tm="0">
                                          <p:val>
                                            <p:strVal val="0"/>
                                          </p:val>
                                        </p:tav>
                                        <p:tav tm="100000">
                                          <p:val>
                                            <p:strVal val="#ppt_w"/>
                                          </p:val>
                                        </p:tav>
                                      </p:tavLst>
                                    </p:anim>
                                    <p:anim calcmode="lin" valueType="num">
                                      <p:cBhvr additive="base">
                                        <p:cTn id="19" dur="1000"/>
                                        <p:tgtEl>
                                          <p:spTgt spid="405"/>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9"/>
                                        </p:tgtEl>
                                        <p:attrNameLst>
                                          <p:attrName>style.visibility</p:attrName>
                                        </p:attrNameLst>
                                      </p:cBhvr>
                                      <p:to>
                                        <p:strVal val="visible"/>
                                      </p:to>
                                    </p:set>
                                    <p:animEffect transition="in" filter="fade">
                                      <p:cBhvr>
                                        <p:cTn id="24" dur="1000"/>
                                        <p:tgtEl>
                                          <p:spTgt spid="439"/>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408"/>
                                        </p:tgtEl>
                                        <p:attrNameLst>
                                          <p:attrName>style.visibility</p:attrName>
                                        </p:attrNameLst>
                                      </p:cBhvr>
                                      <p:to>
                                        <p:strVal val="visible"/>
                                      </p:to>
                                    </p:set>
                                    <p:anim calcmode="lin" valueType="num">
                                      <p:cBhvr additive="base">
                                        <p:cTn id="29" dur="1000"/>
                                        <p:tgtEl>
                                          <p:spTgt spid="408"/>
                                        </p:tgtEl>
                                        <p:attrNameLst>
                                          <p:attrName>ppt_w</p:attrName>
                                        </p:attrNameLst>
                                      </p:cBhvr>
                                      <p:tavLst>
                                        <p:tav tm="0">
                                          <p:val>
                                            <p:strVal val="0"/>
                                          </p:val>
                                        </p:tav>
                                        <p:tav tm="100000">
                                          <p:val>
                                            <p:strVal val="#ppt_w"/>
                                          </p:val>
                                        </p:tav>
                                      </p:tavLst>
                                    </p:anim>
                                    <p:anim calcmode="lin" valueType="num">
                                      <p:cBhvr additive="base">
                                        <p:cTn id="30" dur="1000"/>
                                        <p:tgtEl>
                                          <p:spTgt spid="408"/>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3"/>
                                        </p:tgtEl>
                                        <p:attrNameLst>
                                          <p:attrName>style.visibility</p:attrName>
                                        </p:attrNameLst>
                                      </p:cBhvr>
                                      <p:to>
                                        <p:strVal val="visible"/>
                                      </p:to>
                                    </p:set>
                                    <p:animEffect transition="in" filter="fade">
                                      <p:cBhvr>
                                        <p:cTn id="35" dur="1000"/>
                                        <p:tgtEl>
                                          <p:spTgt spid="433"/>
                                        </p:tgtEl>
                                      </p:cBhvr>
                                    </p:animEffect>
                                  </p:childTnLst>
                                </p:cTn>
                              </p:par>
                              <p:par>
                                <p:cTn id="36" presetID="23" presetClass="entr" presetSubtype="16" fill="hold" nodeType="withEffect">
                                  <p:stCondLst>
                                    <p:cond delay="0"/>
                                  </p:stCondLst>
                                  <p:childTnLst>
                                    <p:set>
                                      <p:cBhvr>
                                        <p:cTn id="37" dur="1" fill="hold">
                                          <p:stCondLst>
                                            <p:cond delay="0"/>
                                          </p:stCondLst>
                                        </p:cTn>
                                        <p:tgtEl>
                                          <p:spTgt spid="420"/>
                                        </p:tgtEl>
                                        <p:attrNameLst>
                                          <p:attrName>style.visibility</p:attrName>
                                        </p:attrNameLst>
                                      </p:cBhvr>
                                      <p:to>
                                        <p:strVal val="visible"/>
                                      </p:to>
                                    </p:set>
                                    <p:anim calcmode="lin" valueType="num">
                                      <p:cBhvr additive="base">
                                        <p:cTn id="38" dur="1000"/>
                                        <p:tgtEl>
                                          <p:spTgt spid="420"/>
                                        </p:tgtEl>
                                        <p:attrNameLst>
                                          <p:attrName>ppt_w</p:attrName>
                                        </p:attrNameLst>
                                      </p:cBhvr>
                                      <p:tavLst>
                                        <p:tav tm="0">
                                          <p:val>
                                            <p:strVal val="0"/>
                                          </p:val>
                                        </p:tav>
                                        <p:tav tm="100000">
                                          <p:val>
                                            <p:strVal val="#ppt_w"/>
                                          </p:val>
                                        </p:tav>
                                      </p:tavLst>
                                    </p:anim>
                                    <p:anim calcmode="lin" valueType="num">
                                      <p:cBhvr additive="base">
                                        <p:cTn id="39" dur="1000"/>
                                        <p:tgtEl>
                                          <p:spTgt spid="420"/>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36"/>
                                        </p:tgtEl>
                                        <p:attrNameLst>
                                          <p:attrName>style.visibility</p:attrName>
                                        </p:attrNameLst>
                                      </p:cBhvr>
                                      <p:to>
                                        <p:strVal val="visible"/>
                                      </p:to>
                                    </p:set>
                                    <p:animEffect transition="in" filter="fade">
                                      <p:cBhvr>
                                        <p:cTn id="44" dur="1000"/>
                                        <p:tgtEl>
                                          <p:spTgt spid="43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42"/>
                                        </p:tgtEl>
                                        <p:attrNameLst>
                                          <p:attrName>style.visibility</p:attrName>
                                        </p:attrNameLst>
                                      </p:cBhvr>
                                      <p:to>
                                        <p:strVal val="visible"/>
                                      </p:to>
                                    </p:set>
                                    <p:animEffect transition="in" filter="fade">
                                      <p:cBhvr>
                                        <p:cTn id="49" dur="1000"/>
                                        <p:tgtEl>
                                          <p:spTgt spid="442"/>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11"/>
                                        </p:tgtEl>
                                        <p:attrNameLst>
                                          <p:attrName>style.visibility</p:attrName>
                                        </p:attrNameLst>
                                      </p:cBhvr>
                                      <p:to>
                                        <p:strVal val="visible"/>
                                      </p:to>
                                    </p:set>
                                    <p:anim calcmode="lin" valueType="num">
                                      <p:cBhvr additive="base">
                                        <p:cTn id="54" dur="1000"/>
                                        <p:tgtEl>
                                          <p:spTgt spid="411"/>
                                        </p:tgtEl>
                                        <p:attrNameLst>
                                          <p:attrName>ppt_w</p:attrName>
                                        </p:attrNameLst>
                                      </p:cBhvr>
                                      <p:tavLst>
                                        <p:tav tm="0">
                                          <p:val>
                                            <p:strVal val="0"/>
                                          </p:val>
                                        </p:tav>
                                        <p:tav tm="100000">
                                          <p:val>
                                            <p:strVal val="#ppt_w"/>
                                          </p:val>
                                        </p:tav>
                                      </p:tavLst>
                                    </p:anim>
                                    <p:anim calcmode="lin" valueType="num">
                                      <p:cBhvr additive="base">
                                        <p:cTn id="55" dur="1000"/>
                                        <p:tgtEl>
                                          <p:spTgt spid="411"/>
                                        </p:tgtEl>
                                        <p:attrNameLst>
                                          <p:attrName>ppt_h</p:attrName>
                                        </p:attrNameLst>
                                      </p:cBhvr>
                                      <p:tavLst>
                                        <p:tav tm="0">
                                          <p:val>
                                            <p:str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51"/>
                                        </p:tgtEl>
                                        <p:attrNameLst>
                                          <p:attrName>style.visibility</p:attrName>
                                        </p:attrNameLst>
                                      </p:cBhvr>
                                      <p:to>
                                        <p:strVal val="visible"/>
                                      </p:to>
                                    </p:set>
                                    <p:animEffect transition="in" filter="fade">
                                      <p:cBhvr>
                                        <p:cTn id="60" dur="1000"/>
                                        <p:tgtEl>
                                          <p:spTgt spid="451"/>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414"/>
                                        </p:tgtEl>
                                        <p:attrNameLst>
                                          <p:attrName>style.visibility</p:attrName>
                                        </p:attrNameLst>
                                      </p:cBhvr>
                                      <p:to>
                                        <p:strVal val="visible"/>
                                      </p:to>
                                    </p:set>
                                    <p:anim calcmode="lin" valueType="num">
                                      <p:cBhvr additive="base">
                                        <p:cTn id="65" dur="1000"/>
                                        <p:tgtEl>
                                          <p:spTgt spid="414"/>
                                        </p:tgtEl>
                                        <p:attrNameLst>
                                          <p:attrName>ppt_w</p:attrName>
                                        </p:attrNameLst>
                                      </p:cBhvr>
                                      <p:tavLst>
                                        <p:tav tm="0">
                                          <p:val>
                                            <p:strVal val="0"/>
                                          </p:val>
                                        </p:tav>
                                        <p:tav tm="100000">
                                          <p:val>
                                            <p:strVal val="#ppt_w"/>
                                          </p:val>
                                        </p:tav>
                                      </p:tavLst>
                                    </p:anim>
                                    <p:anim calcmode="lin" valueType="num">
                                      <p:cBhvr additive="base">
                                        <p:cTn id="66" dur="1000"/>
                                        <p:tgtEl>
                                          <p:spTgt spid="414"/>
                                        </p:tgtEl>
                                        <p:attrNameLst>
                                          <p:attrName>ppt_h</p:attrName>
                                        </p:attrNameLst>
                                      </p:cBhvr>
                                      <p:tavLst>
                                        <p:tav tm="0">
                                          <p:val>
                                            <p:str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45"/>
                                        </p:tgtEl>
                                        <p:attrNameLst>
                                          <p:attrName>style.visibility</p:attrName>
                                        </p:attrNameLst>
                                      </p:cBhvr>
                                      <p:to>
                                        <p:strVal val="visible"/>
                                      </p:to>
                                    </p:set>
                                    <p:animEffect transition="in" filter="fade">
                                      <p:cBhvr>
                                        <p:cTn id="71" dur="1000"/>
                                        <p:tgtEl>
                                          <p:spTgt spid="445"/>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417"/>
                                        </p:tgtEl>
                                        <p:attrNameLst>
                                          <p:attrName>style.visibility</p:attrName>
                                        </p:attrNameLst>
                                      </p:cBhvr>
                                      <p:to>
                                        <p:strVal val="visible"/>
                                      </p:to>
                                    </p:set>
                                    <p:anim calcmode="lin" valueType="num">
                                      <p:cBhvr additive="base">
                                        <p:cTn id="76" dur="1000"/>
                                        <p:tgtEl>
                                          <p:spTgt spid="417"/>
                                        </p:tgtEl>
                                        <p:attrNameLst>
                                          <p:attrName>ppt_w</p:attrName>
                                        </p:attrNameLst>
                                      </p:cBhvr>
                                      <p:tavLst>
                                        <p:tav tm="0">
                                          <p:val>
                                            <p:strVal val="0"/>
                                          </p:val>
                                        </p:tav>
                                        <p:tav tm="100000">
                                          <p:val>
                                            <p:strVal val="#ppt_w"/>
                                          </p:val>
                                        </p:tav>
                                      </p:tavLst>
                                    </p:anim>
                                    <p:anim calcmode="lin" valueType="num">
                                      <p:cBhvr additive="base">
                                        <p:cTn id="77" dur="1000"/>
                                        <p:tgtEl>
                                          <p:spTgt spid="417"/>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48"/>
                                        </p:tgtEl>
                                        <p:attrNameLst>
                                          <p:attrName>style.visibility</p:attrName>
                                        </p:attrNameLst>
                                      </p:cBhvr>
                                      <p:to>
                                        <p:strVal val="visible"/>
                                      </p:to>
                                    </p:set>
                                    <p:animEffect transition="in" filter="fade">
                                      <p:cBhvr>
                                        <p:cTn id="82" dur="1000"/>
                                        <p:tgtEl>
                                          <p:spTgt spid="4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24"/>
                                        </p:tgtEl>
                                        <p:attrNameLst>
                                          <p:attrName>style.visibility</p:attrName>
                                        </p:attrNameLst>
                                      </p:cBhvr>
                                      <p:to>
                                        <p:strVal val="visible"/>
                                      </p:to>
                                    </p:set>
                                    <p:animEffect transition="in" filter="fade">
                                      <p:cBhvr>
                                        <p:cTn id="87" dur="1000"/>
                                        <p:tgtEl>
                                          <p:spTgt spid="4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30"/>
                                        </p:tgtEl>
                                        <p:attrNameLst>
                                          <p:attrName>style.visibility</p:attrName>
                                        </p:attrNameLst>
                                      </p:cBhvr>
                                      <p:to>
                                        <p:strVal val="visible"/>
                                      </p:to>
                                    </p:set>
                                    <p:animEffect transition="in" filter="fade">
                                      <p:cBhvr>
                                        <p:cTn id="92"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7"/>
        <p:cNvGrpSpPr/>
        <p:nvPr/>
      </p:nvGrpSpPr>
      <p:grpSpPr>
        <a:xfrm>
          <a:off x="0" y="0"/>
          <a:ext cx="0" cy="0"/>
          <a:chOff x="0" y="0"/>
          <a:chExt cx="0" cy="0"/>
        </a:xfrm>
      </p:grpSpPr>
      <p:sp>
        <p:nvSpPr>
          <p:cNvPr id="458" name="Shape 458"/>
          <p:cNvSpPr/>
          <p:nvPr/>
        </p:nvSpPr>
        <p:spPr>
          <a:xfrm>
            <a:off x="0" y="485994"/>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459" name="Shape 459"/>
          <p:cNvSpPr txBox="1">
            <a:spLocks noGrp="1"/>
          </p:cNvSpPr>
          <p:nvPr>
            <p:ph type="body" idx="1"/>
          </p:nvPr>
        </p:nvSpPr>
        <p:spPr>
          <a:xfrm>
            <a:off x="628650" y="485994"/>
            <a:ext cx="7886700" cy="32634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r>
              <a:rPr lang="en" sz="3000" b="1" u="none" strike="noStrike" cap="none" dirty="0">
                <a:solidFill>
                  <a:srgbClr val="FFFFFF"/>
                </a:solidFill>
                <a:latin typeface="Avenir Next Demi Bold" panose="020B0503020202020204" pitchFamily="34" charset="0"/>
                <a:ea typeface="Raleway"/>
                <a:cs typeface="Raleway"/>
                <a:sym typeface="Raleway"/>
              </a:rPr>
              <a:t>Command Line Interface</a:t>
            </a:r>
            <a:endParaRPr sz="3000" b="1" u="none" strike="noStrike" cap="none" dirty="0">
              <a:solidFill>
                <a:srgbClr val="FFFFFF"/>
              </a:solidFill>
              <a:latin typeface="Avenir Next Demi Bold" panose="020B0503020202020204" pitchFamily="34" charset="0"/>
              <a:ea typeface="Raleway"/>
              <a:cs typeface="Raleway"/>
              <a:sym typeface="Raleway"/>
            </a:endParaRPr>
          </a:p>
          <a:p>
            <a:pPr marL="0" marR="0" lvl="0" indent="0" algn="ctr" rtl="0">
              <a:lnSpc>
                <a:spcPct val="90000"/>
              </a:lnSpc>
              <a:spcBef>
                <a:spcPts val="1000"/>
              </a:spcBef>
              <a:spcAft>
                <a:spcPts val="0"/>
              </a:spcAft>
              <a:buClr>
                <a:schemeClr val="dk1"/>
              </a:buClr>
              <a:buSzPts val="2100"/>
              <a:buFont typeface="Arial"/>
              <a:buNone/>
            </a:pPr>
            <a:endParaRPr sz="1000" b="1" i="0" u="none" strike="noStrike" cap="none" dirty="0">
              <a:solidFill>
                <a:srgbClr val="FFFFFF"/>
              </a:solidFill>
              <a:latin typeface="Raleway"/>
              <a:ea typeface="Raleway"/>
              <a:cs typeface="Raleway"/>
              <a:sym typeface="Raleway"/>
            </a:endParaRPr>
          </a:p>
          <a:p>
            <a:pPr marL="342900" marR="0" lvl="0" indent="-298450" algn="l" rtl="0">
              <a:lnSpc>
                <a:spcPct val="90000"/>
              </a:lnSpc>
              <a:spcBef>
                <a:spcPts val="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System executed in CLI</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342900" marR="0" lvl="0" indent="-298450" algn="l" rtl="0">
              <a:lnSpc>
                <a:spcPct val="90000"/>
              </a:lnSpc>
              <a:spcBef>
                <a:spcPts val="1000"/>
              </a:spcBef>
              <a:spcAft>
                <a:spcPts val="0"/>
              </a:spcAft>
              <a:buClr>
                <a:srgbClr val="FFFFFF"/>
              </a:buClr>
              <a:buSzPts val="2100"/>
              <a:buFont typeface="Lato"/>
              <a:buChar char="•"/>
            </a:pPr>
            <a:r>
              <a:rPr lang="en" sz="2200" dirty="0">
                <a:solidFill>
                  <a:srgbClr val="FFFFFF"/>
                </a:solidFill>
                <a:latin typeface="Calibri" panose="020F0502020204030204" pitchFamily="34" charset="0"/>
                <a:ea typeface="Lato"/>
                <a:cs typeface="Calibri" panose="020F0502020204030204" pitchFamily="34" charset="0"/>
                <a:sym typeface="Lato"/>
              </a:rPr>
              <a:t>D</a:t>
            </a: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eveloped to visualize project results without integrating to </a:t>
            </a:r>
            <a:r>
              <a:rPr lang="en" sz="2200" b="0" i="0" u="none" strike="noStrike" cap="none" dirty="0" err="1">
                <a:solidFill>
                  <a:srgbClr val="FFFFFF"/>
                </a:solidFill>
                <a:latin typeface="Calibri" panose="020F0502020204030204" pitchFamily="34" charset="0"/>
                <a:ea typeface="Lato"/>
                <a:cs typeface="Calibri" panose="020F0502020204030204" pitchFamily="34" charset="0"/>
                <a:sym typeface="Lato"/>
              </a:rPr>
              <a:t>Moontrek</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342900" marR="0" lvl="0" indent="-298450" algn="l" rtl="0">
              <a:lnSpc>
                <a:spcPct val="90000"/>
              </a:lnSpc>
              <a:spcBef>
                <a:spcPts val="10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User presented with prompts throughout execution:</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800100" marR="0" lvl="1" indent="-298450" algn="l" rtl="0">
              <a:lnSpc>
                <a:spcPct val="100000"/>
              </a:lnSpc>
              <a:spcBef>
                <a:spcPts val="10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Layer Selection</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800100" marR="0" lvl="1" indent="-298450" algn="l" rtl="0">
              <a:lnSpc>
                <a:spcPct val="100000"/>
              </a:lnSpc>
              <a:spcBef>
                <a:spcPts val="1000"/>
              </a:spcBef>
              <a:spcAft>
                <a:spcPts val="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Function Selection</a:t>
            </a:r>
            <a:endParaRPr sz="22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800100" marR="0" lvl="1" indent="-298450" algn="l" rtl="0">
              <a:lnSpc>
                <a:spcPct val="100000"/>
              </a:lnSpc>
              <a:spcBef>
                <a:spcPts val="1000"/>
              </a:spcBef>
              <a:spcAft>
                <a:spcPts val="1000"/>
              </a:spcAft>
              <a:buClr>
                <a:srgbClr val="FFFFFF"/>
              </a:buClr>
              <a:buSzPts val="2100"/>
              <a:buFont typeface="Lato"/>
              <a:buChar char="•"/>
            </a:pPr>
            <a:r>
              <a:rPr lang="en" sz="2200" b="0" i="0" u="none" strike="noStrike" cap="none" dirty="0">
                <a:solidFill>
                  <a:srgbClr val="FFFFFF"/>
                </a:solidFill>
                <a:latin typeface="Calibri" panose="020F0502020204030204" pitchFamily="34" charset="0"/>
                <a:ea typeface="Lato"/>
                <a:cs typeface="Calibri" panose="020F0502020204030204" pitchFamily="34" charset="0"/>
                <a:sym typeface="Lato"/>
              </a:rPr>
              <a:t>Data Returned</a:t>
            </a:r>
            <a:endParaRPr sz="2200" b="0" i="0" u="none" strike="noStrike" cap="none" dirty="0">
              <a:solidFill>
                <a:srgbClr val="FFFFFF"/>
              </a:solidFill>
              <a:latin typeface="Calibri" panose="020F0502020204030204" pitchFamily="34" charset="0"/>
              <a:cs typeface="Calibri" panose="020F0502020204030204" pitchFamily="34" charset="0"/>
              <a:sym typeface="Calibri"/>
            </a:endParaRPr>
          </a:p>
        </p:txBody>
      </p:sp>
      <p:sp>
        <p:nvSpPr>
          <p:cNvPr id="460" name="Shape 460"/>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6</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4"/>
        <p:cNvGrpSpPr/>
        <p:nvPr/>
      </p:nvGrpSpPr>
      <p:grpSpPr>
        <a:xfrm>
          <a:off x="0" y="0"/>
          <a:ext cx="0" cy="0"/>
          <a:chOff x="0" y="0"/>
          <a:chExt cx="0" cy="0"/>
        </a:xfrm>
      </p:grpSpPr>
      <p:sp>
        <p:nvSpPr>
          <p:cNvPr id="465" name="Shape 465"/>
          <p:cNvSpPr/>
          <p:nvPr/>
        </p:nvSpPr>
        <p:spPr>
          <a:xfrm>
            <a:off x="0" y="485994"/>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466" name="Shape 466"/>
          <p:cNvSpPr txBox="1">
            <a:spLocks noGrp="1"/>
          </p:cNvSpPr>
          <p:nvPr>
            <p:ph type="body" idx="1"/>
          </p:nvPr>
        </p:nvSpPr>
        <p:spPr>
          <a:xfrm>
            <a:off x="385900" y="1100100"/>
            <a:ext cx="4142700" cy="34005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endParaRPr sz="1000" b="1" i="0" u="none" strike="noStrike" cap="none" dirty="0">
              <a:solidFill>
                <a:srgbClr val="FFFFFF"/>
              </a:solidFill>
              <a:latin typeface="Raleway"/>
              <a:ea typeface="Raleway"/>
              <a:cs typeface="Raleway"/>
              <a:sym typeface="Raleway"/>
            </a:endParaRPr>
          </a:p>
          <a:p>
            <a:pPr marL="457200" marR="0" lvl="0" indent="-361950" algn="l" rtl="0">
              <a:lnSpc>
                <a:spcPct val="90000"/>
              </a:lnSpc>
              <a:spcBef>
                <a:spcPts val="80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Provided with 4 layers</a:t>
            </a:r>
            <a:endParaRPr sz="2100" b="0" i="0" u="none" strike="noStrike" cap="none" dirty="0">
              <a:solidFill>
                <a:srgbClr val="FFFFFF"/>
              </a:solidFill>
              <a:latin typeface="Calibri"/>
              <a:ea typeface="Calibri"/>
              <a:cs typeface="Calibri"/>
              <a:sym typeface="Calibri"/>
            </a:endParaRPr>
          </a:p>
          <a:p>
            <a:pPr marL="914400" marR="0" lvl="1" indent="-342900" algn="l" rtl="0">
              <a:lnSpc>
                <a:spcPct val="90000"/>
              </a:lnSpc>
              <a:spcBef>
                <a:spcPts val="0"/>
              </a:spcBef>
              <a:spcAft>
                <a:spcPts val="0"/>
              </a:spcAft>
              <a:buClr>
                <a:srgbClr val="FFFFFF"/>
              </a:buClr>
              <a:buSzPts val="1800"/>
              <a:buFont typeface="Arial"/>
              <a:buChar char="•"/>
            </a:pPr>
            <a:r>
              <a:rPr lang="en" sz="1800" b="0" i="0" u="none" strike="noStrike" cap="none" dirty="0">
                <a:solidFill>
                  <a:srgbClr val="FFFFFF"/>
                </a:solidFill>
                <a:latin typeface="Calibri"/>
                <a:ea typeface="Calibri"/>
                <a:cs typeface="Calibri"/>
                <a:sym typeface="Calibri"/>
              </a:rPr>
              <a:t>Iron</a:t>
            </a:r>
            <a:endParaRPr sz="1800" b="0" i="0" u="none" strike="noStrike" cap="none" dirty="0">
              <a:solidFill>
                <a:srgbClr val="FFFFFF"/>
              </a:solidFill>
              <a:latin typeface="Calibri"/>
              <a:ea typeface="Calibri"/>
              <a:cs typeface="Calibri"/>
              <a:sym typeface="Calibri"/>
            </a:endParaRPr>
          </a:p>
          <a:p>
            <a:pPr marL="914400" marR="0" lvl="1" indent="-342900" algn="l" rtl="0">
              <a:lnSpc>
                <a:spcPct val="90000"/>
              </a:lnSpc>
              <a:spcBef>
                <a:spcPts val="0"/>
              </a:spcBef>
              <a:spcAft>
                <a:spcPts val="0"/>
              </a:spcAft>
              <a:buClr>
                <a:srgbClr val="FFFFFF"/>
              </a:buClr>
              <a:buSzPts val="1800"/>
              <a:buFont typeface="Arial"/>
              <a:buChar char="•"/>
            </a:pPr>
            <a:r>
              <a:rPr lang="en" sz="1800" b="0" i="0" u="none" strike="noStrike" cap="none" dirty="0">
                <a:solidFill>
                  <a:srgbClr val="FFFFFF"/>
                </a:solidFill>
                <a:latin typeface="Calibri"/>
                <a:ea typeface="Calibri"/>
                <a:cs typeface="Calibri"/>
                <a:sym typeface="Calibri"/>
              </a:rPr>
              <a:t>Thorium</a:t>
            </a:r>
            <a:endParaRPr sz="1800" b="0" i="0" u="none" strike="noStrike" cap="none" dirty="0">
              <a:solidFill>
                <a:srgbClr val="FFFFFF"/>
              </a:solidFill>
              <a:latin typeface="Calibri"/>
              <a:ea typeface="Calibri"/>
              <a:cs typeface="Calibri"/>
              <a:sym typeface="Calibri"/>
            </a:endParaRPr>
          </a:p>
          <a:p>
            <a:pPr marL="914400" marR="0" lvl="1" indent="-342900" algn="l" rtl="0">
              <a:lnSpc>
                <a:spcPct val="90000"/>
              </a:lnSpc>
              <a:spcBef>
                <a:spcPts val="0"/>
              </a:spcBef>
              <a:spcAft>
                <a:spcPts val="0"/>
              </a:spcAft>
              <a:buClr>
                <a:srgbClr val="FFFFFF"/>
              </a:buClr>
              <a:buSzPts val="1800"/>
              <a:buFont typeface="Arial"/>
              <a:buChar char="•"/>
            </a:pPr>
            <a:r>
              <a:rPr lang="en" sz="1800" b="0" i="0" u="none" strike="noStrike" cap="none" dirty="0">
                <a:solidFill>
                  <a:srgbClr val="FFFFFF"/>
                </a:solidFill>
                <a:latin typeface="Calibri"/>
                <a:ea typeface="Calibri"/>
                <a:cs typeface="Calibri"/>
                <a:sym typeface="Calibri"/>
              </a:rPr>
              <a:t>Hydrogen</a:t>
            </a:r>
            <a:endParaRPr sz="1800" b="0" i="0" u="none" strike="noStrike" cap="none" dirty="0">
              <a:solidFill>
                <a:srgbClr val="FFFFFF"/>
              </a:solidFill>
              <a:latin typeface="Calibri"/>
              <a:ea typeface="Calibri"/>
              <a:cs typeface="Calibri"/>
              <a:sym typeface="Calibri"/>
            </a:endParaRPr>
          </a:p>
          <a:p>
            <a:pPr marL="914400" marR="0" lvl="1" indent="-342900" algn="l" rtl="0">
              <a:lnSpc>
                <a:spcPct val="90000"/>
              </a:lnSpc>
              <a:spcBef>
                <a:spcPts val="0"/>
              </a:spcBef>
              <a:spcAft>
                <a:spcPts val="0"/>
              </a:spcAft>
              <a:buClr>
                <a:srgbClr val="FFFFFF"/>
              </a:buClr>
              <a:buSzPts val="1800"/>
              <a:buFont typeface="Arial"/>
              <a:buChar char="•"/>
            </a:pPr>
            <a:r>
              <a:rPr lang="en" sz="1800" b="0" i="0" u="none" strike="noStrike" cap="none" dirty="0">
                <a:solidFill>
                  <a:srgbClr val="FFFFFF"/>
                </a:solidFill>
                <a:latin typeface="Calibri"/>
                <a:ea typeface="Calibri"/>
                <a:cs typeface="Calibri"/>
                <a:sym typeface="Calibri"/>
              </a:rPr>
              <a:t>Elevation (LOLA)</a:t>
            </a:r>
            <a:endParaRPr sz="1800" b="0" i="0" u="none" strike="noStrike" cap="none" dirty="0">
              <a:solidFill>
                <a:srgbClr val="FFFFFF"/>
              </a:solidFill>
              <a:latin typeface="Calibri"/>
              <a:ea typeface="Calibri"/>
              <a:cs typeface="Calibri"/>
              <a:sym typeface="Calibri"/>
            </a:endParaRPr>
          </a:p>
          <a:p>
            <a:pPr marL="457200" marR="0" lvl="0" indent="-361950" algn="l" rtl="0">
              <a:lnSpc>
                <a:spcPct val="90000"/>
              </a:lnSpc>
              <a:spcBef>
                <a:spcPts val="100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Temperature files (spanning 24 hours)</a:t>
            </a:r>
            <a:endParaRPr sz="2100" b="0" i="0" u="none" strike="noStrike" cap="none" dirty="0">
              <a:solidFill>
                <a:srgbClr val="FFFFFF"/>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dirty="0">
              <a:solidFill>
                <a:srgbClr val="FFFFFF"/>
              </a:solidFill>
              <a:latin typeface="Lato"/>
              <a:ea typeface="Lato"/>
              <a:cs typeface="Lato"/>
              <a:sym typeface="Lato"/>
            </a:endParaRPr>
          </a:p>
        </p:txBody>
      </p:sp>
      <p:sp>
        <p:nvSpPr>
          <p:cNvPr id="467" name="Shape 467"/>
          <p:cNvSpPr txBox="1">
            <a:spLocks noGrp="1"/>
          </p:cNvSpPr>
          <p:nvPr>
            <p:ph type="ctrTitle" idx="4294967295"/>
          </p:nvPr>
        </p:nvSpPr>
        <p:spPr>
          <a:xfrm>
            <a:off x="1143000" y="572173"/>
            <a:ext cx="6858000" cy="7857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1600"/>
              </a:spcAft>
              <a:buClr>
                <a:schemeClr val="dk1"/>
              </a:buClr>
              <a:buSzPts val="1100"/>
              <a:buFont typeface="Arial"/>
              <a:buNone/>
            </a:pPr>
            <a:r>
              <a:rPr lang="en" sz="3000" b="1" u="none" strike="noStrike" cap="none" dirty="0">
                <a:solidFill>
                  <a:schemeClr val="lt1"/>
                </a:solidFill>
                <a:latin typeface="Avenir Next Demi Bold" panose="020B0503020202020204" pitchFamily="34" charset="0"/>
                <a:ea typeface="Raleway"/>
                <a:cs typeface="Raleway"/>
                <a:sym typeface="Raleway"/>
              </a:rPr>
              <a:t>Layer Selection</a:t>
            </a:r>
            <a:endParaRPr sz="3000" b="1" u="none" strike="noStrike" cap="none" dirty="0">
              <a:solidFill>
                <a:schemeClr val="dk1"/>
              </a:solidFill>
              <a:latin typeface="Avenir Next Demi Bold" panose="020B0503020202020204" pitchFamily="34" charset="0"/>
              <a:sym typeface="Calibri"/>
            </a:endParaRPr>
          </a:p>
        </p:txBody>
      </p:sp>
      <p:sp>
        <p:nvSpPr>
          <p:cNvPr id="468" name="Shape 468"/>
          <p:cNvSpPr/>
          <p:nvPr/>
        </p:nvSpPr>
        <p:spPr>
          <a:xfrm rot="-5400000">
            <a:off x="5372950" y="1046750"/>
            <a:ext cx="3071400" cy="3693600"/>
          </a:xfrm>
          <a:prstGeom prst="rect">
            <a:avLst/>
          </a:prstGeom>
          <a:solidFill>
            <a:srgbClr val="ED7D31"/>
          </a:solidFill>
          <a:ln>
            <a:noFill/>
          </a:ln>
          <a:effectLst>
            <a:outerShdw blurRad="50800" dist="38100" dir="132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rgbClr val="833C0B"/>
              </a:solidFill>
              <a:latin typeface="Arial"/>
              <a:ea typeface="Arial"/>
              <a:cs typeface="Arial"/>
              <a:sym typeface="Arial"/>
            </a:endParaRPr>
          </a:p>
        </p:txBody>
      </p:sp>
      <p:pic>
        <p:nvPicPr>
          <p:cNvPr id="469" name="Shape 469"/>
          <p:cNvPicPr preferRelativeResize="0"/>
          <p:nvPr/>
        </p:nvPicPr>
        <p:blipFill rotWithShape="1">
          <a:blip r:embed="rId4">
            <a:alphaModFix/>
          </a:blip>
          <a:srcRect t="327" b="288"/>
          <a:stretch/>
        </p:blipFill>
        <p:spPr>
          <a:xfrm>
            <a:off x="4963875" y="1241050"/>
            <a:ext cx="3614600" cy="3028400"/>
          </a:xfrm>
          <a:prstGeom prst="rect">
            <a:avLst/>
          </a:prstGeom>
          <a:noFill/>
          <a:ln>
            <a:noFill/>
          </a:ln>
          <a:effectLst>
            <a:outerShdw blurRad="57150" dist="19050" dir="1800000" algn="bl" rotWithShape="0">
              <a:srgbClr val="000000">
                <a:alpha val="49803"/>
              </a:srgbClr>
            </a:outerShdw>
          </a:effectLst>
        </p:spPr>
      </p:pic>
      <p:sp>
        <p:nvSpPr>
          <p:cNvPr id="470" name="Shape 470"/>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7</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4"/>
        <p:cNvGrpSpPr/>
        <p:nvPr/>
      </p:nvGrpSpPr>
      <p:grpSpPr>
        <a:xfrm>
          <a:off x="0" y="0"/>
          <a:ext cx="0" cy="0"/>
          <a:chOff x="0" y="0"/>
          <a:chExt cx="0" cy="0"/>
        </a:xfrm>
      </p:grpSpPr>
      <p:sp>
        <p:nvSpPr>
          <p:cNvPr id="475" name="Shape 475"/>
          <p:cNvSpPr/>
          <p:nvPr/>
        </p:nvSpPr>
        <p:spPr>
          <a:xfrm>
            <a:off x="0" y="485994"/>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476" name="Shape 476"/>
          <p:cNvSpPr txBox="1">
            <a:spLocks noGrp="1"/>
          </p:cNvSpPr>
          <p:nvPr>
            <p:ph type="body" idx="1"/>
          </p:nvPr>
        </p:nvSpPr>
        <p:spPr>
          <a:xfrm>
            <a:off x="628650" y="486000"/>
            <a:ext cx="7886700" cy="34299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800"/>
              </a:spcBef>
              <a:spcAft>
                <a:spcPts val="0"/>
              </a:spcAft>
              <a:buClr>
                <a:schemeClr val="dk1"/>
              </a:buClr>
              <a:buSzPts val="2100"/>
              <a:buFont typeface="Arial"/>
              <a:buNone/>
            </a:pPr>
            <a:r>
              <a:rPr lang="en" sz="3000" b="1" u="none" strike="noStrike" cap="none" dirty="0">
                <a:solidFill>
                  <a:srgbClr val="FFFFFF"/>
                </a:solidFill>
                <a:latin typeface="Avenir Next Demi Bold" panose="020B0503020202020204" pitchFamily="34" charset="0"/>
                <a:ea typeface="Raleway"/>
                <a:cs typeface="Raleway"/>
                <a:sym typeface="Raleway"/>
              </a:rPr>
              <a:t>Preprocessing</a:t>
            </a:r>
            <a:endParaRPr sz="3000" b="1" u="none" strike="noStrike" cap="none" dirty="0">
              <a:solidFill>
                <a:srgbClr val="FFFFFF"/>
              </a:solidFill>
              <a:latin typeface="Avenir Next Demi Bold" panose="020B0503020202020204" pitchFamily="34" charset="0"/>
              <a:ea typeface="Raleway"/>
              <a:cs typeface="Raleway"/>
              <a:sym typeface="Raleway"/>
            </a:endParaRPr>
          </a:p>
          <a:p>
            <a:pPr marL="0" marR="0" lvl="0" indent="0" algn="ctr" rtl="0">
              <a:lnSpc>
                <a:spcPct val="90000"/>
              </a:lnSpc>
              <a:spcBef>
                <a:spcPts val="800"/>
              </a:spcBef>
              <a:spcAft>
                <a:spcPts val="0"/>
              </a:spcAft>
              <a:buClr>
                <a:schemeClr val="dk1"/>
              </a:buClr>
              <a:buSzPts val="2100"/>
              <a:buFont typeface="Arial"/>
              <a:buNone/>
            </a:pPr>
            <a:endParaRPr sz="1000" b="1" i="0" u="none" strike="noStrike" cap="none" dirty="0">
              <a:solidFill>
                <a:srgbClr val="FFFFFF"/>
              </a:solidFill>
              <a:latin typeface="Raleway"/>
              <a:ea typeface="Raleway"/>
              <a:cs typeface="Raleway"/>
              <a:sym typeface="Raleway"/>
            </a:endParaRPr>
          </a:p>
          <a:p>
            <a:pPr marL="457200" marR="0" lvl="0" indent="-361950" algn="l" rtl="0">
              <a:lnSpc>
                <a:spcPct val="90000"/>
              </a:lnSpc>
              <a:spcBef>
                <a:spcPts val="100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File to Dataframe: </a:t>
            </a:r>
            <a:r>
              <a:rPr lang="en" dirty="0">
                <a:solidFill>
                  <a:srgbClr val="FFFFFF"/>
                </a:solidFill>
              </a:rPr>
              <a:t>geoTIFF/xyz to Dataframe</a:t>
            </a:r>
          </a:p>
          <a:p>
            <a:pPr>
              <a:spcBef>
                <a:spcPts val="1000"/>
              </a:spcBef>
              <a:buClr>
                <a:srgbClr val="FFFFFF"/>
              </a:buClr>
            </a:pPr>
            <a:r>
              <a:rPr lang="en-US" dirty="0">
                <a:solidFill>
                  <a:srgbClr val="FFFFFF"/>
                </a:solidFill>
              </a:rPr>
              <a:t>Conversion</a:t>
            </a:r>
            <a:endParaRPr sz="2100" b="0" i="0" u="none" strike="noStrike" cap="none" dirty="0">
              <a:solidFill>
                <a:srgbClr val="FFFFFF"/>
              </a:solidFill>
              <a:latin typeface="Calibri"/>
              <a:ea typeface="Calibri"/>
              <a:cs typeface="Calibri"/>
              <a:sym typeface="Calibri"/>
            </a:endParaRPr>
          </a:p>
          <a:p>
            <a:pPr marL="457200" marR="0" lvl="0" indent="-361950" algn="l" rtl="0">
              <a:lnSpc>
                <a:spcPct val="90000"/>
              </a:lnSpc>
              <a:spcBef>
                <a:spcPts val="1000"/>
              </a:spcBef>
              <a:spcAft>
                <a:spcPts val="0"/>
              </a:spcAft>
              <a:buClr>
                <a:srgbClr val="FFFFFF"/>
              </a:buClr>
              <a:buSzPts val="2100"/>
              <a:buFont typeface="Arial"/>
              <a:buChar char="•"/>
            </a:pPr>
            <a:r>
              <a:rPr lang="en" sz="2100" b="0" i="0" u="none" strike="noStrike" cap="none" dirty="0">
                <a:solidFill>
                  <a:srgbClr val="FFFFFF"/>
                </a:solidFill>
                <a:latin typeface="Calibri"/>
                <a:ea typeface="Calibri"/>
                <a:cs typeface="Calibri"/>
                <a:sym typeface="Calibri"/>
              </a:rPr>
              <a:t>Removal of NaN values: Interpol</a:t>
            </a:r>
            <a:r>
              <a:rPr lang="en" dirty="0">
                <a:solidFill>
                  <a:srgbClr val="FFFFFF"/>
                </a:solidFill>
              </a:rPr>
              <a:t>ation</a:t>
            </a:r>
          </a:p>
          <a:p>
            <a:pPr>
              <a:spcBef>
                <a:spcPts val="1000"/>
              </a:spcBef>
              <a:buClr>
                <a:srgbClr val="FFFFFF"/>
              </a:buClr>
            </a:pPr>
            <a:r>
              <a:rPr lang="en-US" dirty="0">
                <a:solidFill>
                  <a:srgbClr val="FFFFFF"/>
                </a:solidFill>
              </a:rPr>
              <a:t>Normalization</a:t>
            </a:r>
          </a:p>
          <a:p>
            <a:pPr marL="457200" marR="0" lvl="0" indent="-361950" algn="l" rtl="0">
              <a:lnSpc>
                <a:spcPct val="90000"/>
              </a:lnSpc>
              <a:spcBef>
                <a:spcPts val="1000"/>
              </a:spcBef>
              <a:spcAft>
                <a:spcPts val="0"/>
              </a:spcAft>
              <a:buClr>
                <a:srgbClr val="FFFFFF"/>
              </a:buClr>
              <a:buSzPts val="2100"/>
              <a:buNone/>
            </a:pPr>
            <a:endParaRPr sz="2100" b="0" i="0" u="none" strike="noStrike" cap="none" dirty="0">
              <a:solidFill>
                <a:srgbClr val="FFFFFF"/>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dirty="0">
              <a:solidFill>
                <a:srgbClr val="FFFFFF"/>
              </a:solidFill>
              <a:latin typeface="Lato"/>
              <a:ea typeface="Lato"/>
              <a:cs typeface="Lato"/>
              <a:sym typeface="Lato"/>
            </a:endParaRPr>
          </a:p>
        </p:txBody>
      </p:sp>
      <p:sp>
        <p:nvSpPr>
          <p:cNvPr id="477" name="Shape 477"/>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8</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1"/>
        <p:cNvGrpSpPr/>
        <p:nvPr/>
      </p:nvGrpSpPr>
      <p:grpSpPr>
        <a:xfrm>
          <a:off x="0" y="0"/>
          <a:ext cx="0" cy="0"/>
          <a:chOff x="0" y="0"/>
          <a:chExt cx="0" cy="0"/>
        </a:xfrm>
      </p:grpSpPr>
      <p:sp>
        <p:nvSpPr>
          <p:cNvPr id="482" name="Shape 482"/>
          <p:cNvSpPr/>
          <p:nvPr/>
        </p:nvSpPr>
        <p:spPr>
          <a:xfrm>
            <a:off x="0" y="485994"/>
            <a:ext cx="9144000" cy="4171500"/>
          </a:xfrm>
          <a:prstGeom prst="rect">
            <a:avLst/>
          </a:prstGeom>
          <a:solidFill>
            <a:schemeClr val="accent1">
              <a:alpha val="74509"/>
            </a:schemeClr>
          </a:solidFill>
          <a:ln>
            <a:noFill/>
          </a:ln>
        </p:spPr>
        <p:txBody>
          <a:bodyPr spcFirstLastPara="1" wrap="square" lIns="91425" tIns="45725" rIns="91425" bIns="45725" anchor="ctr" anchorCtr="1">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3F3F3F"/>
              </a:solidFill>
              <a:latin typeface="Calibri"/>
              <a:ea typeface="Calibri"/>
              <a:cs typeface="Calibri"/>
              <a:sym typeface="Calibri"/>
            </a:endParaRPr>
          </a:p>
        </p:txBody>
      </p:sp>
      <p:sp>
        <p:nvSpPr>
          <p:cNvPr id="483" name="Shape 483"/>
          <p:cNvSpPr txBox="1">
            <a:spLocks noGrp="1"/>
          </p:cNvSpPr>
          <p:nvPr>
            <p:ph type="body" idx="1"/>
          </p:nvPr>
        </p:nvSpPr>
        <p:spPr>
          <a:xfrm>
            <a:off x="323849" y="1415000"/>
            <a:ext cx="4092901" cy="3027300"/>
          </a:xfrm>
          <a:prstGeom prst="rect">
            <a:avLst/>
          </a:prstGeom>
          <a:noFill/>
          <a:ln>
            <a:noFill/>
          </a:ln>
        </p:spPr>
        <p:txBody>
          <a:bodyPr spcFirstLastPara="1" wrap="square" lIns="68575" tIns="68575" rIns="68575" bIns="68575" anchor="t" anchorCtr="0">
            <a:noAutofit/>
          </a:bodyPr>
          <a:lstStyle/>
          <a:p>
            <a:pPr marL="457200" marR="0" lvl="0" indent="-361950" algn="l" rtl="0">
              <a:lnSpc>
                <a:spcPct val="90000"/>
              </a:lnSpc>
              <a:spcBef>
                <a:spcPts val="0"/>
              </a:spcBef>
              <a:spcAft>
                <a:spcPts val="0"/>
              </a:spcAft>
              <a:buClr>
                <a:srgbClr val="FFFFFF"/>
              </a:buClr>
              <a:buSzPts val="2100"/>
              <a:buFont typeface="Lato"/>
              <a:buChar char="•"/>
            </a:pPr>
            <a:r>
              <a:rPr lang="en" sz="2100" b="0" i="0" u="none" strike="noStrike" cap="none" dirty="0">
                <a:solidFill>
                  <a:srgbClr val="FFFFFF"/>
                </a:solidFill>
                <a:latin typeface="Calibri" panose="020F0502020204030204" pitchFamily="34" charset="0"/>
                <a:ea typeface="Lato"/>
                <a:cs typeface="Calibri" panose="020F0502020204030204" pitchFamily="34" charset="0"/>
                <a:sym typeface="Lato"/>
              </a:rPr>
              <a:t>Certain set of functions displayed depending on how many layers chosen by user</a:t>
            </a:r>
            <a:endParaRPr sz="21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0" marR="0" lvl="0" indent="0" algn="l" rtl="0">
              <a:lnSpc>
                <a:spcPct val="90000"/>
              </a:lnSpc>
              <a:spcBef>
                <a:spcPts val="0"/>
              </a:spcBef>
              <a:spcAft>
                <a:spcPts val="0"/>
              </a:spcAft>
              <a:buClr>
                <a:schemeClr val="dk1"/>
              </a:buClr>
              <a:buSzPts val="2100"/>
              <a:buFont typeface="Arial"/>
              <a:buNone/>
            </a:pPr>
            <a:endParaRPr sz="6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457200" marR="0" lvl="0" indent="-361950" algn="l" rtl="0">
              <a:lnSpc>
                <a:spcPct val="90000"/>
              </a:lnSpc>
              <a:spcBef>
                <a:spcPts val="1000"/>
              </a:spcBef>
              <a:spcAft>
                <a:spcPts val="0"/>
              </a:spcAft>
              <a:buClr>
                <a:srgbClr val="FFFFFF"/>
              </a:buClr>
              <a:buSzPts val="2100"/>
              <a:buFont typeface="Lato"/>
              <a:buChar char="•"/>
            </a:pPr>
            <a:r>
              <a:rPr lang="en" sz="2100" b="0" i="0" u="none" strike="noStrike" cap="none" dirty="0">
                <a:solidFill>
                  <a:srgbClr val="FFFFFF"/>
                </a:solidFill>
                <a:latin typeface="Calibri" panose="020F0502020204030204" pitchFamily="34" charset="0"/>
                <a:ea typeface="Lato"/>
                <a:cs typeface="Calibri" panose="020F0502020204030204" pitchFamily="34" charset="0"/>
                <a:sym typeface="Lato"/>
              </a:rPr>
              <a:t>Multiple functions available</a:t>
            </a:r>
            <a:endParaRPr sz="21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914400" marR="0" lvl="1" indent="-342900" algn="l" rtl="0">
              <a:lnSpc>
                <a:spcPct val="90000"/>
              </a:lnSpc>
              <a:spcBef>
                <a:spcPts val="400"/>
              </a:spcBef>
              <a:spcAft>
                <a:spcPts val="0"/>
              </a:spcAft>
              <a:buClr>
                <a:srgbClr val="FFFFFF"/>
              </a:buClr>
              <a:buSzPts val="1800"/>
              <a:buFont typeface="Lato"/>
              <a:buChar char="•"/>
            </a:pPr>
            <a:r>
              <a:rPr lang="en" sz="1800" b="0" i="0" u="none" strike="noStrike" cap="none" dirty="0">
                <a:solidFill>
                  <a:srgbClr val="FFFFFF"/>
                </a:solidFill>
                <a:latin typeface="Calibri" panose="020F0502020204030204" pitchFamily="34" charset="0"/>
                <a:ea typeface="Lato"/>
                <a:cs typeface="Calibri" panose="020F0502020204030204" pitchFamily="34" charset="0"/>
                <a:sym typeface="Lato"/>
              </a:rPr>
              <a:t>Stats, Covariance, Subsample Correlations, Clustering, etc.</a:t>
            </a:r>
            <a:endParaRPr sz="1800" b="0" i="0" u="none" strike="noStrike" cap="none" dirty="0">
              <a:solidFill>
                <a:srgbClr val="FFFFFF"/>
              </a:solidFill>
              <a:latin typeface="Calibri" panose="020F0502020204030204" pitchFamily="34" charset="0"/>
              <a:ea typeface="Lato"/>
              <a:cs typeface="Calibri" panose="020F0502020204030204" pitchFamily="34" charset="0"/>
              <a:sym typeface="Lato"/>
            </a:endParaRPr>
          </a:p>
          <a:p>
            <a:pPr marL="0" marR="0" lvl="0" indent="0" algn="l" rtl="0">
              <a:lnSpc>
                <a:spcPct val="90000"/>
              </a:lnSpc>
              <a:spcBef>
                <a:spcPts val="1000"/>
              </a:spcBef>
              <a:spcAft>
                <a:spcPts val="0"/>
              </a:spcAft>
              <a:buClr>
                <a:schemeClr val="dk1"/>
              </a:buClr>
              <a:buSzPts val="1100"/>
              <a:buFont typeface="Arial"/>
              <a:buNone/>
            </a:pPr>
            <a:endParaRPr sz="2100" b="0" i="0" u="none" strike="noStrike" cap="none" dirty="0">
              <a:solidFill>
                <a:srgbClr val="FFFFFF"/>
              </a:solidFill>
              <a:latin typeface="Calibri" panose="020F0502020204030204" pitchFamily="34" charset="0"/>
              <a:cs typeface="Calibri" panose="020F0502020204030204" pitchFamily="34" charset="0"/>
              <a:sym typeface="Calibri"/>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dirty="0">
              <a:solidFill>
                <a:srgbClr val="FFFFFF"/>
              </a:solidFill>
              <a:latin typeface="Lato"/>
              <a:ea typeface="Lato"/>
              <a:cs typeface="Lato"/>
              <a:sym typeface="Lato"/>
            </a:endParaRPr>
          </a:p>
        </p:txBody>
      </p:sp>
      <p:sp>
        <p:nvSpPr>
          <p:cNvPr id="484" name="Shape 484"/>
          <p:cNvSpPr txBox="1">
            <a:spLocks noGrp="1"/>
          </p:cNvSpPr>
          <p:nvPr>
            <p:ph type="ctrTitle" idx="4294967295"/>
          </p:nvPr>
        </p:nvSpPr>
        <p:spPr>
          <a:xfrm>
            <a:off x="1143000" y="572173"/>
            <a:ext cx="6858000" cy="7857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1600"/>
              </a:spcAft>
              <a:buClr>
                <a:schemeClr val="dk1"/>
              </a:buClr>
              <a:buSzPts val="1100"/>
              <a:buFont typeface="Arial"/>
              <a:buNone/>
            </a:pPr>
            <a:r>
              <a:rPr lang="en" sz="3000" b="1" u="none" strike="noStrike" cap="none" dirty="0">
                <a:solidFill>
                  <a:schemeClr val="lt1"/>
                </a:solidFill>
                <a:latin typeface="Avenir Next Demi Bold" panose="020B0503020202020204" pitchFamily="34" charset="0"/>
                <a:ea typeface="Raleway"/>
                <a:cs typeface="Raleway"/>
                <a:sym typeface="Raleway"/>
              </a:rPr>
              <a:t>Function Selection</a:t>
            </a:r>
            <a:endParaRPr sz="3000" b="1" u="none" strike="noStrike" cap="none" dirty="0">
              <a:solidFill>
                <a:schemeClr val="dk1"/>
              </a:solidFill>
              <a:latin typeface="Avenir Next Demi Bold" panose="020B0503020202020204" pitchFamily="34" charset="0"/>
              <a:sym typeface="Calibri"/>
            </a:endParaRPr>
          </a:p>
        </p:txBody>
      </p:sp>
      <p:sp>
        <p:nvSpPr>
          <p:cNvPr id="485" name="Shape 485"/>
          <p:cNvSpPr/>
          <p:nvPr/>
        </p:nvSpPr>
        <p:spPr>
          <a:xfrm rot="10800000">
            <a:off x="4573425" y="2093875"/>
            <a:ext cx="4185300" cy="1208700"/>
          </a:xfrm>
          <a:prstGeom prst="rect">
            <a:avLst/>
          </a:prstGeom>
          <a:solidFill>
            <a:srgbClr val="00B0F0"/>
          </a:solidFill>
          <a:ln>
            <a:noFill/>
          </a:ln>
          <a:effectLst>
            <a:outerShdw blurRad="50800" dist="38100" dir="846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3"/>
              <a:buFont typeface="Arial"/>
              <a:buNone/>
            </a:pPr>
            <a:endParaRPr sz="5333" b="0" i="0" u="none" strike="noStrike" cap="none">
              <a:solidFill>
                <a:srgbClr val="1E4E79"/>
              </a:solidFill>
              <a:latin typeface="Arial"/>
              <a:ea typeface="Arial"/>
              <a:cs typeface="Arial"/>
              <a:sym typeface="Arial"/>
            </a:endParaRPr>
          </a:p>
        </p:txBody>
      </p:sp>
      <p:pic>
        <p:nvPicPr>
          <p:cNvPr id="486" name="Shape 486"/>
          <p:cNvPicPr preferRelativeResize="0"/>
          <p:nvPr/>
        </p:nvPicPr>
        <p:blipFill rotWithShape="1">
          <a:blip r:embed="rId4">
            <a:alphaModFix/>
          </a:blip>
          <a:srcRect r="18146"/>
          <a:stretch/>
        </p:blipFill>
        <p:spPr>
          <a:xfrm>
            <a:off x="4704875" y="2005013"/>
            <a:ext cx="4210524" cy="1133475"/>
          </a:xfrm>
          <a:prstGeom prst="rect">
            <a:avLst/>
          </a:prstGeom>
          <a:noFill/>
          <a:ln>
            <a:noFill/>
          </a:ln>
          <a:effectLst>
            <a:outerShdw blurRad="57150" dist="19050" dir="9120000" algn="bl" rotWithShape="0">
              <a:srgbClr val="000000">
                <a:alpha val="49803"/>
              </a:srgbClr>
            </a:outerShdw>
          </a:effectLst>
        </p:spPr>
      </p:pic>
      <p:sp>
        <p:nvSpPr>
          <p:cNvPr id="487" name="Shape 487"/>
          <p:cNvSpPr txBox="1">
            <a:spLocks noGrp="1"/>
          </p:cNvSpPr>
          <p:nvPr>
            <p:ph type="sldNum" idx="12"/>
          </p:nvPr>
        </p:nvSpPr>
        <p:spPr>
          <a:xfrm>
            <a:off x="7086600" y="486960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9</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709</Words>
  <Application>Microsoft Macintosh PowerPoint</Application>
  <PresentationFormat>On-screen Show (16:9)</PresentationFormat>
  <Paragraphs>200</Paragraphs>
  <Slides>22</Slides>
  <Notes>22</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Raleway</vt:lpstr>
      <vt:lpstr>Avenir Next</vt:lpstr>
      <vt:lpstr>Calibri</vt:lpstr>
      <vt:lpstr>Avenir Next Demi Bold</vt:lpstr>
      <vt:lpstr>Arial</vt:lpstr>
      <vt:lpstr>Lato</vt:lpstr>
      <vt:lpstr>Office Theme</vt:lpstr>
      <vt:lpstr>Office Theme</vt:lpstr>
      <vt:lpstr>PowerPoint Presentation</vt:lpstr>
      <vt:lpstr>Agenda</vt:lpstr>
      <vt:lpstr>Introduction</vt:lpstr>
      <vt:lpstr>PowerPoint Presentation</vt:lpstr>
      <vt:lpstr>PowerPoint Presentation</vt:lpstr>
      <vt:lpstr>PowerPoint Presentation</vt:lpstr>
      <vt:lpstr>Layer Selection</vt:lpstr>
      <vt:lpstr>PowerPoint Presentation</vt:lpstr>
      <vt:lpstr>Function Selection</vt:lpstr>
      <vt:lpstr>Demo-Clustering</vt:lpstr>
      <vt:lpstr>Demo-Graphs</vt:lpstr>
      <vt:lpstr>Graph Types</vt:lpstr>
      <vt:lpstr>PowerPoint Presentation</vt:lpstr>
      <vt:lpstr>PowerPoint Presentation</vt:lpstr>
      <vt:lpstr>PowerPoint Presentation</vt:lpstr>
      <vt:lpstr>PowerPoint Presentation</vt:lpstr>
      <vt:lpstr>PowerPoint Presentation</vt:lpstr>
      <vt:lpstr>Python-Libraries</vt:lpstr>
      <vt:lpstr>Learning Experiences</vt:lpstr>
      <vt:lpstr>PowerPoint Presentation</vt:lpstr>
      <vt:lpstr>PowerPoint Presentation</vt:lpstr>
      <vt:lpstr>Thanks!</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5</cp:revision>
  <dcterms:modified xsi:type="dcterms:W3CDTF">2018-05-07T16:47:23Z</dcterms:modified>
</cp:coreProperties>
</file>