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Proxima Nova"/>
      <p:regular r:id="rId42"/>
      <p:bold r:id="rId43"/>
      <p:italic r:id="rId44"/>
      <p:boldItalic r:id="rId45"/>
    </p:embeddedFont>
    <p:embeddedFont>
      <p:font typeface="Source Code Pro"/>
      <p:regular r:id="rId46"/>
      <p:bold r:id="rId47"/>
      <p:italic r:id="rId48"/>
      <p:boldItalic r:id="rId49"/>
    </p:embeddedFont>
    <p:embeddedFont>
      <p:font typeface="Proxima Nova Extrabold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ProximaNova-regular.fntdata"/><Relationship Id="rId41" Type="http://schemas.openxmlformats.org/officeDocument/2006/relationships/slide" Target="slides/slide36.xml"/><Relationship Id="rId44" Type="http://schemas.openxmlformats.org/officeDocument/2006/relationships/font" Target="fonts/ProximaNova-italic.fntdata"/><Relationship Id="rId43" Type="http://schemas.openxmlformats.org/officeDocument/2006/relationships/font" Target="fonts/ProximaNova-bold.fntdata"/><Relationship Id="rId46" Type="http://schemas.openxmlformats.org/officeDocument/2006/relationships/font" Target="fonts/SourceCodePro-regular.fntdata"/><Relationship Id="rId45" Type="http://schemas.openxmlformats.org/officeDocument/2006/relationships/font" Target="fonts/ProximaNov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SourceCodePro-italic.fntdata"/><Relationship Id="rId47" Type="http://schemas.openxmlformats.org/officeDocument/2006/relationships/font" Target="fonts/SourceCodePro-bold.fntdata"/><Relationship Id="rId49" Type="http://schemas.openxmlformats.org/officeDocument/2006/relationships/font" Target="fonts/SourceCodePr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ProximaNovaExtra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69d74ab3b_8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69d74ab3b_8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6aa2eec3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26aa2eec3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69d74ab3b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69d74ab3b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69d74ab3b_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69d74ab3b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69d74ab3b_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69d74ab3b_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620bcce76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620bcce76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681b6c6c3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681b6c6c3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2681b6c6c3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2681b6c6c3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620bcce7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2620bcce7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620bcce7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620bcce7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28ce996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28ce996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620bcce7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620bcce7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2620bcce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2620bcce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620bcce7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2620bcce7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28ce9964e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228ce9964e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228ce9964e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228ce9964e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228ce9964e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228ce9964e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228ce9964e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228ce9964e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268c93dd48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268c93dd48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268382e1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268382e1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68382e11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268382e1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620bcce76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620bcce76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268382e11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268382e11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268382e11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268382e11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68382e11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268382e11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268382e11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268382e11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268382e11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268382e11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269d74ab3b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269d74ab3b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69d74ab3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269d74ab3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28ce9964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228ce9964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620bcce76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620bcce76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292a2520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292a2520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69d74ab3b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69d74ab3b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620bcce76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620bcce76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69d74ab3b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69d74ab3b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jpg"/><Relationship Id="rId4" Type="http://schemas.openxmlformats.org/officeDocument/2006/relationships/image" Target="../media/image5.png"/><Relationship Id="rId5" Type="http://schemas.openxmlformats.org/officeDocument/2006/relationships/image" Target="../media/image3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241100" y="218150"/>
            <a:ext cx="8674200" cy="4810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" y="1362475"/>
            <a:ext cx="9144036" cy="37901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title"/>
          </p:nvPr>
        </p:nvSpPr>
        <p:spPr>
          <a:xfrm>
            <a:off x="997500" y="1159575"/>
            <a:ext cx="8139300" cy="11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88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Walking A Mile In My Shoes</a:t>
            </a:r>
            <a:endParaRPr sz="3788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Immersive Storytelling with Engaging Physical Actions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" name="Google Shape;57;p13"/>
          <p:cNvSpPr txBox="1"/>
          <p:nvPr>
            <p:ph idx="4294967295" type="subTitle"/>
          </p:nvPr>
        </p:nvSpPr>
        <p:spPr>
          <a:xfrm>
            <a:off x="967650" y="2686550"/>
            <a:ext cx="7905300" cy="14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Advisor                                          Sponsor</a:t>
            </a:r>
            <a:endParaRPr b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Dr. David M Krum                           InART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Students</a:t>
            </a:r>
            <a:endParaRPr b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Joseph Chong, Jimmy Hernandez, Edwin Hernandez, 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Jaquan Jones, Alberto Landeros, Tony Lee, Jennelle Maximo, 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 Meza, Dean Nguyen, Anthony Viramontes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205600" y="228600"/>
            <a:ext cx="370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California State University, Los Angeles • Spring 2022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9" name="Google Shape;59;p13"/>
          <p:cNvGrpSpPr/>
          <p:nvPr/>
        </p:nvGrpSpPr>
        <p:grpSpPr>
          <a:xfrm>
            <a:off x="7151702" y="567251"/>
            <a:ext cx="697587" cy="697601"/>
            <a:chOff x="6771100" y="338650"/>
            <a:chExt cx="885600" cy="883599"/>
          </a:xfrm>
        </p:grpSpPr>
        <p:sp>
          <p:nvSpPr>
            <p:cNvPr id="60" name="Google Shape;60;p13"/>
            <p:cNvSpPr/>
            <p:nvPr/>
          </p:nvSpPr>
          <p:spPr>
            <a:xfrm>
              <a:off x="6773200" y="338700"/>
              <a:ext cx="883500" cy="8835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61" name="Google Shape;61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71100" y="338650"/>
              <a:ext cx="883599" cy="883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9350" y="560525"/>
            <a:ext cx="697599" cy="69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/>
        </p:nvSpPr>
        <p:spPr>
          <a:xfrm>
            <a:off x="179700" y="301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179700" y="1512475"/>
            <a:ext cx="4141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Sounds implemented in the Oculus to represent real life experience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The noise implementation get into details as the user is in different levels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The sounds help give the player “life-like” experiences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grpSp>
        <p:nvGrpSpPr>
          <p:cNvPr id="162" name="Google Shape;162;p22"/>
          <p:cNvGrpSpPr/>
          <p:nvPr/>
        </p:nvGrpSpPr>
        <p:grpSpPr>
          <a:xfrm>
            <a:off x="-28712" y="-30675"/>
            <a:ext cx="9201425" cy="1083700"/>
            <a:chOff x="-80375" y="-80375"/>
            <a:chExt cx="9201425" cy="1083700"/>
          </a:xfrm>
        </p:grpSpPr>
        <p:sp>
          <p:nvSpPr>
            <p:cNvPr id="163" name="Google Shape;163;p22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" sz="2800">
                  <a:solidFill>
                    <a:srgbClr val="FFFFFF"/>
                  </a:solidFill>
                </a:rPr>
                <a:t>Sound Engineering</a:t>
              </a:r>
              <a:endParaRPr sz="28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4" name="Google Shape;164;p22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1200" y="1740825"/>
            <a:ext cx="4389996" cy="274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6522600" y="4694000"/>
            <a:ext cx="26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Jimmy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3"/>
          <p:cNvSpPr txBox="1"/>
          <p:nvPr/>
        </p:nvSpPr>
        <p:spPr>
          <a:xfrm>
            <a:off x="311700" y="1464625"/>
            <a:ext cx="4260300" cy="3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The programming to implement some of the materials/assets from the unity store was helpful 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This allowed the team to advance quickly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Some of the materials that seems so simple were created using outside sources other than unity</a:t>
            </a:r>
            <a:endParaRPr sz="1800">
              <a:solidFill>
                <a:srgbClr val="595959"/>
              </a:solidFill>
            </a:endParaRPr>
          </a:p>
        </p:txBody>
      </p:sp>
      <p:grpSp>
        <p:nvGrpSpPr>
          <p:cNvPr id="173" name="Google Shape;173;p23"/>
          <p:cNvGrpSpPr/>
          <p:nvPr/>
        </p:nvGrpSpPr>
        <p:grpSpPr>
          <a:xfrm>
            <a:off x="-28725" y="-31750"/>
            <a:ext cx="9201425" cy="1083700"/>
            <a:chOff x="-80375" y="-80375"/>
            <a:chExt cx="9201425" cy="1083700"/>
          </a:xfrm>
        </p:grpSpPr>
        <p:sp>
          <p:nvSpPr>
            <p:cNvPr id="174" name="Google Shape;174;p23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800">
                  <a:solidFill>
                    <a:srgbClr val="FFFFFF"/>
                  </a:solidFill>
                </a:rPr>
                <a:t>Programming</a:t>
              </a:r>
              <a:endParaRPr sz="28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5" name="Google Shape;175;p23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750" y="1128150"/>
            <a:ext cx="3543798" cy="19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6757" y="3112401"/>
            <a:ext cx="3543788" cy="184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/>
          <p:nvPr/>
        </p:nvSpPr>
        <p:spPr>
          <a:xfrm>
            <a:off x="6522600" y="4694000"/>
            <a:ext cx="26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Jimmy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4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184" name="Google Shape;184;p24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" name="Google Shape;186;p24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Tools: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Oculus Quest 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7" name="Google Shape;18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he VR headset we decided to use for our project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Relatively cheap entry to the world of virtual reality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No wires needed is a big positive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Runs an android-based OS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6499650" y="4743300"/>
            <a:ext cx="262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Edwin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401975" y="2023520"/>
            <a:ext cx="4430325" cy="279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25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195" name="Google Shape;195;p25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" name="Google Shape;197;p25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Degrees of Freedom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8" name="Google Shape;19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Describes how an object or person moves through 3D space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Oculus Quest 2 has 6- DoF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3 for rotational movement: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Movement around X, Y, Z axis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Pitch, yaw, and roll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3 for translational movement: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backwards/forwards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left/right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up/down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Edwin</a:t>
            </a:r>
            <a:endParaRPr sz="1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3050" y="2300200"/>
            <a:ext cx="4159251" cy="22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/>
          <p:nvPr/>
        </p:nvSpPr>
        <p:spPr>
          <a:xfrm>
            <a:off x="6499650" y="4743300"/>
            <a:ext cx="262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Edwin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6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206" name="Google Shape;206;p26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" name="Google Shape;208;p26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Unity Asset Store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9" name="Google Shape;20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Main place to buy assets to use for Unity projects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Limited amount of free assets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We had to resort to using Blender for making certain assets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Buying every asset we needed would have been pricey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900" y="2495550"/>
            <a:ext cx="4166425" cy="256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/>
        </p:nvSpPr>
        <p:spPr>
          <a:xfrm>
            <a:off x="6499650" y="4743300"/>
            <a:ext cx="262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Edwin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27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217" name="Google Shape;217;p27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" name="Google Shape;219;p27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Tools for development: Blender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p27"/>
          <p:cNvSpPr txBox="1"/>
          <p:nvPr>
            <p:ph idx="1" type="body"/>
          </p:nvPr>
        </p:nvSpPr>
        <p:spPr>
          <a:xfrm>
            <a:off x="311700" y="1152475"/>
            <a:ext cx="4313700" cy="36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lender is a free 3D modeling software.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Create models for assets that are not available in the unity asset store.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250" y="1017724"/>
            <a:ext cx="3748750" cy="14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/>
          <p:nvPr/>
        </p:nvSpPr>
        <p:spPr>
          <a:xfrm>
            <a:off x="7862700" y="4632850"/>
            <a:ext cx="9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Tony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28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228" name="Google Shape;228;p28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" name="Google Shape;230;p28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Blender Models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1" name="Google Shape;23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8"/>
          <p:cNvSpPr txBox="1"/>
          <p:nvPr/>
        </p:nvSpPr>
        <p:spPr>
          <a:xfrm>
            <a:off x="7862700" y="4632850"/>
            <a:ext cx="9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Tony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76950"/>
            <a:ext cx="3996427" cy="200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425" y="1162688"/>
            <a:ext cx="2692574" cy="20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0725" y="1277025"/>
            <a:ext cx="2005737" cy="296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8"/>
          <p:cNvSpPr txBox="1"/>
          <p:nvPr/>
        </p:nvSpPr>
        <p:spPr>
          <a:xfrm>
            <a:off x="258125" y="3604725"/>
            <a:ext cx="12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Chopsticks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28"/>
          <p:cNvSpPr txBox="1"/>
          <p:nvPr/>
        </p:nvSpPr>
        <p:spPr>
          <a:xfrm>
            <a:off x="4344525" y="4168800"/>
            <a:ext cx="12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Sriracha bottle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8" name="Google Shape;238;p28"/>
          <p:cNvSpPr txBox="1"/>
          <p:nvPr/>
        </p:nvSpPr>
        <p:spPr>
          <a:xfrm>
            <a:off x="6561825" y="3155050"/>
            <a:ext cx="12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Barn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29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244" name="Google Shape;244;p29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" name="Google Shape;246;p29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Blender Models Continued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7" name="Google Shape;24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Chopsticks</a:t>
            </a:r>
            <a:endParaRPr sz="12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"/>
          <p:cNvSpPr txBox="1"/>
          <p:nvPr/>
        </p:nvSpPr>
        <p:spPr>
          <a:xfrm>
            <a:off x="7862700" y="4632850"/>
            <a:ext cx="9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Tony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0548" y="1245001"/>
            <a:ext cx="4167249" cy="27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450" y="1196800"/>
            <a:ext cx="1585199" cy="9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450" y="2494042"/>
            <a:ext cx="1585200" cy="11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8338" y="1196800"/>
            <a:ext cx="1536474" cy="12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42475" y="2799818"/>
            <a:ext cx="1743275" cy="18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/>
        </p:nvSpPr>
        <p:spPr>
          <a:xfrm>
            <a:off x="311700" y="2116525"/>
            <a:ext cx="12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Bowl 1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343250" y="3608300"/>
            <a:ext cx="12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Bowl 2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6" name="Google Shape;256;p29"/>
          <p:cNvSpPr txBox="1"/>
          <p:nvPr/>
        </p:nvSpPr>
        <p:spPr>
          <a:xfrm>
            <a:off x="2242475" y="2387100"/>
            <a:ext cx="12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Cooking Pot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2242475" y="4568875"/>
            <a:ext cx="158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Hoisin Sauce Bottle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4268350" y="3926000"/>
            <a:ext cx="12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Table Counter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30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264" name="Google Shape;264;p30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" name="Google Shape;266;p30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Jira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7" name="Google Shape;2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Jira allowed the team to overview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development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across each team member.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Tracked team issues and development in real time.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 would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recommend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Jira to all future InART teams.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 terms of keeping track of each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teammate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their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personal task, Jira was the glue of this operation because we would know if someone hasn’t started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their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task yet, if it was in progress, if it was being reviewed, or we would know when someone is done.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7017775" y="4614525"/>
            <a:ext cx="20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Anthony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1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274" name="Google Shape;274;p31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31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Jira Example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6992550" y="4678925"/>
            <a:ext cx="20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Anthony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825" y="1050900"/>
            <a:ext cx="6619719" cy="358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4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68" name="Google Shape;68;p14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 </a:t>
            </a:r>
            <a:r>
              <a:rPr b="1" lang="en">
                <a:solidFill>
                  <a:schemeClr val="lt1"/>
                </a:solidFill>
              </a:rPr>
              <a:t>Team Members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1073700" y="1424275"/>
            <a:ext cx="35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Anthony Viramontes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Dean Nguyen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Edwin Hernandez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Jennelle Maximo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Joseph Chong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4281250" y="1424275"/>
            <a:ext cx="35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Alberto Landeros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 Meza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Jaquan Jones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Jimmy Hernandez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Tony Lee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2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284" name="Google Shape;284;p32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6" name="Google Shape;286;p32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Team Meetings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7" name="Google Shape;28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ZOOM was used to host our weekly meetings every friday from 8am - 11am.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Everyone got the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opportunity to speak.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What they got done?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What will they do next to further development?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What issues did you have that the team should know about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This would help the team further development so we can focus on the goals that would help us reach a deliverable project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Discord was used for  1 on 1 meetings.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6891725" y="4614575"/>
            <a:ext cx="20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Anthony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3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294" name="Google Shape;294;p33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6" name="Google Shape;296;p33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Kitchen Level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7" name="Google Shape;29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Vietnamese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Chef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Getting the design right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Getting the VR body and hands interacting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with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kitchen items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Getting the materials needed to cook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Development 80% complete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User can spawn items they need with a push of a button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Collision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detection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What is needed?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Food orders from NPCs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Delivering food to NPCs to complete objectives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13716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8" name="Google Shape;298;p33"/>
          <p:cNvSpPr txBox="1"/>
          <p:nvPr/>
        </p:nvSpPr>
        <p:spPr>
          <a:xfrm>
            <a:off x="6900125" y="4568875"/>
            <a:ext cx="20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Anthony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34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304" name="Google Shape;304;p34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6" name="Google Shape;306;p34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Kitchen Level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7" name="Google Shape;30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INPUT KITCHEN PICTURE HERE</a:t>
            </a:r>
            <a:endParaRPr/>
          </a:p>
        </p:txBody>
      </p:sp>
      <p:sp>
        <p:nvSpPr>
          <p:cNvPr id="308" name="Google Shape;308;p34"/>
          <p:cNvSpPr txBox="1"/>
          <p:nvPr/>
        </p:nvSpPr>
        <p:spPr>
          <a:xfrm>
            <a:off x="6950550" y="4571000"/>
            <a:ext cx="20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Anthony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09" name="Google Shape;3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0" y="1152475"/>
            <a:ext cx="7680025" cy="358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-80375" y="-145094"/>
            <a:ext cx="9201425" cy="1083700"/>
            <a:chOff x="-80375" y="-80375"/>
            <a:chExt cx="9201425" cy="1083700"/>
          </a:xfrm>
        </p:grpSpPr>
        <p:sp>
          <p:nvSpPr>
            <p:cNvPr id="315" name="Google Shape;315;p35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7" name="Google Shape;317;p35"/>
          <p:cNvSpPr txBox="1"/>
          <p:nvPr>
            <p:ph type="title"/>
          </p:nvPr>
        </p:nvSpPr>
        <p:spPr>
          <a:xfrm>
            <a:off x="311700" y="-145100"/>
            <a:ext cx="8520600" cy="116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Farm Level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8" name="Google Shape;31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488" y="1033250"/>
            <a:ext cx="7411026" cy="365484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7662150" y="4703725"/>
            <a:ext cx="138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Alberto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36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326" name="Google Shape;326;p36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8" name="Google Shape;328;p36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Goal of the Farm Level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9" name="Google Shape;32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Immersion of poor immigrant farmer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Grab tools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Sound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Visual realism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Historical realism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Working for an abusive boss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0" name="Google Shape;330;p36"/>
          <p:cNvPicPr preferRelativeResize="0"/>
          <p:nvPr/>
        </p:nvPicPr>
        <p:blipFill rotWithShape="1">
          <a:blip r:embed="rId3">
            <a:alphaModFix/>
          </a:blip>
          <a:srcRect b="9748" l="29206" r="23519" t="1864"/>
          <a:stretch/>
        </p:blipFill>
        <p:spPr>
          <a:xfrm>
            <a:off x="5514574" y="1320575"/>
            <a:ext cx="3317724" cy="308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4500" y="2991775"/>
            <a:ext cx="2375650" cy="17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/>
          <p:nvPr/>
        </p:nvSpPr>
        <p:spPr>
          <a:xfrm>
            <a:off x="7662150" y="4703725"/>
            <a:ext cx="138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Alberto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7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338" name="Google Shape;338;p37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0" name="Google Shape;340;p37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Objectives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1" name="Google Shape;34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Utilization of Hands							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One or Two handed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Grab tools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Audio clips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Cows mooing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AI NPCs talking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Footsteps of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player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Completing Objectives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Moving hay bales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42" name="Google Shape;34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101" y="1132138"/>
            <a:ext cx="5447951" cy="345707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7"/>
          <p:cNvSpPr txBox="1"/>
          <p:nvPr/>
        </p:nvSpPr>
        <p:spPr>
          <a:xfrm>
            <a:off x="7662150" y="4703725"/>
            <a:ext cx="138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Alberto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38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349" name="Google Shape;349;p38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1" name="Google Shape;351;p38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Unity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2" name="Google Shape;352;p38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Engine for developing games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Target single or multiple platforms (PC, Android, iOS, consoles, etc.)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3" name="Google Shape;35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075" y="1017737"/>
            <a:ext cx="2864276" cy="16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8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39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360" name="Google Shape;360;p39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2" name="Google Shape;362;p39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</a:t>
            </a:r>
            <a:r>
              <a:rPr lang="en">
                <a:solidFill>
                  <a:schemeClr val="lt1"/>
                </a:solidFill>
              </a:rPr>
              <a:t>Unity Editor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3" name="Google Shape;363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Integrated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development environment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64" name="Google Shape;36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313" y="1409050"/>
            <a:ext cx="6201375" cy="36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9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40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371" name="Google Shape;371;p40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3" name="Google Shape;373;p40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VR Development using the Unity XR Toolkit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4" name="Google Shape;37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Unity provides the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XR Toolkit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(extended reality toolkit) for developing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virtual reality (VR), mixed reality (MR), and augmented reality (AR) applications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XR tech stack supports platform integration these and more popular platforms: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ARKit (Apple)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Playstation VR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Oculus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HoloLens (Microsoft)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5" name="Google Shape;375;p40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41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381" name="Google Shape;381;p41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41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Unity XR Plugin Framework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4" name="Google Shape;384;p41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XR Toolkit includes a plug-in framework called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XR SDK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that supports XR devices and runtimes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This framework allows developers to focus on their applications and leaves the details of the implementation to the Unity Engine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5" name="Google Shape;38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17725"/>
            <a:ext cx="4504350" cy="332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1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5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78" name="Google Shape;78;p15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InART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1533475"/>
            <a:ext cx="5624700" cy="37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Advisor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Dr. David M Krum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Sponsor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InART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Institute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for Interactive Narrative, Research, and Technology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550" y="1627325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0" l="0" r="0" t="17129"/>
          <a:stretch/>
        </p:blipFill>
        <p:spPr>
          <a:xfrm>
            <a:off x="6260550" y="3970475"/>
            <a:ext cx="2571750" cy="4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42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392" name="Google Shape;392;p42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42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" name="Google Shape;394;p42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XR Compatibility With Oculus Devices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5" name="Google Shape;395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 order to develop VR applications with Unity for the Oculus Quest 2 platform, we require the following plugins from the XR Toolkit: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OpenXR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 An open royalty free standard that aims to simplify AR/VR development, it allows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developers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to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target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 wide range of platforms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XR Interaction Toolkit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 A high-level component based interaction system that makes 3D and UI interactions possible from device inputs (controller/headset movement, button events, gesture interactions, haptic feedback, etc.)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Oculus XR Plug-in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: This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optional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plug-in includes Oculus platform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specific assets for development of XR apps.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6" name="Google Shape;396;p42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43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402" name="Google Shape;402;p43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3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4" name="Google Shape;404;p43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Developing For VR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5" name="Google Shape;405;p43"/>
          <p:cNvSpPr txBox="1"/>
          <p:nvPr>
            <p:ph idx="1" type="body"/>
          </p:nvPr>
        </p:nvSpPr>
        <p:spPr>
          <a:xfrm>
            <a:off x="311700" y="1152475"/>
            <a:ext cx="8520600" cy="3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Organization of game levels is separated into self contained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scenes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within the Unity editor.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All 3D assets, sound effects, and UI interfaces are known as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game objects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Game objects can have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components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attached to them that modify their properties or add certain functionality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virtual game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environment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can be explored by the player through a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XR Origin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game object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6" name="Google Shape;406;p43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44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412" name="Google Shape;412;p44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4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4" name="Google Shape;414;p44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The XR Origin Game Object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5" name="Google Shape;415;p4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XR Origin is a collection of game objects and components that work together to enable the player to interact with the virtual environment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Game camera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Left/right controller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Locomotion/teleportation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XR Interactable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6" name="Google Shape;4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925" y="1152475"/>
            <a:ext cx="4267200" cy="186920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4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45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423" name="Google Shape;423;p45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5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5" name="Google Shape;425;p45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Interaction With Virtual Objects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6" name="Google Shape;426;p4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XR Grab Interactable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component allows the player to virtually interact with 3D objects within the scene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XR Ray Interactor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component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allows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the player to interact with the user interface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7" name="Google Shape;4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625" y="1017725"/>
            <a:ext cx="2878573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5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46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434" name="Google Shape;434;p46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6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6" name="Google Shape;436;p46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Movement In VR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6"/>
          <p:cNvSpPr txBox="1"/>
          <p:nvPr>
            <p:ph idx="1" type="body"/>
          </p:nvPr>
        </p:nvSpPr>
        <p:spPr>
          <a:xfrm>
            <a:off x="311700" y="1152475"/>
            <a:ext cx="4260300" cy="38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Locomotion System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component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allows the player to move throughout the game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environment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in a Unity scene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Teleportation Provider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component allows the player to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instantaneously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move to certain points in a Unity scene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Requires a Ray Interactor component to target and select valid teleportation areas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The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Snap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/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Continuous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Turn Provider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components allow the player to rotate its perspective within a scene through controller input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38" name="Google Shape;43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700" y="1017725"/>
            <a:ext cx="4267200" cy="283544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6"/>
          <p:cNvSpPr txBox="1"/>
          <p:nvPr/>
        </p:nvSpPr>
        <p:spPr>
          <a:xfrm>
            <a:off x="6121050" y="4693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Eduardo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47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445" name="Google Shape;445;p47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7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7" name="Google Shape;447;p47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Challenges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8" name="Google Shape;448;p47"/>
          <p:cNvSpPr txBox="1"/>
          <p:nvPr/>
        </p:nvSpPr>
        <p:spPr>
          <a:xfrm>
            <a:off x="434400" y="1245250"/>
            <a:ext cx="83979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Lack of VR Headsets for every person on the team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Lack of resources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○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Needing to purchase assets from Unity Asset Store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○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Getting Unity Teams set up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9" name="Google Shape;449;p47"/>
          <p:cNvSpPr txBox="1"/>
          <p:nvPr/>
        </p:nvSpPr>
        <p:spPr>
          <a:xfrm>
            <a:off x="7790250" y="4660950"/>
            <a:ext cx="118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Joseph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8"/>
          <p:cNvSpPr/>
          <p:nvPr/>
        </p:nvSpPr>
        <p:spPr>
          <a:xfrm>
            <a:off x="241100" y="218150"/>
            <a:ext cx="8691300" cy="4810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55" name="Google Shape;4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" y="1362475"/>
            <a:ext cx="9144036" cy="379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8"/>
          <p:cNvSpPr txBox="1"/>
          <p:nvPr/>
        </p:nvSpPr>
        <p:spPr>
          <a:xfrm>
            <a:off x="1019500" y="805325"/>
            <a:ext cx="7005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roxima Nova"/>
                <a:ea typeface="Proxima Nova"/>
                <a:cs typeface="Proxima Nova"/>
                <a:sym typeface="Proxima Nova"/>
              </a:rPr>
              <a:t>Demo </a:t>
            </a:r>
            <a:endParaRPr b="1" sz="6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Proxima Nova"/>
                <a:ea typeface="Proxima Nova"/>
                <a:cs typeface="Proxima Nova"/>
                <a:sym typeface="Proxima Nova"/>
              </a:rPr>
              <a:t>Walking a Mile </a:t>
            </a:r>
            <a:endParaRPr sz="6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Proxima Nova"/>
                <a:ea typeface="Proxima Nova"/>
                <a:cs typeface="Proxima Nova"/>
                <a:sym typeface="Proxima Nova"/>
              </a:rPr>
              <a:t>in My Shoes </a:t>
            </a:r>
            <a:endParaRPr sz="6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6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89" name="Google Shape;89;p16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6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 Overview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AutoNum type="arabicPeriod"/>
            </a:pP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Project Overview</a:t>
            </a:r>
            <a:endParaRPr b="1"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“Walking a Mile In My Shoes” about?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Goals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AutoNum type="arabicPeriod"/>
            </a:pP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Background</a:t>
            </a:r>
            <a:endParaRPr b="1"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Major Design Decisions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Planning &amp; Design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AutoNum type="arabicPeriod"/>
            </a:pP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Tools &amp; Software</a:t>
            </a:r>
            <a:endParaRPr b="1"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Oculus Quest 2 + Unity + Blender 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Jira + Zoom + Discord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VR Development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AutoNum type="arabicPeriod"/>
            </a:pP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Challenges</a:t>
            </a:r>
            <a:endParaRPr b="1"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AutoNum type="arabicPeriod"/>
            </a:pP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Accomplishments</a:t>
            </a:r>
            <a:endParaRPr b="1"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Level Progress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○"/>
            </a:pPr>
            <a:r>
              <a:rPr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3D Models</a:t>
            </a: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7074625" y="4642375"/>
            <a:ext cx="18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Jaquan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7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99" name="Google Shape;99;p17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" name="Google Shape;101;p17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What is “</a:t>
            </a:r>
            <a:r>
              <a:rPr b="1" lang="en">
                <a:solidFill>
                  <a:schemeClr val="lt1"/>
                </a:solidFill>
              </a:rPr>
              <a:t>Walking A Mile In My Shoes”</a:t>
            </a:r>
            <a:r>
              <a:rPr b="1" lang="en">
                <a:solidFill>
                  <a:schemeClr val="lt1"/>
                </a:solidFill>
              </a:rPr>
              <a:t> about?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02" name="Google Shape;10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r>
              <a:rPr b="1" i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Walking A Mile In My Shoes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”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is an interactive VR experience, built in Unity Game Engine, telling a story of two immigrants in America, allowing users to step into their shoes for a day.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Farm Level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Kitchen Level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Our game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aspires to shift negative perceptions on immigration into positive ones and humanize the experiences of immigrants seeking a better life for themselves and their families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7074625" y="4642375"/>
            <a:ext cx="18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Jaquan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8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109" name="Google Shape;109;p18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 Background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412825" y="1135250"/>
            <a:ext cx="8419500" cy="3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●"/>
            </a:pPr>
            <a:r>
              <a:rPr b="1" lang="en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Previous themes:</a:t>
            </a:r>
            <a:endParaRPr b="1"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○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Environmentalism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○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Family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○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Loss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○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Existentialism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○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Space and </a:t>
            </a: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Fantasy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roxima Nova"/>
              <a:buChar char="●"/>
            </a:pPr>
            <a:r>
              <a:rPr b="1" lang="en" sz="19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Sharing personal and family stories</a:t>
            </a:r>
            <a:endParaRPr b="1" sz="19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○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Immigration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○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Sacrifice and hardships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Char char="○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Public’s treatment towards immigrants and refugees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6499650" y="4743300"/>
            <a:ext cx="26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Jennelle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14" name="Google Shape;114;p18"/>
          <p:cNvGrpSpPr/>
          <p:nvPr/>
        </p:nvGrpSpPr>
        <p:grpSpPr>
          <a:xfrm rot="-522605">
            <a:off x="4722341" y="1284981"/>
            <a:ext cx="2866857" cy="2230333"/>
            <a:chOff x="5729325" y="1017625"/>
            <a:chExt cx="3391734" cy="2543801"/>
          </a:xfrm>
        </p:grpSpPr>
        <p:pic>
          <p:nvPicPr>
            <p:cNvPr id="115" name="Google Shape;115;p18"/>
            <p:cNvPicPr preferRelativeResize="0"/>
            <p:nvPr/>
          </p:nvPicPr>
          <p:blipFill rotWithShape="1">
            <a:blip r:embed="rId3">
              <a:alphaModFix/>
            </a:blip>
            <a:srcRect b="0" l="18677" r="11265" t="0"/>
            <a:stretch/>
          </p:blipFill>
          <p:spPr>
            <a:xfrm>
              <a:off x="6499650" y="1268725"/>
              <a:ext cx="1772824" cy="1686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29325" y="1017625"/>
              <a:ext cx="3391734" cy="25438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" name="Google Shape;117;p18"/>
          <p:cNvPicPr preferRelativeResize="0"/>
          <p:nvPr/>
        </p:nvPicPr>
        <p:blipFill rotWithShape="1">
          <a:blip r:embed="rId5">
            <a:alphaModFix/>
          </a:blip>
          <a:srcRect b="0" l="0" r="34967" t="0"/>
          <a:stretch/>
        </p:blipFill>
        <p:spPr>
          <a:xfrm rot="1434658">
            <a:off x="6874327" y="2327616"/>
            <a:ext cx="1527795" cy="156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29984">
            <a:off x="6150541" y="2161969"/>
            <a:ext cx="2866857" cy="223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9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124" name="Google Shape;124;p19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19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Major Design Decisions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661800" y="1431100"/>
            <a:ext cx="3910200" cy="3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Environment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					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Forest, Train, Homes, Kitchen?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Emotional tones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Lighthearted, funny,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emotional?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What culture to focus on?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Hand Gestures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Symbolic. Tech limitations.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6499650" y="4743300"/>
            <a:ext cx="26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Jennelle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5004200" y="1335000"/>
            <a:ext cx="3000000" cy="30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Gameplay</a:t>
            </a:r>
            <a:endParaRPr b="1"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Interactive or mainly narrative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Graphics</a:t>
            </a:r>
            <a:endParaRPr b="1"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Using online assets and which style?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How to display next user tasks?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Audio</a:t>
            </a:r>
            <a:endParaRPr b="1"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Different languages or gibberish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20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135" name="Google Shape;135;p20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" name="Google Shape;137;p20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 </a:t>
            </a:r>
            <a:r>
              <a:rPr b="1" lang="en">
                <a:solidFill>
                  <a:schemeClr val="lt1"/>
                </a:solidFill>
              </a:rPr>
              <a:t>Planning &amp; </a:t>
            </a:r>
            <a:r>
              <a:rPr b="1" lang="en">
                <a:solidFill>
                  <a:schemeClr val="lt1"/>
                </a:solidFill>
              </a:rPr>
              <a:t>Design: </a:t>
            </a:r>
            <a:r>
              <a:rPr lang="en">
                <a:solidFill>
                  <a:schemeClr val="lt1"/>
                </a:solidFill>
              </a:rPr>
              <a:t>Rough Storyboarding</a:t>
            </a:r>
            <a:r>
              <a:rPr b="1" lang="en">
                <a:solidFill>
                  <a:schemeClr val="lt1"/>
                </a:solidFill>
              </a:rPr>
              <a:t>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311700" y="1677075"/>
            <a:ext cx="8520600" cy="28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                   Farm Level                                                 Kitchen Level</a:t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242900"/>
            <a:ext cx="3927700" cy="20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195924"/>
            <a:ext cx="4483624" cy="21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/>
        </p:nvSpPr>
        <p:spPr>
          <a:xfrm>
            <a:off x="6499650" y="4743300"/>
            <a:ext cx="26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Jennelle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1"/>
          <p:cNvGrpSpPr/>
          <p:nvPr/>
        </p:nvGrpSpPr>
        <p:grpSpPr>
          <a:xfrm>
            <a:off x="-80375" y="-80375"/>
            <a:ext cx="9201425" cy="1083700"/>
            <a:chOff x="-80375" y="-80375"/>
            <a:chExt cx="9201425" cy="1083700"/>
          </a:xfrm>
        </p:grpSpPr>
        <p:sp>
          <p:nvSpPr>
            <p:cNvPr id="147" name="Google Shape;147;p21"/>
            <p:cNvSpPr/>
            <p:nvPr/>
          </p:nvSpPr>
          <p:spPr>
            <a:xfrm>
              <a:off x="-22950" y="-80375"/>
              <a:ext cx="9144000" cy="1079100"/>
            </a:xfrm>
            <a:prstGeom prst="rect">
              <a:avLst/>
            </a:prstGeom>
            <a:solidFill>
              <a:srgbClr val="FBCB05"/>
            </a:solidFill>
            <a:ln cap="flat" cmpd="sng" w="9525">
              <a:solidFill>
                <a:srgbClr val="FBCB0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>
              <a:off x="-80375" y="-75775"/>
              <a:ext cx="392100" cy="1079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21"/>
          <p:cNvSpPr txBox="1"/>
          <p:nvPr>
            <p:ph type="title"/>
          </p:nvPr>
        </p:nvSpPr>
        <p:spPr>
          <a:xfrm>
            <a:off x="311700" y="-65975"/>
            <a:ext cx="8520600" cy="108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 Planning &amp; Design: </a:t>
            </a:r>
            <a:r>
              <a:rPr lang="en">
                <a:solidFill>
                  <a:schemeClr val="lt1"/>
                </a:solidFill>
              </a:rPr>
              <a:t>Early Sketches &amp; Inspiration 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50" y="1580201"/>
            <a:ext cx="3684101" cy="17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949" y="1557901"/>
            <a:ext cx="2175642" cy="1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3725" y="3309053"/>
            <a:ext cx="3028274" cy="168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2450" y="1060200"/>
            <a:ext cx="3416402" cy="341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6499650" y="4743300"/>
            <a:ext cx="26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Jennelle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5" name="Google Shape;15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                             Farm Sketches                                      Kitchen Sketch                                        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