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9" r:id="rId4"/>
    <p:sldMasterId id="214748367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5143500" cx="9144000"/>
  <p:notesSz cx="6858000" cy="9144000"/>
  <p:embeddedFontLst>
    <p:embeddedFont>
      <p:font typeface="Roboto"/>
      <p:regular r:id="rId36"/>
      <p:bold r:id="rId37"/>
      <p:italic r:id="rId38"/>
      <p:boldItalic r:id="rId39"/>
    </p:embeddedFont>
    <p:embeddedFont>
      <p:font typeface="Montserrat"/>
      <p:regular r:id="rId40"/>
      <p:bold r:id="rId41"/>
      <p:italic r:id="rId42"/>
      <p:boldItalic r:id="rId43"/>
    </p:embeddedFont>
    <p:embeddedFont>
      <p:font typeface="Lato"/>
      <p:regular r:id="rId44"/>
      <p:bold r:id="rId45"/>
      <p:italic r:id="rId46"/>
      <p:boldItalic r:id="rId47"/>
    </p:embeddedFont>
    <p:embeddedFont>
      <p:font typeface="Montserrat Light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regular.fntdata"/><Relationship Id="rId42" Type="http://schemas.openxmlformats.org/officeDocument/2006/relationships/font" Target="fonts/Montserrat-italic.fntdata"/><Relationship Id="rId41" Type="http://schemas.openxmlformats.org/officeDocument/2006/relationships/font" Target="fonts/Montserrat-bold.fntdata"/><Relationship Id="rId44" Type="http://schemas.openxmlformats.org/officeDocument/2006/relationships/font" Target="fonts/Lato-regular.fntdata"/><Relationship Id="rId43" Type="http://schemas.openxmlformats.org/officeDocument/2006/relationships/font" Target="fonts/Montserrat-boldItalic.fntdata"/><Relationship Id="rId46" Type="http://schemas.openxmlformats.org/officeDocument/2006/relationships/font" Target="fonts/Lato-italic.fntdata"/><Relationship Id="rId45" Type="http://schemas.openxmlformats.org/officeDocument/2006/relationships/font" Target="fonts/Lato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MontserratLight-regular.fntdata"/><Relationship Id="rId47" Type="http://schemas.openxmlformats.org/officeDocument/2006/relationships/font" Target="fonts/Lato-boldItalic.fntdata"/><Relationship Id="rId49" Type="http://schemas.openxmlformats.org/officeDocument/2006/relationships/font" Target="fonts/MontserratLight-bold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font" Target="fonts/Roboto-bold.fntdata"/><Relationship Id="rId36" Type="http://schemas.openxmlformats.org/officeDocument/2006/relationships/font" Target="fonts/Roboto-regular.fntdata"/><Relationship Id="rId39" Type="http://schemas.openxmlformats.org/officeDocument/2006/relationships/font" Target="fonts/Roboto-boldItalic.fntdata"/><Relationship Id="rId38" Type="http://schemas.openxmlformats.org/officeDocument/2006/relationships/font" Target="fonts/Roboto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ontserratLight-boldItalic.fntdata"/><Relationship Id="rId50" Type="http://schemas.openxmlformats.org/officeDocument/2006/relationships/font" Target="fonts/MontserratLight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2680415228_2_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12680415228_2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Winston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1267ff46194_7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1267ff46194_7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Jevon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67ff46194_7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267ff46194_7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Jevon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267ff46194_1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267ff46194_1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Suresh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2680415228_2_1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12680415228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0" lang="en" sz="1800" u="none" strike="noStrike">
                <a:solidFill>
                  <a:srgbClr val="1B212C"/>
                </a:solidFill>
                <a:latin typeface="Arial"/>
                <a:ea typeface="Arial"/>
                <a:cs typeface="Arial"/>
                <a:sym typeface="Arial"/>
              </a:rPr>
              <a:t>Mark</a:t>
            </a:r>
            <a:endParaRPr b="0"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2680415228_2_1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g12680415228_2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Mark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2680415228_2_1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g12680415228_2_1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Mark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2680415228_2_1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g12680415228_2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b="1" i="0" lang="en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</a:t>
            </a:r>
            <a:br>
              <a:rPr b="1" i="0" lang="en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\</a:t>
            </a:r>
            <a:r>
              <a:rPr b="0" i="0" lang="en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External Dashboard\</a:t>
            </a:r>
            <a:br>
              <a:rPr b="0" i="0" lang="en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Shows a little summary of the underlying data. Uses bar charts to visualize the different amount of cases whether they are open, reopened, or closed. </a:t>
            </a:r>
            <a:endParaRPr b="0"/>
          </a:p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br>
              <a:rPr lang="en"/>
            </a:b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2680415228_2_2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6" name="Google Shape;286;g12680415228_2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Mark</a:t>
            </a:r>
            <a:br>
              <a:rPr b="1" i="0" lang="en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i="0" lang="en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\</a:t>
            </a:r>
            <a:r>
              <a:rPr b="0" i="0" lang="en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Additional reports included with the external dashboard\</a:t>
            </a:r>
            <a:br>
              <a:rPr b="0" i="0" lang="en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i="0" lang="en" sz="18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Go slightly more into detail. Focuses on Cases whether they are open reopened or closed, top charges found in cases, arraignments, and trials set. Each of them using a mixture of horizontal bar charts and pie charts to show things such as the total number of clients and the client demographic: gender, age, ethnicity, and their primary language.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12680415228_2_2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3" name="Google Shape;293;g12680415228_2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Tommy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2680415228_2_2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12680415228_2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Tommy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2680415228_2_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g12680415228_2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Winston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2680415228_2_2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" name="Google Shape;310;g12680415228_2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Elton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12680415228_2_2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9" name="Google Shape;319;g12680415228_2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Alvin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2680415228_2_2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12680415228_2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Alvin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2680415228_2_2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" name="Google Shape;334;g12680415228_2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Alvin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2680415228_2_2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2" name="Google Shape;342;g12680415228_2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Alvin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2680415228_2_2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" name="Google Shape;349;g12680415228_2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Alvin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2680415228_2_2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6" name="Google Shape;356;g12680415228_2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Yara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12680415228_2_2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5" name="Google Shape;365;g12680415228_2_2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Yara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12680415228_2_2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4" name="Google Shape;374;g12680415228_2_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Yara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12680415228_2_2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12680415228_2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DQ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680415228_2_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12680415228_2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Winston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2680415228_2_1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12680415228_2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Winston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680415228_2_1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5" name="Google Shape;165;g12680415228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Edwin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2680415228_2_1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g12680415228_2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Edwin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2680415228_2_1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0" name="Google Shape;180;g12680415228_2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Jiajun Gu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2680415228_2_1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g12680415228_2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/>
              <a:t>Jiajun Gu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2680415228_2_1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12680415228_2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800"/>
              <a:t>Jevon</a:t>
            </a:r>
            <a:endParaRPr b="0"/>
          </a:p>
          <a:p>
            <a:pPr indent="0" lvl="0" marL="1397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14"/>
          <p:cNvGrpSpPr/>
          <p:nvPr/>
        </p:nvGrpSpPr>
        <p:grpSpPr>
          <a:xfrm>
            <a:off x="3078602" y="0"/>
            <a:ext cx="6065388" cy="5143642"/>
            <a:chOff x="2052402" y="0"/>
            <a:chExt cx="6065388" cy="5143642"/>
          </a:xfrm>
        </p:grpSpPr>
        <p:sp>
          <p:nvSpPr>
            <p:cNvPr id="56" name="Google Shape;56;p14"/>
            <p:cNvSpPr/>
            <p:nvPr/>
          </p:nvSpPr>
          <p:spPr>
            <a:xfrm>
              <a:off x="2052402" y="0"/>
              <a:ext cx="6065388" cy="5143500"/>
            </a:xfrm>
            <a:custGeom>
              <a:rect b="b" l="l" r="r" t="t"/>
              <a:pathLst>
                <a:path extrusionOk="0" h="6858000" w="8087184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gradFill>
              <a:gsLst>
                <a:gs pos="0">
                  <a:srgbClr val="00D0FF">
                    <a:alpha val="11372"/>
                  </a:srgbClr>
                </a:gs>
                <a:gs pos="100000">
                  <a:srgbClr val="00D0FF">
                    <a:alpha val="11372"/>
                  </a:srgbClr>
                </a:gs>
              </a:gsLst>
              <a:path path="circle">
                <a:fillToRect l="100%" t="100%"/>
              </a:path>
              <a:tileRect b="-100%" r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4"/>
            <p:cNvSpPr/>
            <p:nvPr/>
          </p:nvSpPr>
          <p:spPr>
            <a:xfrm>
              <a:off x="2052402" y="0"/>
              <a:ext cx="6065388" cy="5143642"/>
            </a:xfrm>
            <a:custGeom>
              <a:rect b="b" l="l" r="r" t="t"/>
              <a:pathLst>
                <a:path extrusionOk="0" h="6858190" w="8087184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D0FF">
                <a:alpha val="1137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4"/>
            <p:cNvSpPr/>
            <p:nvPr/>
          </p:nvSpPr>
          <p:spPr>
            <a:xfrm>
              <a:off x="2377837" y="210583"/>
              <a:ext cx="5576288" cy="4831090"/>
            </a:xfrm>
            <a:custGeom>
              <a:rect b="b" l="l" r="r" t="t"/>
              <a:pathLst>
                <a:path extrusionOk="0" h="6441453" w="7435051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D0FF">
                <a:alpha val="11372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" name="Google Shape;59;p14"/>
          <p:cNvSpPr txBox="1"/>
          <p:nvPr>
            <p:ph type="ctrTitle"/>
          </p:nvPr>
        </p:nvSpPr>
        <p:spPr>
          <a:xfrm>
            <a:off x="685800" y="1771550"/>
            <a:ext cx="7772400" cy="160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15"/>
          <p:cNvGrpSpPr/>
          <p:nvPr/>
        </p:nvGrpSpPr>
        <p:grpSpPr>
          <a:xfrm>
            <a:off x="5005048" y="0"/>
            <a:ext cx="4138961" cy="5143642"/>
            <a:chOff x="5005048" y="0"/>
            <a:chExt cx="4138961" cy="5143642"/>
          </a:xfrm>
        </p:grpSpPr>
        <p:sp>
          <p:nvSpPr>
            <p:cNvPr id="62" name="Google Shape;62;p15"/>
            <p:cNvSpPr/>
            <p:nvPr/>
          </p:nvSpPr>
          <p:spPr>
            <a:xfrm>
              <a:off x="5005049" y="0"/>
              <a:ext cx="4138960" cy="5143500"/>
            </a:xfrm>
            <a:custGeom>
              <a:rect b="b" l="l" r="r" t="t"/>
              <a:pathLst>
                <a:path extrusionOk="0" h="6858000" w="5518613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5"/>
            <p:cNvSpPr/>
            <p:nvPr/>
          </p:nvSpPr>
          <p:spPr>
            <a:xfrm>
              <a:off x="5005048" y="0"/>
              <a:ext cx="4138960" cy="5143642"/>
            </a:xfrm>
            <a:custGeom>
              <a:rect b="b" l="l" r="r" t="t"/>
              <a:pathLst>
                <a:path extrusionOk="0" h="6858190" w="5518613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5"/>
            <p:cNvSpPr/>
            <p:nvPr/>
          </p:nvSpPr>
          <p:spPr>
            <a:xfrm>
              <a:off x="5330737" y="210583"/>
              <a:ext cx="3668526" cy="4753341"/>
            </a:xfrm>
            <a:custGeom>
              <a:rect b="b" l="l" r="r" t="t"/>
              <a:pathLst>
                <a:path extrusionOk="0" h="6337788" w="4891368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65;p15"/>
          <p:cNvSpPr txBox="1"/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855300" y="1430150"/>
            <a:ext cx="3473100" cy="3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67" name="Google Shape;67;p15"/>
          <p:cNvSpPr txBox="1"/>
          <p:nvPr>
            <p:ph idx="2" type="body"/>
          </p:nvPr>
        </p:nvSpPr>
        <p:spPr>
          <a:xfrm>
            <a:off x="4815605" y="1430150"/>
            <a:ext cx="3473100" cy="3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55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68" name="Google Shape;68;p1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6"/>
          <p:cNvGrpSpPr/>
          <p:nvPr/>
        </p:nvGrpSpPr>
        <p:grpSpPr>
          <a:xfrm>
            <a:off x="3078602" y="0"/>
            <a:ext cx="6065388" cy="5143642"/>
            <a:chOff x="2052402" y="0"/>
            <a:chExt cx="6065388" cy="5143642"/>
          </a:xfrm>
        </p:grpSpPr>
        <p:sp>
          <p:nvSpPr>
            <p:cNvPr id="71" name="Google Shape;71;p16"/>
            <p:cNvSpPr/>
            <p:nvPr/>
          </p:nvSpPr>
          <p:spPr>
            <a:xfrm>
              <a:off x="2052402" y="0"/>
              <a:ext cx="6065388" cy="5143500"/>
            </a:xfrm>
            <a:custGeom>
              <a:rect b="b" l="l" r="r" t="t"/>
              <a:pathLst>
                <a:path extrusionOk="0" h="6858000" w="8087184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6"/>
            <p:cNvSpPr/>
            <p:nvPr/>
          </p:nvSpPr>
          <p:spPr>
            <a:xfrm>
              <a:off x="2052402" y="0"/>
              <a:ext cx="6065388" cy="5143642"/>
            </a:xfrm>
            <a:custGeom>
              <a:rect b="b" l="l" r="r" t="t"/>
              <a:pathLst>
                <a:path extrusionOk="0" h="6858190" w="8087184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6"/>
            <p:cNvSpPr/>
            <p:nvPr/>
          </p:nvSpPr>
          <p:spPr>
            <a:xfrm>
              <a:off x="2377837" y="210583"/>
              <a:ext cx="5576288" cy="4831090"/>
            </a:xfrm>
            <a:custGeom>
              <a:rect b="b" l="l" r="r" t="t"/>
              <a:pathLst>
                <a:path extrusionOk="0" h="6441453" w="7435051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4" name="Google Shape;74;p1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gradFill>
          <a:gsLst>
            <a:gs pos="0">
              <a:schemeClr val="accent1"/>
            </a:gs>
            <a:gs pos="100000">
              <a:srgbClr val="D1F6FF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7"/>
          <p:cNvGrpSpPr/>
          <p:nvPr/>
        </p:nvGrpSpPr>
        <p:grpSpPr>
          <a:xfrm>
            <a:off x="3078602" y="0"/>
            <a:ext cx="6065388" cy="5143642"/>
            <a:chOff x="2052402" y="0"/>
            <a:chExt cx="6065388" cy="5143642"/>
          </a:xfrm>
        </p:grpSpPr>
        <p:sp>
          <p:nvSpPr>
            <p:cNvPr id="77" name="Google Shape;77;p17"/>
            <p:cNvSpPr/>
            <p:nvPr/>
          </p:nvSpPr>
          <p:spPr>
            <a:xfrm>
              <a:off x="2052402" y="0"/>
              <a:ext cx="6065388" cy="5143500"/>
            </a:xfrm>
            <a:custGeom>
              <a:rect b="b" l="l" r="r" t="t"/>
              <a:pathLst>
                <a:path extrusionOk="0" h="6858000" w="8087184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005CC2">
                <a:alpha val="823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17"/>
            <p:cNvSpPr/>
            <p:nvPr/>
          </p:nvSpPr>
          <p:spPr>
            <a:xfrm>
              <a:off x="2052402" y="0"/>
              <a:ext cx="6065388" cy="5143642"/>
            </a:xfrm>
            <a:custGeom>
              <a:rect b="b" l="l" r="r" t="t"/>
              <a:pathLst>
                <a:path extrusionOk="0" h="6858190" w="8087184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5CC2">
                <a:alpha val="823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17"/>
            <p:cNvSpPr/>
            <p:nvPr/>
          </p:nvSpPr>
          <p:spPr>
            <a:xfrm>
              <a:off x="2377837" y="210583"/>
              <a:ext cx="5576288" cy="4831090"/>
            </a:xfrm>
            <a:custGeom>
              <a:rect b="b" l="l" r="r" t="t"/>
              <a:pathLst>
                <a:path extrusionOk="0" h="6441453" w="7435051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5CC2">
                <a:alpha val="823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" name="Google Shape;80;p17"/>
          <p:cNvSpPr txBox="1"/>
          <p:nvPr>
            <p:ph type="ctrTitle"/>
          </p:nvPr>
        </p:nvSpPr>
        <p:spPr>
          <a:xfrm>
            <a:off x="685800" y="1668151"/>
            <a:ext cx="7772400" cy="1311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81" name="Google Shape;81;p17"/>
          <p:cNvSpPr txBox="1"/>
          <p:nvPr>
            <p:ph idx="1" type="subTitle"/>
          </p:nvPr>
        </p:nvSpPr>
        <p:spPr>
          <a:xfrm>
            <a:off x="685800" y="3076652"/>
            <a:ext cx="77724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/>
            </a:lvl2pPr>
            <a:lvl3pPr lvl="2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gradFill>
          <a:gsLst>
            <a:gs pos="0">
              <a:schemeClr val="dk1"/>
            </a:gs>
            <a:gs pos="100000">
              <a:schemeClr val="accent2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18"/>
          <p:cNvGrpSpPr/>
          <p:nvPr/>
        </p:nvGrpSpPr>
        <p:grpSpPr>
          <a:xfrm>
            <a:off x="3078602" y="0"/>
            <a:ext cx="6065388" cy="5143642"/>
            <a:chOff x="2052402" y="0"/>
            <a:chExt cx="6065388" cy="5143642"/>
          </a:xfrm>
        </p:grpSpPr>
        <p:sp>
          <p:nvSpPr>
            <p:cNvPr id="84" name="Google Shape;84;p18"/>
            <p:cNvSpPr/>
            <p:nvPr/>
          </p:nvSpPr>
          <p:spPr>
            <a:xfrm>
              <a:off x="2052402" y="0"/>
              <a:ext cx="6065388" cy="5143500"/>
            </a:xfrm>
            <a:custGeom>
              <a:rect b="b" l="l" r="r" t="t"/>
              <a:pathLst>
                <a:path extrusionOk="0" h="6858000" w="8087184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005CC2">
                <a:alpha val="823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18"/>
            <p:cNvSpPr/>
            <p:nvPr/>
          </p:nvSpPr>
          <p:spPr>
            <a:xfrm>
              <a:off x="2052402" y="0"/>
              <a:ext cx="6065388" cy="5143642"/>
            </a:xfrm>
            <a:custGeom>
              <a:rect b="b" l="l" r="r" t="t"/>
              <a:pathLst>
                <a:path extrusionOk="0" h="6858190" w="8087184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005CC2">
                <a:alpha val="823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18"/>
            <p:cNvSpPr/>
            <p:nvPr/>
          </p:nvSpPr>
          <p:spPr>
            <a:xfrm>
              <a:off x="2377837" y="210583"/>
              <a:ext cx="5576288" cy="4831090"/>
            </a:xfrm>
            <a:custGeom>
              <a:rect b="b" l="l" r="r" t="t"/>
              <a:pathLst>
                <a:path extrusionOk="0" h="6441453" w="7435051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005CC2">
                <a:alpha val="823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7" name="Google Shape;87;p18"/>
          <p:cNvSpPr txBox="1"/>
          <p:nvPr>
            <p:ph idx="1" type="body"/>
          </p:nvPr>
        </p:nvSpPr>
        <p:spPr>
          <a:xfrm>
            <a:off x="810450" y="1593500"/>
            <a:ext cx="5783700" cy="273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431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  <a:defRPr sz="3200">
                <a:solidFill>
                  <a:schemeClr val="lt1"/>
                </a:solidFill>
              </a:defRPr>
            </a:lvl1pPr>
            <a:lvl2pPr indent="-4318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○"/>
              <a:defRPr sz="3200">
                <a:solidFill>
                  <a:schemeClr val="lt1"/>
                </a:solidFill>
              </a:defRPr>
            </a:lvl2pPr>
            <a:lvl3pPr indent="-4318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■"/>
              <a:defRPr sz="3200">
                <a:solidFill>
                  <a:schemeClr val="lt1"/>
                </a:solidFill>
              </a:defRPr>
            </a:lvl3pPr>
            <a:lvl4pPr indent="-4318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  <a:defRPr sz="3200">
                <a:solidFill>
                  <a:schemeClr val="lt1"/>
                </a:solidFill>
              </a:defRPr>
            </a:lvl4pPr>
            <a:lvl5pPr indent="-4318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○"/>
              <a:defRPr sz="3200">
                <a:solidFill>
                  <a:schemeClr val="lt1"/>
                </a:solidFill>
              </a:defRPr>
            </a:lvl5pPr>
            <a:lvl6pPr indent="-4318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■"/>
              <a:defRPr sz="3200">
                <a:solidFill>
                  <a:schemeClr val="lt1"/>
                </a:solidFill>
              </a:defRPr>
            </a:lvl6pPr>
            <a:lvl7pPr indent="-4318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●"/>
              <a:defRPr sz="3200">
                <a:solidFill>
                  <a:schemeClr val="lt1"/>
                </a:solidFill>
              </a:defRPr>
            </a:lvl7pPr>
            <a:lvl8pPr indent="-4318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Char char="○"/>
              <a:defRPr sz="3200">
                <a:solidFill>
                  <a:schemeClr val="lt1"/>
                </a:solidFill>
              </a:defRPr>
            </a:lvl8pPr>
            <a:lvl9pPr indent="-4318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3200"/>
              <a:buChar char="■"/>
              <a:defRPr sz="3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" name="Google Shape;88;p18"/>
          <p:cNvSpPr txBox="1"/>
          <p:nvPr/>
        </p:nvSpPr>
        <p:spPr>
          <a:xfrm>
            <a:off x="810450" y="6702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0" lang="en" sz="96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b="1" i="0" sz="96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dark">
  <p:cSld name="BLANK_1">
    <p:bg>
      <p:bgPr>
        <a:gradFill>
          <a:gsLst>
            <a:gs pos="0">
              <a:schemeClr val="accent2"/>
            </a:gs>
            <a:gs pos="100000">
              <a:schemeClr val="accent1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oogle Shape;91;p19"/>
          <p:cNvGrpSpPr/>
          <p:nvPr/>
        </p:nvGrpSpPr>
        <p:grpSpPr>
          <a:xfrm>
            <a:off x="3078602" y="0"/>
            <a:ext cx="6065388" cy="5143642"/>
            <a:chOff x="2052402" y="0"/>
            <a:chExt cx="6065388" cy="5143642"/>
          </a:xfrm>
        </p:grpSpPr>
        <p:sp>
          <p:nvSpPr>
            <p:cNvPr id="92" name="Google Shape;92;p19"/>
            <p:cNvSpPr/>
            <p:nvPr/>
          </p:nvSpPr>
          <p:spPr>
            <a:xfrm>
              <a:off x="2052402" y="0"/>
              <a:ext cx="6065388" cy="5143500"/>
            </a:xfrm>
            <a:custGeom>
              <a:rect b="b" l="l" r="r" t="t"/>
              <a:pathLst>
                <a:path extrusionOk="0" h="6858000" w="8087184">
                  <a:moveTo>
                    <a:pt x="7505580" y="6858000"/>
                  </a:moveTo>
                  <a:lnTo>
                    <a:pt x="7696738" y="6858000"/>
                  </a:lnTo>
                  <a:cubicBezTo>
                    <a:pt x="7718274" y="6613807"/>
                    <a:pt x="7866550" y="6398978"/>
                    <a:pt x="8087184" y="6292327"/>
                  </a:cubicBezTo>
                  <a:lnTo>
                    <a:pt x="8087184" y="6085824"/>
                  </a:lnTo>
                  <a:cubicBezTo>
                    <a:pt x="7757916" y="6205690"/>
                    <a:pt x="7529976" y="6508299"/>
                    <a:pt x="7505580" y="6858000"/>
                  </a:cubicBezTo>
                  <a:close/>
                  <a:moveTo>
                    <a:pt x="7109988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8" y="6858000"/>
                  </a:cubicBezTo>
                  <a:close/>
                  <a:moveTo>
                    <a:pt x="6319630" y="6858000"/>
                  </a:moveTo>
                  <a:lnTo>
                    <a:pt x="6510215" y="6858000"/>
                  </a:lnTo>
                  <a:cubicBezTo>
                    <a:pt x="6538485" y="5958928"/>
                    <a:pt x="7199691" y="5205998"/>
                    <a:pt x="8087184" y="5062145"/>
                  </a:cubicBezTo>
                  <a:lnTo>
                    <a:pt x="8087184" y="4869180"/>
                  </a:lnTo>
                  <a:cubicBezTo>
                    <a:pt x="7093725" y="5015188"/>
                    <a:pt x="6348402" y="5853783"/>
                    <a:pt x="6319630" y="6858000"/>
                  </a:cubicBezTo>
                  <a:close/>
                  <a:moveTo>
                    <a:pt x="6714777" y="6858000"/>
                  </a:moveTo>
                  <a:lnTo>
                    <a:pt x="6905363" y="6858000"/>
                  </a:lnTo>
                  <a:cubicBezTo>
                    <a:pt x="6932680" y="6177012"/>
                    <a:pt x="7419944" y="5602103"/>
                    <a:pt x="8086993" y="5463773"/>
                  </a:cubicBezTo>
                  <a:lnTo>
                    <a:pt x="8086993" y="5269538"/>
                  </a:lnTo>
                  <a:cubicBezTo>
                    <a:pt x="7313661" y="5411166"/>
                    <a:pt x="6742920" y="6071943"/>
                    <a:pt x="6714968" y="6858000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1916910" y="2551824"/>
                  </a:moveTo>
                  <a:cubicBezTo>
                    <a:pt x="2641015" y="1478290"/>
                    <a:pt x="3620238" y="601442"/>
                    <a:pt x="4766674" y="0"/>
                  </a:cubicBezTo>
                  <a:lnTo>
                    <a:pt x="4372797" y="0"/>
                  </a:lnTo>
                  <a:cubicBezTo>
                    <a:pt x="4217787" y="90127"/>
                    <a:pt x="4065999" y="185317"/>
                    <a:pt x="3917425" y="285570"/>
                  </a:cubicBezTo>
                  <a:cubicBezTo>
                    <a:pt x="2632356" y="1153193"/>
                    <a:pt x="1626642" y="2375366"/>
                    <a:pt x="1022365" y="3803743"/>
                  </a:cubicBezTo>
                  <a:cubicBezTo>
                    <a:pt x="613622" y="4771490"/>
                    <a:pt x="402707" y="5798792"/>
                    <a:pt x="395021" y="6858000"/>
                  </a:cubicBezTo>
                  <a:lnTo>
                    <a:pt x="585606" y="6858000"/>
                  </a:lnTo>
                  <a:cubicBezTo>
                    <a:pt x="593293" y="5824406"/>
                    <a:pt x="799126" y="4822147"/>
                    <a:pt x="1197894" y="3877980"/>
                  </a:cubicBezTo>
                  <a:cubicBezTo>
                    <a:pt x="1394236" y="3413753"/>
                    <a:pt x="1635028" y="2969629"/>
                    <a:pt x="1916910" y="2551824"/>
                  </a:cubicBezTo>
                  <a:close/>
                  <a:moveTo>
                    <a:pt x="1589421" y="2330830"/>
                  </a:moveTo>
                  <a:cubicBezTo>
                    <a:pt x="2178972" y="1457633"/>
                    <a:pt x="2930502" y="705726"/>
                    <a:pt x="3803264" y="115868"/>
                  </a:cubicBezTo>
                  <a:cubicBezTo>
                    <a:pt x="3861583" y="76504"/>
                    <a:pt x="3920429" y="37881"/>
                    <a:pt x="3979810" y="0"/>
                  </a:cubicBezTo>
                  <a:lnTo>
                    <a:pt x="3635104" y="0"/>
                  </a:lnTo>
                  <a:cubicBezTo>
                    <a:pt x="2315489" y="907938"/>
                    <a:pt x="1282730" y="2174291"/>
                    <a:pt x="658473" y="3649867"/>
                  </a:cubicBezTo>
                  <a:cubicBezTo>
                    <a:pt x="229084" y="4666364"/>
                    <a:pt x="7814" y="5745720"/>
                    <a:pt x="0" y="6858000"/>
                  </a:cubicBezTo>
                  <a:lnTo>
                    <a:pt x="190586" y="6858000"/>
                  </a:lnTo>
                  <a:cubicBezTo>
                    <a:pt x="198336" y="5771144"/>
                    <a:pt x="414587" y="4716957"/>
                    <a:pt x="833939" y="3724104"/>
                  </a:cubicBezTo>
                  <a:cubicBezTo>
                    <a:pt x="1040191" y="3236353"/>
                    <a:pt x="1293200" y="2769749"/>
                    <a:pt x="1589421" y="2330830"/>
                  </a:cubicBezTo>
                  <a:close/>
                  <a:moveTo>
                    <a:pt x="2572017" y="2993622"/>
                  </a:moveTo>
                  <a:cubicBezTo>
                    <a:pt x="3332930" y="1865656"/>
                    <a:pt x="4404701" y="982881"/>
                    <a:pt x="5657281" y="452412"/>
                  </a:cubicBezTo>
                  <a:cubicBezTo>
                    <a:pt x="6154760" y="241841"/>
                    <a:pt x="6675072" y="90013"/>
                    <a:pt x="7207695" y="0"/>
                  </a:cubicBezTo>
                  <a:lnTo>
                    <a:pt x="6359208" y="0"/>
                  </a:lnTo>
                  <a:cubicBezTo>
                    <a:pt x="4284670" y="610249"/>
                    <a:pt x="2593089" y="2119237"/>
                    <a:pt x="1750212" y="4111495"/>
                  </a:cubicBezTo>
                  <a:cubicBezTo>
                    <a:pt x="1382635" y="4981807"/>
                    <a:pt x="1192558" y="5905571"/>
                    <a:pt x="1184807" y="6858000"/>
                  </a:cubicBezTo>
                  <a:lnTo>
                    <a:pt x="1375393" y="6858000"/>
                  </a:lnTo>
                  <a:cubicBezTo>
                    <a:pt x="1383080" y="5931185"/>
                    <a:pt x="1568075" y="5032463"/>
                    <a:pt x="1925741" y="4185732"/>
                  </a:cubicBezTo>
                  <a:cubicBezTo>
                    <a:pt x="2102147" y="3768398"/>
                    <a:pt x="2318583" y="3369160"/>
                    <a:pt x="2572017" y="2993622"/>
                  </a:cubicBezTo>
                  <a:close/>
                  <a:moveTo>
                    <a:pt x="2244464" y="2772819"/>
                  </a:moveTo>
                  <a:cubicBezTo>
                    <a:pt x="3048163" y="1581236"/>
                    <a:pt x="4180312" y="648682"/>
                    <a:pt x="5503478" y="88347"/>
                  </a:cubicBezTo>
                  <a:cubicBezTo>
                    <a:pt x="5576110" y="57669"/>
                    <a:pt x="5649085" y="28220"/>
                    <a:pt x="5722398" y="0"/>
                  </a:cubicBezTo>
                  <a:lnTo>
                    <a:pt x="5231195" y="0"/>
                  </a:lnTo>
                  <a:cubicBezTo>
                    <a:pt x="3500048" y="791829"/>
                    <a:pt x="2128257" y="2203840"/>
                    <a:pt x="1386320" y="3957619"/>
                  </a:cubicBezTo>
                  <a:cubicBezTo>
                    <a:pt x="998097" y="4876680"/>
                    <a:pt x="797664" y="5852181"/>
                    <a:pt x="789914" y="6858000"/>
                  </a:cubicBezTo>
                  <a:lnTo>
                    <a:pt x="980500" y="6858000"/>
                  </a:lnTo>
                  <a:cubicBezTo>
                    <a:pt x="988250" y="5877796"/>
                    <a:pt x="1183791" y="4927273"/>
                    <a:pt x="1561849" y="4031856"/>
                  </a:cubicBezTo>
                  <a:cubicBezTo>
                    <a:pt x="1748217" y="3591107"/>
                    <a:pt x="1976824" y="3169458"/>
                    <a:pt x="2244464" y="2772819"/>
                  </a:cubicBezTo>
                  <a:close/>
                  <a:moveTo>
                    <a:pt x="6645086" y="5174199"/>
                  </a:moveTo>
                  <a:cubicBezTo>
                    <a:pt x="6196994" y="5621603"/>
                    <a:pt x="5938846" y="6224801"/>
                    <a:pt x="5924482" y="6858000"/>
                  </a:cubicBezTo>
                  <a:lnTo>
                    <a:pt x="6115068" y="6858000"/>
                  </a:lnTo>
                  <a:cubicBezTo>
                    <a:pt x="6144113" y="5740903"/>
                    <a:pt x="6980009" y="4810427"/>
                    <a:pt x="8087184" y="4662805"/>
                  </a:cubicBezTo>
                  <a:lnTo>
                    <a:pt x="8087184" y="4470476"/>
                  </a:lnTo>
                  <a:cubicBezTo>
                    <a:pt x="7541283" y="4536958"/>
                    <a:pt x="7033500" y="4784755"/>
                    <a:pt x="6645086" y="5174199"/>
                  </a:cubicBezTo>
                  <a:close/>
                  <a:moveTo>
                    <a:pt x="5248665" y="3776858"/>
                  </a:moveTo>
                  <a:cubicBezTo>
                    <a:pt x="4429655" y="4594492"/>
                    <a:pt x="3963299" y="5700524"/>
                    <a:pt x="3949506" y="6858000"/>
                  </a:cubicBezTo>
                  <a:lnTo>
                    <a:pt x="4140092" y="6858000"/>
                  </a:lnTo>
                  <a:cubicBezTo>
                    <a:pt x="4168387" y="4649426"/>
                    <a:pt x="5884840" y="2831630"/>
                    <a:pt x="8087184" y="2677862"/>
                  </a:cubicBezTo>
                  <a:lnTo>
                    <a:pt x="8087184" y="2486740"/>
                  </a:lnTo>
                  <a:cubicBezTo>
                    <a:pt x="7015966" y="2558053"/>
                    <a:pt x="6007247" y="3016624"/>
                    <a:pt x="5248983" y="3776985"/>
                  </a:cubicBezTo>
                  <a:close/>
                  <a:moveTo>
                    <a:pt x="4410660" y="2938516"/>
                  </a:moveTo>
                  <a:cubicBezTo>
                    <a:pt x="3369116" y="3978263"/>
                    <a:pt x="2777913" y="5386016"/>
                    <a:pt x="2764635" y="6858000"/>
                  </a:cubicBezTo>
                  <a:lnTo>
                    <a:pt x="2955221" y="6858000"/>
                  </a:lnTo>
                  <a:cubicBezTo>
                    <a:pt x="2982996" y="3994566"/>
                    <a:pt x="5229175" y="1645170"/>
                    <a:pt x="8087184" y="1490201"/>
                  </a:cubicBezTo>
                  <a:lnTo>
                    <a:pt x="8087184" y="1299524"/>
                  </a:lnTo>
                  <a:cubicBezTo>
                    <a:pt x="6701118" y="1371556"/>
                    <a:pt x="5391045" y="1955579"/>
                    <a:pt x="4410660" y="2938516"/>
                  </a:cubicBezTo>
                  <a:close/>
                  <a:moveTo>
                    <a:pt x="4131135" y="2658858"/>
                  </a:moveTo>
                  <a:cubicBezTo>
                    <a:pt x="3581562" y="3207390"/>
                    <a:pt x="3143742" y="3857527"/>
                    <a:pt x="2842013" y="4573123"/>
                  </a:cubicBezTo>
                  <a:cubicBezTo>
                    <a:pt x="2536123" y="5297313"/>
                    <a:pt x="2377365" y="6065676"/>
                    <a:pt x="2369615" y="6858000"/>
                  </a:cubicBezTo>
                  <a:lnTo>
                    <a:pt x="2560201" y="6858000"/>
                  </a:lnTo>
                  <a:cubicBezTo>
                    <a:pt x="2567887" y="6091353"/>
                    <a:pt x="2721563" y="5347905"/>
                    <a:pt x="3017606" y="4647360"/>
                  </a:cubicBezTo>
                  <a:cubicBezTo>
                    <a:pt x="3885813" y="2587735"/>
                    <a:pt x="5855795" y="1207104"/>
                    <a:pt x="8087184" y="1094420"/>
                  </a:cubicBezTo>
                  <a:lnTo>
                    <a:pt x="8087184" y="903743"/>
                  </a:lnTo>
                  <a:cubicBezTo>
                    <a:pt x="6596296" y="976143"/>
                    <a:pt x="5185918" y="1602077"/>
                    <a:pt x="4131643" y="2659239"/>
                  </a:cubicBezTo>
                  <a:close/>
                  <a:moveTo>
                    <a:pt x="3851609" y="2379199"/>
                  </a:moveTo>
                  <a:cubicBezTo>
                    <a:pt x="3266022" y="2963794"/>
                    <a:pt x="2799525" y="3656649"/>
                    <a:pt x="2478058" y="4419247"/>
                  </a:cubicBezTo>
                  <a:cubicBezTo>
                    <a:pt x="2151585" y="5192123"/>
                    <a:pt x="1982535" y="6012350"/>
                    <a:pt x="1974721" y="6858000"/>
                  </a:cubicBezTo>
                  <a:lnTo>
                    <a:pt x="2165307" y="6858000"/>
                  </a:lnTo>
                  <a:cubicBezTo>
                    <a:pt x="2172994" y="6038091"/>
                    <a:pt x="2337152" y="5242779"/>
                    <a:pt x="2653651" y="4493611"/>
                  </a:cubicBezTo>
                  <a:cubicBezTo>
                    <a:pt x="3583550" y="2287642"/>
                    <a:pt x="5696853" y="811831"/>
                    <a:pt x="8087184" y="699147"/>
                  </a:cubicBezTo>
                  <a:lnTo>
                    <a:pt x="8087184" y="508471"/>
                  </a:lnTo>
                  <a:cubicBezTo>
                    <a:pt x="6491347" y="580803"/>
                    <a:pt x="4980435" y="1248328"/>
                    <a:pt x="3851990" y="2379580"/>
                  </a:cubicBezTo>
                  <a:close/>
                  <a:moveTo>
                    <a:pt x="6365561" y="4894350"/>
                  </a:moveTo>
                  <a:cubicBezTo>
                    <a:pt x="5843312" y="5415945"/>
                    <a:pt x="5543596" y="6119847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689995" y="3217985"/>
                  </a:moveTo>
                  <a:cubicBezTo>
                    <a:pt x="3722659" y="4183711"/>
                    <a:pt x="3173060" y="5490862"/>
                    <a:pt x="3159529" y="6858000"/>
                  </a:cubicBezTo>
                  <a:lnTo>
                    <a:pt x="3350115" y="6858000"/>
                  </a:lnTo>
                  <a:cubicBezTo>
                    <a:pt x="3378080" y="4212840"/>
                    <a:pt x="5447656" y="2040614"/>
                    <a:pt x="8087184" y="1885982"/>
                  </a:cubicBezTo>
                  <a:lnTo>
                    <a:pt x="8087184" y="1694988"/>
                  </a:lnTo>
                  <a:cubicBezTo>
                    <a:pt x="6806004" y="1766892"/>
                    <a:pt x="5596357" y="2309182"/>
                    <a:pt x="4689995" y="3217985"/>
                  </a:cubicBezTo>
                  <a:close/>
                  <a:moveTo>
                    <a:pt x="5736946" y="640864"/>
                  </a:moveTo>
                  <a:cubicBezTo>
                    <a:pt x="4104688" y="1332467"/>
                    <a:pt x="2805440" y="2632335"/>
                    <a:pt x="2114167" y="4265371"/>
                  </a:cubicBezTo>
                  <a:cubicBezTo>
                    <a:pt x="1767110" y="5086996"/>
                    <a:pt x="1587515" y="5958960"/>
                    <a:pt x="1579828" y="6858000"/>
                  </a:cubicBezTo>
                  <a:lnTo>
                    <a:pt x="1770414" y="6858000"/>
                  </a:lnTo>
                  <a:cubicBezTo>
                    <a:pt x="1778101" y="5984575"/>
                    <a:pt x="1952613" y="5137589"/>
                    <a:pt x="2289696" y="4339608"/>
                  </a:cubicBezTo>
                  <a:cubicBezTo>
                    <a:pt x="3281262" y="1987231"/>
                    <a:pt x="5537892" y="416179"/>
                    <a:pt x="8087184" y="303430"/>
                  </a:cubicBezTo>
                  <a:lnTo>
                    <a:pt x="8087184" y="112753"/>
                  </a:lnTo>
                  <a:cubicBezTo>
                    <a:pt x="7278466" y="146573"/>
                    <a:pt x="6482453" y="325450"/>
                    <a:pt x="5736946" y="640864"/>
                  </a:cubicBezTo>
                  <a:close/>
                  <a:moveTo>
                    <a:pt x="4969330" y="3497453"/>
                  </a:moveTo>
                  <a:cubicBezTo>
                    <a:pt x="4076132" y="4389101"/>
                    <a:pt x="3568132" y="5595696"/>
                    <a:pt x="3554486" y="6858000"/>
                  </a:cubicBezTo>
                  <a:lnTo>
                    <a:pt x="3745072" y="6858000"/>
                  </a:lnTo>
                  <a:cubicBezTo>
                    <a:pt x="3773202" y="4431107"/>
                    <a:pt x="5666194" y="2436046"/>
                    <a:pt x="8087184" y="2281763"/>
                  </a:cubicBezTo>
                  <a:lnTo>
                    <a:pt x="8087184" y="2091086"/>
                  </a:lnTo>
                  <a:cubicBezTo>
                    <a:pt x="6910953" y="2162571"/>
                    <a:pt x="5801707" y="2662919"/>
                    <a:pt x="4969330" y="3497453"/>
                  </a:cubicBezTo>
                  <a:close/>
                  <a:moveTo>
                    <a:pt x="6086607" y="4615263"/>
                  </a:moveTo>
                  <a:cubicBezTo>
                    <a:pt x="5490118" y="5210739"/>
                    <a:pt x="5148633" y="6015070"/>
                    <a:pt x="5134441" y="6858000"/>
                  </a:cubicBezTo>
                  <a:lnTo>
                    <a:pt x="5325027" y="6858000"/>
                  </a:lnTo>
                  <a:cubicBezTo>
                    <a:pt x="5353570" y="5304190"/>
                    <a:pt x="6541217" y="4018292"/>
                    <a:pt x="8087184" y="3867302"/>
                  </a:cubicBezTo>
                  <a:lnTo>
                    <a:pt x="8087184" y="3675799"/>
                  </a:lnTo>
                  <a:cubicBezTo>
                    <a:pt x="7330940" y="3744977"/>
                    <a:pt x="6622978" y="4077447"/>
                    <a:pt x="6086607" y="4615263"/>
                  </a:cubicBezTo>
                  <a:close/>
                  <a:moveTo>
                    <a:pt x="5807081" y="4335604"/>
                  </a:moveTo>
                  <a:cubicBezTo>
                    <a:pt x="5136353" y="5005171"/>
                    <a:pt x="4753231" y="5910147"/>
                    <a:pt x="4739230" y="6858000"/>
                  </a:cubicBezTo>
                  <a:lnTo>
                    <a:pt x="4929815" y="6858000"/>
                  </a:lnTo>
                  <a:cubicBezTo>
                    <a:pt x="4958327" y="5085840"/>
                    <a:pt x="6322177" y="3622499"/>
                    <a:pt x="8087184" y="3470313"/>
                  </a:cubicBezTo>
                  <a:lnTo>
                    <a:pt x="8087184" y="3279192"/>
                  </a:lnTo>
                  <a:cubicBezTo>
                    <a:pt x="7225928" y="3349227"/>
                    <a:pt x="6417654" y="3723799"/>
                    <a:pt x="5807335" y="4335794"/>
                  </a:cubicBezTo>
                  <a:close/>
                  <a:moveTo>
                    <a:pt x="5527556" y="4055945"/>
                  </a:moveTo>
                  <a:cubicBezTo>
                    <a:pt x="4782753" y="4799672"/>
                    <a:pt x="4358160" y="5805294"/>
                    <a:pt x="4344463" y="6858000"/>
                  </a:cubicBezTo>
                  <a:lnTo>
                    <a:pt x="4535049" y="6858000"/>
                  </a:lnTo>
                  <a:cubicBezTo>
                    <a:pt x="4563415" y="4867661"/>
                    <a:pt x="6103486" y="3227074"/>
                    <a:pt x="8087184" y="3074024"/>
                  </a:cubicBezTo>
                  <a:lnTo>
                    <a:pt x="8087184" y="2882775"/>
                  </a:lnTo>
                  <a:cubicBezTo>
                    <a:pt x="7120852" y="2953516"/>
                    <a:pt x="6212355" y="3370126"/>
                    <a:pt x="5528000" y="4056326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9"/>
            <p:cNvSpPr/>
            <p:nvPr/>
          </p:nvSpPr>
          <p:spPr>
            <a:xfrm>
              <a:off x="2052402" y="0"/>
              <a:ext cx="6065388" cy="5143642"/>
            </a:xfrm>
            <a:custGeom>
              <a:rect b="b" l="l" r="r" t="t"/>
              <a:pathLst>
                <a:path extrusionOk="0" h="6858190" w="8087184">
                  <a:moveTo>
                    <a:pt x="6366259" y="1870219"/>
                  </a:moveTo>
                  <a:cubicBezTo>
                    <a:pt x="6414478" y="1849137"/>
                    <a:pt x="6436522" y="1792932"/>
                    <a:pt x="6415430" y="1744684"/>
                  </a:cubicBezTo>
                  <a:cubicBezTo>
                    <a:pt x="6395292" y="1698629"/>
                    <a:pt x="6342913" y="1676110"/>
                    <a:pt x="6295679" y="1693208"/>
                  </a:cubicBezTo>
                  <a:cubicBezTo>
                    <a:pt x="4468935" y="2426156"/>
                    <a:pt x="3157737" y="4060756"/>
                    <a:pt x="2838011" y="6003706"/>
                  </a:cubicBezTo>
                  <a:cubicBezTo>
                    <a:pt x="2829536" y="6055671"/>
                    <a:pt x="2864769" y="6104675"/>
                    <a:pt x="2916716" y="6113154"/>
                  </a:cubicBezTo>
                  <a:cubicBezTo>
                    <a:pt x="2916716" y="6113154"/>
                    <a:pt x="2916723" y="6113154"/>
                    <a:pt x="2916723" y="6113154"/>
                  </a:cubicBezTo>
                  <a:cubicBezTo>
                    <a:pt x="2921824" y="6114012"/>
                    <a:pt x="2926989" y="6114438"/>
                    <a:pt x="2932160" y="6114425"/>
                  </a:cubicBezTo>
                  <a:cubicBezTo>
                    <a:pt x="2978841" y="6114381"/>
                    <a:pt x="3018616" y="6080504"/>
                    <a:pt x="3026119" y="6034405"/>
                  </a:cubicBezTo>
                  <a:cubicBezTo>
                    <a:pt x="3335065" y="4157486"/>
                    <a:pt x="4601646" y="2578418"/>
                    <a:pt x="6366259" y="1870219"/>
                  </a:cubicBezTo>
                  <a:close/>
                  <a:moveTo>
                    <a:pt x="2680460" y="5322927"/>
                  </a:moveTo>
                  <a:cubicBezTo>
                    <a:pt x="2629555" y="5309637"/>
                    <a:pt x="2577512" y="5340139"/>
                    <a:pt x="2564203" y="5391062"/>
                  </a:cubicBezTo>
                  <a:cubicBezTo>
                    <a:pt x="2439623" y="5870239"/>
                    <a:pt x="2374272" y="6362877"/>
                    <a:pt x="2369615" y="6858000"/>
                  </a:cubicBezTo>
                  <a:lnTo>
                    <a:pt x="2560201" y="6858000"/>
                  </a:lnTo>
                  <a:cubicBezTo>
                    <a:pt x="2564794" y="6379148"/>
                    <a:pt x="2628055" y="5902679"/>
                    <a:pt x="2748563" y="5439240"/>
                  </a:cubicBezTo>
                  <a:cubicBezTo>
                    <a:pt x="2761847" y="5388310"/>
                    <a:pt x="2731365" y="5336243"/>
                    <a:pt x="2680460" y="5322927"/>
                  </a:cubicBezTo>
                  <a:close/>
                  <a:moveTo>
                    <a:pt x="2239000" y="4214715"/>
                  </a:moveTo>
                  <a:cubicBezTo>
                    <a:pt x="2190503" y="4194261"/>
                    <a:pt x="2134617" y="4217016"/>
                    <a:pt x="2114179" y="4265537"/>
                  </a:cubicBezTo>
                  <a:cubicBezTo>
                    <a:pt x="2114173" y="4265543"/>
                    <a:pt x="2114173" y="4265556"/>
                    <a:pt x="2114167" y="4265562"/>
                  </a:cubicBezTo>
                  <a:cubicBezTo>
                    <a:pt x="1767110" y="5087187"/>
                    <a:pt x="1587515" y="5959151"/>
                    <a:pt x="1579828" y="6858191"/>
                  </a:cubicBezTo>
                  <a:lnTo>
                    <a:pt x="1770414" y="6858191"/>
                  </a:lnTo>
                  <a:cubicBezTo>
                    <a:pt x="1778101" y="5984765"/>
                    <a:pt x="1952613" y="5137780"/>
                    <a:pt x="2289696" y="4339799"/>
                  </a:cubicBezTo>
                  <a:cubicBezTo>
                    <a:pt x="2310254" y="4291329"/>
                    <a:pt x="2287638" y="4235359"/>
                    <a:pt x="2239191" y="4214797"/>
                  </a:cubicBezTo>
                  <a:cubicBezTo>
                    <a:pt x="2239127" y="4214766"/>
                    <a:pt x="2239064" y="4214740"/>
                    <a:pt x="2239000" y="4214715"/>
                  </a:cubicBezTo>
                  <a:close/>
                  <a:moveTo>
                    <a:pt x="2087612" y="6428088"/>
                  </a:moveTo>
                  <a:cubicBezTo>
                    <a:pt x="2035093" y="6424847"/>
                    <a:pt x="1989898" y="6464825"/>
                    <a:pt x="1986665" y="6517389"/>
                  </a:cubicBezTo>
                  <a:cubicBezTo>
                    <a:pt x="1979740" y="6630078"/>
                    <a:pt x="1975738" y="6744357"/>
                    <a:pt x="1974658" y="6858000"/>
                  </a:cubicBezTo>
                  <a:lnTo>
                    <a:pt x="2165244" y="6858000"/>
                  </a:lnTo>
                  <a:cubicBezTo>
                    <a:pt x="2166260" y="6748234"/>
                    <a:pt x="2170135" y="6637896"/>
                    <a:pt x="2176806" y="6529083"/>
                  </a:cubicBezTo>
                  <a:cubicBezTo>
                    <a:pt x="2180027" y="6476584"/>
                    <a:pt x="2140105" y="6431330"/>
                    <a:pt x="2087612" y="6428088"/>
                  </a:cubicBezTo>
                  <a:close/>
                  <a:moveTo>
                    <a:pt x="3486447" y="3682663"/>
                  </a:moveTo>
                  <a:cubicBezTo>
                    <a:pt x="3518040" y="3682689"/>
                    <a:pt x="3547593" y="3667047"/>
                    <a:pt x="3565349" y="3640906"/>
                  </a:cubicBezTo>
                  <a:cubicBezTo>
                    <a:pt x="3898042" y="3151394"/>
                    <a:pt x="4303100" y="2715260"/>
                    <a:pt x="4766674" y="2347419"/>
                  </a:cubicBezTo>
                  <a:cubicBezTo>
                    <a:pt x="4807898" y="2314686"/>
                    <a:pt x="4814797" y="2254712"/>
                    <a:pt x="4782080" y="2213469"/>
                  </a:cubicBezTo>
                  <a:cubicBezTo>
                    <a:pt x="4749362" y="2172225"/>
                    <a:pt x="4689417" y="2165323"/>
                    <a:pt x="4648193" y="2198056"/>
                  </a:cubicBezTo>
                  <a:cubicBezTo>
                    <a:pt x="4169519" y="2577934"/>
                    <a:pt x="3751284" y="3028338"/>
                    <a:pt x="3407798" y="3533872"/>
                  </a:cubicBezTo>
                  <a:cubicBezTo>
                    <a:pt x="3378188" y="3577397"/>
                    <a:pt x="3389451" y="3636704"/>
                    <a:pt x="3432956" y="3666329"/>
                  </a:cubicBezTo>
                  <a:cubicBezTo>
                    <a:pt x="3448730" y="3677071"/>
                    <a:pt x="3467363" y="3682829"/>
                    <a:pt x="3486447" y="3682854"/>
                  </a:cubicBezTo>
                  <a:close/>
                  <a:moveTo>
                    <a:pt x="5285003" y="4471365"/>
                  </a:moveTo>
                  <a:cubicBezTo>
                    <a:pt x="5242903" y="4439770"/>
                    <a:pt x="5183174" y="4448313"/>
                    <a:pt x="5151593" y="4490433"/>
                  </a:cubicBezTo>
                  <a:cubicBezTo>
                    <a:pt x="4638429" y="5174034"/>
                    <a:pt x="4355873" y="6003210"/>
                    <a:pt x="4344781" y="6858064"/>
                  </a:cubicBezTo>
                  <a:lnTo>
                    <a:pt x="4535367" y="6858064"/>
                  </a:lnTo>
                  <a:cubicBezTo>
                    <a:pt x="4546427" y="6044479"/>
                    <a:pt x="4815610" y="5255459"/>
                    <a:pt x="5304062" y="4604903"/>
                  </a:cubicBezTo>
                  <a:cubicBezTo>
                    <a:pt x="5335661" y="4562795"/>
                    <a:pt x="5327161" y="4503030"/>
                    <a:pt x="5285074" y="4471416"/>
                  </a:cubicBezTo>
                  <a:cubicBezTo>
                    <a:pt x="5285048" y="4471403"/>
                    <a:pt x="5285029" y="4471384"/>
                    <a:pt x="5285003" y="4471365"/>
                  </a:cubicBezTo>
                  <a:close/>
                  <a:moveTo>
                    <a:pt x="6701690" y="2808030"/>
                  </a:moveTo>
                  <a:cubicBezTo>
                    <a:pt x="5767433" y="3193508"/>
                    <a:pt x="4991743" y="3885022"/>
                    <a:pt x="4501697" y="4769266"/>
                  </a:cubicBezTo>
                  <a:cubicBezTo>
                    <a:pt x="4475720" y="4815060"/>
                    <a:pt x="4491773" y="4873248"/>
                    <a:pt x="4537546" y="4899237"/>
                  </a:cubicBezTo>
                  <a:cubicBezTo>
                    <a:pt x="4583318" y="4925227"/>
                    <a:pt x="4641478" y="4909165"/>
                    <a:pt x="4667455" y="4863371"/>
                  </a:cubicBezTo>
                  <a:cubicBezTo>
                    <a:pt x="4667792" y="4862767"/>
                    <a:pt x="4668129" y="4862164"/>
                    <a:pt x="4668459" y="4861553"/>
                  </a:cubicBezTo>
                  <a:cubicBezTo>
                    <a:pt x="5137446" y="4015222"/>
                    <a:pt x="5879860" y="3353378"/>
                    <a:pt x="6774050" y="2984470"/>
                  </a:cubicBezTo>
                  <a:cubicBezTo>
                    <a:pt x="6822775" y="2964480"/>
                    <a:pt x="6846027" y="2908777"/>
                    <a:pt x="6826079" y="2860053"/>
                  </a:cubicBezTo>
                  <a:cubicBezTo>
                    <a:pt x="6806067" y="2811329"/>
                    <a:pt x="6750416" y="2788041"/>
                    <a:pt x="6701690" y="2808030"/>
                  </a:cubicBezTo>
                  <a:close/>
                  <a:moveTo>
                    <a:pt x="4156864" y="5925783"/>
                  </a:moveTo>
                  <a:cubicBezTo>
                    <a:pt x="4105367" y="5914933"/>
                    <a:pt x="4054824" y="5947901"/>
                    <a:pt x="4043980" y="5999428"/>
                  </a:cubicBezTo>
                  <a:cubicBezTo>
                    <a:pt x="4043973" y="5999435"/>
                    <a:pt x="4043973" y="5999441"/>
                    <a:pt x="4043973" y="5999447"/>
                  </a:cubicBezTo>
                  <a:cubicBezTo>
                    <a:pt x="3984905" y="6281916"/>
                    <a:pt x="3953267" y="6569443"/>
                    <a:pt x="3949506" y="6858000"/>
                  </a:cubicBezTo>
                  <a:lnTo>
                    <a:pt x="4140092" y="6858000"/>
                  </a:lnTo>
                  <a:cubicBezTo>
                    <a:pt x="4143866" y="6582600"/>
                    <a:pt x="4174143" y="6308242"/>
                    <a:pt x="4230493" y="6038663"/>
                  </a:cubicBezTo>
                  <a:cubicBezTo>
                    <a:pt x="4241299" y="5987155"/>
                    <a:pt x="4208341" y="5936626"/>
                    <a:pt x="4156864" y="5925783"/>
                  </a:cubicBezTo>
                  <a:close/>
                  <a:moveTo>
                    <a:pt x="5530160" y="2764810"/>
                  </a:moveTo>
                  <a:cubicBezTo>
                    <a:pt x="5974498" y="2457948"/>
                    <a:pt x="6465491" y="2225005"/>
                    <a:pt x="6984202" y="2075006"/>
                  </a:cubicBezTo>
                  <a:cubicBezTo>
                    <a:pt x="7034770" y="2060368"/>
                    <a:pt x="7063867" y="2007494"/>
                    <a:pt x="7049255" y="1956914"/>
                  </a:cubicBezTo>
                  <a:cubicBezTo>
                    <a:pt x="7034643" y="1906333"/>
                    <a:pt x="6981788" y="1877192"/>
                    <a:pt x="6931219" y="1891829"/>
                  </a:cubicBezTo>
                  <a:cubicBezTo>
                    <a:pt x="4715915" y="2532477"/>
                    <a:pt x="3182876" y="4551024"/>
                    <a:pt x="3159529" y="6858000"/>
                  </a:cubicBezTo>
                  <a:lnTo>
                    <a:pt x="3350115" y="6858000"/>
                  </a:lnTo>
                  <a:cubicBezTo>
                    <a:pt x="3368665" y="5220209"/>
                    <a:pt x="4181729" y="3693627"/>
                    <a:pt x="5530160" y="2764810"/>
                  </a:cubicBezTo>
                  <a:close/>
                  <a:moveTo>
                    <a:pt x="3857517" y="1312554"/>
                  </a:moveTo>
                  <a:cubicBezTo>
                    <a:pt x="2821278" y="2150298"/>
                    <a:pt x="2037615" y="3259196"/>
                    <a:pt x="1593677" y="4515920"/>
                  </a:cubicBezTo>
                  <a:cubicBezTo>
                    <a:pt x="1576137" y="4565572"/>
                    <a:pt x="1602146" y="4620055"/>
                    <a:pt x="1651774" y="4637604"/>
                  </a:cubicBezTo>
                  <a:cubicBezTo>
                    <a:pt x="1701402" y="4655152"/>
                    <a:pt x="1755859" y="4629131"/>
                    <a:pt x="1773399" y="4579479"/>
                  </a:cubicBezTo>
                  <a:cubicBezTo>
                    <a:pt x="2205610" y="3355958"/>
                    <a:pt x="2968581" y="2276360"/>
                    <a:pt x="3977459" y="1460773"/>
                  </a:cubicBezTo>
                  <a:cubicBezTo>
                    <a:pt x="4018371" y="1427634"/>
                    <a:pt x="4024686" y="1367596"/>
                    <a:pt x="3991562" y="1326664"/>
                  </a:cubicBezTo>
                  <a:cubicBezTo>
                    <a:pt x="3958439" y="1285732"/>
                    <a:pt x="3898430" y="1279414"/>
                    <a:pt x="3857517" y="1312554"/>
                  </a:cubicBezTo>
                  <a:close/>
                  <a:moveTo>
                    <a:pt x="2248403" y="2598095"/>
                  </a:moveTo>
                  <a:cubicBezTo>
                    <a:pt x="2204981" y="2568350"/>
                    <a:pt x="2145683" y="2579447"/>
                    <a:pt x="2115945" y="2622883"/>
                  </a:cubicBezTo>
                  <a:cubicBezTo>
                    <a:pt x="1635860" y="3322742"/>
                    <a:pt x="1277191" y="4098599"/>
                    <a:pt x="1055019" y="4917803"/>
                  </a:cubicBezTo>
                  <a:cubicBezTo>
                    <a:pt x="1039321" y="4968059"/>
                    <a:pt x="1067311" y="5021531"/>
                    <a:pt x="1117543" y="5037242"/>
                  </a:cubicBezTo>
                  <a:cubicBezTo>
                    <a:pt x="1167775" y="5052948"/>
                    <a:pt x="1221222" y="5024944"/>
                    <a:pt x="1236926" y="4974688"/>
                  </a:cubicBezTo>
                  <a:cubicBezTo>
                    <a:pt x="1237638" y="4972400"/>
                    <a:pt x="1238267" y="4970093"/>
                    <a:pt x="1238807" y="4967760"/>
                  </a:cubicBezTo>
                  <a:cubicBezTo>
                    <a:pt x="1455452" y="4169149"/>
                    <a:pt x="1805119" y="3412786"/>
                    <a:pt x="2273115" y="2730488"/>
                  </a:cubicBezTo>
                  <a:cubicBezTo>
                    <a:pt x="2302770" y="2687090"/>
                    <a:pt x="2291716" y="2627860"/>
                    <a:pt x="2248403" y="2598095"/>
                  </a:cubicBezTo>
                  <a:close/>
                  <a:moveTo>
                    <a:pt x="3182082" y="972450"/>
                  </a:moveTo>
                  <a:cubicBezTo>
                    <a:pt x="3216304" y="1012264"/>
                    <a:pt x="3276263" y="1016897"/>
                    <a:pt x="3316190" y="982811"/>
                  </a:cubicBezTo>
                  <a:cubicBezTo>
                    <a:pt x="3760979" y="601738"/>
                    <a:pt x="4247290" y="272053"/>
                    <a:pt x="4765912" y="0"/>
                  </a:cubicBezTo>
                  <a:lnTo>
                    <a:pt x="4372035" y="0"/>
                  </a:lnTo>
                  <a:cubicBezTo>
                    <a:pt x="3954366" y="243105"/>
                    <a:pt x="3559574" y="523572"/>
                    <a:pt x="3192500" y="837960"/>
                  </a:cubicBezTo>
                  <a:cubicBezTo>
                    <a:pt x="3152503" y="872186"/>
                    <a:pt x="3147814" y="932364"/>
                    <a:pt x="3182024" y="972381"/>
                  </a:cubicBezTo>
                  <a:cubicBezTo>
                    <a:pt x="3182043" y="972406"/>
                    <a:pt x="3182062" y="972425"/>
                    <a:pt x="3182082" y="972450"/>
                  </a:cubicBezTo>
                  <a:close/>
                  <a:moveTo>
                    <a:pt x="4503476" y="959103"/>
                  </a:moveTo>
                  <a:cubicBezTo>
                    <a:pt x="4531669" y="1003556"/>
                    <a:pt x="4590541" y="1016732"/>
                    <a:pt x="4634980" y="988531"/>
                  </a:cubicBezTo>
                  <a:cubicBezTo>
                    <a:pt x="5419589" y="490690"/>
                    <a:pt x="6295666" y="154609"/>
                    <a:pt x="7211824" y="0"/>
                  </a:cubicBezTo>
                  <a:lnTo>
                    <a:pt x="6361749" y="0"/>
                  </a:lnTo>
                  <a:cubicBezTo>
                    <a:pt x="5716216" y="188538"/>
                    <a:pt x="5100440" y="467098"/>
                    <a:pt x="4532571" y="827473"/>
                  </a:cubicBezTo>
                  <a:cubicBezTo>
                    <a:pt x="4488140" y="855680"/>
                    <a:pt x="4474970" y="914580"/>
                    <a:pt x="4503158" y="959040"/>
                  </a:cubicBezTo>
                  <a:close/>
                  <a:moveTo>
                    <a:pt x="4619923" y="423048"/>
                  </a:moveTo>
                  <a:cubicBezTo>
                    <a:pt x="4645786" y="468905"/>
                    <a:pt x="4703908" y="485105"/>
                    <a:pt x="4749744" y="459231"/>
                  </a:cubicBezTo>
                  <a:cubicBezTo>
                    <a:pt x="4749756" y="459225"/>
                    <a:pt x="4749763" y="459218"/>
                    <a:pt x="4749775" y="459213"/>
                  </a:cubicBezTo>
                  <a:cubicBezTo>
                    <a:pt x="5062406" y="282668"/>
                    <a:pt x="5387494" y="129190"/>
                    <a:pt x="5722461" y="0"/>
                  </a:cubicBezTo>
                  <a:lnTo>
                    <a:pt x="5231004" y="0"/>
                  </a:lnTo>
                  <a:cubicBezTo>
                    <a:pt x="5035419" y="89448"/>
                    <a:pt x="4843690" y="187160"/>
                    <a:pt x="4655817" y="293133"/>
                  </a:cubicBezTo>
                  <a:cubicBezTo>
                    <a:pt x="4609981" y="318991"/>
                    <a:pt x="4593775" y="377121"/>
                    <a:pt x="4619605" y="422984"/>
                  </a:cubicBezTo>
                  <a:close/>
                  <a:moveTo>
                    <a:pt x="1208440" y="3617579"/>
                  </a:moveTo>
                  <a:cubicBezTo>
                    <a:pt x="1160368" y="3596141"/>
                    <a:pt x="1104031" y="3617751"/>
                    <a:pt x="1082609" y="3665846"/>
                  </a:cubicBezTo>
                  <a:cubicBezTo>
                    <a:pt x="1082603" y="3665858"/>
                    <a:pt x="1082596" y="3665871"/>
                    <a:pt x="1082590" y="3665884"/>
                  </a:cubicBezTo>
                  <a:cubicBezTo>
                    <a:pt x="859205" y="4168380"/>
                    <a:pt x="688459" y="4692677"/>
                    <a:pt x="573091" y="5230385"/>
                  </a:cubicBezTo>
                  <a:cubicBezTo>
                    <a:pt x="458720" y="5765494"/>
                    <a:pt x="399119" y="6310867"/>
                    <a:pt x="395211" y="6858064"/>
                  </a:cubicBezTo>
                  <a:lnTo>
                    <a:pt x="585797" y="6858064"/>
                  </a:lnTo>
                  <a:cubicBezTo>
                    <a:pt x="589636" y="6324322"/>
                    <a:pt x="647724" y="5792347"/>
                    <a:pt x="759166" y="5270364"/>
                  </a:cubicBezTo>
                  <a:cubicBezTo>
                    <a:pt x="871732" y="4745641"/>
                    <a:pt x="1038323" y="4233992"/>
                    <a:pt x="1256277" y="3743616"/>
                  </a:cubicBezTo>
                  <a:cubicBezTo>
                    <a:pt x="1277788" y="3695566"/>
                    <a:pt x="1256296" y="3639157"/>
                    <a:pt x="1208262" y="3617637"/>
                  </a:cubicBezTo>
                  <a:cubicBezTo>
                    <a:pt x="1208173" y="3617598"/>
                    <a:pt x="1208084" y="3617554"/>
                    <a:pt x="1207995" y="3617516"/>
                  </a:cubicBezTo>
                  <a:close/>
                  <a:moveTo>
                    <a:pt x="942891" y="5974532"/>
                  </a:moveTo>
                  <a:cubicBezTo>
                    <a:pt x="890594" y="5968659"/>
                    <a:pt x="843443" y="6006305"/>
                    <a:pt x="837560" y="6058620"/>
                  </a:cubicBezTo>
                  <a:cubicBezTo>
                    <a:pt x="807861" y="6324074"/>
                    <a:pt x="791934" y="6590926"/>
                    <a:pt x="789850" y="6858000"/>
                  </a:cubicBezTo>
                  <a:lnTo>
                    <a:pt x="980436" y="6858000"/>
                  </a:lnTo>
                  <a:cubicBezTo>
                    <a:pt x="982494" y="6597917"/>
                    <a:pt x="998014" y="6338127"/>
                    <a:pt x="1026939" y="6079658"/>
                  </a:cubicBezTo>
                  <a:cubicBezTo>
                    <a:pt x="1032663" y="6027432"/>
                    <a:pt x="995073" y="5980418"/>
                    <a:pt x="942891" y="5974532"/>
                  </a:cubicBezTo>
                  <a:close/>
                  <a:moveTo>
                    <a:pt x="2329973" y="1389587"/>
                  </a:moveTo>
                  <a:cubicBezTo>
                    <a:pt x="2705198" y="978292"/>
                    <a:pt x="3121081" y="606057"/>
                    <a:pt x="3571258" y="278578"/>
                  </a:cubicBezTo>
                  <a:cubicBezTo>
                    <a:pt x="3704623" y="181588"/>
                    <a:pt x="3840892" y="88728"/>
                    <a:pt x="3980064" y="0"/>
                  </a:cubicBezTo>
                  <a:lnTo>
                    <a:pt x="3634913" y="0"/>
                  </a:lnTo>
                  <a:cubicBezTo>
                    <a:pt x="3575622" y="40678"/>
                    <a:pt x="3517049" y="82118"/>
                    <a:pt x="3459193" y="124321"/>
                  </a:cubicBezTo>
                  <a:cubicBezTo>
                    <a:pt x="2998611" y="459401"/>
                    <a:pt x="2573110" y="840261"/>
                    <a:pt x="2189194" y="1261071"/>
                  </a:cubicBezTo>
                  <a:cubicBezTo>
                    <a:pt x="2154101" y="1300312"/>
                    <a:pt x="2157449" y="1360585"/>
                    <a:pt x="2196671" y="1395695"/>
                  </a:cubicBezTo>
                  <a:cubicBezTo>
                    <a:pt x="2235354" y="1430316"/>
                    <a:pt x="2294613" y="1427602"/>
                    <a:pt x="2329973" y="1389587"/>
                  </a:cubicBezTo>
                  <a:close/>
                  <a:moveTo>
                    <a:pt x="557844" y="4174100"/>
                  </a:moveTo>
                  <a:cubicBezTo>
                    <a:pt x="507970" y="4157308"/>
                    <a:pt x="453932" y="4184143"/>
                    <a:pt x="437140" y="4234036"/>
                  </a:cubicBezTo>
                  <a:cubicBezTo>
                    <a:pt x="152879" y="5079865"/>
                    <a:pt x="5311" y="5965653"/>
                    <a:pt x="0" y="6858000"/>
                  </a:cubicBezTo>
                  <a:lnTo>
                    <a:pt x="190586" y="6858000"/>
                  </a:lnTo>
                  <a:cubicBezTo>
                    <a:pt x="195867" y="5986354"/>
                    <a:pt x="340068" y="5121127"/>
                    <a:pt x="617752" y="4294926"/>
                  </a:cubicBezTo>
                  <a:cubicBezTo>
                    <a:pt x="634569" y="4245032"/>
                    <a:pt x="607775" y="4190944"/>
                    <a:pt x="557905" y="4174119"/>
                  </a:cubicBezTo>
                  <a:cubicBezTo>
                    <a:pt x="557885" y="4174113"/>
                    <a:pt x="557865" y="4174107"/>
                    <a:pt x="557844" y="4174100"/>
                  </a:cubicBezTo>
                  <a:close/>
                  <a:moveTo>
                    <a:pt x="6996336" y="3748828"/>
                  </a:moveTo>
                  <a:cubicBezTo>
                    <a:pt x="7044554" y="3727644"/>
                    <a:pt x="7066407" y="3671388"/>
                    <a:pt x="7045253" y="3623172"/>
                  </a:cubicBezTo>
                  <a:cubicBezTo>
                    <a:pt x="7024098" y="3574957"/>
                    <a:pt x="6967875" y="3553048"/>
                    <a:pt x="6919656" y="3574232"/>
                  </a:cubicBezTo>
                  <a:cubicBezTo>
                    <a:pt x="5972433" y="3991121"/>
                    <a:pt x="5246340" y="4790323"/>
                    <a:pt x="4921684" y="5773368"/>
                  </a:cubicBezTo>
                  <a:cubicBezTo>
                    <a:pt x="4904569" y="5823161"/>
                    <a:pt x="4931042" y="5877408"/>
                    <a:pt x="4980810" y="5894524"/>
                  </a:cubicBezTo>
                  <a:cubicBezTo>
                    <a:pt x="5030578" y="5911647"/>
                    <a:pt x="5084800" y="5885162"/>
                    <a:pt x="5101914" y="5835370"/>
                  </a:cubicBezTo>
                  <a:cubicBezTo>
                    <a:pt x="5102175" y="5834601"/>
                    <a:pt x="5102429" y="5833826"/>
                    <a:pt x="5102677" y="5833050"/>
                  </a:cubicBezTo>
                  <a:cubicBezTo>
                    <a:pt x="5410415" y="4901366"/>
                    <a:pt x="6098595" y="4143936"/>
                    <a:pt x="6996336" y="3748828"/>
                  </a:cubicBezTo>
                  <a:close/>
                  <a:moveTo>
                    <a:pt x="6881984" y="5085281"/>
                  </a:moveTo>
                  <a:cubicBezTo>
                    <a:pt x="6913749" y="5127178"/>
                    <a:pt x="6973465" y="5135396"/>
                    <a:pt x="7015394" y="5103649"/>
                  </a:cubicBezTo>
                  <a:cubicBezTo>
                    <a:pt x="7328018" y="4865545"/>
                    <a:pt x="7697564" y="4713512"/>
                    <a:pt x="8087184" y="4662677"/>
                  </a:cubicBezTo>
                  <a:lnTo>
                    <a:pt x="8087184" y="4470349"/>
                  </a:lnTo>
                  <a:cubicBezTo>
                    <a:pt x="7655889" y="4522225"/>
                    <a:pt x="7246321" y="4688393"/>
                    <a:pt x="6900725" y="4951680"/>
                  </a:cubicBezTo>
                  <a:cubicBezTo>
                    <a:pt x="6858669" y="4983370"/>
                    <a:pt x="6850284" y="5043153"/>
                    <a:pt x="6881984" y="5085198"/>
                  </a:cubicBezTo>
                  <a:cubicBezTo>
                    <a:pt x="6881984" y="5085223"/>
                    <a:pt x="6882048" y="5085255"/>
                    <a:pt x="6882048" y="5085281"/>
                  </a:cubicBezTo>
                  <a:close/>
                  <a:moveTo>
                    <a:pt x="7499037" y="2661908"/>
                  </a:moveTo>
                  <a:cubicBezTo>
                    <a:pt x="7508693" y="2713633"/>
                    <a:pt x="7558373" y="2747770"/>
                    <a:pt x="7610085" y="2738179"/>
                  </a:cubicBezTo>
                  <a:cubicBezTo>
                    <a:pt x="7767635" y="2709126"/>
                    <a:pt x="7926711" y="2688972"/>
                    <a:pt x="8086549" y="2677798"/>
                  </a:cubicBezTo>
                  <a:lnTo>
                    <a:pt x="8086549" y="2486804"/>
                  </a:lnTo>
                  <a:cubicBezTo>
                    <a:pt x="7915022" y="2498295"/>
                    <a:pt x="7744257" y="2519689"/>
                    <a:pt x="7575208" y="2550871"/>
                  </a:cubicBezTo>
                  <a:cubicBezTo>
                    <a:pt x="7523559" y="2560577"/>
                    <a:pt x="7489572" y="2610235"/>
                    <a:pt x="7499101" y="2661908"/>
                  </a:cubicBezTo>
                  <a:close/>
                  <a:moveTo>
                    <a:pt x="7131080" y="4015712"/>
                  </a:moveTo>
                  <a:cubicBezTo>
                    <a:pt x="7150520" y="4064646"/>
                    <a:pt x="7205916" y="4088550"/>
                    <a:pt x="7254833" y="4069101"/>
                  </a:cubicBezTo>
                  <a:cubicBezTo>
                    <a:pt x="7254833" y="4069101"/>
                    <a:pt x="7254833" y="4069101"/>
                    <a:pt x="7254833" y="4069101"/>
                  </a:cubicBezTo>
                  <a:cubicBezTo>
                    <a:pt x="7521336" y="3962939"/>
                    <a:pt x="7801560" y="3895064"/>
                    <a:pt x="8087057" y="3867493"/>
                  </a:cubicBezTo>
                  <a:lnTo>
                    <a:pt x="8087057" y="3675799"/>
                  </a:lnTo>
                  <a:cubicBezTo>
                    <a:pt x="7777546" y="3704051"/>
                    <a:pt x="7473689" y="3776832"/>
                    <a:pt x="7184952" y="3891899"/>
                  </a:cubicBezTo>
                  <a:cubicBezTo>
                    <a:pt x="7135971" y="3911157"/>
                    <a:pt x="7111894" y="3966492"/>
                    <a:pt x="7131080" y="4015502"/>
                  </a:cubicBezTo>
                  <a:cubicBezTo>
                    <a:pt x="7131143" y="4015528"/>
                    <a:pt x="7131143" y="4015559"/>
                    <a:pt x="7131143" y="4015585"/>
                  </a:cubicBezTo>
                  <a:close/>
                  <a:moveTo>
                    <a:pt x="6365942" y="4894731"/>
                  </a:moveTo>
                  <a:cubicBezTo>
                    <a:pt x="5843642" y="5416174"/>
                    <a:pt x="5543800" y="6119929"/>
                    <a:pt x="5529462" y="6858000"/>
                  </a:cubicBezTo>
                  <a:lnTo>
                    <a:pt x="5720047" y="6858000"/>
                  </a:lnTo>
                  <a:cubicBezTo>
                    <a:pt x="5748705" y="5522515"/>
                    <a:pt x="6760391" y="4414194"/>
                    <a:pt x="8087184" y="4264799"/>
                  </a:cubicBezTo>
                  <a:lnTo>
                    <a:pt x="8087184" y="4072851"/>
                  </a:lnTo>
                  <a:cubicBezTo>
                    <a:pt x="7436207" y="4140993"/>
                    <a:pt x="6828557" y="4431203"/>
                    <a:pt x="6366259" y="4894731"/>
                  </a:cubicBezTo>
                  <a:close/>
                  <a:moveTo>
                    <a:pt x="4557220" y="3966771"/>
                  </a:moveTo>
                  <a:cubicBezTo>
                    <a:pt x="4259850" y="4352269"/>
                    <a:pt x="4022589" y="4780624"/>
                    <a:pt x="3853515" y="5237250"/>
                  </a:cubicBezTo>
                  <a:cubicBezTo>
                    <a:pt x="3835238" y="5286641"/>
                    <a:pt x="3860433" y="5341505"/>
                    <a:pt x="3909801" y="5359791"/>
                  </a:cubicBezTo>
                  <a:cubicBezTo>
                    <a:pt x="3959169" y="5378077"/>
                    <a:pt x="4014007" y="5352869"/>
                    <a:pt x="4032284" y="5303478"/>
                  </a:cubicBezTo>
                  <a:cubicBezTo>
                    <a:pt x="4669044" y="3583607"/>
                    <a:pt x="6257778" y="2399677"/>
                    <a:pt x="8087184" y="2281763"/>
                  </a:cubicBezTo>
                  <a:lnTo>
                    <a:pt x="8087184" y="2091086"/>
                  </a:lnTo>
                  <a:cubicBezTo>
                    <a:pt x="7191432" y="2144743"/>
                    <a:pt x="6328670" y="2448611"/>
                    <a:pt x="5596865" y="2968198"/>
                  </a:cubicBezTo>
                  <a:cubicBezTo>
                    <a:pt x="5202550" y="3247304"/>
                    <a:pt x="4852133" y="3583791"/>
                    <a:pt x="4557220" y="3966517"/>
                  </a:cubicBezTo>
                  <a:close/>
                  <a:moveTo>
                    <a:pt x="6932489" y="261735"/>
                  </a:moveTo>
                  <a:cubicBezTo>
                    <a:pt x="6468922" y="362681"/>
                    <a:pt x="6017234" y="512059"/>
                    <a:pt x="5584858" y="707410"/>
                  </a:cubicBezTo>
                  <a:cubicBezTo>
                    <a:pt x="5536862" y="729014"/>
                    <a:pt x="5515466" y="785454"/>
                    <a:pt x="5537059" y="833473"/>
                  </a:cubicBezTo>
                  <a:cubicBezTo>
                    <a:pt x="5558659" y="881491"/>
                    <a:pt x="5615073" y="902898"/>
                    <a:pt x="5663062" y="881294"/>
                  </a:cubicBezTo>
                  <a:cubicBezTo>
                    <a:pt x="5663151" y="881256"/>
                    <a:pt x="5663234" y="881218"/>
                    <a:pt x="5663316" y="881180"/>
                  </a:cubicBezTo>
                  <a:cubicBezTo>
                    <a:pt x="6083519" y="691317"/>
                    <a:pt x="6522476" y="546157"/>
                    <a:pt x="6973021" y="448090"/>
                  </a:cubicBezTo>
                  <a:cubicBezTo>
                    <a:pt x="7339644" y="368564"/>
                    <a:pt x="7712366" y="320214"/>
                    <a:pt x="8087184" y="303557"/>
                  </a:cubicBezTo>
                  <a:lnTo>
                    <a:pt x="8087184" y="112881"/>
                  </a:lnTo>
                  <a:cubicBezTo>
                    <a:pt x="7698771" y="129641"/>
                    <a:pt x="7312454" y="179439"/>
                    <a:pt x="6932489" y="261735"/>
                  </a:cubicBezTo>
                  <a:close/>
                  <a:moveTo>
                    <a:pt x="7678505" y="1431218"/>
                  </a:moveTo>
                  <a:cubicBezTo>
                    <a:pt x="7684286" y="1483553"/>
                    <a:pt x="7731361" y="1521288"/>
                    <a:pt x="7783708" y="1515497"/>
                  </a:cubicBezTo>
                  <a:cubicBezTo>
                    <a:pt x="7783708" y="1515497"/>
                    <a:pt x="7783708" y="1515497"/>
                    <a:pt x="7783708" y="1515497"/>
                  </a:cubicBezTo>
                  <a:cubicBezTo>
                    <a:pt x="7883957" y="1504438"/>
                    <a:pt x="7985284" y="1496430"/>
                    <a:pt x="8086866" y="1490582"/>
                  </a:cubicBezTo>
                  <a:lnTo>
                    <a:pt x="8086866" y="1299906"/>
                  </a:lnTo>
                  <a:cubicBezTo>
                    <a:pt x="7978233" y="1305689"/>
                    <a:pt x="7869917" y="1314397"/>
                    <a:pt x="7762871" y="1326283"/>
                  </a:cubicBezTo>
                  <a:cubicBezTo>
                    <a:pt x="7710778" y="1332016"/>
                    <a:pt x="7673105" y="1378750"/>
                    <a:pt x="7678505" y="1430901"/>
                  </a:cubicBezTo>
                  <a:close/>
                  <a:moveTo>
                    <a:pt x="5303173" y="1289991"/>
                  </a:moveTo>
                  <a:cubicBezTo>
                    <a:pt x="4389549" y="1793110"/>
                    <a:pt x="3611369" y="2510187"/>
                    <a:pt x="3035203" y="3379869"/>
                  </a:cubicBezTo>
                  <a:cubicBezTo>
                    <a:pt x="3007435" y="3424596"/>
                    <a:pt x="3021164" y="3483375"/>
                    <a:pt x="3065869" y="3511163"/>
                  </a:cubicBezTo>
                  <a:cubicBezTo>
                    <a:pt x="3108738" y="3537807"/>
                    <a:pt x="3164935" y="3526385"/>
                    <a:pt x="3194025" y="3485123"/>
                  </a:cubicBezTo>
                  <a:cubicBezTo>
                    <a:pt x="3753101" y="2641067"/>
                    <a:pt x="4508272" y="1945117"/>
                    <a:pt x="5394908" y="1456833"/>
                  </a:cubicBezTo>
                  <a:cubicBezTo>
                    <a:pt x="6222818" y="1002126"/>
                    <a:pt x="7143722" y="742952"/>
                    <a:pt x="8087184" y="699147"/>
                  </a:cubicBezTo>
                  <a:lnTo>
                    <a:pt x="8087184" y="508471"/>
                  </a:lnTo>
                  <a:cubicBezTo>
                    <a:pt x="7111767" y="552630"/>
                    <a:pt x="6159410" y="820081"/>
                    <a:pt x="5303490" y="1290245"/>
                  </a:cubicBezTo>
                  <a:close/>
                  <a:moveTo>
                    <a:pt x="6957138" y="1164907"/>
                  </a:moveTo>
                  <a:cubicBezTo>
                    <a:pt x="6968955" y="1216211"/>
                    <a:pt x="7020159" y="1248207"/>
                    <a:pt x="7071426" y="1236366"/>
                  </a:cubicBezTo>
                  <a:cubicBezTo>
                    <a:pt x="7071426" y="1236360"/>
                    <a:pt x="7071490" y="1236353"/>
                    <a:pt x="7071490" y="1236347"/>
                  </a:cubicBezTo>
                  <a:cubicBezTo>
                    <a:pt x="7405269" y="1159485"/>
                    <a:pt x="7745147" y="1112083"/>
                    <a:pt x="8087184" y="1094674"/>
                  </a:cubicBezTo>
                  <a:lnTo>
                    <a:pt x="8087184" y="903998"/>
                  </a:lnTo>
                  <a:cubicBezTo>
                    <a:pt x="7730789" y="921355"/>
                    <a:pt x="7376618" y="970277"/>
                    <a:pt x="7028862" y="1050183"/>
                  </a:cubicBezTo>
                  <a:cubicBezTo>
                    <a:pt x="6977531" y="1061859"/>
                    <a:pt x="6945386" y="1112941"/>
                    <a:pt x="6957075" y="1164284"/>
                  </a:cubicBezTo>
                  <a:cubicBezTo>
                    <a:pt x="6957075" y="1164385"/>
                    <a:pt x="6957138" y="1164487"/>
                    <a:pt x="6957138" y="1164589"/>
                  </a:cubicBezTo>
                  <a:close/>
                  <a:moveTo>
                    <a:pt x="7810517" y="5550150"/>
                  </a:moveTo>
                  <a:cubicBezTo>
                    <a:pt x="7858989" y="5529652"/>
                    <a:pt x="7881733" y="5473708"/>
                    <a:pt x="7861214" y="5425193"/>
                  </a:cubicBezTo>
                  <a:cubicBezTo>
                    <a:pt x="7840693" y="5376679"/>
                    <a:pt x="7784789" y="5353975"/>
                    <a:pt x="7736316" y="5374473"/>
                  </a:cubicBezTo>
                  <a:cubicBezTo>
                    <a:pt x="7136099" y="5627692"/>
                    <a:pt x="6737457" y="6206655"/>
                    <a:pt x="6714968" y="6858000"/>
                  </a:cubicBezTo>
                  <a:lnTo>
                    <a:pt x="6905553" y="6858000"/>
                  </a:lnTo>
                  <a:cubicBezTo>
                    <a:pt x="6927979" y="6283212"/>
                    <a:pt x="7280753" y="5773292"/>
                    <a:pt x="7810517" y="5549832"/>
                  </a:cubicBezTo>
                  <a:close/>
                  <a:moveTo>
                    <a:pt x="6090863" y="6328301"/>
                  </a:moveTo>
                  <a:cubicBezTo>
                    <a:pt x="6039456" y="6317477"/>
                    <a:pt x="5988995" y="6350311"/>
                    <a:pt x="5978037" y="6401711"/>
                  </a:cubicBezTo>
                  <a:cubicBezTo>
                    <a:pt x="5946202" y="6551837"/>
                    <a:pt x="5928338" y="6704569"/>
                    <a:pt x="5924672" y="6858000"/>
                  </a:cubicBezTo>
                  <a:lnTo>
                    <a:pt x="6115258" y="6858000"/>
                  </a:lnTo>
                  <a:cubicBezTo>
                    <a:pt x="6118847" y="6717916"/>
                    <a:pt x="6135282" y="6578469"/>
                    <a:pt x="6164366" y="6441372"/>
                  </a:cubicBezTo>
                  <a:cubicBezTo>
                    <a:pt x="6175293" y="6389889"/>
                    <a:pt x="6142417" y="6339252"/>
                    <a:pt x="6090933" y="6328313"/>
                  </a:cubicBezTo>
                  <a:cubicBezTo>
                    <a:pt x="6090914" y="6328313"/>
                    <a:pt x="6090888" y="6328307"/>
                    <a:pt x="6090863" y="6328301"/>
                  </a:cubicBezTo>
                  <a:close/>
                  <a:moveTo>
                    <a:pt x="5637269" y="5359219"/>
                  </a:moveTo>
                  <a:cubicBezTo>
                    <a:pt x="5590722" y="5334641"/>
                    <a:pt x="5533083" y="5352469"/>
                    <a:pt x="5508516" y="5399039"/>
                  </a:cubicBezTo>
                  <a:cubicBezTo>
                    <a:pt x="5508510" y="5399045"/>
                    <a:pt x="5508503" y="5399058"/>
                    <a:pt x="5508497" y="5399071"/>
                  </a:cubicBezTo>
                  <a:cubicBezTo>
                    <a:pt x="5271929" y="5849588"/>
                    <a:pt x="5143862" y="6349180"/>
                    <a:pt x="5134504" y="6858000"/>
                  </a:cubicBezTo>
                  <a:lnTo>
                    <a:pt x="5325090" y="6858000"/>
                  </a:lnTo>
                  <a:cubicBezTo>
                    <a:pt x="5334410" y="6380165"/>
                    <a:pt x="5454936" y="5911126"/>
                    <a:pt x="5677102" y="5488053"/>
                  </a:cubicBezTo>
                  <a:cubicBezTo>
                    <a:pt x="5701668" y="5441483"/>
                    <a:pt x="5683849" y="5383816"/>
                    <a:pt x="5637301" y="5359238"/>
                  </a:cubicBezTo>
                  <a:cubicBezTo>
                    <a:pt x="5637295" y="5359232"/>
                    <a:pt x="5637282" y="5359225"/>
                    <a:pt x="5637269" y="5359219"/>
                  </a:cubicBezTo>
                  <a:close/>
                  <a:moveTo>
                    <a:pt x="6804289" y="5734216"/>
                  </a:moveTo>
                  <a:cubicBezTo>
                    <a:pt x="6760771" y="5704725"/>
                    <a:pt x="6701563" y="5716108"/>
                    <a:pt x="6672022" y="5759640"/>
                  </a:cubicBezTo>
                  <a:cubicBezTo>
                    <a:pt x="6452404" y="6084724"/>
                    <a:pt x="6330169" y="6465778"/>
                    <a:pt x="6319630" y="6858000"/>
                  </a:cubicBezTo>
                  <a:lnTo>
                    <a:pt x="6510215" y="6858000"/>
                  </a:lnTo>
                  <a:cubicBezTo>
                    <a:pt x="6520761" y="6503851"/>
                    <a:pt x="6631618" y="6160023"/>
                    <a:pt x="6829891" y="5866482"/>
                  </a:cubicBezTo>
                  <a:cubicBezTo>
                    <a:pt x="6859177" y="5822913"/>
                    <a:pt x="6847679" y="5763873"/>
                    <a:pt x="6804289" y="5734407"/>
                  </a:cubicBezTo>
                  <a:close/>
                  <a:moveTo>
                    <a:pt x="4904404" y="6204806"/>
                  </a:moveTo>
                  <a:cubicBezTo>
                    <a:pt x="4852571" y="6195698"/>
                    <a:pt x="4803171" y="6230357"/>
                    <a:pt x="4794068" y="6282220"/>
                  </a:cubicBezTo>
                  <a:cubicBezTo>
                    <a:pt x="4794061" y="6282240"/>
                    <a:pt x="4794061" y="6282265"/>
                    <a:pt x="4794055" y="6282284"/>
                  </a:cubicBezTo>
                  <a:cubicBezTo>
                    <a:pt x="4760766" y="6472452"/>
                    <a:pt x="4742432" y="6664972"/>
                    <a:pt x="4739230" y="6858000"/>
                  </a:cubicBezTo>
                  <a:lnTo>
                    <a:pt x="4929815" y="6858000"/>
                  </a:lnTo>
                  <a:cubicBezTo>
                    <a:pt x="4932922" y="6676031"/>
                    <a:pt x="4950189" y="6494507"/>
                    <a:pt x="4981464" y="6315208"/>
                  </a:cubicBezTo>
                  <a:cubicBezTo>
                    <a:pt x="4990587" y="6263445"/>
                    <a:pt x="4956116" y="6214067"/>
                    <a:pt x="4904404" y="6204806"/>
                  </a:cubicBezTo>
                  <a:close/>
                  <a:moveTo>
                    <a:pt x="7902253" y="6858000"/>
                  </a:moveTo>
                  <a:lnTo>
                    <a:pt x="8087184" y="6858000"/>
                  </a:lnTo>
                  <a:lnTo>
                    <a:pt x="8087184" y="6532261"/>
                  </a:lnTo>
                  <a:cubicBezTo>
                    <a:pt x="7984903" y="6612091"/>
                    <a:pt x="7918389" y="6729230"/>
                    <a:pt x="7902253" y="6858000"/>
                  </a:cubicBezTo>
                  <a:close/>
                  <a:moveTo>
                    <a:pt x="7565551" y="6591561"/>
                  </a:moveTo>
                  <a:cubicBezTo>
                    <a:pt x="7546175" y="6640502"/>
                    <a:pt x="7570062" y="6695925"/>
                    <a:pt x="7619043" y="6715311"/>
                  </a:cubicBezTo>
                  <a:cubicBezTo>
                    <a:pt x="7667959" y="6734760"/>
                    <a:pt x="7723356" y="6710798"/>
                    <a:pt x="7742733" y="6661858"/>
                  </a:cubicBezTo>
                  <a:cubicBezTo>
                    <a:pt x="7807341" y="6499910"/>
                    <a:pt x="7930205" y="6368089"/>
                    <a:pt x="8087184" y="6292326"/>
                  </a:cubicBezTo>
                  <a:lnTo>
                    <a:pt x="8087184" y="6085760"/>
                  </a:lnTo>
                  <a:cubicBezTo>
                    <a:pt x="7849270" y="6172245"/>
                    <a:pt x="7659700" y="6356394"/>
                    <a:pt x="7566250" y="6591752"/>
                  </a:cubicBezTo>
                  <a:close/>
                  <a:moveTo>
                    <a:pt x="7109989" y="6858000"/>
                  </a:moveTo>
                  <a:lnTo>
                    <a:pt x="7300574" y="6858000"/>
                  </a:lnTo>
                  <a:cubicBezTo>
                    <a:pt x="7326176" y="6394974"/>
                    <a:pt x="7641722" y="5998774"/>
                    <a:pt x="8087184" y="5870486"/>
                  </a:cubicBezTo>
                  <a:lnTo>
                    <a:pt x="8087184" y="5673454"/>
                  </a:lnTo>
                  <a:cubicBezTo>
                    <a:pt x="7534740" y="5807487"/>
                    <a:pt x="7136797" y="6289898"/>
                    <a:pt x="7109989" y="6858000"/>
                  </a:cubicBezTo>
                  <a:close/>
                  <a:moveTo>
                    <a:pt x="6578000" y="3403894"/>
                  </a:moveTo>
                  <a:cubicBezTo>
                    <a:pt x="6600998" y="3451093"/>
                    <a:pt x="6657792" y="3470809"/>
                    <a:pt x="6705057" y="3448004"/>
                  </a:cubicBezTo>
                  <a:cubicBezTo>
                    <a:pt x="7047794" y="3281442"/>
                    <a:pt x="7413527" y="3167030"/>
                    <a:pt x="7790061" y="3108536"/>
                  </a:cubicBezTo>
                  <a:cubicBezTo>
                    <a:pt x="7841964" y="3099632"/>
                    <a:pt x="7876778" y="3050348"/>
                    <a:pt x="7867884" y="2998453"/>
                  </a:cubicBezTo>
                  <a:cubicBezTo>
                    <a:pt x="7859180" y="2947694"/>
                    <a:pt x="7811725" y="2913029"/>
                    <a:pt x="7760775" y="2920148"/>
                  </a:cubicBezTo>
                  <a:cubicBezTo>
                    <a:pt x="7365500" y="2981527"/>
                    <a:pt x="6981597" y="3101621"/>
                    <a:pt x="6621771" y="3276459"/>
                  </a:cubicBezTo>
                  <a:cubicBezTo>
                    <a:pt x="6574506" y="3299582"/>
                    <a:pt x="6554940" y="3356607"/>
                    <a:pt x="6578000" y="3403894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19"/>
            <p:cNvSpPr/>
            <p:nvPr/>
          </p:nvSpPr>
          <p:spPr>
            <a:xfrm>
              <a:off x="2377837" y="210583"/>
              <a:ext cx="5576288" cy="4831090"/>
            </a:xfrm>
            <a:custGeom>
              <a:rect b="b" l="l" r="r" t="t"/>
              <a:pathLst>
                <a:path extrusionOk="0" h="6441453" w="7435051">
                  <a:moveTo>
                    <a:pt x="2213120" y="5039472"/>
                  </a:moveTo>
                  <a:cubicBezTo>
                    <a:pt x="2095083" y="5051103"/>
                    <a:pt x="2103850" y="5229704"/>
                    <a:pt x="2222458" y="5229704"/>
                  </a:cubicBezTo>
                  <a:cubicBezTo>
                    <a:pt x="2353073" y="5228178"/>
                    <a:pt x="2343290" y="5028222"/>
                    <a:pt x="2213120" y="5039472"/>
                  </a:cubicBezTo>
                  <a:close/>
                  <a:moveTo>
                    <a:pt x="1816257" y="949650"/>
                  </a:moveTo>
                  <a:cubicBezTo>
                    <a:pt x="1698221" y="961282"/>
                    <a:pt x="1706988" y="1139882"/>
                    <a:pt x="1825595" y="1139882"/>
                  </a:cubicBezTo>
                  <a:cubicBezTo>
                    <a:pt x="1956274" y="1138420"/>
                    <a:pt x="1946427" y="938337"/>
                    <a:pt x="1816257" y="949650"/>
                  </a:cubicBezTo>
                  <a:close/>
                  <a:moveTo>
                    <a:pt x="1657435" y="6147620"/>
                  </a:moveTo>
                  <a:cubicBezTo>
                    <a:pt x="1527329" y="6136180"/>
                    <a:pt x="1517673" y="6336390"/>
                    <a:pt x="1648097" y="6337788"/>
                  </a:cubicBezTo>
                  <a:cubicBezTo>
                    <a:pt x="1766514" y="6337916"/>
                    <a:pt x="1775281" y="6159125"/>
                    <a:pt x="1657181" y="6147620"/>
                  </a:cubicBezTo>
                  <a:close/>
                  <a:moveTo>
                    <a:pt x="1777377" y="3926811"/>
                  </a:moveTo>
                  <a:cubicBezTo>
                    <a:pt x="1647271" y="3915307"/>
                    <a:pt x="1637614" y="4115517"/>
                    <a:pt x="1767975" y="4116979"/>
                  </a:cubicBezTo>
                  <a:cubicBezTo>
                    <a:pt x="1886583" y="4117487"/>
                    <a:pt x="1895477" y="3938442"/>
                    <a:pt x="1777377" y="3926811"/>
                  </a:cubicBezTo>
                  <a:close/>
                  <a:moveTo>
                    <a:pt x="2671541" y="3056499"/>
                  </a:moveTo>
                  <a:cubicBezTo>
                    <a:pt x="2553506" y="3068131"/>
                    <a:pt x="2562336" y="3246731"/>
                    <a:pt x="2680944" y="3246731"/>
                  </a:cubicBezTo>
                  <a:cubicBezTo>
                    <a:pt x="2811558" y="3245206"/>
                    <a:pt x="2801712" y="3045186"/>
                    <a:pt x="2671541" y="3056499"/>
                  </a:cubicBezTo>
                  <a:close/>
                  <a:moveTo>
                    <a:pt x="3043247" y="3211646"/>
                  </a:moveTo>
                  <a:cubicBezTo>
                    <a:pt x="2925148" y="3223278"/>
                    <a:pt x="2933978" y="3401878"/>
                    <a:pt x="3052649" y="3401878"/>
                  </a:cubicBezTo>
                  <a:cubicBezTo>
                    <a:pt x="3183264" y="3400289"/>
                    <a:pt x="3173354" y="3200333"/>
                    <a:pt x="3043247" y="3211646"/>
                  </a:cubicBezTo>
                  <a:close/>
                  <a:moveTo>
                    <a:pt x="3483564" y="1201216"/>
                  </a:moveTo>
                  <a:cubicBezTo>
                    <a:pt x="3602171" y="1201216"/>
                    <a:pt x="3611002" y="1022616"/>
                    <a:pt x="3492902" y="1010985"/>
                  </a:cubicBezTo>
                  <a:cubicBezTo>
                    <a:pt x="3362796" y="999608"/>
                    <a:pt x="3352949" y="1199627"/>
                    <a:pt x="3483564" y="1201216"/>
                  </a:cubicBezTo>
                  <a:close/>
                  <a:moveTo>
                    <a:pt x="3518314" y="4894812"/>
                  </a:moveTo>
                  <a:cubicBezTo>
                    <a:pt x="3388207" y="4883499"/>
                    <a:pt x="3378551" y="5083518"/>
                    <a:pt x="3508975" y="5085044"/>
                  </a:cubicBezTo>
                  <a:cubicBezTo>
                    <a:pt x="3627646" y="5085044"/>
                    <a:pt x="3636413" y="4906507"/>
                    <a:pt x="3518314" y="4894812"/>
                  </a:cubicBezTo>
                  <a:close/>
                  <a:moveTo>
                    <a:pt x="2488770" y="5643408"/>
                  </a:moveTo>
                  <a:cubicBezTo>
                    <a:pt x="2370670" y="5655039"/>
                    <a:pt x="2379501" y="5833576"/>
                    <a:pt x="2498109" y="5833640"/>
                  </a:cubicBezTo>
                  <a:cubicBezTo>
                    <a:pt x="2628723" y="5832115"/>
                    <a:pt x="2619003" y="5632095"/>
                    <a:pt x="2488770" y="5643408"/>
                  </a:cubicBezTo>
                  <a:close/>
                  <a:moveTo>
                    <a:pt x="1258984" y="4171957"/>
                  </a:moveTo>
                  <a:cubicBezTo>
                    <a:pt x="1128878" y="4160580"/>
                    <a:pt x="1118904" y="4360664"/>
                    <a:pt x="1249582" y="4362189"/>
                  </a:cubicBezTo>
                  <a:cubicBezTo>
                    <a:pt x="1368253" y="4362253"/>
                    <a:pt x="1377084" y="4183652"/>
                    <a:pt x="1258984" y="4171957"/>
                  </a:cubicBezTo>
                  <a:close/>
                  <a:moveTo>
                    <a:pt x="4268713" y="190694"/>
                  </a:moveTo>
                  <a:cubicBezTo>
                    <a:pt x="4399327" y="189105"/>
                    <a:pt x="4389417" y="-10851"/>
                    <a:pt x="4259311" y="463"/>
                  </a:cubicBezTo>
                  <a:cubicBezTo>
                    <a:pt x="4141211" y="12157"/>
                    <a:pt x="4150041" y="190758"/>
                    <a:pt x="4268713" y="190694"/>
                  </a:cubicBezTo>
                  <a:close/>
                  <a:moveTo>
                    <a:pt x="6303786" y="2710803"/>
                  </a:moveTo>
                  <a:cubicBezTo>
                    <a:pt x="6422394" y="2710803"/>
                    <a:pt x="6431225" y="2532266"/>
                    <a:pt x="6313189" y="2520571"/>
                  </a:cubicBezTo>
                  <a:cubicBezTo>
                    <a:pt x="6183082" y="2509448"/>
                    <a:pt x="6173045" y="2709341"/>
                    <a:pt x="6303786" y="2710803"/>
                  </a:cubicBezTo>
                  <a:close/>
                  <a:moveTo>
                    <a:pt x="2820516" y="724970"/>
                  </a:moveTo>
                  <a:cubicBezTo>
                    <a:pt x="2951131" y="723445"/>
                    <a:pt x="2941220" y="523425"/>
                    <a:pt x="2811177" y="534738"/>
                  </a:cubicBezTo>
                  <a:cubicBezTo>
                    <a:pt x="2693141" y="546370"/>
                    <a:pt x="2701908" y="724906"/>
                    <a:pt x="2820516" y="724970"/>
                  </a:cubicBezTo>
                  <a:close/>
                  <a:moveTo>
                    <a:pt x="7332377" y="2638663"/>
                  </a:moveTo>
                  <a:cubicBezTo>
                    <a:pt x="7214341" y="2650358"/>
                    <a:pt x="7223172" y="2828959"/>
                    <a:pt x="7341779" y="2828895"/>
                  </a:cubicBezTo>
                  <a:cubicBezTo>
                    <a:pt x="7472394" y="2827243"/>
                    <a:pt x="7462674" y="2627414"/>
                    <a:pt x="7332377" y="2638663"/>
                  </a:cubicBezTo>
                  <a:close/>
                  <a:moveTo>
                    <a:pt x="7339301" y="1234966"/>
                  </a:moveTo>
                  <a:cubicBezTo>
                    <a:pt x="7469916" y="1233504"/>
                    <a:pt x="7460006" y="1033421"/>
                    <a:pt x="7329899" y="1044798"/>
                  </a:cubicBezTo>
                  <a:cubicBezTo>
                    <a:pt x="7211864" y="1056302"/>
                    <a:pt x="7220694" y="1235157"/>
                    <a:pt x="7339301" y="1234966"/>
                  </a:cubicBezTo>
                  <a:close/>
                  <a:moveTo>
                    <a:pt x="84087" y="3888675"/>
                  </a:moveTo>
                  <a:cubicBezTo>
                    <a:pt x="-33695" y="3900434"/>
                    <a:pt x="-25118" y="4079352"/>
                    <a:pt x="93362" y="4079352"/>
                  </a:cubicBezTo>
                  <a:cubicBezTo>
                    <a:pt x="224104" y="4077445"/>
                    <a:pt x="214067" y="3877425"/>
                    <a:pt x="84087" y="3888675"/>
                  </a:cubicBezTo>
                  <a:close/>
                  <a:moveTo>
                    <a:pt x="488955" y="5693238"/>
                  </a:moveTo>
                  <a:cubicBezTo>
                    <a:pt x="370919" y="5704679"/>
                    <a:pt x="379686" y="5883470"/>
                    <a:pt x="498293" y="5883407"/>
                  </a:cubicBezTo>
                  <a:cubicBezTo>
                    <a:pt x="628908" y="5882135"/>
                    <a:pt x="619125" y="5681925"/>
                    <a:pt x="488955" y="5693366"/>
                  </a:cubicBezTo>
                  <a:close/>
                  <a:moveTo>
                    <a:pt x="722295" y="4567103"/>
                  </a:moveTo>
                  <a:cubicBezTo>
                    <a:pt x="592125" y="4555789"/>
                    <a:pt x="582532" y="4755682"/>
                    <a:pt x="712893" y="4757334"/>
                  </a:cubicBezTo>
                  <a:cubicBezTo>
                    <a:pt x="831501" y="4757334"/>
                    <a:pt x="840458" y="4578734"/>
                    <a:pt x="722295" y="4567103"/>
                  </a:cubicBezTo>
                  <a:close/>
                  <a:moveTo>
                    <a:pt x="1760606" y="2491334"/>
                  </a:moveTo>
                  <a:cubicBezTo>
                    <a:pt x="1891220" y="2489745"/>
                    <a:pt x="1881310" y="2289725"/>
                    <a:pt x="1751203" y="2301102"/>
                  </a:cubicBezTo>
                  <a:cubicBezTo>
                    <a:pt x="1633104" y="2312734"/>
                    <a:pt x="1641998" y="2491334"/>
                    <a:pt x="1760606" y="2491334"/>
                  </a:cubicBezTo>
                  <a:close/>
                  <a:moveTo>
                    <a:pt x="744657" y="3328976"/>
                  </a:moveTo>
                  <a:cubicBezTo>
                    <a:pt x="614551" y="3317536"/>
                    <a:pt x="604894" y="3517682"/>
                    <a:pt x="735255" y="3519144"/>
                  </a:cubicBezTo>
                  <a:cubicBezTo>
                    <a:pt x="853926" y="3519335"/>
                    <a:pt x="862820" y="3340544"/>
                    <a:pt x="744657" y="3328976"/>
                  </a:cubicBezTo>
                  <a:close/>
                  <a:moveTo>
                    <a:pt x="4587626" y="5427499"/>
                  </a:moveTo>
                  <a:cubicBezTo>
                    <a:pt x="4457774" y="5416058"/>
                    <a:pt x="4447546" y="5616269"/>
                    <a:pt x="4578478" y="5617476"/>
                  </a:cubicBezTo>
                  <a:cubicBezTo>
                    <a:pt x="4696832" y="5617858"/>
                    <a:pt x="4705535" y="5439067"/>
                    <a:pt x="4587626" y="5427499"/>
                  </a:cubicBezTo>
                  <a:close/>
                  <a:moveTo>
                    <a:pt x="6524040" y="3476242"/>
                  </a:moveTo>
                  <a:cubicBezTo>
                    <a:pt x="6654718" y="3474844"/>
                    <a:pt x="6644744" y="3274633"/>
                    <a:pt x="6514638" y="3286074"/>
                  </a:cubicBezTo>
                  <a:cubicBezTo>
                    <a:pt x="6396601" y="3297578"/>
                    <a:pt x="6405432" y="3476242"/>
                    <a:pt x="6524040" y="3476051"/>
                  </a:cubicBezTo>
                  <a:close/>
                  <a:moveTo>
                    <a:pt x="6533125" y="1608057"/>
                  </a:moveTo>
                  <a:cubicBezTo>
                    <a:pt x="6403018" y="1596616"/>
                    <a:pt x="6393362" y="1796826"/>
                    <a:pt x="6523785" y="1798225"/>
                  </a:cubicBezTo>
                  <a:cubicBezTo>
                    <a:pt x="6642394" y="1798161"/>
                    <a:pt x="6651224" y="1619624"/>
                    <a:pt x="6533125" y="1607866"/>
                  </a:cubicBezTo>
                  <a:close/>
                  <a:moveTo>
                    <a:pt x="6625368" y="767682"/>
                  </a:moveTo>
                  <a:cubicBezTo>
                    <a:pt x="6495261" y="756304"/>
                    <a:pt x="6485605" y="956324"/>
                    <a:pt x="6616029" y="957913"/>
                  </a:cubicBezTo>
                  <a:cubicBezTo>
                    <a:pt x="6734701" y="957722"/>
                    <a:pt x="6743531" y="779122"/>
                    <a:pt x="6625368" y="767491"/>
                  </a:cubicBezTo>
                  <a:close/>
                  <a:moveTo>
                    <a:pt x="6239178" y="2986775"/>
                  </a:moveTo>
                  <a:cubicBezTo>
                    <a:pt x="6109072" y="2975398"/>
                    <a:pt x="6099097" y="3175418"/>
                    <a:pt x="6229776" y="3177007"/>
                  </a:cubicBezTo>
                  <a:cubicBezTo>
                    <a:pt x="6348383" y="3176816"/>
                    <a:pt x="6357277" y="2998279"/>
                    <a:pt x="6239178" y="2986585"/>
                  </a:cubicBezTo>
                  <a:close/>
                  <a:moveTo>
                    <a:pt x="6514638" y="4652017"/>
                  </a:moveTo>
                  <a:cubicBezTo>
                    <a:pt x="6396538" y="4663649"/>
                    <a:pt x="6405432" y="4842249"/>
                    <a:pt x="6524040" y="4842249"/>
                  </a:cubicBezTo>
                  <a:cubicBezTo>
                    <a:pt x="6654718" y="4840660"/>
                    <a:pt x="6644808" y="4640640"/>
                    <a:pt x="6514638" y="4652017"/>
                  </a:cubicBezTo>
                  <a:close/>
                  <a:moveTo>
                    <a:pt x="6326403" y="5437732"/>
                  </a:moveTo>
                  <a:cubicBezTo>
                    <a:pt x="6196296" y="5426355"/>
                    <a:pt x="6186640" y="5626375"/>
                    <a:pt x="6317001" y="5627964"/>
                  </a:cubicBezTo>
                  <a:cubicBezTo>
                    <a:pt x="6435671" y="5628027"/>
                    <a:pt x="6444502" y="5449363"/>
                    <a:pt x="6326403" y="5437732"/>
                  </a:cubicBezTo>
                  <a:close/>
                  <a:moveTo>
                    <a:pt x="7229651" y="6251285"/>
                  </a:moveTo>
                  <a:cubicBezTo>
                    <a:pt x="7099545" y="6239781"/>
                    <a:pt x="7089888" y="6440055"/>
                    <a:pt x="7220249" y="6441453"/>
                  </a:cubicBezTo>
                  <a:cubicBezTo>
                    <a:pt x="7338857" y="6441453"/>
                    <a:pt x="7347751" y="6262662"/>
                    <a:pt x="7229651" y="6251094"/>
                  </a:cubicBezTo>
                  <a:close/>
                  <a:moveTo>
                    <a:pt x="6776566" y="3604694"/>
                  </a:moveTo>
                  <a:cubicBezTo>
                    <a:pt x="6658530" y="3616389"/>
                    <a:pt x="6667297" y="3794926"/>
                    <a:pt x="6785968" y="3794926"/>
                  </a:cubicBezTo>
                  <a:cubicBezTo>
                    <a:pt x="6916329" y="3793337"/>
                    <a:pt x="6906481" y="3593381"/>
                    <a:pt x="6776566" y="3604694"/>
                  </a:cubicBezTo>
                  <a:close/>
                  <a:moveTo>
                    <a:pt x="7330281" y="5086315"/>
                  </a:moveTo>
                  <a:cubicBezTo>
                    <a:pt x="7212244" y="5097946"/>
                    <a:pt x="7221075" y="5276610"/>
                    <a:pt x="7339683" y="5276546"/>
                  </a:cubicBezTo>
                  <a:cubicBezTo>
                    <a:pt x="7470107" y="5275021"/>
                    <a:pt x="7460324" y="5074938"/>
                    <a:pt x="7330090" y="5086315"/>
                  </a:cubicBezTo>
                  <a:close/>
                  <a:moveTo>
                    <a:pt x="7149732" y="2268942"/>
                  </a:moveTo>
                  <a:cubicBezTo>
                    <a:pt x="7031697" y="2280573"/>
                    <a:pt x="7040464" y="2459173"/>
                    <a:pt x="7159071" y="2459173"/>
                  </a:cubicBezTo>
                  <a:cubicBezTo>
                    <a:pt x="7289495" y="2457711"/>
                    <a:pt x="7279775" y="2257628"/>
                    <a:pt x="7149542" y="2268942"/>
                  </a:cubicBezTo>
                  <a:close/>
                  <a:moveTo>
                    <a:pt x="4803179" y="4171957"/>
                  </a:moveTo>
                  <a:cubicBezTo>
                    <a:pt x="4673072" y="4160580"/>
                    <a:pt x="4663416" y="4360600"/>
                    <a:pt x="4793840" y="4362189"/>
                  </a:cubicBezTo>
                  <a:cubicBezTo>
                    <a:pt x="4912511" y="4362189"/>
                    <a:pt x="4921532" y="4183589"/>
                    <a:pt x="4803179" y="4171957"/>
                  </a:cubicBezTo>
                  <a:close/>
                  <a:moveTo>
                    <a:pt x="4264139" y="1897059"/>
                  </a:moveTo>
                  <a:cubicBezTo>
                    <a:pt x="4146039" y="1908626"/>
                    <a:pt x="4154870" y="2087227"/>
                    <a:pt x="4273477" y="2087290"/>
                  </a:cubicBezTo>
                  <a:cubicBezTo>
                    <a:pt x="4404092" y="2085765"/>
                    <a:pt x="4394245" y="1885682"/>
                    <a:pt x="4264139" y="1897059"/>
                  </a:cubicBezTo>
                  <a:close/>
                  <a:moveTo>
                    <a:pt x="4141592" y="4439731"/>
                  </a:moveTo>
                  <a:cubicBezTo>
                    <a:pt x="4023556" y="4451362"/>
                    <a:pt x="4032386" y="4629962"/>
                    <a:pt x="4150995" y="4629962"/>
                  </a:cubicBezTo>
                  <a:cubicBezTo>
                    <a:pt x="4281609" y="4628373"/>
                    <a:pt x="4271826" y="4428417"/>
                    <a:pt x="4141592" y="4439731"/>
                  </a:cubicBezTo>
                  <a:close/>
                  <a:moveTo>
                    <a:pt x="4444560" y="5923067"/>
                  </a:moveTo>
                  <a:cubicBezTo>
                    <a:pt x="4326460" y="5934698"/>
                    <a:pt x="4335354" y="6113363"/>
                    <a:pt x="4453962" y="6113299"/>
                  </a:cubicBezTo>
                  <a:cubicBezTo>
                    <a:pt x="4584831" y="6111774"/>
                    <a:pt x="4574730" y="5911754"/>
                    <a:pt x="4444560" y="5923067"/>
                  </a:cubicBezTo>
                  <a:close/>
                  <a:moveTo>
                    <a:pt x="4149660" y="722555"/>
                  </a:moveTo>
                  <a:cubicBezTo>
                    <a:pt x="4280339" y="721029"/>
                    <a:pt x="4270365" y="521010"/>
                    <a:pt x="4140322" y="532323"/>
                  </a:cubicBezTo>
                  <a:cubicBezTo>
                    <a:pt x="4022222" y="543954"/>
                    <a:pt x="4031053" y="722491"/>
                    <a:pt x="4149660" y="722555"/>
                  </a:cubicBezTo>
                  <a:close/>
                  <a:moveTo>
                    <a:pt x="5149473" y="5067883"/>
                  </a:moveTo>
                  <a:cubicBezTo>
                    <a:pt x="5031437" y="5079514"/>
                    <a:pt x="5040267" y="5258178"/>
                    <a:pt x="5158875" y="5258115"/>
                  </a:cubicBezTo>
                  <a:cubicBezTo>
                    <a:pt x="5289489" y="5256589"/>
                    <a:pt x="5279643" y="5056569"/>
                    <a:pt x="5149473" y="5067883"/>
                  </a:cubicBezTo>
                  <a:close/>
                  <a:moveTo>
                    <a:pt x="5180729" y="418362"/>
                  </a:moveTo>
                  <a:cubicBezTo>
                    <a:pt x="5062692" y="430057"/>
                    <a:pt x="5071523" y="608657"/>
                    <a:pt x="5190131" y="608594"/>
                  </a:cubicBezTo>
                  <a:cubicBezTo>
                    <a:pt x="5320746" y="607259"/>
                    <a:pt x="5310962" y="407303"/>
                    <a:pt x="5180729" y="418362"/>
                  </a:cubicBezTo>
                  <a:close/>
                  <a:moveTo>
                    <a:pt x="3703309" y="5642900"/>
                  </a:moveTo>
                  <a:cubicBezTo>
                    <a:pt x="3578793" y="5643599"/>
                    <a:pt x="3578793" y="5832877"/>
                    <a:pt x="3703309" y="5833576"/>
                  </a:cubicBezTo>
                  <a:cubicBezTo>
                    <a:pt x="3827825" y="5832941"/>
                    <a:pt x="3827888" y="5643662"/>
                    <a:pt x="3703309" y="5642900"/>
                  </a:cubicBezTo>
                  <a:close/>
                  <a:moveTo>
                    <a:pt x="5646456" y="6045926"/>
                  </a:moveTo>
                  <a:cubicBezTo>
                    <a:pt x="5516350" y="6034422"/>
                    <a:pt x="5506694" y="6234696"/>
                    <a:pt x="5637118" y="6236094"/>
                  </a:cubicBezTo>
                  <a:cubicBezTo>
                    <a:pt x="5755726" y="6236222"/>
                    <a:pt x="5764556" y="6057430"/>
                    <a:pt x="5646456" y="6045926"/>
                  </a:cubicBezTo>
                  <a:close/>
                  <a:moveTo>
                    <a:pt x="5906225" y="1406067"/>
                  </a:moveTo>
                  <a:cubicBezTo>
                    <a:pt x="5776118" y="1394689"/>
                    <a:pt x="5766462" y="1594773"/>
                    <a:pt x="5896886" y="1596298"/>
                  </a:cubicBezTo>
                  <a:cubicBezTo>
                    <a:pt x="6015494" y="1596298"/>
                    <a:pt x="6024324" y="1417698"/>
                    <a:pt x="5906225" y="1406067"/>
                  </a:cubicBezTo>
                  <a:close/>
                </a:path>
              </a:pathLst>
            </a:custGeom>
            <a:solidFill>
              <a:srgbClr val="FFFFFF">
                <a:alpha val="4705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1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20"/>
          <p:cNvGrpSpPr/>
          <p:nvPr/>
        </p:nvGrpSpPr>
        <p:grpSpPr>
          <a:xfrm>
            <a:off x="5005048" y="0"/>
            <a:ext cx="4138961" cy="5143642"/>
            <a:chOff x="5005048" y="0"/>
            <a:chExt cx="4138961" cy="5143642"/>
          </a:xfrm>
        </p:grpSpPr>
        <p:sp>
          <p:nvSpPr>
            <p:cNvPr id="98" name="Google Shape;98;p20"/>
            <p:cNvSpPr/>
            <p:nvPr/>
          </p:nvSpPr>
          <p:spPr>
            <a:xfrm>
              <a:off x="5005049" y="0"/>
              <a:ext cx="4138960" cy="5143500"/>
            </a:xfrm>
            <a:custGeom>
              <a:rect b="b" l="l" r="r" t="t"/>
              <a:pathLst>
                <a:path extrusionOk="0" h="6858000" w="5518613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0"/>
            <p:cNvSpPr/>
            <p:nvPr/>
          </p:nvSpPr>
          <p:spPr>
            <a:xfrm>
              <a:off x="5005048" y="0"/>
              <a:ext cx="4138960" cy="5143642"/>
            </a:xfrm>
            <a:custGeom>
              <a:rect b="b" l="l" r="r" t="t"/>
              <a:pathLst>
                <a:path extrusionOk="0" h="6858190" w="5518613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0"/>
            <p:cNvSpPr/>
            <p:nvPr/>
          </p:nvSpPr>
          <p:spPr>
            <a:xfrm>
              <a:off x="5330737" y="210583"/>
              <a:ext cx="3668526" cy="4753341"/>
            </a:xfrm>
            <a:custGeom>
              <a:rect b="b" l="l" r="r" t="t"/>
              <a:pathLst>
                <a:path extrusionOk="0" h="6337788" w="4891368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20"/>
          <p:cNvSpPr txBox="1"/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02" name="Google Shape;102;p20"/>
          <p:cNvSpPr txBox="1"/>
          <p:nvPr>
            <p:ph idx="1" type="body"/>
          </p:nvPr>
        </p:nvSpPr>
        <p:spPr>
          <a:xfrm>
            <a:off x="855300" y="14301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3pPr>
            <a:lvl4pPr indent="-3810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4pPr>
            <a:lvl5pPr indent="-3810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5pPr>
            <a:lvl6pPr indent="-3810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■"/>
              <a:defRPr/>
            </a:lvl6pPr>
            <a:lvl7pPr indent="-3810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●"/>
              <a:defRPr/>
            </a:lvl7pPr>
            <a:lvl8pPr indent="-3810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Char char="○"/>
              <a:defRPr/>
            </a:lvl8pPr>
            <a:lvl9pPr indent="-3810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400"/>
              <a:buChar char="■"/>
              <a:defRPr/>
            </a:lvl9pPr>
          </a:lstStyle>
          <a:p/>
        </p:txBody>
      </p:sp>
      <p:sp>
        <p:nvSpPr>
          <p:cNvPr id="103" name="Google Shape;103;p2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21"/>
          <p:cNvGrpSpPr/>
          <p:nvPr/>
        </p:nvGrpSpPr>
        <p:grpSpPr>
          <a:xfrm>
            <a:off x="5005048" y="0"/>
            <a:ext cx="4138961" cy="5143642"/>
            <a:chOff x="5005048" y="0"/>
            <a:chExt cx="4138961" cy="5143642"/>
          </a:xfrm>
        </p:grpSpPr>
        <p:sp>
          <p:nvSpPr>
            <p:cNvPr id="106" name="Google Shape;106;p21"/>
            <p:cNvSpPr/>
            <p:nvPr/>
          </p:nvSpPr>
          <p:spPr>
            <a:xfrm>
              <a:off x="5005049" y="0"/>
              <a:ext cx="4138960" cy="5143500"/>
            </a:xfrm>
            <a:custGeom>
              <a:rect b="b" l="l" r="r" t="t"/>
              <a:pathLst>
                <a:path extrusionOk="0" h="6858000" w="5518613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1"/>
            <p:cNvSpPr/>
            <p:nvPr/>
          </p:nvSpPr>
          <p:spPr>
            <a:xfrm>
              <a:off x="5005048" y="0"/>
              <a:ext cx="4138960" cy="5143642"/>
            </a:xfrm>
            <a:custGeom>
              <a:rect b="b" l="l" r="r" t="t"/>
              <a:pathLst>
                <a:path extrusionOk="0" h="6858190" w="5518613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1"/>
            <p:cNvSpPr/>
            <p:nvPr/>
          </p:nvSpPr>
          <p:spPr>
            <a:xfrm>
              <a:off x="5330737" y="210583"/>
              <a:ext cx="3668526" cy="4753341"/>
            </a:xfrm>
            <a:custGeom>
              <a:rect b="b" l="l" r="r" t="t"/>
              <a:pathLst>
                <a:path extrusionOk="0" h="6337788" w="4891368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9" name="Google Shape;109;p21"/>
          <p:cNvSpPr txBox="1"/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10" name="Google Shape;110;p21"/>
          <p:cNvSpPr txBox="1"/>
          <p:nvPr>
            <p:ph idx="1" type="body"/>
          </p:nvPr>
        </p:nvSpPr>
        <p:spPr>
          <a:xfrm>
            <a:off x="855300" y="1430150"/>
            <a:ext cx="2315700" cy="3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11" name="Google Shape;111;p21"/>
          <p:cNvSpPr txBox="1"/>
          <p:nvPr>
            <p:ph idx="2" type="body"/>
          </p:nvPr>
        </p:nvSpPr>
        <p:spPr>
          <a:xfrm>
            <a:off x="3414211" y="1430150"/>
            <a:ext cx="2315700" cy="3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12" name="Google Shape;112;p21"/>
          <p:cNvSpPr txBox="1"/>
          <p:nvPr>
            <p:ph idx="3" type="body"/>
          </p:nvPr>
        </p:nvSpPr>
        <p:spPr>
          <a:xfrm>
            <a:off x="5973122" y="1430150"/>
            <a:ext cx="2315700" cy="33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1pPr>
            <a:lvl2pPr indent="-342900" lvl="1" marL="914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3pPr>
            <a:lvl4pPr indent="-342900" lvl="3" marL="18288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■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●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○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13" name="Google Shape;113;p2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22"/>
          <p:cNvGrpSpPr/>
          <p:nvPr/>
        </p:nvGrpSpPr>
        <p:grpSpPr>
          <a:xfrm>
            <a:off x="5005048" y="0"/>
            <a:ext cx="4138961" cy="5143642"/>
            <a:chOff x="5005048" y="0"/>
            <a:chExt cx="4138961" cy="5143642"/>
          </a:xfrm>
        </p:grpSpPr>
        <p:sp>
          <p:nvSpPr>
            <p:cNvPr id="116" name="Google Shape;116;p22"/>
            <p:cNvSpPr/>
            <p:nvPr/>
          </p:nvSpPr>
          <p:spPr>
            <a:xfrm>
              <a:off x="5005049" y="0"/>
              <a:ext cx="4138960" cy="5143500"/>
            </a:xfrm>
            <a:custGeom>
              <a:rect b="b" l="l" r="r" t="t"/>
              <a:pathLst>
                <a:path extrusionOk="0" h="6858000" w="5518613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2"/>
            <p:cNvSpPr/>
            <p:nvPr/>
          </p:nvSpPr>
          <p:spPr>
            <a:xfrm>
              <a:off x="5005048" y="0"/>
              <a:ext cx="4138960" cy="5143642"/>
            </a:xfrm>
            <a:custGeom>
              <a:rect b="b" l="l" r="r" t="t"/>
              <a:pathLst>
                <a:path extrusionOk="0" h="6858190" w="5518613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2"/>
            <p:cNvSpPr/>
            <p:nvPr/>
          </p:nvSpPr>
          <p:spPr>
            <a:xfrm>
              <a:off x="5330737" y="210583"/>
              <a:ext cx="3668526" cy="4753341"/>
            </a:xfrm>
            <a:custGeom>
              <a:rect b="b" l="l" r="r" t="t"/>
              <a:pathLst>
                <a:path extrusionOk="0" h="6337788" w="4891368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22"/>
          <p:cNvSpPr txBox="1"/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20" name="Google Shape;120;p2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23"/>
          <p:cNvGrpSpPr/>
          <p:nvPr/>
        </p:nvGrpSpPr>
        <p:grpSpPr>
          <a:xfrm>
            <a:off x="5005048" y="0"/>
            <a:ext cx="4138961" cy="5143642"/>
            <a:chOff x="5005048" y="0"/>
            <a:chExt cx="4138961" cy="5143642"/>
          </a:xfrm>
        </p:grpSpPr>
        <p:sp>
          <p:nvSpPr>
            <p:cNvPr id="123" name="Google Shape;123;p23"/>
            <p:cNvSpPr/>
            <p:nvPr/>
          </p:nvSpPr>
          <p:spPr>
            <a:xfrm>
              <a:off x="5005049" y="0"/>
              <a:ext cx="4138960" cy="5143500"/>
            </a:xfrm>
            <a:custGeom>
              <a:rect b="b" l="l" r="r" t="t"/>
              <a:pathLst>
                <a:path extrusionOk="0" h="6858000" w="5518613">
                  <a:moveTo>
                    <a:pt x="4347879" y="6858000"/>
                  </a:moveTo>
                  <a:lnTo>
                    <a:pt x="4538614" y="6858000"/>
                  </a:lnTo>
                  <a:cubicBezTo>
                    <a:pt x="4551534" y="5930683"/>
                    <a:pt x="4899626" y="5039346"/>
                    <a:pt x="5518613" y="4348570"/>
                  </a:cubicBezTo>
                  <a:lnTo>
                    <a:pt x="5518613" y="4070500"/>
                  </a:lnTo>
                  <a:cubicBezTo>
                    <a:pt x="4781548" y="4812740"/>
                    <a:pt x="4361771" y="5812222"/>
                    <a:pt x="4347879" y="6858000"/>
                  </a:cubicBezTo>
                  <a:close/>
                  <a:moveTo>
                    <a:pt x="4301085" y="5188627"/>
                  </a:moveTo>
                  <a:cubicBezTo>
                    <a:pt x="4077511" y="5717157"/>
                    <a:pt x="3959147" y="6284191"/>
                    <a:pt x="3952611" y="6858000"/>
                  </a:cubicBezTo>
                  <a:lnTo>
                    <a:pt x="4143347" y="6858000"/>
                  </a:lnTo>
                  <a:cubicBezTo>
                    <a:pt x="4157130" y="5751110"/>
                    <a:pt x="4603757" y="4693586"/>
                    <a:pt x="5387642" y="3911730"/>
                  </a:cubicBezTo>
                  <a:cubicBezTo>
                    <a:pt x="5430449" y="3868935"/>
                    <a:pt x="5474000" y="3827197"/>
                    <a:pt x="5518295" y="3786519"/>
                  </a:cubicBezTo>
                  <a:lnTo>
                    <a:pt x="5518295" y="3532283"/>
                  </a:lnTo>
                  <a:cubicBezTo>
                    <a:pt x="5426952" y="3609615"/>
                    <a:pt x="5338451" y="3691136"/>
                    <a:pt x="5252792" y="3776858"/>
                  </a:cubicBezTo>
                  <a:cubicBezTo>
                    <a:pt x="4847103" y="4181397"/>
                    <a:pt x="4523877" y="4660866"/>
                    <a:pt x="4301085" y="5188627"/>
                  </a:cubicBezTo>
                  <a:close/>
                  <a:moveTo>
                    <a:pt x="4742956" y="6858000"/>
                  </a:moveTo>
                  <a:lnTo>
                    <a:pt x="4933691" y="6858000"/>
                  </a:lnTo>
                  <a:cubicBezTo>
                    <a:pt x="4944296" y="6192253"/>
                    <a:pt x="5147442" y="5543813"/>
                    <a:pt x="5518613" y="4990959"/>
                  </a:cubicBezTo>
                  <a:lnTo>
                    <a:pt x="5518613" y="4666809"/>
                  </a:lnTo>
                  <a:cubicBezTo>
                    <a:pt x="5027419" y="5292807"/>
                    <a:pt x="4754965" y="6062479"/>
                    <a:pt x="4742956" y="6858000"/>
                  </a:cubicBezTo>
                  <a:close/>
                  <a:moveTo>
                    <a:pt x="3936844" y="5034751"/>
                  </a:moveTo>
                  <a:cubicBezTo>
                    <a:pt x="3692690" y="5611967"/>
                    <a:pt x="3563753" y="6231329"/>
                    <a:pt x="3557280" y="6858000"/>
                  </a:cubicBezTo>
                  <a:lnTo>
                    <a:pt x="3748016" y="6858000"/>
                  </a:lnTo>
                  <a:cubicBezTo>
                    <a:pt x="3761742" y="5646276"/>
                    <a:pt x="4250019" y="4488202"/>
                    <a:pt x="5108087" y="3632261"/>
                  </a:cubicBezTo>
                  <a:cubicBezTo>
                    <a:pt x="5237705" y="3502760"/>
                    <a:pt x="5374780" y="3380944"/>
                    <a:pt x="5518613" y="3267434"/>
                  </a:cubicBezTo>
                  <a:lnTo>
                    <a:pt x="5518613" y="3027435"/>
                  </a:lnTo>
                  <a:cubicBezTo>
                    <a:pt x="4821685" y="3543508"/>
                    <a:pt x="4275552" y="4236573"/>
                    <a:pt x="3936844" y="5034751"/>
                  </a:cubicBezTo>
                  <a:close/>
                  <a:moveTo>
                    <a:pt x="1590798" y="2330830"/>
                  </a:moveTo>
                  <a:cubicBezTo>
                    <a:pt x="2180774" y="1457646"/>
                    <a:pt x="2932850" y="705739"/>
                    <a:pt x="3806254" y="115868"/>
                  </a:cubicBezTo>
                  <a:cubicBezTo>
                    <a:pt x="3864619" y="76504"/>
                    <a:pt x="3923511" y="37881"/>
                    <a:pt x="3982938" y="0"/>
                  </a:cubicBezTo>
                  <a:lnTo>
                    <a:pt x="3637961" y="0"/>
                  </a:lnTo>
                  <a:cubicBezTo>
                    <a:pt x="2317309" y="907938"/>
                    <a:pt x="1283739" y="2174291"/>
                    <a:pt x="658991" y="3649867"/>
                  </a:cubicBezTo>
                  <a:cubicBezTo>
                    <a:pt x="229264" y="4666364"/>
                    <a:pt x="7820" y="5745720"/>
                    <a:pt x="0" y="6858000"/>
                  </a:cubicBezTo>
                  <a:lnTo>
                    <a:pt x="190735" y="6858000"/>
                  </a:lnTo>
                  <a:cubicBezTo>
                    <a:pt x="198492" y="5771144"/>
                    <a:pt x="414913" y="4716957"/>
                    <a:pt x="834595" y="3724104"/>
                  </a:cubicBezTo>
                  <a:cubicBezTo>
                    <a:pt x="1041009" y="3236353"/>
                    <a:pt x="1294217" y="2769749"/>
                    <a:pt x="1590670" y="2330830"/>
                  </a:cubicBezTo>
                  <a:close/>
                  <a:moveTo>
                    <a:pt x="5138478" y="6858000"/>
                  </a:moveTo>
                  <a:lnTo>
                    <a:pt x="5329213" y="6858000"/>
                  </a:lnTo>
                  <a:cubicBezTo>
                    <a:pt x="5335393" y="6514973"/>
                    <a:pt x="5399423" y="6175480"/>
                    <a:pt x="5518613" y="5853770"/>
                  </a:cubicBezTo>
                  <a:lnTo>
                    <a:pt x="5518613" y="5388583"/>
                  </a:lnTo>
                  <a:cubicBezTo>
                    <a:pt x="5473428" y="5473625"/>
                    <a:pt x="5431892" y="5560847"/>
                    <a:pt x="5394000" y="5650255"/>
                  </a:cubicBezTo>
                  <a:cubicBezTo>
                    <a:pt x="5232135" y="6032727"/>
                    <a:pt x="5145382" y="6442770"/>
                    <a:pt x="5138478" y="6858000"/>
                  </a:cubicBezTo>
                  <a:close/>
                  <a:moveTo>
                    <a:pt x="1918417" y="2551824"/>
                  </a:moveTo>
                  <a:cubicBezTo>
                    <a:pt x="2643092" y="1478290"/>
                    <a:pt x="3623084" y="601442"/>
                    <a:pt x="4770422" y="0"/>
                  </a:cubicBezTo>
                  <a:lnTo>
                    <a:pt x="4376235" y="0"/>
                  </a:lnTo>
                  <a:cubicBezTo>
                    <a:pt x="4221103" y="90127"/>
                    <a:pt x="4069195" y="185317"/>
                    <a:pt x="3920504" y="285570"/>
                  </a:cubicBezTo>
                  <a:cubicBezTo>
                    <a:pt x="2634426" y="1153193"/>
                    <a:pt x="1627921" y="2375366"/>
                    <a:pt x="1023169" y="3803743"/>
                  </a:cubicBezTo>
                  <a:cubicBezTo>
                    <a:pt x="614105" y="4771490"/>
                    <a:pt x="403024" y="5798792"/>
                    <a:pt x="395331" y="6858000"/>
                  </a:cubicBezTo>
                  <a:lnTo>
                    <a:pt x="586067" y="6858000"/>
                  </a:lnTo>
                  <a:cubicBezTo>
                    <a:pt x="593760" y="5824406"/>
                    <a:pt x="799754" y="4822147"/>
                    <a:pt x="1198836" y="3877980"/>
                  </a:cubicBezTo>
                  <a:cubicBezTo>
                    <a:pt x="1395332" y="3413753"/>
                    <a:pt x="1636313" y="2969629"/>
                    <a:pt x="1918417" y="2551824"/>
                  </a:cubicBezTo>
                  <a:close/>
                  <a:moveTo>
                    <a:pt x="3295909" y="1820898"/>
                  </a:moveTo>
                  <a:cubicBezTo>
                    <a:pt x="2638349" y="2477855"/>
                    <a:pt x="2113960" y="3255643"/>
                    <a:pt x="1751587" y="4111495"/>
                  </a:cubicBezTo>
                  <a:cubicBezTo>
                    <a:pt x="1383722" y="4981807"/>
                    <a:pt x="1193495" y="5905571"/>
                    <a:pt x="1185739" y="6858000"/>
                  </a:cubicBezTo>
                  <a:lnTo>
                    <a:pt x="1376474" y="6858000"/>
                  </a:lnTo>
                  <a:cubicBezTo>
                    <a:pt x="1384167" y="5931185"/>
                    <a:pt x="1569308" y="5032463"/>
                    <a:pt x="1927255" y="4185732"/>
                  </a:cubicBezTo>
                  <a:cubicBezTo>
                    <a:pt x="2618518" y="2553159"/>
                    <a:pt x="3901291" y="1241972"/>
                    <a:pt x="5518613" y="514827"/>
                  </a:cubicBezTo>
                  <a:lnTo>
                    <a:pt x="5518613" y="306544"/>
                  </a:lnTo>
                  <a:cubicBezTo>
                    <a:pt x="4689289" y="667432"/>
                    <a:pt x="3935274" y="1181063"/>
                    <a:pt x="3295909" y="1820643"/>
                  </a:cubicBezTo>
                  <a:close/>
                  <a:moveTo>
                    <a:pt x="3572666" y="4881129"/>
                  </a:moveTo>
                  <a:cubicBezTo>
                    <a:pt x="3307970" y="5506962"/>
                    <a:pt x="3168460" y="6178556"/>
                    <a:pt x="3162013" y="6858000"/>
                  </a:cubicBezTo>
                  <a:lnTo>
                    <a:pt x="3352748" y="6858000"/>
                  </a:lnTo>
                  <a:cubicBezTo>
                    <a:pt x="3372565" y="5227315"/>
                    <a:pt x="4179313" y="3706695"/>
                    <a:pt x="5518613" y="2775615"/>
                  </a:cubicBezTo>
                  <a:lnTo>
                    <a:pt x="5518613" y="2545341"/>
                  </a:lnTo>
                  <a:cubicBezTo>
                    <a:pt x="4654149" y="3115286"/>
                    <a:pt x="3977337" y="3927785"/>
                    <a:pt x="3573111" y="4880875"/>
                  </a:cubicBezTo>
                  <a:close/>
                  <a:moveTo>
                    <a:pt x="5235308" y="0"/>
                  </a:moveTo>
                  <a:cubicBezTo>
                    <a:pt x="3502800" y="791829"/>
                    <a:pt x="2129930" y="2203840"/>
                    <a:pt x="1387410" y="3957619"/>
                  </a:cubicBezTo>
                  <a:cubicBezTo>
                    <a:pt x="998882" y="4876680"/>
                    <a:pt x="798292" y="5852181"/>
                    <a:pt x="790535" y="6858000"/>
                  </a:cubicBezTo>
                  <a:lnTo>
                    <a:pt x="981270" y="6858000"/>
                  </a:lnTo>
                  <a:cubicBezTo>
                    <a:pt x="989027" y="5877796"/>
                    <a:pt x="1184722" y="4927273"/>
                    <a:pt x="1563077" y="4031856"/>
                  </a:cubicBezTo>
                  <a:cubicBezTo>
                    <a:pt x="2315465" y="2254877"/>
                    <a:pt x="3730277" y="840502"/>
                    <a:pt x="5507805" y="88347"/>
                  </a:cubicBezTo>
                  <a:lnTo>
                    <a:pt x="5518295" y="83961"/>
                  </a:lnTo>
                  <a:lnTo>
                    <a:pt x="5518295" y="0"/>
                  </a:lnTo>
                  <a:close/>
                  <a:moveTo>
                    <a:pt x="2115829" y="4265371"/>
                  </a:moveTo>
                  <a:cubicBezTo>
                    <a:pt x="1768499" y="5086996"/>
                    <a:pt x="1588763" y="5958960"/>
                    <a:pt x="1581070" y="6858000"/>
                  </a:cubicBezTo>
                  <a:lnTo>
                    <a:pt x="1771805" y="6858000"/>
                  </a:lnTo>
                  <a:cubicBezTo>
                    <a:pt x="1779499" y="5984575"/>
                    <a:pt x="1954148" y="5137589"/>
                    <a:pt x="2291496" y="4339608"/>
                  </a:cubicBezTo>
                  <a:cubicBezTo>
                    <a:pt x="2920256" y="2855992"/>
                    <a:pt x="4067231" y="1651564"/>
                    <a:pt x="5518613" y="950841"/>
                  </a:cubicBezTo>
                  <a:lnTo>
                    <a:pt x="5518613" y="739889"/>
                  </a:lnTo>
                  <a:cubicBezTo>
                    <a:pt x="3987230" y="1453890"/>
                    <a:pt x="2774896" y="2709940"/>
                    <a:pt x="2115829" y="4265371"/>
                  </a:cubicBezTo>
                  <a:close/>
                  <a:moveTo>
                    <a:pt x="3208425" y="4726999"/>
                  </a:moveTo>
                  <a:cubicBezTo>
                    <a:pt x="2923104" y="5401587"/>
                    <a:pt x="2773059" y="6125618"/>
                    <a:pt x="2766809" y="6858000"/>
                  </a:cubicBezTo>
                  <a:lnTo>
                    <a:pt x="2957544" y="6858000"/>
                  </a:lnTo>
                  <a:cubicBezTo>
                    <a:pt x="2978335" y="5002228"/>
                    <a:pt x="3943723" y="3284988"/>
                    <a:pt x="5518613" y="2302356"/>
                  </a:cubicBezTo>
                  <a:lnTo>
                    <a:pt x="5518613" y="2079201"/>
                  </a:lnTo>
                  <a:cubicBezTo>
                    <a:pt x="4486524" y="2693796"/>
                    <a:pt x="3677291" y="3621298"/>
                    <a:pt x="3208425" y="4726999"/>
                  </a:cubicBezTo>
                  <a:close/>
                  <a:moveTo>
                    <a:pt x="2844247" y="4573123"/>
                  </a:moveTo>
                  <a:cubicBezTo>
                    <a:pt x="2538117" y="5297313"/>
                    <a:pt x="2379234" y="6065676"/>
                    <a:pt x="2371478" y="6858000"/>
                  </a:cubicBezTo>
                  <a:lnTo>
                    <a:pt x="2562213" y="6858000"/>
                  </a:lnTo>
                  <a:cubicBezTo>
                    <a:pt x="2569906" y="6091353"/>
                    <a:pt x="2723703" y="5347905"/>
                    <a:pt x="3019978" y="4647360"/>
                  </a:cubicBezTo>
                  <a:cubicBezTo>
                    <a:pt x="3521924" y="3463366"/>
                    <a:pt x="4400064" y="2477658"/>
                    <a:pt x="5518613" y="1842635"/>
                  </a:cubicBezTo>
                  <a:lnTo>
                    <a:pt x="5518613" y="1624564"/>
                  </a:lnTo>
                  <a:cubicBezTo>
                    <a:pt x="4319580" y="2277199"/>
                    <a:pt x="3376933" y="3316482"/>
                    <a:pt x="2844247" y="4573123"/>
                  </a:cubicBezTo>
                  <a:close/>
                  <a:moveTo>
                    <a:pt x="2480006" y="4419247"/>
                  </a:moveTo>
                  <a:cubicBezTo>
                    <a:pt x="2153276" y="5192123"/>
                    <a:pt x="1984094" y="6012350"/>
                    <a:pt x="1976274" y="6858000"/>
                  </a:cubicBezTo>
                  <a:lnTo>
                    <a:pt x="2167009" y="6858000"/>
                  </a:lnTo>
                  <a:cubicBezTo>
                    <a:pt x="2174702" y="6038091"/>
                    <a:pt x="2338989" y="5242779"/>
                    <a:pt x="2655737" y="4493611"/>
                  </a:cubicBezTo>
                  <a:cubicBezTo>
                    <a:pt x="3221262" y="3159288"/>
                    <a:pt x="4233361" y="2063108"/>
                    <a:pt x="5518613" y="1392892"/>
                  </a:cubicBezTo>
                  <a:lnTo>
                    <a:pt x="5518613" y="1178826"/>
                  </a:lnTo>
                  <a:cubicBezTo>
                    <a:pt x="4153132" y="1864200"/>
                    <a:pt x="3076061" y="3012811"/>
                    <a:pt x="2480006" y="4419247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3"/>
            <p:cNvSpPr/>
            <p:nvPr/>
          </p:nvSpPr>
          <p:spPr>
            <a:xfrm>
              <a:off x="5005048" y="0"/>
              <a:ext cx="4138960" cy="5143642"/>
            </a:xfrm>
            <a:custGeom>
              <a:rect b="b" l="l" r="r" t="t"/>
              <a:pathLst>
                <a:path extrusionOk="0" h="6858190" w="5518613">
                  <a:moveTo>
                    <a:pt x="2240760" y="4214715"/>
                  </a:moveTo>
                  <a:cubicBezTo>
                    <a:pt x="2192225" y="4194261"/>
                    <a:pt x="2136295" y="4217016"/>
                    <a:pt x="2115841" y="4265537"/>
                  </a:cubicBezTo>
                  <a:cubicBezTo>
                    <a:pt x="2115835" y="4265543"/>
                    <a:pt x="2115835" y="4265556"/>
                    <a:pt x="2115829" y="4265562"/>
                  </a:cubicBezTo>
                  <a:cubicBezTo>
                    <a:pt x="1768499" y="5087187"/>
                    <a:pt x="1588763" y="5959151"/>
                    <a:pt x="1581070" y="6858191"/>
                  </a:cubicBezTo>
                  <a:lnTo>
                    <a:pt x="1771805" y="6858191"/>
                  </a:lnTo>
                  <a:cubicBezTo>
                    <a:pt x="1779499" y="5984765"/>
                    <a:pt x="1954148" y="5137780"/>
                    <a:pt x="2291496" y="4339799"/>
                  </a:cubicBezTo>
                  <a:cubicBezTo>
                    <a:pt x="2312070" y="4291329"/>
                    <a:pt x="2289436" y="4235359"/>
                    <a:pt x="2240951" y="4214797"/>
                  </a:cubicBezTo>
                  <a:cubicBezTo>
                    <a:pt x="2240888" y="4214766"/>
                    <a:pt x="2240824" y="4214740"/>
                    <a:pt x="2240760" y="4214715"/>
                  </a:cubicBezTo>
                  <a:close/>
                  <a:moveTo>
                    <a:pt x="2250170" y="2598095"/>
                  </a:moveTo>
                  <a:cubicBezTo>
                    <a:pt x="2206714" y="2568350"/>
                    <a:pt x="2147370" y="2579447"/>
                    <a:pt x="2117609" y="2622883"/>
                  </a:cubicBezTo>
                  <a:cubicBezTo>
                    <a:pt x="1637146" y="3322742"/>
                    <a:pt x="1278195" y="4098599"/>
                    <a:pt x="1055848" y="4917803"/>
                  </a:cubicBezTo>
                  <a:cubicBezTo>
                    <a:pt x="1040138" y="4968059"/>
                    <a:pt x="1068151" y="5021531"/>
                    <a:pt x="1118422" y="5037242"/>
                  </a:cubicBezTo>
                  <a:cubicBezTo>
                    <a:pt x="1168694" y="5052948"/>
                    <a:pt x="1222182" y="5024944"/>
                    <a:pt x="1237899" y="4974688"/>
                  </a:cubicBezTo>
                  <a:cubicBezTo>
                    <a:pt x="1238611" y="4972400"/>
                    <a:pt x="1239240" y="4970093"/>
                    <a:pt x="1239781" y="4967760"/>
                  </a:cubicBezTo>
                  <a:cubicBezTo>
                    <a:pt x="1456596" y="4169149"/>
                    <a:pt x="1806538" y="3412786"/>
                    <a:pt x="2274902" y="2730488"/>
                  </a:cubicBezTo>
                  <a:cubicBezTo>
                    <a:pt x="2304581" y="2687090"/>
                    <a:pt x="2293518" y="2627860"/>
                    <a:pt x="2250170" y="2598095"/>
                  </a:cubicBezTo>
                  <a:close/>
                  <a:moveTo>
                    <a:pt x="5289222" y="4471365"/>
                  </a:moveTo>
                  <a:cubicBezTo>
                    <a:pt x="5247089" y="4439770"/>
                    <a:pt x="5187312" y="4448313"/>
                    <a:pt x="5155707" y="4490433"/>
                  </a:cubicBezTo>
                  <a:cubicBezTo>
                    <a:pt x="4642139" y="5174034"/>
                    <a:pt x="4359361" y="6003210"/>
                    <a:pt x="4348260" y="6858064"/>
                  </a:cubicBezTo>
                  <a:lnTo>
                    <a:pt x="4538996" y="6858064"/>
                  </a:lnTo>
                  <a:cubicBezTo>
                    <a:pt x="4550065" y="6044479"/>
                    <a:pt x="4819460" y="5255459"/>
                    <a:pt x="5308296" y="4604903"/>
                  </a:cubicBezTo>
                  <a:cubicBezTo>
                    <a:pt x="5339900" y="4562782"/>
                    <a:pt x="5331375" y="4503024"/>
                    <a:pt x="5289241" y="4471429"/>
                  </a:cubicBezTo>
                  <a:cubicBezTo>
                    <a:pt x="5289216" y="4471403"/>
                    <a:pt x="5289184" y="4471384"/>
                    <a:pt x="5289158" y="4471365"/>
                  </a:cubicBezTo>
                  <a:close/>
                  <a:moveTo>
                    <a:pt x="2682504" y="5323054"/>
                  </a:moveTo>
                  <a:cubicBezTo>
                    <a:pt x="2631558" y="5309764"/>
                    <a:pt x="2579475" y="5340266"/>
                    <a:pt x="2566155" y="5391189"/>
                  </a:cubicBezTo>
                  <a:cubicBezTo>
                    <a:pt x="2441510" y="5870327"/>
                    <a:pt x="2376125" y="6362940"/>
                    <a:pt x="2371478" y="6858000"/>
                  </a:cubicBezTo>
                  <a:lnTo>
                    <a:pt x="2562213" y="6858000"/>
                  </a:lnTo>
                  <a:cubicBezTo>
                    <a:pt x="2566810" y="6379148"/>
                    <a:pt x="2630122" y="5902679"/>
                    <a:pt x="2750724" y="5439240"/>
                  </a:cubicBezTo>
                  <a:cubicBezTo>
                    <a:pt x="2764018" y="5388310"/>
                    <a:pt x="2733513" y="5336243"/>
                    <a:pt x="2682567" y="5322927"/>
                  </a:cubicBezTo>
                  <a:close/>
                  <a:moveTo>
                    <a:pt x="4160068" y="5925910"/>
                  </a:moveTo>
                  <a:cubicBezTo>
                    <a:pt x="4108531" y="5915060"/>
                    <a:pt x="4057948" y="5948028"/>
                    <a:pt x="4047095" y="5999555"/>
                  </a:cubicBezTo>
                  <a:cubicBezTo>
                    <a:pt x="4047089" y="5999562"/>
                    <a:pt x="4047089" y="5999568"/>
                    <a:pt x="4047089" y="5999574"/>
                  </a:cubicBezTo>
                  <a:cubicBezTo>
                    <a:pt x="3988006" y="6282004"/>
                    <a:pt x="3956363" y="6569507"/>
                    <a:pt x="3952611" y="6858000"/>
                  </a:cubicBezTo>
                  <a:lnTo>
                    <a:pt x="4143347" y="6858000"/>
                  </a:lnTo>
                  <a:cubicBezTo>
                    <a:pt x="4147123" y="6582600"/>
                    <a:pt x="4177425" y="6308242"/>
                    <a:pt x="4233819" y="6038663"/>
                  </a:cubicBezTo>
                  <a:cubicBezTo>
                    <a:pt x="4244634" y="5987155"/>
                    <a:pt x="4211649" y="5936626"/>
                    <a:pt x="4160132" y="5925783"/>
                  </a:cubicBezTo>
                  <a:close/>
                  <a:moveTo>
                    <a:pt x="2089189" y="6428024"/>
                  </a:moveTo>
                  <a:cubicBezTo>
                    <a:pt x="2036629" y="6424783"/>
                    <a:pt x="1991399" y="6464762"/>
                    <a:pt x="1988163" y="6517325"/>
                  </a:cubicBezTo>
                  <a:cubicBezTo>
                    <a:pt x="1981233" y="6630015"/>
                    <a:pt x="1977228" y="6744293"/>
                    <a:pt x="1976147" y="6857937"/>
                  </a:cubicBezTo>
                  <a:lnTo>
                    <a:pt x="2166882" y="6857937"/>
                  </a:lnTo>
                  <a:cubicBezTo>
                    <a:pt x="2167900" y="6748170"/>
                    <a:pt x="2171778" y="6637832"/>
                    <a:pt x="2178454" y="6529020"/>
                  </a:cubicBezTo>
                  <a:cubicBezTo>
                    <a:pt x="2181645" y="6476520"/>
                    <a:pt x="2141737" y="6431393"/>
                    <a:pt x="2089253" y="6428088"/>
                  </a:cubicBezTo>
                  <a:close/>
                  <a:moveTo>
                    <a:pt x="3184583" y="972450"/>
                  </a:moveTo>
                  <a:cubicBezTo>
                    <a:pt x="3218833" y="1012264"/>
                    <a:pt x="3278838" y="1016897"/>
                    <a:pt x="3318797" y="982811"/>
                  </a:cubicBezTo>
                  <a:cubicBezTo>
                    <a:pt x="3763936" y="601738"/>
                    <a:pt x="4250629" y="272053"/>
                    <a:pt x="4769659" y="0"/>
                  </a:cubicBezTo>
                  <a:lnTo>
                    <a:pt x="4375472" y="0"/>
                  </a:lnTo>
                  <a:cubicBezTo>
                    <a:pt x="3957475" y="243105"/>
                    <a:pt x="3562373" y="523572"/>
                    <a:pt x="3195010" y="837960"/>
                  </a:cubicBezTo>
                  <a:cubicBezTo>
                    <a:pt x="3154981" y="872186"/>
                    <a:pt x="3150289" y="932364"/>
                    <a:pt x="3184526" y="972381"/>
                  </a:cubicBezTo>
                  <a:cubicBezTo>
                    <a:pt x="3184545" y="972406"/>
                    <a:pt x="3184564" y="972425"/>
                    <a:pt x="3184583" y="972450"/>
                  </a:cubicBezTo>
                  <a:close/>
                  <a:moveTo>
                    <a:pt x="3860550" y="1312617"/>
                  </a:moveTo>
                  <a:cubicBezTo>
                    <a:pt x="2823496" y="2150361"/>
                    <a:pt x="2039217" y="3259260"/>
                    <a:pt x="1594930" y="4515984"/>
                  </a:cubicBezTo>
                  <a:cubicBezTo>
                    <a:pt x="1577376" y="4565636"/>
                    <a:pt x="1603405" y="4620118"/>
                    <a:pt x="1653073" y="4637667"/>
                  </a:cubicBezTo>
                  <a:cubicBezTo>
                    <a:pt x="1702740" y="4655216"/>
                    <a:pt x="1757240" y="4629195"/>
                    <a:pt x="1774794" y="4579543"/>
                  </a:cubicBezTo>
                  <a:cubicBezTo>
                    <a:pt x="2207331" y="3355996"/>
                    <a:pt x="2970909" y="2276380"/>
                    <a:pt x="3980586" y="1460773"/>
                  </a:cubicBezTo>
                  <a:cubicBezTo>
                    <a:pt x="4021531" y="1427634"/>
                    <a:pt x="4027850" y="1367596"/>
                    <a:pt x="3994700" y="1326664"/>
                  </a:cubicBezTo>
                  <a:cubicBezTo>
                    <a:pt x="3961551" y="1285732"/>
                    <a:pt x="3901494" y="1279414"/>
                    <a:pt x="3860550" y="1312554"/>
                  </a:cubicBezTo>
                  <a:close/>
                  <a:moveTo>
                    <a:pt x="1208945" y="3617516"/>
                  </a:moveTo>
                  <a:cubicBezTo>
                    <a:pt x="1160835" y="3596077"/>
                    <a:pt x="1104454" y="3617687"/>
                    <a:pt x="1083015" y="3665782"/>
                  </a:cubicBezTo>
                  <a:cubicBezTo>
                    <a:pt x="1083009" y="3665795"/>
                    <a:pt x="1083002" y="3665808"/>
                    <a:pt x="1082996" y="3665820"/>
                  </a:cubicBezTo>
                  <a:cubicBezTo>
                    <a:pt x="859435" y="4168317"/>
                    <a:pt x="688555" y="4692614"/>
                    <a:pt x="573097" y="5230321"/>
                  </a:cubicBezTo>
                  <a:cubicBezTo>
                    <a:pt x="458636" y="5765430"/>
                    <a:pt x="398987" y="6310803"/>
                    <a:pt x="395077" y="6858000"/>
                  </a:cubicBezTo>
                  <a:lnTo>
                    <a:pt x="585812" y="6858000"/>
                  </a:lnTo>
                  <a:cubicBezTo>
                    <a:pt x="589655" y="6324252"/>
                    <a:pt x="647789" y="5792284"/>
                    <a:pt x="759318" y="5270300"/>
                  </a:cubicBezTo>
                  <a:cubicBezTo>
                    <a:pt x="872119" y="4745584"/>
                    <a:pt x="1038993" y="4233954"/>
                    <a:pt x="1257265" y="3743616"/>
                  </a:cubicBezTo>
                  <a:cubicBezTo>
                    <a:pt x="1278792" y="3695566"/>
                    <a:pt x="1257284" y="3639157"/>
                    <a:pt x="1209212" y="3617637"/>
                  </a:cubicBezTo>
                  <a:cubicBezTo>
                    <a:pt x="1209123" y="3617598"/>
                    <a:pt x="1209034" y="3617554"/>
                    <a:pt x="1208945" y="3617516"/>
                  </a:cubicBezTo>
                  <a:close/>
                  <a:moveTo>
                    <a:pt x="943632" y="5974532"/>
                  </a:moveTo>
                  <a:cubicBezTo>
                    <a:pt x="891294" y="5968659"/>
                    <a:pt x="844106" y="6006305"/>
                    <a:pt x="838219" y="6058620"/>
                  </a:cubicBezTo>
                  <a:cubicBezTo>
                    <a:pt x="808496" y="6324074"/>
                    <a:pt x="792557" y="6590926"/>
                    <a:pt x="790471" y="6858000"/>
                  </a:cubicBezTo>
                  <a:lnTo>
                    <a:pt x="981207" y="6858000"/>
                  </a:lnTo>
                  <a:cubicBezTo>
                    <a:pt x="983267" y="6597917"/>
                    <a:pt x="998799" y="6338127"/>
                    <a:pt x="1027746" y="6079658"/>
                  </a:cubicBezTo>
                  <a:cubicBezTo>
                    <a:pt x="1033475" y="6027432"/>
                    <a:pt x="995855" y="5980418"/>
                    <a:pt x="943632" y="5974532"/>
                  </a:cubicBezTo>
                  <a:close/>
                  <a:moveTo>
                    <a:pt x="2331805" y="1389587"/>
                  </a:moveTo>
                  <a:cubicBezTo>
                    <a:pt x="2707325" y="978292"/>
                    <a:pt x="3123535" y="606057"/>
                    <a:pt x="3574065" y="278578"/>
                  </a:cubicBezTo>
                  <a:cubicBezTo>
                    <a:pt x="3707535" y="181588"/>
                    <a:pt x="3843911" y="88728"/>
                    <a:pt x="3983193" y="0"/>
                  </a:cubicBezTo>
                  <a:lnTo>
                    <a:pt x="3637771" y="0"/>
                  </a:lnTo>
                  <a:cubicBezTo>
                    <a:pt x="3578433" y="40678"/>
                    <a:pt x="3519814" y="82118"/>
                    <a:pt x="3461913" y="124321"/>
                  </a:cubicBezTo>
                  <a:cubicBezTo>
                    <a:pt x="3000969" y="459401"/>
                    <a:pt x="2575133" y="840261"/>
                    <a:pt x="2190915" y="1261071"/>
                  </a:cubicBezTo>
                  <a:cubicBezTo>
                    <a:pt x="2155794" y="1300312"/>
                    <a:pt x="2159145" y="1360585"/>
                    <a:pt x="2198398" y="1395695"/>
                  </a:cubicBezTo>
                  <a:cubicBezTo>
                    <a:pt x="2237111" y="1430316"/>
                    <a:pt x="2296417" y="1427602"/>
                    <a:pt x="2331805" y="1389587"/>
                  </a:cubicBezTo>
                  <a:close/>
                  <a:moveTo>
                    <a:pt x="558283" y="4174100"/>
                  </a:moveTo>
                  <a:cubicBezTo>
                    <a:pt x="508369" y="4157308"/>
                    <a:pt x="454289" y="4184143"/>
                    <a:pt x="437484" y="4234036"/>
                  </a:cubicBezTo>
                  <a:cubicBezTo>
                    <a:pt x="152999" y="5079865"/>
                    <a:pt x="5315" y="5965653"/>
                    <a:pt x="0" y="6858000"/>
                  </a:cubicBezTo>
                  <a:lnTo>
                    <a:pt x="190735" y="6858000"/>
                  </a:lnTo>
                  <a:cubicBezTo>
                    <a:pt x="196021" y="5986354"/>
                    <a:pt x="340335" y="5121127"/>
                    <a:pt x="618237" y="4294926"/>
                  </a:cubicBezTo>
                  <a:cubicBezTo>
                    <a:pt x="635068" y="4245032"/>
                    <a:pt x="608253" y="4190944"/>
                    <a:pt x="558344" y="4174119"/>
                  </a:cubicBezTo>
                  <a:cubicBezTo>
                    <a:pt x="558323" y="4174113"/>
                    <a:pt x="558303" y="4174107"/>
                    <a:pt x="558283" y="4174100"/>
                  </a:cubicBezTo>
                  <a:close/>
                  <a:moveTo>
                    <a:pt x="3037844" y="3379615"/>
                  </a:moveTo>
                  <a:cubicBezTo>
                    <a:pt x="3010054" y="3424341"/>
                    <a:pt x="3023793" y="3483121"/>
                    <a:pt x="3068533" y="3510909"/>
                  </a:cubicBezTo>
                  <a:cubicBezTo>
                    <a:pt x="3111436" y="3537552"/>
                    <a:pt x="3167678" y="3526131"/>
                    <a:pt x="3196790" y="3484868"/>
                  </a:cubicBezTo>
                  <a:cubicBezTo>
                    <a:pt x="3756262" y="2640934"/>
                    <a:pt x="4511937" y="1945073"/>
                    <a:pt x="5399149" y="1456833"/>
                  </a:cubicBezTo>
                  <a:cubicBezTo>
                    <a:pt x="5438612" y="1435178"/>
                    <a:pt x="5478324" y="1413994"/>
                    <a:pt x="5518295" y="1393274"/>
                  </a:cubicBezTo>
                  <a:lnTo>
                    <a:pt x="5518295" y="1179080"/>
                  </a:lnTo>
                  <a:cubicBezTo>
                    <a:pt x="5447342" y="1214673"/>
                    <a:pt x="5377024" y="1251582"/>
                    <a:pt x="5307342" y="1289800"/>
                  </a:cubicBezTo>
                  <a:cubicBezTo>
                    <a:pt x="4393090" y="1792906"/>
                    <a:pt x="3614361" y="2509939"/>
                    <a:pt x="3037780" y="3379551"/>
                  </a:cubicBezTo>
                  <a:close/>
                  <a:moveTo>
                    <a:pt x="4015808" y="3381140"/>
                  </a:moveTo>
                  <a:cubicBezTo>
                    <a:pt x="3403115" y="4138641"/>
                    <a:pt x="2998006" y="5042404"/>
                    <a:pt x="2840242" y="6003706"/>
                  </a:cubicBezTo>
                  <a:cubicBezTo>
                    <a:pt x="2831761" y="6055671"/>
                    <a:pt x="2867028" y="6104675"/>
                    <a:pt x="2919009" y="6113154"/>
                  </a:cubicBezTo>
                  <a:cubicBezTo>
                    <a:pt x="2919009" y="6113154"/>
                    <a:pt x="2919016" y="6113154"/>
                    <a:pt x="2919016" y="6113154"/>
                  </a:cubicBezTo>
                  <a:cubicBezTo>
                    <a:pt x="2924121" y="6114012"/>
                    <a:pt x="2929290" y="6114438"/>
                    <a:pt x="2934465" y="6114425"/>
                  </a:cubicBezTo>
                  <a:cubicBezTo>
                    <a:pt x="2981183" y="6114381"/>
                    <a:pt x="3020989" y="6080504"/>
                    <a:pt x="3028498" y="6034405"/>
                  </a:cubicBezTo>
                  <a:cubicBezTo>
                    <a:pt x="3282755" y="4490388"/>
                    <a:pt x="4190147" y="3130744"/>
                    <a:pt x="5518613" y="2303182"/>
                  </a:cubicBezTo>
                  <a:lnTo>
                    <a:pt x="5518613" y="2080027"/>
                  </a:lnTo>
                  <a:cubicBezTo>
                    <a:pt x="4944729" y="2421681"/>
                    <a:pt x="4435910" y="2862252"/>
                    <a:pt x="4015745" y="3381331"/>
                  </a:cubicBezTo>
                  <a:close/>
                  <a:moveTo>
                    <a:pt x="3489188" y="3682663"/>
                  </a:moveTo>
                  <a:cubicBezTo>
                    <a:pt x="3520805" y="3682689"/>
                    <a:pt x="3550382" y="3667047"/>
                    <a:pt x="3568152" y="3640906"/>
                  </a:cubicBezTo>
                  <a:cubicBezTo>
                    <a:pt x="3901106" y="3151394"/>
                    <a:pt x="4306483" y="2715260"/>
                    <a:pt x="4770422" y="2347419"/>
                  </a:cubicBezTo>
                  <a:cubicBezTo>
                    <a:pt x="4811678" y="2314686"/>
                    <a:pt x="4818582" y="2254712"/>
                    <a:pt x="4785839" y="2213469"/>
                  </a:cubicBezTo>
                  <a:cubicBezTo>
                    <a:pt x="4753096" y="2172225"/>
                    <a:pt x="4693104" y="2165323"/>
                    <a:pt x="4651848" y="2198056"/>
                  </a:cubicBezTo>
                  <a:cubicBezTo>
                    <a:pt x="4172796" y="2577934"/>
                    <a:pt x="3754234" y="3028338"/>
                    <a:pt x="3410477" y="3533872"/>
                  </a:cubicBezTo>
                  <a:cubicBezTo>
                    <a:pt x="3380843" y="3577397"/>
                    <a:pt x="3392116" y="3636704"/>
                    <a:pt x="3435655" y="3666329"/>
                  </a:cubicBezTo>
                  <a:cubicBezTo>
                    <a:pt x="3451441" y="3677071"/>
                    <a:pt x="3470089" y="3682829"/>
                    <a:pt x="3489188" y="3682854"/>
                  </a:cubicBezTo>
                  <a:close/>
                  <a:moveTo>
                    <a:pt x="5235117" y="0"/>
                  </a:moveTo>
                  <a:cubicBezTo>
                    <a:pt x="5039295" y="89448"/>
                    <a:pt x="4847415" y="187160"/>
                    <a:pt x="4659477" y="293133"/>
                  </a:cubicBezTo>
                  <a:cubicBezTo>
                    <a:pt x="4613020" y="317947"/>
                    <a:pt x="4595485" y="375710"/>
                    <a:pt x="4620306" y="422150"/>
                  </a:cubicBezTo>
                  <a:cubicBezTo>
                    <a:pt x="4645127" y="468591"/>
                    <a:pt x="4702908" y="486122"/>
                    <a:pt x="4749364" y="461309"/>
                  </a:cubicBezTo>
                  <a:cubicBezTo>
                    <a:pt x="4750655" y="460619"/>
                    <a:pt x="4751933" y="459899"/>
                    <a:pt x="4753192" y="459149"/>
                  </a:cubicBezTo>
                  <a:cubicBezTo>
                    <a:pt x="5000906" y="319499"/>
                    <a:pt x="5256473" y="194249"/>
                    <a:pt x="5518613" y="84025"/>
                  </a:cubicBezTo>
                  <a:lnTo>
                    <a:pt x="5518613" y="0"/>
                  </a:lnTo>
                  <a:close/>
                  <a:moveTo>
                    <a:pt x="4506698" y="959040"/>
                  </a:moveTo>
                  <a:cubicBezTo>
                    <a:pt x="4534914" y="1003493"/>
                    <a:pt x="4593832" y="1016668"/>
                    <a:pt x="4638305" y="988467"/>
                  </a:cubicBezTo>
                  <a:cubicBezTo>
                    <a:pt x="4920053" y="809892"/>
                    <a:pt x="5214244" y="651732"/>
                    <a:pt x="5518613" y="515208"/>
                  </a:cubicBezTo>
                  <a:lnTo>
                    <a:pt x="5518613" y="306799"/>
                  </a:lnTo>
                  <a:cubicBezTo>
                    <a:pt x="5178233" y="454670"/>
                    <a:pt x="4849857" y="628751"/>
                    <a:pt x="4536453" y="827473"/>
                  </a:cubicBezTo>
                  <a:cubicBezTo>
                    <a:pt x="4491903" y="855559"/>
                    <a:pt x="4478558" y="914434"/>
                    <a:pt x="4506654" y="958970"/>
                  </a:cubicBezTo>
                  <a:cubicBezTo>
                    <a:pt x="4506666" y="958995"/>
                    <a:pt x="4506685" y="959014"/>
                    <a:pt x="4506698" y="959040"/>
                  </a:cubicBezTo>
                  <a:close/>
                  <a:moveTo>
                    <a:pt x="4505109" y="4769266"/>
                  </a:moveTo>
                  <a:cubicBezTo>
                    <a:pt x="4479111" y="4815060"/>
                    <a:pt x="4495178" y="4873248"/>
                    <a:pt x="4540986" y="4899237"/>
                  </a:cubicBezTo>
                  <a:cubicBezTo>
                    <a:pt x="4586794" y="4925227"/>
                    <a:pt x="4645000" y="4909165"/>
                    <a:pt x="4670998" y="4863371"/>
                  </a:cubicBezTo>
                  <a:cubicBezTo>
                    <a:pt x="4671334" y="4862767"/>
                    <a:pt x="4671672" y="4862163"/>
                    <a:pt x="4672002" y="4861553"/>
                  </a:cubicBezTo>
                  <a:cubicBezTo>
                    <a:pt x="4894546" y="4460236"/>
                    <a:pt x="5180426" y="4097461"/>
                    <a:pt x="5518613" y="3787218"/>
                  </a:cubicBezTo>
                  <a:lnTo>
                    <a:pt x="5518613" y="3532982"/>
                  </a:lnTo>
                  <a:cubicBezTo>
                    <a:pt x="5109015" y="3880656"/>
                    <a:pt x="4765659" y="4299483"/>
                    <a:pt x="4505109" y="4769266"/>
                  </a:cubicBezTo>
                  <a:close/>
                  <a:moveTo>
                    <a:pt x="5138541" y="6858000"/>
                  </a:moveTo>
                  <a:lnTo>
                    <a:pt x="5329276" y="6858000"/>
                  </a:lnTo>
                  <a:cubicBezTo>
                    <a:pt x="5336270" y="6515418"/>
                    <a:pt x="5400255" y="6176332"/>
                    <a:pt x="5518613" y="5854724"/>
                  </a:cubicBezTo>
                  <a:lnTo>
                    <a:pt x="5518613" y="5389791"/>
                  </a:lnTo>
                  <a:cubicBezTo>
                    <a:pt x="5516706" y="5392651"/>
                    <a:pt x="5514862" y="5395638"/>
                    <a:pt x="5513146" y="5398816"/>
                  </a:cubicBezTo>
                  <a:cubicBezTo>
                    <a:pt x="5276239" y="5849385"/>
                    <a:pt x="5147964" y="6349072"/>
                    <a:pt x="5138541" y="6858000"/>
                  </a:cubicBezTo>
                  <a:close/>
                  <a:moveTo>
                    <a:pt x="4985952" y="5893686"/>
                  </a:moveTo>
                  <a:cubicBezTo>
                    <a:pt x="5035970" y="5910160"/>
                    <a:pt x="5089878" y="5882988"/>
                    <a:pt x="5106370" y="5832987"/>
                  </a:cubicBezTo>
                  <a:cubicBezTo>
                    <a:pt x="5204847" y="5534978"/>
                    <a:pt x="5343543" y="5251798"/>
                    <a:pt x="5518613" y="4991277"/>
                  </a:cubicBezTo>
                  <a:lnTo>
                    <a:pt x="5518613" y="4667127"/>
                  </a:lnTo>
                  <a:cubicBezTo>
                    <a:pt x="5258469" y="4998866"/>
                    <a:pt x="5057911" y="5373234"/>
                    <a:pt x="4925871" y="5773559"/>
                  </a:cubicBezTo>
                  <a:cubicBezTo>
                    <a:pt x="4909525" y="5823396"/>
                    <a:pt x="4936514" y="5877065"/>
                    <a:pt x="4986271" y="5893686"/>
                  </a:cubicBezTo>
                  <a:close/>
                  <a:moveTo>
                    <a:pt x="4231022" y="3746922"/>
                  </a:moveTo>
                  <a:cubicBezTo>
                    <a:pt x="3547960" y="4641328"/>
                    <a:pt x="3172923" y="5732780"/>
                    <a:pt x="3162013" y="6858000"/>
                  </a:cubicBezTo>
                  <a:lnTo>
                    <a:pt x="3352748" y="6858000"/>
                  </a:lnTo>
                  <a:cubicBezTo>
                    <a:pt x="3371256" y="5227137"/>
                    <a:pt x="4178328" y="3706129"/>
                    <a:pt x="5518613" y="2776187"/>
                  </a:cubicBezTo>
                  <a:lnTo>
                    <a:pt x="5518613" y="2545913"/>
                  </a:lnTo>
                  <a:cubicBezTo>
                    <a:pt x="5487758" y="2566252"/>
                    <a:pt x="5457088" y="2586909"/>
                    <a:pt x="5426615" y="2607883"/>
                  </a:cubicBezTo>
                  <a:cubicBezTo>
                    <a:pt x="4970414" y="2922055"/>
                    <a:pt x="4566875" y="3306503"/>
                    <a:pt x="4231022" y="3746922"/>
                  </a:cubicBezTo>
                  <a:close/>
                  <a:moveTo>
                    <a:pt x="4908260" y="6204806"/>
                  </a:moveTo>
                  <a:cubicBezTo>
                    <a:pt x="4856386" y="6195698"/>
                    <a:pt x="4806947" y="6230357"/>
                    <a:pt x="4797837" y="6282220"/>
                  </a:cubicBezTo>
                  <a:cubicBezTo>
                    <a:pt x="4797830" y="6282240"/>
                    <a:pt x="4797830" y="6282265"/>
                    <a:pt x="4797824" y="6282284"/>
                  </a:cubicBezTo>
                  <a:cubicBezTo>
                    <a:pt x="4764509" y="6472452"/>
                    <a:pt x="4746160" y="6664972"/>
                    <a:pt x="4742956" y="6858000"/>
                  </a:cubicBezTo>
                  <a:lnTo>
                    <a:pt x="4933691" y="6858000"/>
                  </a:lnTo>
                  <a:cubicBezTo>
                    <a:pt x="4936800" y="6676031"/>
                    <a:pt x="4954081" y="6494507"/>
                    <a:pt x="4985380" y="6315208"/>
                  </a:cubicBezTo>
                  <a:cubicBezTo>
                    <a:pt x="4994510" y="6263445"/>
                    <a:pt x="4960013" y="6214067"/>
                    <a:pt x="4908260" y="6204806"/>
                  </a:cubicBezTo>
                  <a:close/>
                  <a:moveTo>
                    <a:pt x="4560803" y="3966517"/>
                  </a:moveTo>
                  <a:cubicBezTo>
                    <a:pt x="4263180" y="4352091"/>
                    <a:pt x="4025727" y="4780535"/>
                    <a:pt x="3856544" y="5237250"/>
                  </a:cubicBezTo>
                  <a:cubicBezTo>
                    <a:pt x="3838253" y="5286641"/>
                    <a:pt x="3863468" y="5341505"/>
                    <a:pt x="3912875" y="5359791"/>
                  </a:cubicBezTo>
                  <a:cubicBezTo>
                    <a:pt x="3962282" y="5378077"/>
                    <a:pt x="4017163" y="5352869"/>
                    <a:pt x="4035454" y="5303478"/>
                  </a:cubicBezTo>
                  <a:cubicBezTo>
                    <a:pt x="4333199" y="4501537"/>
                    <a:pt x="4846398" y="3797203"/>
                    <a:pt x="5518613" y="3267942"/>
                  </a:cubicBezTo>
                  <a:lnTo>
                    <a:pt x="5518613" y="3027944"/>
                  </a:lnTo>
                  <a:cubicBezTo>
                    <a:pt x="5157405" y="3294948"/>
                    <a:pt x="4835056" y="3610823"/>
                    <a:pt x="4560803" y="3966517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3"/>
            <p:cNvSpPr/>
            <p:nvPr/>
          </p:nvSpPr>
          <p:spPr>
            <a:xfrm>
              <a:off x="5330737" y="210583"/>
              <a:ext cx="3668526" cy="4753341"/>
            </a:xfrm>
            <a:custGeom>
              <a:rect b="b" l="l" r="r" t="t"/>
              <a:pathLst>
                <a:path extrusionOk="0" h="6337788" w="4891368">
                  <a:moveTo>
                    <a:pt x="745243" y="3328976"/>
                  </a:moveTo>
                  <a:cubicBezTo>
                    <a:pt x="615034" y="3317536"/>
                    <a:pt x="605370" y="3517682"/>
                    <a:pt x="735833" y="3519144"/>
                  </a:cubicBezTo>
                  <a:cubicBezTo>
                    <a:pt x="854598" y="3519335"/>
                    <a:pt x="863499" y="3340544"/>
                    <a:pt x="745243" y="3328976"/>
                  </a:cubicBezTo>
                  <a:close/>
                  <a:moveTo>
                    <a:pt x="1658484" y="6147620"/>
                  </a:moveTo>
                  <a:cubicBezTo>
                    <a:pt x="1528275" y="6136180"/>
                    <a:pt x="1518611" y="6336390"/>
                    <a:pt x="1649138" y="6337788"/>
                  </a:cubicBezTo>
                  <a:cubicBezTo>
                    <a:pt x="1767903" y="6337916"/>
                    <a:pt x="1776676" y="6159125"/>
                    <a:pt x="1658484" y="6147620"/>
                  </a:cubicBezTo>
                  <a:close/>
                  <a:moveTo>
                    <a:pt x="1259974" y="4171957"/>
                  </a:moveTo>
                  <a:cubicBezTo>
                    <a:pt x="1129765" y="4160580"/>
                    <a:pt x="1119783" y="4360664"/>
                    <a:pt x="1250564" y="4362189"/>
                  </a:cubicBezTo>
                  <a:cubicBezTo>
                    <a:pt x="1369329" y="4362253"/>
                    <a:pt x="1378166" y="4183652"/>
                    <a:pt x="1259974" y="4171957"/>
                  </a:cubicBezTo>
                  <a:close/>
                  <a:moveTo>
                    <a:pt x="1778774" y="3926811"/>
                  </a:moveTo>
                  <a:cubicBezTo>
                    <a:pt x="1648566" y="3915307"/>
                    <a:pt x="1638902" y="4115517"/>
                    <a:pt x="1769365" y="4116979"/>
                  </a:cubicBezTo>
                  <a:cubicBezTo>
                    <a:pt x="1888066" y="4117487"/>
                    <a:pt x="1896967" y="3938442"/>
                    <a:pt x="1778774" y="3926811"/>
                  </a:cubicBezTo>
                  <a:close/>
                  <a:moveTo>
                    <a:pt x="2490854" y="5643345"/>
                  </a:moveTo>
                  <a:cubicBezTo>
                    <a:pt x="2372661" y="5654976"/>
                    <a:pt x="2381499" y="5833513"/>
                    <a:pt x="2500200" y="5833576"/>
                  </a:cubicBezTo>
                  <a:cubicBezTo>
                    <a:pt x="2630790" y="5832115"/>
                    <a:pt x="2621062" y="5632095"/>
                    <a:pt x="2490727" y="5643408"/>
                  </a:cubicBezTo>
                  <a:close/>
                  <a:moveTo>
                    <a:pt x="1817685" y="949650"/>
                  </a:moveTo>
                  <a:cubicBezTo>
                    <a:pt x="1699556" y="961282"/>
                    <a:pt x="1708330" y="1139882"/>
                    <a:pt x="1827031" y="1139882"/>
                  </a:cubicBezTo>
                  <a:cubicBezTo>
                    <a:pt x="1957811" y="1138420"/>
                    <a:pt x="1947957" y="938337"/>
                    <a:pt x="1817685" y="949650"/>
                  </a:cubicBezTo>
                  <a:close/>
                  <a:moveTo>
                    <a:pt x="1761990" y="2491334"/>
                  </a:moveTo>
                  <a:cubicBezTo>
                    <a:pt x="1892707" y="2489745"/>
                    <a:pt x="1882789" y="2289725"/>
                    <a:pt x="1752580" y="2301102"/>
                  </a:cubicBezTo>
                  <a:cubicBezTo>
                    <a:pt x="1634388" y="2312734"/>
                    <a:pt x="1643289" y="2491334"/>
                    <a:pt x="1761990" y="2491334"/>
                  </a:cubicBezTo>
                  <a:close/>
                  <a:moveTo>
                    <a:pt x="722863" y="4567103"/>
                  </a:moveTo>
                  <a:cubicBezTo>
                    <a:pt x="592591" y="4555789"/>
                    <a:pt x="582990" y="4755682"/>
                    <a:pt x="713453" y="4757334"/>
                  </a:cubicBezTo>
                  <a:cubicBezTo>
                    <a:pt x="832154" y="4757334"/>
                    <a:pt x="841119" y="4578734"/>
                    <a:pt x="722863" y="4567103"/>
                  </a:cubicBezTo>
                  <a:close/>
                  <a:moveTo>
                    <a:pt x="4272069" y="190694"/>
                  </a:moveTo>
                  <a:cubicBezTo>
                    <a:pt x="4402786" y="189105"/>
                    <a:pt x="4392868" y="-10851"/>
                    <a:pt x="4262659" y="463"/>
                  </a:cubicBezTo>
                  <a:cubicBezTo>
                    <a:pt x="4144467" y="12157"/>
                    <a:pt x="4153304" y="190758"/>
                    <a:pt x="4272069" y="190694"/>
                  </a:cubicBezTo>
                  <a:close/>
                  <a:moveTo>
                    <a:pt x="84153" y="3888675"/>
                  </a:moveTo>
                  <a:cubicBezTo>
                    <a:pt x="-33721" y="3900434"/>
                    <a:pt x="-25138" y="4079352"/>
                    <a:pt x="93436" y="4079352"/>
                  </a:cubicBezTo>
                  <a:cubicBezTo>
                    <a:pt x="224280" y="4077445"/>
                    <a:pt x="214235" y="3877425"/>
                    <a:pt x="84153" y="3888675"/>
                  </a:cubicBezTo>
                  <a:close/>
                  <a:moveTo>
                    <a:pt x="489339" y="5693238"/>
                  </a:moveTo>
                  <a:cubicBezTo>
                    <a:pt x="371210" y="5704679"/>
                    <a:pt x="379984" y="5883470"/>
                    <a:pt x="498685" y="5883407"/>
                  </a:cubicBezTo>
                  <a:cubicBezTo>
                    <a:pt x="629403" y="5882135"/>
                    <a:pt x="619611" y="5681925"/>
                    <a:pt x="489339" y="5693366"/>
                  </a:cubicBezTo>
                  <a:close/>
                  <a:moveTo>
                    <a:pt x="2214860" y="5039345"/>
                  </a:moveTo>
                  <a:cubicBezTo>
                    <a:pt x="2096731" y="5050976"/>
                    <a:pt x="2105504" y="5229576"/>
                    <a:pt x="2224206" y="5229576"/>
                  </a:cubicBezTo>
                  <a:cubicBezTo>
                    <a:pt x="2354923" y="5228178"/>
                    <a:pt x="2345132" y="5028222"/>
                    <a:pt x="2214860" y="5039472"/>
                  </a:cubicBezTo>
                  <a:close/>
                  <a:moveTo>
                    <a:pt x="4448054" y="5922813"/>
                  </a:moveTo>
                  <a:cubicBezTo>
                    <a:pt x="4329862" y="5934444"/>
                    <a:pt x="4338763" y="6113108"/>
                    <a:pt x="4457464" y="6113044"/>
                  </a:cubicBezTo>
                  <a:cubicBezTo>
                    <a:pt x="4588435" y="6111774"/>
                    <a:pt x="4578326" y="5911754"/>
                    <a:pt x="4448054" y="5923067"/>
                  </a:cubicBezTo>
                  <a:close/>
                  <a:moveTo>
                    <a:pt x="4267491" y="1896804"/>
                  </a:moveTo>
                  <a:cubicBezTo>
                    <a:pt x="4149299" y="1908372"/>
                    <a:pt x="4158136" y="2086973"/>
                    <a:pt x="4276837" y="2087036"/>
                  </a:cubicBezTo>
                  <a:cubicBezTo>
                    <a:pt x="4407554" y="2085765"/>
                    <a:pt x="4397700" y="1885682"/>
                    <a:pt x="4267491" y="1897059"/>
                  </a:cubicBezTo>
                  <a:close/>
                  <a:moveTo>
                    <a:pt x="4153050" y="722301"/>
                  </a:moveTo>
                  <a:cubicBezTo>
                    <a:pt x="4283831" y="720775"/>
                    <a:pt x="4273849" y="520755"/>
                    <a:pt x="4143704" y="532069"/>
                  </a:cubicBezTo>
                  <a:cubicBezTo>
                    <a:pt x="4025384" y="543954"/>
                    <a:pt x="4034222" y="722491"/>
                    <a:pt x="4152923" y="722555"/>
                  </a:cubicBezTo>
                  <a:close/>
                  <a:moveTo>
                    <a:pt x="4144848" y="4439731"/>
                  </a:moveTo>
                  <a:cubicBezTo>
                    <a:pt x="4026719" y="4451362"/>
                    <a:pt x="4035557" y="4629962"/>
                    <a:pt x="4154258" y="4629962"/>
                  </a:cubicBezTo>
                  <a:cubicBezTo>
                    <a:pt x="4284975" y="4628373"/>
                    <a:pt x="4275184" y="4428417"/>
                    <a:pt x="4144848" y="4439731"/>
                  </a:cubicBezTo>
                  <a:close/>
                  <a:moveTo>
                    <a:pt x="4591233" y="5427499"/>
                  </a:moveTo>
                  <a:cubicBezTo>
                    <a:pt x="4461278" y="5416058"/>
                    <a:pt x="4451042" y="5616269"/>
                    <a:pt x="4582078" y="5617476"/>
                  </a:cubicBezTo>
                  <a:cubicBezTo>
                    <a:pt x="4700524" y="5617858"/>
                    <a:pt x="4709235" y="5439067"/>
                    <a:pt x="4591233" y="5427499"/>
                  </a:cubicBezTo>
                  <a:close/>
                  <a:moveTo>
                    <a:pt x="4806955" y="4171957"/>
                  </a:moveTo>
                  <a:cubicBezTo>
                    <a:pt x="4676746" y="4160580"/>
                    <a:pt x="4667082" y="4360600"/>
                    <a:pt x="4797609" y="4362189"/>
                  </a:cubicBezTo>
                  <a:cubicBezTo>
                    <a:pt x="4916373" y="4362189"/>
                    <a:pt x="4925401" y="4183589"/>
                    <a:pt x="4806955" y="4171957"/>
                  </a:cubicBezTo>
                  <a:close/>
                  <a:moveTo>
                    <a:pt x="3486302" y="1201216"/>
                  </a:moveTo>
                  <a:cubicBezTo>
                    <a:pt x="3605003" y="1201216"/>
                    <a:pt x="3613841" y="1022616"/>
                    <a:pt x="3495648" y="1010985"/>
                  </a:cubicBezTo>
                  <a:cubicBezTo>
                    <a:pt x="3365439" y="999608"/>
                    <a:pt x="3355585" y="1199627"/>
                    <a:pt x="3486302" y="1201216"/>
                  </a:cubicBezTo>
                  <a:close/>
                  <a:moveTo>
                    <a:pt x="2813387" y="534738"/>
                  </a:moveTo>
                  <a:cubicBezTo>
                    <a:pt x="2695259" y="546370"/>
                    <a:pt x="2704032" y="724906"/>
                    <a:pt x="2822734" y="724970"/>
                  </a:cubicBezTo>
                  <a:cubicBezTo>
                    <a:pt x="2953451" y="723445"/>
                    <a:pt x="2943660" y="523425"/>
                    <a:pt x="2813387" y="534738"/>
                  </a:cubicBezTo>
                  <a:close/>
                  <a:moveTo>
                    <a:pt x="3045640" y="3211646"/>
                  </a:moveTo>
                  <a:cubicBezTo>
                    <a:pt x="2927447" y="3223278"/>
                    <a:pt x="2936285" y="3401878"/>
                    <a:pt x="3055049" y="3401878"/>
                  </a:cubicBezTo>
                  <a:cubicBezTo>
                    <a:pt x="3185767" y="3400289"/>
                    <a:pt x="3175848" y="3200333"/>
                    <a:pt x="3045640" y="3211646"/>
                  </a:cubicBezTo>
                  <a:close/>
                  <a:moveTo>
                    <a:pt x="3521080" y="4894812"/>
                  </a:moveTo>
                  <a:cubicBezTo>
                    <a:pt x="3390871" y="4883499"/>
                    <a:pt x="3381207" y="5083518"/>
                    <a:pt x="3511734" y="5085044"/>
                  </a:cubicBezTo>
                  <a:cubicBezTo>
                    <a:pt x="3630498" y="5085044"/>
                    <a:pt x="3639272" y="4906507"/>
                    <a:pt x="3521080" y="4894812"/>
                  </a:cubicBezTo>
                  <a:close/>
                  <a:moveTo>
                    <a:pt x="3706220" y="5642900"/>
                  </a:moveTo>
                  <a:cubicBezTo>
                    <a:pt x="3581606" y="5643599"/>
                    <a:pt x="3581606" y="5832877"/>
                    <a:pt x="3706220" y="5833576"/>
                  </a:cubicBezTo>
                  <a:cubicBezTo>
                    <a:pt x="3830834" y="5832941"/>
                    <a:pt x="3830897" y="5643662"/>
                    <a:pt x="3706220" y="5642900"/>
                  </a:cubicBezTo>
                  <a:close/>
                  <a:moveTo>
                    <a:pt x="2673642" y="3056499"/>
                  </a:moveTo>
                  <a:cubicBezTo>
                    <a:pt x="2555513" y="3068131"/>
                    <a:pt x="2564351" y="3246731"/>
                    <a:pt x="2683051" y="3246731"/>
                  </a:cubicBezTo>
                  <a:cubicBezTo>
                    <a:pt x="2813769" y="3245206"/>
                    <a:pt x="2803914" y="3045186"/>
                    <a:pt x="2673642" y="3056499"/>
                  </a:cubicBezTo>
                  <a:close/>
                </a:path>
              </a:pathLst>
            </a:custGeom>
            <a:solidFill>
              <a:srgbClr val="004591">
                <a:alpha val="4313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6" name="Google Shape;126;p23"/>
          <p:cNvSpPr txBox="1"/>
          <p:nvPr>
            <p:ph idx="1" type="body"/>
          </p:nvPr>
        </p:nvSpPr>
        <p:spPr>
          <a:xfrm>
            <a:off x="855300" y="4406300"/>
            <a:ext cx="74334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ts val="1800"/>
              <a:buNone/>
              <a:defRPr sz="1800">
                <a:solidFill>
                  <a:schemeClr val="accent2"/>
                </a:solidFill>
              </a:defRPr>
            </a:lvl1pPr>
          </a:lstStyle>
          <a:p/>
        </p:txBody>
      </p:sp>
      <p:sp>
        <p:nvSpPr>
          <p:cNvPr id="127" name="Google Shape;127;p23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b="1" i="0" sz="3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b="1" i="0" sz="3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b="1" i="0" sz="3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b="1" i="0" sz="3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b="1" i="0" sz="3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b="1" i="0" sz="3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b="1" i="0" sz="3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b="1" i="0" sz="3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  <a:defRPr b="1" i="0" sz="30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855300" y="14301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●"/>
              <a:defRPr b="0" i="0" sz="2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Char char="○"/>
              <a:defRPr b="0" i="0" sz="2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b="0" i="0" sz="2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b="0" i="0" sz="2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b="0" i="0" sz="2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■"/>
              <a:defRPr b="0" i="0" sz="2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●"/>
              <a:defRPr b="0" i="0" sz="2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 Light"/>
              <a:buChar char="○"/>
              <a:defRPr b="0" i="0" sz="2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Montserrat Light"/>
              <a:buChar char="■"/>
              <a:defRPr b="0" i="0" sz="2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1" i="0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4.png"/><Relationship Id="rId5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gif"/><Relationship Id="rId4" Type="http://schemas.openxmlformats.org/officeDocument/2006/relationships/hyperlink" Target="https://docs.microsoft.com/en-us/power-bi/connect-data/desktop-data-sources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2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1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gif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gif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gif"/><Relationship Id="rId4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3.gif"/><Relationship Id="rId4" Type="http://schemas.openxmlformats.org/officeDocument/2006/relationships/image" Target="../media/image3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8.png"/><Relationship Id="rId5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5.png"/><Relationship Id="rId5" Type="http://schemas.openxmlformats.org/officeDocument/2006/relationships/image" Target="../media/image8.png"/><Relationship Id="rId6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6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ctrTitle"/>
          </p:nvPr>
        </p:nvSpPr>
        <p:spPr>
          <a:xfrm>
            <a:off x="896990" y="448117"/>
            <a:ext cx="7350020" cy="207009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b="0" i="0" lang="en" sz="4800" u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Santa Barbara Public Defender Data Dashboard Using PowerBI</a:t>
            </a:r>
            <a:endParaRPr sz="4800"/>
          </a:p>
        </p:txBody>
      </p:sp>
      <p:sp>
        <p:nvSpPr>
          <p:cNvPr id="133" name="Google Shape;133;p24"/>
          <p:cNvSpPr txBox="1"/>
          <p:nvPr/>
        </p:nvSpPr>
        <p:spPr>
          <a:xfrm>
            <a:off x="1311422" y="3194833"/>
            <a:ext cx="6521156" cy="1231106"/>
          </a:xfrm>
          <a:prstGeom prst="rect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Presented by: Yara Ajjawi, Markniel Cruz, Jevon Fan, Suresh Ghimire, Jiajun Gu, DeQing</a:t>
            </a:r>
            <a:endParaRPr b="0" i="0" sz="12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Liang, Elton Lin, Edwin Lugo Bautista, Tommy Ly, Winston Pham, Alvin Truong 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Project Advisor: Dr. Chengyu Sun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4"/>
          <p:cNvSpPr txBox="1"/>
          <p:nvPr/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3"/>
          <p:cNvSpPr txBox="1"/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Generations</a:t>
            </a:r>
            <a:endParaRPr/>
          </a:p>
        </p:txBody>
      </p:sp>
      <p:sp>
        <p:nvSpPr>
          <p:cNvPr id="219" name="Google Shape;219;p33"/>
          <p:cNvSpPr txBox="1"/>
          <p:nvPr/>
        </p:nvSpPr>
        <p:spPr>
          <a:xfrm>
            <a:off x="855300" y="1378850"/>
            <a:ext cx="29796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●"/>
            </a:pPr>
            <a:r>
              <a:rPr lang="en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Issues early on with acquiring data needed to create PowerBI visuals 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●"/>
            </a:pPr>
            <a:r>
              <a:rPr lang="en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Attempted to create a data generator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Light"/>
              <a:buChar char="●"/>
            </a:pPr>
            <a:r>
              <a:rPr lang="en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Turned to web based data generator</a:t>
            </a:r>
            <a:endParaRPr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pic>
        <p:nvPicPr>
          <p:cNvPr id="220" name="Google Shape;22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8875" y="1378850"/>
            <a:ext cx="5245114" cy="305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/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Generations</a:t>
            </a:r>
            <a:endParaRPr/>
          </a:p>
        </p:txBody>
      </p:sp>
      <p:pic>
        <p:nvPicPr>
          <p:cNvPr id="226" name="Google Shape;22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06950" y="1320850"/>
            <a:ext cx="4582475" cy="36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4"/>
          <p:cNvSpPr txBox="1"/>
          <p:nvPr/>
        </p:nvSpPr>
        <p:spPr>
          <a:xfrm>
            <a:off x="855300" y="1232300"/>
            <a:ext cx="31896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Software program able to handle loads of data generation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Montserrat Light"/>
              <a:buChar char="●"/>
            </a:pP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Easy to generate schemas with </a:t>
            </a: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multiple</a:t>
            </a:r>
            <a:r>
              <a:rPr lang="en">
                <a:latin typeface="Montserrat Light"/>
                <a:ea typeface="Montserrat Light"/>
                <a:cs typeface="Montserrat Light"/>
                <a:sym typeface="Montserrat Light"/>
              </a:rPr>
              <a:t> properties to store in SQL server </a:t>
            </a:r>
            <a:endParaRPr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/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Storage</a:t>
            </a:r>
            <a:endParaRPr/>
          </a:p>
        </p:txBody>
      </p:sp>
      <p:sp>
        <p:nvSpPr>
          <p:cNvPr id="233" name="Google Shape;233;p35"/>
          <p:cNvSpPr txBox="1"/>
          <p:nvPr>
            <p:ph idx="4294967295" type="body"/>
          </p:nvPr>
        </p:nvSpPr>
        <p:spPr>
          <a:xfrm>
            <a:off x="855300" y="1367050"/>
            <a:ext cx="4205700" cy="3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/>
              <a:t>Microsoft SQL Server</a:t>
            </a:r>
            <a:endParaRPr b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/>
          </a:p>
          <a:p>
            <a:pPr indent="-234950" lvl="0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•"/>
            </a:pPr>
            <a:r>
              <a:rPr lang="en" sz="1600">
                <a:latin typeface="Montserrat"/>
                <a:ea typeface="Montserrat"/>
                <a:cs typeface="Montserrat"/>
                <a:sym typeface="Montserrat"/>
              </a:rPr>
              <a:t>Data are stored based on client’s schema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Tables from the database are imported to Power BI 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30200" lvl="0" marL="914400" rtl="0" algn="l"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" sz="1600"/>
              <a:t>Only queries data can also be imported without whole table </a:t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-234950" lvl="0" marL="7429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Arial"/>
              <a:buChar char="•"/>
            </a:pPr>
            <a:r>
              <a:rPr lang="en" sz="1600"/>
              <a:t>Queries results are used to generate the desired reports in Power BI</a:t>
            </a:r>
            <a:endParaRPr sz="16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  <p:pic>
        <p:nvPicPr>
          <p:cNvPr id="234" name="Google Shape;23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0900" y="1232300"/>
            <a:ext cx="3992600" cy="207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/>
          <p:nvPr>
            <p:ph type="title"/>
          </p:nvPr>
        </p:nvSpPr>
        <p:spPr>
          <a:xfrm>
            <a:off x="225375" y="879409"/>
            <a:ext cx="3795423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What is PowerBI?</a:t>
            </a:r>
            <a:endParaRPr/>
          </a:p>
        </p:txBody>
      </p:sp>
      <p:sp>
        <p:nvSpPr>
          <p:cNvPr id="240" name="Google Shape;240;p3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41" name="Google Shape;241;p36"/>
          <p:cNvGrpSpPr/>
          <p:nvPr/>
        </p:nvGrpSpPr>
        <p:grpSpPr>
          <a:xfrm>
            <a:off x="855292" y="1291103"/>
            <a:ext cx="5790815" cy="3439250"/>
            <a:chOff x="2299142" y="1179528"/>
            <a:chExt cx="5790815" cy="3439250"/>
          </a:xfrm>
        </p:grpSpPr>
        <p:sp>
          <p:nvSpPr>
            <p:cNvPr id="242" name="Google Shape;242;p36"/>
            <p:cNvSpPr/>
            <p:nvPr/>
          </p:nvSpPr>
          <p:spPr>
            <a:xfrm rot="-6597333">
              <a:off x="4296826" y="3950027"/>
              <a:ext cx="586303" cy="586303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D0FF">
                    <a:alpha val="11372"/>
                  </a:srgbClr>
                </a:gs>
              </a:gsLst>
              <a:path path="circle">
                <a:fillToRect l="100%" t="100%"/>
              </a:path>
              <a:tileRect b="-100%" r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36"/>
            <p:cNvSpPr/>
            <p:nvPr/>
          </p:nvSpPr>
          <p:spPr>
            <a:xfrm rot="-6599386">
              <a:off x="2361171" y="3604583"/>
              <a:ext cx="440541" cy="440541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D0FF">
                    <a:alpha val="11372"/>
                  </a:srgbClr>
                </a:gs>
              </a:gsLst>
              <a:path path="circle">
                <a:fillToRect l="100%" t="100%"/>
              </a:path>
              <a:tileRect b="-100%" r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36"/>
            <p:cNvSpPr/>
            <p:nvPr/>
          </p:nvSpPr>
          <p:spPr>
            <a:xfrm rot="-6598839">
              <a:off x="2887641" y="2346984"/>
              <a:ext cx="1199287" cy="1199287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D0FF">
                    <a:alpha val="11372"/>
                  </a:srgbClr>
                </a:gs>
              </a:gsLst>
              <a:path path="circle">
                <a:fillToRect l="100%" t="100%"/>
              </a:path>
              <a:tileRect b="-100%" r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36"/>
            <p:cNvSpPr/>
            <p:nvPr/>
          </p:nvSpPr>
          <p:spPr>
            <a:xfrm rot="-6598620">
              <a:off x="6171716" y="1416188"/>
              <a:ext cx="1681581" cy="1681581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D0FF">
                    <a:alpha val="11372"/>
                  </a:srgbClr>
                </a:gs>
              </a:gsLst>
              <a:path path="circle">
                <a:fillToRect l="100%" t="100%"/>
              </a:path>
              <a:tileRect b="-100%" r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36"/>
            <p:cNvSpPr/>
            <p:nvPr/>
          </p:nvSpPr>
          <p:spPr>
            <a:xfrm rot="-6597866">
              <a:off x="2661829" y="2208216"/>
              <a:ext cx="629106" cy="62910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36"/>
            <p:cNvSpPr/>
            <p:nvPr/>
          </p:nvSpPr>
          <p:spPr>
            <a:xfrm rot="-6597701">
              <a:off x="3156925" y="1667343"/>
              <a:ext cx="274172" cy="274172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rgbClr val="00D0FF">
                    <a:alpha val="11372"/>
                  </a:srgbClr>
                </a:gs>
              </a:gsLst>
              <a:path path="circle">
                <a:fillToRect l="100%" t="100%"/>
              </a:path>
              <a:tileRect b="-100%" r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8" name="Google Shape;248;p36"/>
          <p:cNvGrpSpPr/>
          <p:nvPr/>
        </p:nvGrpSpPr>
        <p:grpSpPr>
          <a:xfrm>
            <a:off x="3003344" y="1927341"/>
            <a:ext cx="2440200" cy="2440200"/>
            <a:chOff x="4447194" y="1815766"/>
            <a:chExt cx="2440200" cy="2440200"/>
          </a:xfrm>
        </p:grpSpPr>
        <p:sp>
          <p:nvSpPr>
            <p:cNvPr id="249" name="Google Shape;249;p36"/>
            <p:cNvSpPr/>
            <p:nvPr/>
          </p:nvSpPr>
          <p:spPr>
            <a:xfrm>
              <a:off x="4447194" y="1815766"/>
              <a:ext cx="2440200" cy="2440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509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250" name="Google Shape;250;p36"/>
            <p:cNvSpPr txBox="1"/>
            <p:nvPr/>
          </p:nvSpPr>
          <p:spPr>
            <a:xfrm>
              <a:off x="4952570" y="2483322"/>
              <a:ext cx="1862700" cy="116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First introduced in July of 2011.</a:t>
              </a:r>
              <a:endParaRPr/>
            </a:p>
            <a:p>
              <a:pPr indent="0" lvl="0" marL="0" marR="0" rtl="0" algn="l">
                <a:lnSpc>
                  <a:spcPct val="100000"/>
                </a:lnSpc>
                <a:spcBef>
                  <a:spcPts val="1200"/>
                </a:spcBef>
                <a:spcAft>
                  <a:spcPts val="0"/>
                </a:spcAft>
                <a:buNone/>
              </a:pPr>
              <a:r>
                <a:rPr b="0" i="0" lang="en" sz="14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Part of the Microsoft Power Platform.</a:t>
              </a:r>
              <a:endParaRPr/>
            </a:p>
          </p:txBody>
        </p:sp>
      </p:grpSp>
      <p:grpSp>
        <p:nvGrpSpPr>
          <p:cNvPr id="251" name="Google Shape;251;p36"/>
          <p:cNvGrpSpPr/>
          <p:nvPr/>
        </p:nvGrpSpPr>
        <p:grpSpPr>
          <a:xfrm>
            <a:off x="2123087" y="1485628"/>
            <a:ext cx="1423800" cy="1423800"/>
            <a:chOff x="3490737" y="1374053"/>
            <a:chExt cx="1423800" cy="1423800"/>
          </a:xfrm>
        </p:grpSpPr>
        <p:sp>
          <p:nvSpPr>
            <p:cNvPr id="252" name="Google Shape;252;p36"/>
            <p:cNvSpPr/>
            <p:nvPr/>
          </p:nvSpPr>
          <p:spPr>
            <a:xfrm>
              <a:off x="3490737" y="1374053"/>
              <a:ext cx="1423800" cy="1423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509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accent2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253" name="Google Shape;253;p36"/>
            <p:cNvSpPr txBox="1"/>
            <p:nvPr/>
          </p:nvSpPr>
          <p:spPr>
            <a:xfrm>
              <a:off x="3718754" y="1613603"/>
              <a:ext cx="967800" cy="94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50"/>
                <a:buFont typeface="Arial"/>
                <a:buNone/>
              </a:pPr>
              <a:r>
                <a:rPr b="0" i="0" lang="en" sz="105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Business analytic tool / service created by Microsoft.</a:t>
              </a:r>
              <a:endParaRPr b="0" i="0" sz="1050" u="none" cap="none" strike="noStrike">
                <a:solidFill>
                  <a:schemeClr val="accent2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grpSp>
        <p:nvGrpSpPr>
          <p:cNvPr id="254" name="Google Shape;254;p36"/>
          <p:cNvGrpSpPr/>
          <p:nvPr/>
        </p:nvGrpSpPr>
        <p:grpSpPr>
          <a:xfrm>
            <a:off x="1800781" y="3116717"/>
            <a:ext cx="1498800" cy="1498800"/>
            <a:chOff x="663081" y="3785667"/>
            <a:chExt cx="1498800" cy="1498800"/>
          </a:xfrm>
        </p:grpSpPr>
        <p:sp>
          <p:nvSpPr>
            <p:cNvPr id="255" name="Google Shape;255;p36"/>
            <p:cNvSpPr/>
            <p:nvPr/>
          </p:nvSpPr>
          <p:spPr>
            <a:xfrm>
              <a:off x="663081" y="3785667"/>
              <a:ext cx="1498800" cy="14988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228600" rotWithShape="0" algn="tl" dir="5400000" dist="50800">
                <a:srgbClr val="000000">
                  <a:alpha val="54509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t/>
              </a:r>
              <a:endParaRPr b="0" i="0" sz="1500" u="none" cap="none" strike="noStrike">
                <a:solidFill>
                  <a:schemeClr val="accent2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  <p:sp>
          <p:nvSpPr>
            <p:cNvPr id="256" name="Google Shape;256;p36"/>
            <p:cNvSpPr txBox="1"/>
            <p:nvPr/>
          </p:nvSpPr>
          <p:spPr>
            <a:xfrm>
              <a:off x="711016" y="3909480"/>
              <a:ext cx="1391993" cy="124896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0" i="0" lang="en" sz="10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Data → Interactive Visuals</a:t>
              </a:r>
              <a:endParaRPr b="0" i="0" sz="1000" u="none" cap="none" strike="noStrike">
                <a:solidFill>
                  <a:schemeClr val="accent2"/>
                </a:solidFill>
                <a:latin typeface="Montserrat Light"/>
                <a:ea typeface="Montserrat Light"/>
                <a:cs typeface="Montserrat Light"/>
                <a:sym typeface="Montserrat Light"/>
              </a:endParaRPr>
            </a:p>
          </p:txBody>
        </p:sp>
      </p:grpSp>
      <p:pic>
        <p:nvPicPr>
          <p:cNvPr id="257" name="Google Shape;25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375" y="160863"/>
            <a:ext cx="2131128" cy="56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5594" y="3243114"/>
            <a:ext cx="3069340" cy="172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31533" y="1073303"/>
            <a:ext cx="4008826" cy="10196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7"/>
          <p:cNvSpPr txBox="1"/>
          <p:nvPr>
            <p:ph type="title"/>
          </p:nvPr>
        </p:nvSpPr>
        <p:spPr>
          <a:xfrm>
            <a:off x="267904" y="303105"/>
            <a:ext cx="4600822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Power BI Data Sources</a:t>
            </a:r>
            <a:endParaRPr/>
          </a:p>
        </p:txBody>
      </p:sp>
      <p:sp>
        <p:nvSpPr>
          <p:cNvPr id="265" name="Google Shape;265;p3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66" name="Google Shape;26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1229" y="861910"/>
            <a:ext cx="3644032" cy="4009054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37"/>
          <p:cNvSpPr txBox="1"/>
          <p:nvPr/>
        </p:nvSpPr>
        <p:spPr>
          <a:xfrm>
            <a:off x="225515" y="1111277"/>
            <a:ext cx="4575028" cy="42874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Supports several dataset and constantly growing compatibility.</a:t>
            </a:r>
            <a:endParaRPr/>
          </a:p>
          <a:p>
            <a:pPr indent="0" lvl="3" marL="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b="0" i="0" lang="en" sz="1200" u="sng" cap="none" strike="noStrike">
                <a:solidFill>
                  <a:schemeClr val="hlink"/>
                </a:solidFill>
                <a:latin typeface="Montserrat Light"/>
                <a:ea typeface="Montserrat Light"/>
                <a:cs typeface="Montserrat Light"/>
                <a:sym typeface="Montserrat Light"/>
                <a:hlinkClick r:id="rId4"/>
              </a:rPr>
              <a:t>https://docs.microsoft.com/en-us/power-bi/connect-data/desktop-data-sources</a:t>
            </a:r>
            <a:r>
              <a:rPr b="0" i="0" lang="en" sz="12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Dataset categorized into 6 groups:</a:t>
            </a:r>
            <a:endParaRPr/>
          </a:p>
          <a:p>
            <a:pPr indent="-285750" lvl="1" marL="7429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urier New"/>
              <a:buChar char="o"/>
            </a:pPr>
            <a:r>
              <a:rPr b="0" i="0" lang="en" sz="12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File</a:t>
            </a:r>
            <a:endParaRPr/>
          </a:p>
          <a:p>
            <a:pPr indent="-285750" lvl="1" marL="7429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urier New"/>
              <a:buChar char="o"/>
            </a:pPr>
            <a:r>
              <a:rPr b="0" i="0" lang="en" sz="12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Database</a:t>
            </a:r>
            <a:endParaRPr/>
          </a:p>
          <a:p>
            <a:pPr indent="-285750" lvl="1" marL="7429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urier New"/>
              <a:buChar char="o"/>
            </a:pPr>
            <a:r>
              <a:rPr b="0" i="0" lang="en" sz="12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Power Platform</a:t>
            </a:r>
            <a:endParaRPr/>
          </a:p>
          <a:p>
            <a:pPr indent="-285750" lvl="1" marL="7429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urier New"/>
              <a:buChar char="o"/>
            </a:pPr>
            <a:r>
              <a:rPr b="0" i="0" lang="en" sz="12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Azure</a:t>
            </a:r>
            <a:endParaRPr/>
          </a:p>
          <a:p>
            <a:pPr indent="-285750" lvl="1" marL="7429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urier New"/>
              <a:buChar char="o"/>
            </a:pPr>
            <a:r>
              <a:rPr b="0" i="0" lang="en" sz="12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Online Services</a:t>
            </a:r>
            <a:endParaRPr/>
          </a:p>
          <a:p>
            <a:pPr indent="-285750" lvl="1" marL="74295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Courier New"/>
              <a:buChar char="o"/>
            </a:pPr>
            <a:r>
              <a:rPr b="0" i="0" lang="en" sz="12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Other</a:t>
            </a:r>
            <a:endParaRPr/>
          </a:p>
          <a:p>
            <a:pPr indent="-342900" lvl="0" marL="342900" marR="0" rtl="0" algn="l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Mainly be using a SQL Server, CSVs, and Excel Workbooks files.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1E2124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	</a:t>
            </a:r>
            <a:endParaRPr b="0" i="0" sz="1200" u="none" cap="none" strike="noStrike">
              <a:solidFill>
                <a:srgbClr val="1E2124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1E2124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	</a:t>
            </a:r>
            <a:endParaRPr b="0" i="0" sz="1200" u="none" cap="none" strike="noStrike">
              <a:solidFill>
                <a:srgbClr val="1E2124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8"/>
          <p:cNvSpPr txBox="1"/>
          <p:nvPr>
            <p:ph idx="4294967295" type="title"/>
          </p:nvPr>
        </p:nvSpPr>
        <p:spPr>
          <a:xfrm>
            <a:off x="855300" y="231288"/>
            <a:ext cx="4618989" cy="88706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solidFill>
                  <a:schemeClr val="accent2"/>
                </a:solidFill>
              </a:rPr>
              <a:t>Different Visualization </a:t>
            </a:r>
            <a:br>
              <a:rPr lang="en">
                <a:solidFill>
                  <a:schemeClr val="accent2"/>
                </a:solidFill>
              </a:rPr>
            </a:br>
            <a:r>
              <a:rPr lang="en">
                <a:solidFill>
                  <a:schemeClr val="accent2"/>
                </a:solidFill>
              </a:rPr>
              <a:t>Types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273" name="Google Shape;273;p3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74" name="Google Shape;274;p38"/>
          <p:cNvSpPr txBox="1"/>
          <p:nvPr/>
        </p:nvSpPr>
        <p:spPr>
          <a:xfrm>
            <a:off x="855300" y="1436206"/>
            <a:ext cx="6241897" cy="180961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Range from Area and Column Charts → Maps, Decomposition    Trees, Ribbon Charts, etc.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Only worked with column, tables, cards, and funnels.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Looking into:</a:t>
            </a:r>
            <a:endParaRPr/>
          </a:p>
          <a:p>
            <a:pPr indent="-285750" lvl="1" marL="7429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Courier New"/>
              <a:buChar char="o"/>
            </a:pPr>
            <a:r>
              <a:rPr b="0" i="0" lang="en" sz="1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Maps,  Mapbox, Waterfall, Doughnut, Gauge, and Zebra Tables.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verview of report visualizations in Power BI service and Desktop - Power BI  | Microsoft Docs" id="275" name="Google Shape;27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82361" y="1436206"/>
            <a:ext cx="22860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wer BI Programming Language Explained - InfoWorks" id="276" name="Google Shape;276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4726" y="2893067"/>
            <a:ext cx="2931209" cy="21535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100000">
              <a:srgbClr val="D1F6FF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9"/>
          <p:cNvSpPr txBox="1"/>
          <p:nvPr>
            <p:ph idx="4294967295" type="ctrTitle"/>
          </p:nvPr>
        </p:nvSpPr>
        <p:spPr>
          <a:xfrm>
            <a:off x="770550" y="72669"/>
            <a:ext cx="7602900" cy="127168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</a:pPr>
            <a:r>
              <a:rPr b="1" i="0" lang="en" sz="2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Data Visualization:</a:t>
            </a:r>
            <a:br>
              <a:rPr b="1" i="0" lang="en" sz="2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" sz="2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External Dashboard Overview</a:t>
            </a:r>
            <a:br>
              <a:rPr b="1" i="0" lang="en" sz="2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i="0" sz="28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2" name="Google Shape;282;p3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83" name="Google Shape;283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0882" y="974956"/>
            <a:ext cx="7322235" cy="409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4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289" name="Google Shape;289;p40"/>
          <p:cNvSpPr txBox="1"/>
          <p:nvPr/>
        </p:nvSpPr>
        <p:spPr>
          <a:xfrm>
            <a:off x="770550" y="1"/>
            <a:ext cx="7602900" cy="124140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</a:pPr>
            <a:r>
              <a:rPr b="1" i="0" lang="en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Data Visualization:</a:t>
            </a:r>
            <a:br>
              <a:rPr b="1" i="0" lang="en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External Dashboard Additional Reports</a:t>
            </a:r>
            <a:br>
              <a:rPr b="1" i="0" lang="en" sz="2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i="0" sz="28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90" name="Google Shape;29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1132" y="962660"/>
            <a:ext cx="6661736" cy="4130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100000">
              <a:srgbClr val="D1F6FF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 txBox="1"/>
          <p:nvPr>
            <p:ph idx="4294967295" type="ctrTitle"/>
          </p:nvPr>
        </p:nvSpPr>
        <p:spPr>
          <a:xfrm>
            <a:off x="770550" y="72669"/>
            <a:ext cx="7602900" cy="127168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</a:pPr>
            <a:r>
              <a:rPr b="1" i="0" lang="en" sz="2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Data Visualization:</a:t>
            </a:r>
            <a:br>
              <a:rPr b="1" i="0" lang="en" sz="2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" sz="2800">
                <a:solidFill>
                  <a:schemeClr val="accent2"/>
                </a:solidFill>
              </a:rPr>
              <a:t>Internal Dashboards</a:t>
            </a:r>
            <a:br>
              <a:rPr b="1" i="0" lang="en" sz="28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b="1" i="0" sz="28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6" name="Google Shape;296;p4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7" name="Google Shape;29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0775" y="1001900"/>
            <a:ext cx="7062449" cy="4056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2"/>
          <p:cNvSpPr txBox="1"/>
          <p:nvPr>
            <p:ph type="title"/>
          </p:nvPr>
        </p:nvSpPr>
        <p:spPr>
          <a:xfrm>
            <a:off x="353791" y="600643"/>
            <a:ext cx="5005442" cy="3963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User Interactivity: Slicers</a:t>
            </a:r>
            <a:endParaRPr/>
          </a:p>
        </p:txBody>
      </p:sp>
      <p:sp>
        <p:nvSpPr>
          <p:cNvPr id="303" name="Google Shape;303;p4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4" name="Google Shape;304;p42"/>
          <p:cNvSpPr txBox="1"/>
          <p:nvPr/>
        </p:nvSpPr>
        <p:spPr>
          <a:xfrm>
            <a:off x="353791" y="1200151"/>
            <a:ext cx="5005442" cy="3203428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Visual sorters. </a:t>
            </a:r>
            <a:endParaRPr/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Allows users to select specific attributes to narrow down report visualizations.</a:t>
            </a:r>
            <a:endParaRPr/>
          </a:p>
          <a:p>
            <a:pPr indent="-171450" lvl="0" marL="1714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•"/>
            </a:pPr>
            <a:r>
              <a:rPr b="0" i="0" lang="en" sz="16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This Power BI project employs the use of vertically positioned responsive slicers, relative date slicers, and sync slicers (selecting one parameter affects multiple charts). </a:t>
            </a:r>
            <a:endParaRPr/>
          </a:p>
        </p:txBody>
      </p:sp>
      <p:pic>
        <p:nvPicPr>
          <p:cNvPr id="305" name="Google Shape;305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4434" y="64586"/>
            <a:ext cx="3004850" cy="1643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24434" y="1763985"/>
            <a:ext cx="3004850" cy="18693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24433" y="3689159"/>
            <a:ext cx="3004849" cy="1137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5"/>
          <p:cNvSpPr txBox="1"/>
          <p:nvPr>
            <p:ph type="title"/>
          </p:nvPr>
        </p:nvSpPr>
        <p:spPr>
          <a:xfrm>
            <a:off x="855300" y="660064"/>
            <a:ext cx="2469240" cy="51773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600"/>
              <a:t>Overview</a:t>
            </a:r>
            <a:endParaRPr sz="3600"/>
          </a:p>
        </p:txBody>
      </p:sp>
      <p:sp>
        <p:nvSpPr>
          <p:cNvPr id="140" name="Google Shape;140;p25"/>
          <p:cNvSpPr txBox="1"/>
          <p:nvPr>
            <p:ph idx="2" type="body"/>
          </p:nvPr>
        </p:nvSpPr>
        <p:spPr>
          <a:xfrm>
            <a:off x="4815606" y="1343385"/>
            <a:ext cx="3664978" cy="12646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b="1" lang="en" sz="1200"/>
              <a:t>Mission, Vision, Values</a:t>
            </a:r>
            <a:endParaRPr sz="1200"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" sz="1200"/>
              <a:t>Protect and defend the rights of their clients.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" sz="1200"/>
              <a:t>Provide effective, vigorous and loyal advocacy.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00"/>
              <a:buNone/>
            </a:pPr>
            <a:r>
              <a:rPr lang="en" sz="1200"/>
              <a:t>Provide these services in the most economical and efficient manner possible.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/>
          </a:p>
        </p:txBody>
      </p:sp>
      <p:sp>
        <p:nvSpPr>
          <p:cNvPr id="141" name="Google Shape;141;p25"/>
          <p:cNvSpPr txBox="1"/>
          <p:nvPr>
            <p:ph idx="1" type="body"/>
          </p:nvPr>
        </p:nvSpPr>
        <p:spPr>
          <a:xfrm>
            <a:off x="855300" y="1343385"/>
            <a:ext cx="3473100" cy="9799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Sponsored by: Santa Barbara County Public Defender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/>
              <a:t>Liaisons: Deepak Budwani, Sarah Rothschild , Bryan Burzon, Angella Stokke, Aidan Bassett</a:t>
            </a:r>
            <a:endParaRPr/>
          </a:p>
        </p:txBody>
      </p:sp>
      <p:sp>
        <p:nvSpPr>
          <p:cNvPr id="142" name="Google Shape;142;p2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3" name="Google Shape;143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19700" y="2607990"/>
            <a:ext cx="4328395" cy="2434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3"/>
          <p:cNvSpPr txBox="1"/>
          <p:nvPr>
            <p:ph idx="4294967295" type="ctrTitle"/>
          </p:nvPr>
        </p:nvSpPr>
        <p:spPr>
          <a:xfrm>
            <a:off x="425350" y="269018"/>
            <a:ext cx="4400986" cy="894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</a:pPr>
            <a:r>
              <a:rPr b="1" i="0" lang="en" sz="4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UX/UI Design</a:t>
            </a:r>
            <a:endParaRPr b="1" i="0" sz="48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3" name="Google Shape;313;p43"/>
          <p:cNvSpPr txBox="1"/>
          <p:nvPr>
            <p:ph idx="4294967295" type="subTitle"/>
          </p:nvPr>
        </p:nvSpPr>
        <p:spPr>
          <a:xfrm>
            <a:off x="364794" y="1530354"/>
            <a:ext cx="5182163" cy="29447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Montserrat Light"/>
              <a:buChar char="●"/>
            </a:pPr>
            <a:r>
              <a:rPr b="1" i="0" lang="en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Dashboards are operational and analytical. 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Montserrat Light"/>
              <a:buChar char="●"/>
            </a:pPr>
            <a:r>
              <a:rPr b="1" i="0" lang="en" sz="1800" u="none" cap="none" strike="noStrike">
                <a:solidFill>
                  <a:schemeClr val="accent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Color Palette: White, Blue and Gold.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Montserrat Light"/>
              <a:buChar char="●"/>
            </a:pPr>
            <a:r>
              <a:rPr b="1" i="0" lang="en" sz="18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Maximum of 5 graphs or charts on a single dashboard.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Montserrat Light"/>
              <a:buChar char="●"/>
            </a:pPr>
            <a:r>
              <a:rPr b="1" i="0" lang="en" sz="1800" u="none" cap="none" strike="noStrike">
                <a:solidFill>
                  <a:schemeClr val="accent4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Dashboards are interactive (buttons, drop-down menu)and user-friendly.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None/>
            </a:pPr>
            <a:r>
              <a:t/>
            </a:r>
            <a:endParaRPr b="0" i="0" sz="2400" u="none" cap="none" strike="noStrike">
              <a:solidFill>
                <a:schemeClr val="accent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2400"/>
              <a:buFont typeface="Montserrat Light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14" name="Google Shape;314;p43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15" name="Google Shape;31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8401" y="1092872"/>
            <a:ext cx="2460805" cy="2055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07840" y="3850810"/>
            <a:ext cx="3863833" cy="681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4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22" name="Google Shape;322;p44"/>
          <p:cNvSpPr txBox="1"/>
          <p:nvPr>
            <p:ph idx="4294967295" type="body"/>
          </p:nvPr>
        </p:nvSpPr>
        <p:spPr>
          <a:xfrm>
            <a:off x="434302" y="196318"/>
            <a:ext cx="5984665" cy="4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PowerBI Web App</a:t>
            </a:r>
            <a:endParaRPr b="1" sz="40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3" name="Google Shape;323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299" y="845666"/>
            <a:ext cx="8111515" cy="4207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5"/>
          <p:cNvSpPr txBox="1"/>
          <p:nvPr>
            <p:ph type="title"/>
          </p:nvPr>
        </p:nvSpPr>
        <p:spPr>
          <a:xfrm>
            <a:off x="315619" y="314893"/>
            <a:ext cx="3831757" cy="59011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000"/>
              <a:t>Workspaces</a:t>
            </a:r>
            <a:endParaRPr sz="4000"/>
          </a:p>
        </p:txBody>
      </p:sp>
      <p:sp>
        <p:nvSpPr>
          <p:cNvPr id="329" name="Google Shape;329;p45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30" name="Google Shape;330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2067" y="1211126"/>
            <a:ext cx="6207217" cy="3423668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45"/>
          <p:cNvSpPr txBox="1"/>
          <p:nvPr/>
        </p:nvSpPr>
        <p:spPr>
          <a:xfrm>
            <a:off x="208919" y="1535163"/>
            <a:ext cx="2455558" cy="231807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Ability to share workspaces with other colleagues.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Bundle collection of dashboards and reports into an app.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Personal Sandbox. 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37" name="Google Shape;337;p46"/>
          <p:cNvSpPr txBox="1"/>
          <p:nvPr>
            <p:ph idx="4294967295" type="body"/>
          </p:nvPr>
        </p:nvSpPr>
        <p:spPr>
          <a:xfrm>
            <a:off x="488803" y="341653"/>
            <a:ext cx="2736410" cy="4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Datasets</a:t>
            </a:r>
            <a:endParaRPr b="1" sz="4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p46"/>
          <p:cNvSpPr txBox="1"/>
          <p:nvPr/>
        </p:nvSpPr>
        <p:spPr>
          <a:xfrm>
            <a:off x="488803" y="897011"/>
            <a:ext cx="4572000" cy="8925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Detailed information of a report.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b="0" i="0" lang="en" sz="14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Source of data available for one or more reports.</a:t>
            </a:r>
            <a:endParaRPr/>
          </a:p>
        </p:txBody>
      </p:sp>
      <p:pic>
        <p:nvPicPr>
          <p:cNvPr id="339" name="Google Shape;339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9258" y="1789563"/>
            <a:ext cx="7303089" cy="32737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7"/>
          <p:cNvSpPr txBox="1"/>
          <p:nvPr>
            <p:ph idx="1" type="body"/>
          </p:nvPr>
        </p:nvSpPr>
        <p:spPr>
          <a:xfrm>
            <a:off x="273959" y="167360"/>
            <a:ext cx="3910481" cy="6380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800"/>
              <a:buNone/>
            </a:pPr>
            <a:r>
              <a:rPr b="1" lang="en" sz="4000">
                <a:latin typeface="Arial"/>
                <a:ea typeface="Arial"/>
                <a:cs typeface="Arial"/>
                <a:sym typeface="Arial"/>
              </a:rPr>
              <a:t>Phone Reports</a:t>
            </a:r>
            <a:endParaRPr b="1" sz="4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47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46" name="Google Shape;34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8501" y="944677"/>
            <a:ext cx="8746998" cy="3805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52" name="Google Shape;352;p48"/>
          <p:cNvSpPr txBox="1"/>
          <p:nvPr>
            <p:ph idx="4294967295" type="body"/>
          </p:nvPr>
        </p:nvSpPr>
        <p:spPr>
          <a:xfrm>
            <a:off x="298181" y="264574"/>
            <a:ext cx="2947635" cy="565048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 sz="40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Dashboard</a:t>
            </a:r>
            <a:endParaRPr/>
          </a:p>
        </p:txBody>
      </p:sp>
      <p:pic>
        <p:nvPicPr>
          <p:cNvPr id="353" name="Google Shape;353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876" y="944678"/>
            <a:ext cx="7662708" cy="4104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100000">
              <a:srgbClr val="D1F6FF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9"/>
          <p:cNvSpPr txBox="1"/>
          <p:nvPr>
            <p:ph idx="4294967295" type="ctrTitle"/>
          </p:nvPr>
        </p:nvSpPr>
        <p:spPr>
          <a:xfrm>
            <a:off x="263052" y="291042"/>
            <a:ext cx="49569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</a:pPr>
            <a:r>
              <a:rPr b="1" i="0" lang="en" sz="37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Mobile Application</a:t>
            </a:r>
            <a:endParaRPr b="1" i="0" sz="37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49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60" name="Google Shape;360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37299" y="196952"/>
            <a:ext cx="2196688" cy="4749596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49"/>
          <p:cNvSpPr txBox="1"/>
          <p:nvPr/>
        </p:nvSpPr>
        <p:spPr>
          <a:xfrm>
            <a:off x="287225" y="1130500"/>
            <a:ext cx="4908600" cy="23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9779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40"/>
              <a:buFont typeface="Arial"/>
              <a:buChar char="•"/>
            </a:pPr>
            <a:r>
              <a:rPr b="1" i="0" lang="en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 </a:t>
            </a:r>
            <a:r>
              <a:rPr b="1" i="0" lang="en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Available on Android, iOS, and Windows devices.</a:t>
            </a:r>
            <a:endParaRPr/>
          </a:p>
          <a:p>
            <a:pPr indent="-9779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540"/>
              <a:buFont typeface="Arial"/>
              <a:buChar char="•"/>
            </a:pPr>
            <a:r>
              <a:rPr b="1" i="0" lang="en" sz="1400" u="none" cap="none" strike="noStrike">
                <a:solidFill>
                  <a:schemeClr val="accent4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" sz="14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Mobile application allows user to easily track their  data on the go.</a:t>
            </a:r>
            <a:endParaRPr b="1" i="0" sz="14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97790" lvl="0" marL="0" marR="0" rtl="0" algn="l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540"/>
              <a:buFont typeface="Arial"/>
              <a:buChar char="•"/>
            </a:pPr>
            <a:r>
              <a:rPr b="1" i="0" lang="en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User is able to access their workspace, which includes Dashboards and Reports tabs.</a:t>
            </a:r>
            <a:endParaRPr/>
          </a:p>
        </p:txBody>
      </p:sp>
      <p:pic>
        <p:nvPicPr>
          <p:cNvPr id="362" name="Google Shape;362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7233" y="3898826"/>
            <a:ext cx="5500924" cy="946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0"/>
          <p:cNvSpPr txBox="1"/>
          <p:nvPr>
            <p:ph idx="4294967295" type="ctrTitle"/>
          </p:nvPr>
        </p:nvSpPr>
        <p:spPr>
          <a:xfrm>
            <a:off x="425350" y="200905"/>
            <a:ext cx="3026359" cy="67946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</a:pPr>
            <a:r>
              <a:rPr b="1" i="0" lang="en" sz="48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Features</a:t>
            </a:r>
            <a:endParaRPr b="1" i="0" sz="48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68" name="Google Shape;368;p50"/>
          <p:cNvSpPr txBox="1"/>
          <p:nvPr>
            <p:ph idx="4294967295" type="subTitle"/>
          </p:nvPr>
        </p:nvSpPr>
        <p:spPr>
          <a:xfrm>
            <a:off x="425350" y="994693"/>
            <a:ext cx="5182163" cy="21026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Montserrat Light"/>
              <a:buChar char="●"/>
            </a:pPr>
            <a:r>
              <a:rPr b="1" i="0" lang="en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Annotate Feature allows user to make notes on your reports and dashboards and share them with other people on your team.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Montserrat Light"/>
              <a:buChar char="●"/>
            </a:pPr>
            <a:r>
              <a:rPr b="1" i="0" lang="en" sz="1400" u="none" cap="none" strike="noStrike">
                <a:solidFill>
                  <a:schemeClr val="accent3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Geo Filter: User can use current location to filter a report.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Montserrat Light"/>
              <a:buChar char="●"/>
            </a:pPr>
            <a:r>
              <a:rPr b="1" i="0" lang="en" sz="14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QR Scanner: Scanning a QR code will immediately open a report.</a:t>
            </a:r>
            <a:endParaRPr b="0" i="0" sz="2400" u="none" cap="none" strike="noStrike">
              <a:solidFill>
                <a:schemeClr val="accent3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2400"/>
              <a:buFont typeface="Montserrat Light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Montserrat Light"/>
              <a:ea typeface="Montserrat Light"/>
              <a:cs typeface="Montserrat Light"/>
              <a:sym typeface="Montserrat Light"/>
            </a:endParaRPr>
          </a:p>
        </p:txBody>
      </p:sp>
      <p:sp>
        <p:nvSpPr>
          <p:cNvPr id="369" name="Google Shape;369;p5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0" name="Google Shape;370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42053" y="200905"/>
            <a:ext cx="2193031" cy="4741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9408" y="3097325"/>
            <a:ext cx="3468116" cy="184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377" name="Google Shape;377;p51"/>
          <p:cNvSpPr txBox="1"/>
          <p:nvPr>
            <p:ph idx="4294967295" type="body"/>
          </p:nvPr>
        </p:nvSpPr>
        <p:spPr>
          <a:xfrm>
            <a:off x="488802" y="698935"/>
            <a:ext cx="4240643" cy="47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Limitations</a:t>
            </a:r>
            <a:endParaRPr b="1" sz="44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8" name="Google Shape;378;p51"/>
          <p:cNvSpPr txBox="1"/>
          <p:nvPr/>
        </p:nvSpPr>
        <p:spPr>
          <a:xfrm>
            <a:off x="385857" y="1725364"/>
            <a:ext cx="4343588" cy="16927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b="1" i="0" lang="en" sz="14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Users cannot create visualizations using the mobile app.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b="1" i="0" lang="en" sz="14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Power BI can cache up to 250 MB of data offline.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b="1" i="0" lang="en" sz="1400" u="none" cap="none" strike="noStrike">
                <a:solidFill>
                  <a:schemeClr val="lt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Reports base on DirectQuery or live connection are not available offline.</a:t>
            </a:r>
            <a:endParaRPr/>
          </a:p>
        </p:txBody>
      </p:sp>
      <p:pic>
        <p:nvPicPr>
          <p:cNvPr id="379" name="Google Shape;379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74870" y="221056"/>
            <a:ext cx="2653963" cy="4701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52"/>
          <p:cNvSpPr txBox="1"/>
          <p:nvPr/>
        </p:nvSpPr>
        <p:spPr>
          <a:xfrm>
            <a:off x="1361849" y="106649"/>
            <a:ext cx="62919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1" i="0" lang="en" sz="3200" u="none" cap="none" strike="noStrike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rPr>
              <a:t>Conclusion &amp; Future Work</a:t>
            </a:r>
            <a:endParaRPr b="1" i="0" sz="3200" u="none" cap="none" strike="noStrike">
              <a:solidFill>
                <a:srgbClr val="43434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5" name="Google Shape;385;p5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6" name="Google Shape;386;p52"/>
          <p:cNvSpPr txBox="1"/>
          <p:nvPr/>
        </p:nvSpPr>
        <p:spPr>
          <a:xfrm>
            <a:off x="938547" y="663625"/>
            <a:ext cx="7266900" cy="432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200" u="none" cap="none" strike="noStrike">
                <a:solidFill>
                  <a:srgbClr val="30363C"/>
                </a:solidFill>
                <a:latin typeface="Montserrat"/>
                <a:ea typeface="Montserrat"/>
                <a:cs typeface="Montserrat"/>
                <a:sym typeface="Montserrat"/>
              </a:rPr>
              <a:t>Summary :</a:t>
            </a:r>
            <a:endParaRPr b="1" i="0" sz="1200" u="none" cap="none" strike="noStrike">
              <a:solidFill>
                <a:srgbClr val="30363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051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•"/>
            </a:pPr>
            <a:r>
              <a:rPr lang="en" sz="1200">
                <a:solidFill>
                  <a:srgbClr val="30363C"/>
                </a:solidFill>
                <a:latin typeface="Montserrat"/>
                <a:ea typeface="Montserrat"/>
                <a:cs typeface="Montserrat"/>
                <a:sym typeface="Montserrat"/>
              </a:rPr>
              <a:t>Used Redgate SQL and Mockaroo to transform Excel files into SQL queries.</a:t>
            </a:r>
            <a:endParaRPr sz="1200">
              <a:solidFill>
                <a:srgbClr val="30363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051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•"/>
            </a:pPr>
            <a:r>
              <a:rPr lang="en" sz="1200">
                <a:solidFill>
                  <a:srgbClr val="30363C"/>
                </a:solidFill>
                <a:latin typeface="Montserrat"/>
                <a:ea typeface="Montserrat"/>
                <a:cs typeface="Montserrat"/>
                <a:sym typeface="Montserrat"/>
              </a:rPr>
              <a:t>Stored those queries into Microsoft SQL Server and connect to Power BI Desktop.</a:t>
            </a:r>
            <a:endParaRPr sz="1200">
              <a:solidFill>
                <a:srgbClr val="30363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051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•"/>
            </a:pPr>
            <a:r>
              <a:rPr lang="en" sz="1200">
                <a:solidFill>
                  <a:srgbClr val="30363C"/>
                </a:solidFill>
                <a:latin typeface="Montserrat"/>
                <a:ea typeface="Montserrat"/>
                <a:cs typeface="Montserrat"/>
                <a:sym typeface="Montserrat"/>
              </a:rPr>
              <a:t>Explore </a:t>
            </a:r>
            <a:r>
              <a:rPr i="0" lang="en" sz="1200" u="none" cap="none" strike="noStrike">
                <a:solidFill>
                  <a:srgbClr val="30363C"/>
                </a:solidFill>
                <a:latin typeface="Montserrat"/>
                <a:ea typeface="Montserrat"/>
                <a:cs typeface="Montserrat"/>
                <a:sym typeface="Montserrat"/>
              </a:rPr>
              <a:t>Microsoft Power BI functionality, like slicer allows users to select specific attributes to narrow down report visualization</a:t>
            </a:r>
            <a:r>
              <a:rPr lang="en" sz="1200">
                <a:solidFill>
                  <a:srgbClr val="30363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en" sz="1200" u="none" cap="none" strike="noStrike">
                <a:solidFill>
                  <a:srgbClr val="30363C"/>
                </a:solidFill>
                <a:latin typeface="Montserrat"/>
                <a:ea typeface="Montserrat"/>
                <a:cs typeface="Montserrat"/>
                <a:sym typeface="Montserrat"/>
              </a:rPr>
              <a:t>and drill down </a:t>
            </a:r>
            <a:r>
              <a:rPr lang="en" sz="1200">
                <a:solidFill>
                  <a:srgbClr val="30363C"/>
                </a:solidFill>
                <a:latin typeface="Montserrat"/>
                <a:ea typeface="Montserrat"/>
                <a:cs typeface="Montserrat"/>
                <a:sym typeface="Montserrat"/>
              </a:rPr>
              <a:t>to </a:t>
            </a:r>
            <a:r>
              <a:rPr i="0" lang="en" sz="1200" u="none" cap="none" strike="noStrike">
                <a:solidFill>
                  <a:srgbClr val="30363C"/>
                </a:solidFill>
                <a:latin typeface="Montserrat"/>
                <a:ea typeface="Montserrat"/>
                <a:cs typeface="Montserrat"/>
                <a:sym typeface="Montserrat"/>
              </a:rPr>
              <a:t>explore deeper information.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  <a:p>
            <a:pPr indent="-27051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Char char="•"/>
            </a:pPr>
            <a:r>
              <a:rPr lang="en" sz="1200">
                <a:solidFill>
                  <a:srgbClr val="30363C"/>
                </a:solidFill>
                <a:latin typeface="Montserrat"/>
                <a:ea typeface="Montserrat"/>
                <a:cs typeface="Montserrat"/>
                <a:sym typeface="Montserrat"/>
              </a:rPr>
              <a:t>Export Power BI flies into Power BI Service and customize its unique dashboard design.</a:t>
            </a:r>
            <a:endParaRPr sz="1200">
              <a:solidFill>
                <a:srgbClr val="30363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051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0363C"/>
              </a:buClr>
              <a:buSzPts val="1200"/>
              <a:buFont typeface="Montserrat"/>
              <a:buChar char="•"/>
            </a:pPr>
            <a:r>
              <a:rPr lang="en" sz="1200">
                <a:solidFill>
                  <a:srgbClr val="30363C"/>
                </a:solidFill>
                <a:latin typeface="Montserrat"/>
                <a:ea typeface="Montserrat"/>
                <a:cs typeface="Montserrat"/>
                <a:sym typeface="Montserrat"/>
              </a:rPr>
              <a:t>Publish and Subscribe</a:t>
            </a:r>
            <a:endParaRPr sz="1200">
              <a:solidFill>
                <a:srgbClr val="30363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7940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40"/>
              <a:buFont typeface="Montserrat"/>
              <a:buChar char="•"/>
            </a:pPr>
            <a:r>
              <a:rPr i="0" lang="en" sz="1200" u="none" cap="none" strike="noStrike">
                <a:solidFill>
                  <a:srgbClr val="30363C"/>
                </a:solidFill>
                <a:latin typeface="Montserrat"/>
                <a:ea typeface="Montserrat"/>
                <a:cs typeface="Montserrat"/>
                <a:sym typeface="Montserrat"/>
              </a:rPr>
              <a:t>Overall benefit it’s to help the Power Bi Team and the future customer to more easily understand the data and make efficient decision.</a:t>
            </a:r>
            <a:endParaRPr i="0" sz="1200" u="none" cap="none" strike="noStrike">
              <a:solidFill>
                <a:srgbClr val="30363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1" i="0" lang="en" sz="1200" u="none" cap="none" strike="noStrike">
                <a:solidFill>
                  <a:srgbClr val="30363C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b="1" i="0" lang="en" sz="1200" u="none" cap="none" strike="noStrike">
                <a:solidFill>
                  <a:srgbClr val="30363C"/>
                </a:solidFill>
                <a:latin typeface="Montserrat"/>
                <a:ea typeface="Montserrat"/>
                <a:cs typeface="Montserrat"/>
                <a:sym typeface="Montserrat"/>
              </a:rPr>
              <a:t>For the future :</a:t>
            </a:r>
            <a:endParaRPr b="1" i="0" sz="1200" u="none" cap="none" strike="noStrike">
              <a:solidFill>
                <a:srgbClr val="30363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30363C"/>
                </a:solidFill>
                <a:latin typeface="Montserrat"/>
                <a:ea typeface="Montserrat"/>
                <a:cs typeface="Montserrat"/>
                <a:sym typeface="Montserrat"/>
              </a:rPr>
              <a:t>Provide more valuable dashboards.</a:t>
            </a:r>
            <a:endParaRPr/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Arial"/>
              <a:buChar char="•"/>
            </a:pPr>
            <a:r>
              <a:rPr b="0" i="0" lang="en" sz="1200" u="none" cap="none" strike="noStrike">
                <a:solidFill>
                  <a:srgbClr val="30363C"/>
                </a:solidFill>
                <a:latin typeface="Montserrat"/>
                <a:ea typeface="Montserrat"/>
                <a:cs typeface="Montserrat"/>
                <a:sym typeface="Montserrat"/>
              </a:rPr>
              <a:t>Looking for the possibility of automating manual processes.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/>
          <p:nvPr>
            <p:ph idx="4294967295" type="ctrTitle"/>
          </p:nvPr>
        </p:nvSpPr>
        <p:spPr>
          <a:xfrm>
            <a:off x="673689" y="397652"/>
            <a:ext cx="6044611" cy="654225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</a:pPr>
            <a:r>
              <a:rPr b="1" i="0" lang="en" sz="44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Understanding Data</a:t>
            </a:r>
            <a:endParaRPr b="1" i="0" sz="4400" u="none" cap="none" strike="noStrik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9" name="Google Shape;149;p26"/>
          <p:cNvSpPr txBox="1"/>
          <p:nvPr>
            <p:ph idx="4294967295" type="subTitle"/>
          </p:nvPr>
        </p:nvSpPr>
        <p:spPr>
          <a:xfrm>
            <a:off x="673689" y="1051877"/>
            <a:ext cx="6302396" cy="15748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Light"/>
              <a:buChar char="●"/>
            </a:pPr>
            <a:r>
              <a:rPr b="0" i="0" lang="en" sz="20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1200+ tables of raw data.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Light"/>
              <a:buChar char="●"/>
            </a:pPr>
            <a:r>
              <a:rPr b="0" i="0" lang="en" sz="20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Incredibly difficult to read and understand.</a:t>
            </a:r>
            <a:endParaRPr/>
          </a:p>
          <a:p>
            <a:pPr indent="-342900" lvl="0" marL="3429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ontserrat Light"/>
              <a:buChar char="●"/>
            </a:pPr>
            <a:r>
              <a:rPr b="0" i="0" lang="en" sz="2000" u="none" cap="none" strike="noStrike">
                <a:solidFill>
                  <a:schemeClr val="dk1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Necessary to have understandable and easy to use visualizations.</a:t>
            </a:r>
            <a:endParaRPr/>
          </a:p>
        </p:txBody>
      </p:sp>
      <p:sp>
        <p:nvSpPr>
          <p:cNvPr id="150" name="Google Shape;150;p26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51" name="Google Shape;15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0802" y="2571750"/>
            <a:ext cx="6302396" cy="2302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6"/>
          <p:cNvSpPr txBox="1"/>
          <p:nvPr/>
        </p:nvSpPr>
        <p:spPr>
          <a:xfrm>
            <a:off x="8480584" y="474990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1" i="0" lang="en" sz="13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i="0" sz="1300" u="none" cap="none" strike="noStrik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>
            <p:ph type="ctrTitle"/>
          </p:nvPr>
        </p:nvSpPr>
        <p:spPr>
          <a:xfrm>
            <a:off x="685801" y="357149"/>
            <a:ext cx="1835150" cy="70645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Goals</a:t>
            </a:r>
            <a:endParaRPr/>
          </a:p>
        </p:txBody>
      </p:sp>
      <p:sp>
        <p:nvSpPr>
          <p:cNvPr id="158" name="Google Shape;158;p27"/>
          <p:cNvSpPr txBox="1"/>
          <p:nvPr>
            <p:ph idx="1" type="subTitle"/>
          </p:nvPr>
        </p:nvSpPr>
        <p:spPr>
          <a:xfrm>
            <a:off x="685801" y="1054100"/>
            <a:ext cx="5334000" cy="166060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1600"/>
              <a:t>Develop and display an interactive, real-time data dashboard to increase data transparency.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1600"/>
              <a:t>Understand pattern and trends in local criminal justice system.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" sz="1600"/>
              <a:t>Use evidence-based models to drive policy and system change.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59" name="Google Shape;15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0" y="3260126"/>
            <a:ext cx="249555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09085" y="2471622"/>
            <a:ext cx="4570565" cy="252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08700" y="408051"/>
            <a:ext cx="28575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/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8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8" name="Google Shape;168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625" y="150813"/>
            <a:ext cx="3057525" cy="2212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22750" y="150814"/>
            <a:ext cx="4667250" cy="22939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4625" y="2559101"/>
            <a:ext cx="3622675" cy="2415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40300" y="2800736"/>
            <a:ext cx="3237240" cy="21734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503" y="505222"/>
            <a:ext cx="9020993" cy="413305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9"/>
          <p:cNvSpPr txBox="1"/>
          <p:nvPr/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0"/>
          <p:cNvSpPr txBox="1"/>
          <p:nvPr>
            <p:ph idx="4294967295" type="ctrTitle"/>
          </p:nvPr>
        </p:nvSpPr>
        <p:spPr>
          <a:xfrm>
            <a:off x="442523" y="400050"/>
            <a:ext cx="5634428" cy="128708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Montserrat"/>
              <a:buNone/>
            </a:pPr>
            <a:r>
              <a:rPr b="1" i="0" lang="en" sz="48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Datasets and Reports</a:t>
            </a:r>
            <a:endParaRPr/>
          </a:p>
        </p:txBody>
      </p:sp>
      <p:sp>
        <p:nvSpPr>
          <p:cNvPr id="183" name="Google Shape;183;p30"/>
          <p:cNvSpPr txBox="1"/>
          <p:nvPr>
            <p:ph idx="4294967295" type="subTitle"/>
          </p:nvPr>
        </p:nvSpPr>
        <p:spPr>
          <a:xfrm>
            <a:off x="2993310" y="2739877"/>
            <a:ext cx="1797527" cy="10801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None/>
            </a:pPr>
            <a:r>
              <a:rPr b="1" i="0" lang="en" sz="1200" u="none" cap="none" strike="noStrike">
                <a:solidFill>
                  <a:schemeClr val="accen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Select location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None/>
            </a:pPr>
            <a:r>
              <a:rPr b="1" i="0" lang="en" sz="1200" u="none" cap="none" strike="noStrike">
                <a:solidFill>
                  <a:schemeClr val="accen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Select case type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Light"/>
              <a:buNone/>
            </a:pPr>
            <a:r>
              <a:rPr b="1" i="0" lang="en" sz="1200" u="none" cap="none" strike="noStrike">
                <a:solidFill>
                  <a:schemeClr val="accen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Select case date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2400"/>
              <a:buFont typeface="Montserrat Light"/>
              <a:buNone/>
            </a:pPr>
            <a:r>
              <a:rPr b="1" i="0" lang="en" sz="1200" u="none" cap="none" strike="noStrike">
                <a:solidFill>
                  <a:schemeClr val="accent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Sort by name extention</a:t>
            </a:r>
            <a:endParaRPr/>
          </a:p>
        </p:txBody>
      </p:sp>
      <p:sp>
        <p:nvSpPr>
          <p:cNvPr id="184" name="Google Shape;184;p3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pic>
        <p:nvPicPr>
          <p:cNvPr id="185" name="Google Shape;185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86255" y="1389443"/>
            <a:ext cx="3882390" cy="31464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" name="Google Shape;186;p30"/>
          <p:cNvCxnSpPr/>
          <p:nvPr/>
        </p:nvCxnSpPr>
        <p:spPr>
          <a:xfrm>
            <a:off x="4767977" y="3655373"/>
            <a:ext cx="578723" cy="662627"/>
          </a:xfrm>
          <a:prstGeom prst="straightConnector1">
            <a:avLst/>
          </a:prstGeom>
          <a:noFill/>
          <a:ln cap="flat" cmpd="sng" w="9525">
            <a:solidFill>
              <a:srgbClr val="00429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87" name="Google Shape;187;p30"/>
          <p:cNvCxnSpPr/>
          <p:nvPr/>
        </p:nvCxnSpPr>
        <p:spPr>
          <a:xfrm>
            <a:off x="4337786" y="3397250"/>
            <a:ext cx="951764" cy="322970"/>
          </a:xfrm>
          <a:prstGeom prst="straightConnector1">
            <a:avLst/>
          </a:prstGeom>
          <a:noFill/>
          <a:ln cap="flat" cmpd="sng" w="9525">
            <a:solidFill>
              <a:srgbClr val="004290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88" name="Google Shape;18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1527" y="2403179"/>
            <a:ext cx="2374828" cy="248632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9" name="Google Shape;189;p30"/>
          <p:cNvCxnSpPr/>
          <p:nvPr/>
        </p:nvCxnSpPr>
        <p:spPr>
          <a:xfrm flipH="1">
            <a:off x="2047776" y="2851150"/>
            <a:ext cx="894636" cy="292100"/>
          </a:xfrm>
          <a:prstGeom prst="straightConnector1">
            <a:avLst/>
          </a:prstGeom>
          <a:noFill/>
          <a:ln cap="flat" cmpd="sng" w="9525">
            <a:solidFill>
              <a:srgbClr val="004290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90" name="Google Shape;190;p30"/>
          <p:cNvCxnSpPr/>
          <p:nvPr/>
        </p:nvCxnSpPr>
        <p:spPr>
          <a:xfrm flipH="1">
            <a:off x="1435406" y="3114675"/>
            <a:ext cx="1507006" cy="197454"/>
          </a:xfrm>
          <a:prstGeom prst="straightConnector1">
            <a:avLst/>
          </a:prstGeom>
          <a:noFill/>
          <a:ln cap="flat" cmpd="sng" w="9525">
            <a:solidFill>
              <a:srgbClr val="004290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chemeClr val="accent1"/>
            </a:gs>
            <a:gs pos="100000">
              <a:srgbClr val="D1F6FF"/>
            </a:gs>
          </a:gsLst>
          <a:path path="circle">
            <a:fillToRect l="100%" t="100%"/>
          </a:path>
          <a:tileRect b="-100%" r="-100%"/>
        </a:gra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196" name="Google Shape;196;p31"/>
          <p:cNvSpPr txBox="1"/>
          <p:nvPr>
            <p:ph type="title"/>
          </p:nvPr>
        </p:nvSpPr>
        <p:spPr>
          <a:xfrm>
            <a:off x="300539" y="211948"/>
            <a:ext cx="3629566" cy="978996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600"/>
              <a:t>Datasets and </a:t>
            </a:r>
            <a:br>
              <a:rPr lang="en" sz="3600"/>
            </a:br>
            <a:r>
              <a:rPr lang="en" sz="3600"/>
              <a:t>Reports Contd. </a:t>
            </a:r>
            <a:endParaRPr/>
          </a:p>
        </p:txBody>
      </p:sp>
      <p:pic>
        <p:nvPicPr>
          <p:cNvPr id="197" name="Google Shape;19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403" y="1587783"/>
            <a:ext cx="4505149" cy="2463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0" y="1587783"/>
            <a:ext cx="4553592" cy="246375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1"/>
          <p:cNvSpPr txBox="1"/>
          <p:nvPr>
            <p:ph idx="1" type="body"/>
          </p:nvPr>
        </p:nvSpPr>
        <p:spPr>
          <a:xfrm>
            <a:off x="1413687" y="4091712"/>
            <a:ext cx="1714583" cy="4622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/>
              <a:t>By location</a:t>
            </a:r>
            <a:endParaRPr/>
          </a:p>
        </p:txBody>
      </p:sp>
      <p:pic>
        <p:nvPicPr>
          <p:cNvPr id="200" name="Google Shape;200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456706" y="4051537"/>
            <a:ext cx="3023878" cy="542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2"/>
          <p:cNvSpPr txBox="1"/>
          <p:nvPr>
            <p:ph type="title"/>
          </p:nvPr>
        </p:nvSpPr>
        <p:spPr>
          <a:xfrm>
            <a:off x="641345" y="498709"/>
            <a:ext cx="3907230" cy="51479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3600"/>
              <a:t>Resources Used</a:t>
            </a:r>
            <a:endParaRPr sz="3600"/>
          </a:p>
        </p:txBody>
      </p:sp>
      <p:sp>
        <p:nvSpPr>
          <p:cNvPr id="206" name="Google Shape;206;p32"/>
          <p:cNvSpPr txBox="1"/>
          <p:nvPr>
            <p:ph idx="1" type="body"/>
          </p:nvPr>
        </p:nvSpPr>
        <p:spPr>
          <a:xfrm>
            <a:off x="641345" y="1510480"/>
            <a:ext cx="2118136" cy="67107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/>
              <a:t>Data Visualization: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"/>
              <a:t>PowerBI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/>
          </a:p>
        </p:txBody>
      </p:sp>
      <p:sp>
        <p:nvSpPr>
          <p:cNvPr id="207" name="Google Shape;207;p32"/>
          <p:cNvSpPr txBox="1"/>
          <p:nvPr>
            <p:ph idx="2" type="body"/>
          </p:nvPr>
        </p:nvSpPr>
        <p:spPr>
          <a:xfrm>
            <a:off x="3170879" y="1367045"/>
            <a:ext cx="2585754" cy="11831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/>
              <a:t>Mock Data Generators:</a:t>
            </a:r>
            <a:endParaRPr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"/>
              <a:t>Mockaroo</a:t>
            </a:r>
            <a:endParaRPr b="1"/>
          </a:p>
          <a:p>
            <a:pPr indent="-28575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b="1" lang="en"/>
              <a:t>Redgate SQL Data Generator</a:t>
            </a:r>
            <a:endParaRPr/>
          </a:p>
        </p:txBody>
      </p:sp>
      <p:sp>
        <p:nvSpPr>
          <p:cNvPr id="208" name="Google Shape;208;p32"/>
          <p:cNvSpPr txBox="1"/>
          <p:nvPr>
            <p:ph idx="3" type="body"/>
          </p:nvPr>
        </p:nvSpPr>
        <p:spPr>
          <a:xfrm>
            <a:off x="6389605" y="1367045"/>
            <a:ext cx="2315700" cy="10430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/>
              <a:t>Data Storage:</a:t>
            </a:r>
            <a:endParaRPr b="1"/>
          </a:p>
          <a:p>
            <a:pPr indent="-285750" lvl="0" marL="28575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00"/>
              <a:buChar char="●"/>
            </a:pPr>
            <a:r>
              <a:rPr lang="en"/>
              <a:t>Microsoft SQL Server</a:t>
            </a:r>
            <a:endParaRPr/>
          </a:p>
        </p:txBody>
      </p:sp>
      <p:sp>
        <p:nvSpPr>
          <p:cNvPr id="209" name="Google Shape;209;p32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0" name="Google Shape;210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19463" y="2903704"/>
            <a:ext cx="2305050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6232" y="3614832"/>
            <a:ext cx="2191518" cy="1420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85244" y="2571750"/>
            <a:ext cx="1995340" cy="16069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ower BI - Finding total number of rows in a table - bConcepts" id="213" name="Google Shape;213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1345" y="2535094"/>
            <a:ext cx="1717824" cy="1717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Nicholas template">
  <a:themeElements>
    <a:clrScheme name="Custom 347">
      <a:dk1>
        <a:srgbClr val="1E2124"/>
      </a:dk1>
      <a:lt1>
        <a:srgbClr val="FFFFFF"/>
      </a:lt1>
      <a:dk2>
        <a:srgbClr val="7C8894"/>
      </a:dk2>
      <a:lt2>
        <a:srgbClr val="E6ECEE"/>
      </a:lt2>
      <a:accent1>
        <a:srgbClr val="2AC3F3"/>
      </a:accent1>
      <a:accent2>
        <a:srgbClr val="004591"/>
      </a:accent2>
      <a:accent3>
        <a:srgbClr val="6BD8B6"/>
      </a:accent3>
      <a:accent4>
        <a:srgbClr val="A9E04B"/>
      </a:accent4>
      <a:accent5>
        <a:srgbClr val="F3C744"/>
      </a:accent5>
      <a:accent6>
        <a:srgbClr val="F37768"/>
      </a:accent6>
      <a:hlink>
        <a:srgbClr val="003C7E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