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1" r:id="rId28"/>
    <p:sldId id="282" r:id="rId29"/>
    <p:sldId id="283" r:id="rId30"/>
    <p:sldId id="287" r:id="rId31"/>
    <p:sldId id="284" r:id="rId32"/>
    <p:sldId id="285" r:id="rId33"/>
    <p:sldId id="286" r:id="rId34"/>
  </p:sldIdLst>
  <p:sldSz cx="9144000" cy="5143500" type="screen16x9"/>
  <p:notesSz cx="6858000" cy="9144000"/>
  <p:embeddedFontLst>
    <p:embeddedFont>
      <p:font typeface="Arvo" panose="02000000000000000000" pitchFamily="2" charset="77"/>
      <p:regular r:id="rId36"/>
      <p:bold r:id="rId37"/>
      <p:italic r:id="rId38"/>
      <p:boldItalic r:id="rId39"/>
    </p:embeddedFont>
    <p:embeddedFont>
      <p:font typeface="Inconsolata" pitchFamily="49" charset="77"/>
      <p:regular r:id="rId40"/>
      <p:bold r:id="rId41"/>
    </p:embeddedFont>
    <p:embeddedFont>
      <p:font typeface="Josefin Slab" pitchFamily="2" charset="77"/>
      <p:regular r:id="rId42"/>
      <p:bold r:id="rId43"/>
      <p:italic r:id="rId44"/>
      <p:boldItalic r:id="rId45"/>
    </p:embeddedFont>
    <p:embeddedFont>
      <p:font typeface="Montserrat" pitchFamily="2" charset="77"/>
      <p:regular r:id="rId46"/>
      <p:bold r:id="rId47"/>
      <p:italic r:id="rId48"/>
      <p:boldItalic r:id="rId49"/>
    </p:embeddedFont>
    <p:embeddedFont>
      <p:font typeface="Montserrat ExtraBold" pitchFamily="2" charset="77"/>
      <p:bold r:id="rId50"/>
      <p:italic r:id="rId51"/>
      <p:boldItalic r:id="rId52"/>
    </p:embeddedFont>
    <p:embeddedFont>
      <p:font typeface="Montserrat Light" pitchFamily="2" charset="77"/>
      <p:regular r:id="rId53"/>
      <p:bold r:id="rId54"/>
      <p:italic r:id="rId55"/>
      <p:boldItalic r:id="rId56"/>
    </p:embeddedFont>
    <p:embeddedFont>
      <p:font typeface="Montserrat Medium" pitchFamily="2" charset="77"/>
      <p:regular r:id="rId57"/>
      <p:bold r:id="rId58"/>
      <p:italic r:id="rId59"/>
      <p:boldItalic r:id="rId60"/>
    </p:embeddedFont>
    <p:embeddedFont>
      <p:font typeface="Montserrat SemiBold" pitchFamily="2" charset="77"/>
      <p:regular r:id="rId61"/>
      <p:bold r:id="rId62"/>
      <p:italic r:id="rId63"/>
      <p:boldItalic r:id="rId64"/>
    </p:embeddedFont>
    <p:embeddedFont>
      <p:font typeface="Proxima Nova Extrabold" panose="02000506030000020004" pitchFamily="2" charset="0"/>
      <p:bold r:id="rId65"/>
    </p:embeddedFont>
    <p:embeddedFont>
      <p:font typeface="Quicksand Light" pitchFamily="2" charset="77"/>
      <p:regular r:id="rId66"/>
      <p:bold r:id="rId67"/>
    </p:embeddedFont>
    <p:embeddedFont>
      <p:font typeface="Spectral" panose="02020302060000000000" pitchFamily="18" charset="77"/>
      <p:regular r:id="rId68"/>
      <p:bold r:id="rId69"/>
      <p:italic r:id="rId70"/>
      <p:boldItalic r:id="rId71"/>
    </p:embeddedFont>
    <p:embeddedFont>
      <p:font typeface="Spectral Light" panose="02020302060000000000" pitchFamily="18" charset="77"/>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7">
          <p15:clr>
            <a:srgbClr val="A4A3A4"/>
          </p15:clr>
        </p15:guide>
        <p15:guide id="2" pos="5558">
          <p15:clr>
            <a:srgbClr val="A4A3A4"/>
          </p15:clr>
        </p15:guide>
        <p15:guide id="3" pos="1304">
          <p15:clr>
            <a:srgbClr val="A4A3A4"/>
          </p15:clr>
        </p15:guide>
        <p15:guide id="4" orient="horz" pos="1620">
          <p15:clr>
            <a:srgbClr val="A4A3A4"/>
          </p15:clr>
        </p15:guide>
        <p15:guide id="5" orient="horz" pos="2623">
          <p15:clr>
            <a:srgbClr val="A4A3A4"/>
          </p15:clr>
        </p15:guide>
        <p15:guide id="6" pos="4320">
          <p15:clr>
            <a:srgbClr val="A4A3A4"/>
          </p15:clr>
        </p15:guide>
        <p15:guide id="7" pos="3118">
          <p15:clr>
            <a:srgbClr val="A4A3A4"/>
          </p15:clr>
        </p15:guide>
        <p15:guide id="8" pos="2976">
          <p15:clr>
            <a:srgbClr val="A4A3A4"/>
          </p15:clr>
        </p15:guide>
        <p15:guide id="9" orient="horz" pos="590">
          <p15:clr>
            <a:srgbClr val="A4A3A4"/>
          </p15:clr>
        </p15:guide>
        <p15:guide id="10" pos="2268">
          <p15:clr>
            <a:srgbClr val="A4A3A4"/>
          </p15:clr>
        </p15:guide>
        <p15:guide id="11" pos="3902">
          <p15:clr>
            <a:srgbClr val="A4A3A4"/>
          </p15:clr>
        </p15:guide>
        <p15:guide id="12" orient="horz" pos="10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C3D9BD-8371-442B-B8A4-49C054C88DA1}">
  <a:tblStyle styleId="{16C3D9BD-8371-442B-B8A4-49C054C88D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56" d="100"/>
          <a:sy n="156" d="100"/>
        </p:scale>
        <p:origin x="360" y="168"/>
      </p:cViewPr>
      <p:guideLst>
        <p:guide orient="horz" pos="337"/>
        <p:guide pos="5558"/>
        <p:guide pos="1304"/>
        <p:guide orient="horz" pos="1620"/>
        <p:guide orient="horz" pos="2623"/>
        <p:guide pos="4320"/>
        <p:guide pos="3118"/>
        <p:guide pos="2976"/>
        <p:guide orient="horz" pos="590"/>
        <p:guide pos="2268"/>
        <p:guide pos="3902"/>
        <p:guide orient="horz" pos="10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7.fntdata"/><Relationship Id="rId47" Type="http://schemas.openxmlformats.org/officeDocument/2006/relationships/font" Target="fonts/font12.fntdata"/><Relationship Id="rId63" Type="http://schemas.openxmlformats.org/officeDocument/2006/relationships/font" Target="fonts/font28.fntdata"/><Relationship Id="rId68" Type="http://schemas.openxmlformats.org/officeDocument/2006/relationships/font" Target="fonts/font3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font" Target="fonts/font31.fntdata"/><Relationship Id="rId74" Type="http://schemas.openxmlformats.org/officeDocument/2006/relationships/font" Target="fonts/font39.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69" Type="http://schemas.openxmlformats.org/officeDocument/2006/relationships/font" Target="fonts/font34.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72" Type="http://schemas.openxmlformats.org/officeDocument/2006/relationships/font" Target="fonts/font3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font" Target="fonts/font32.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70" Type="http://schemas.openxmlformats.org/officeDocument/2006/relationships/font" Target="fonts/font35.fntdata"/><Relationship Id="rId75" Type="http://schemas.openxmlformats.org/officeDocument/2006/relationships/font" Target="fonts/font4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font" Target="fonts/font30.fntdata"/><Relationship Id="rId73" Type="http://schemas.openxmlformats.org/officeDocument/2006/relationships/font" Target="fonts/font38.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font" Target="fonts/font15.fntdata"/><Relationship Id="rId55" Type="http://schemas.openxmlformats.org/officeDocument/2006/relationships/font" Target="fonts/font20.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3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25902abd4a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25902abd4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3b2354d41_1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03b2354d41_1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6245703cb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26245703c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27a54db22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27a54db2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27a54db22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227a54db22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27a54db22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27a54db22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27a54db2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27a54db2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052070e8e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052070e8e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666666"/>
              </a:buClr>
              <a:buSzPts val="1200"/>
              <a:buFont typeface="Spectral Light"/>
              <a:buChar char="-"/>
            </a:pPr>
            <a:r>
              <a:rPr lang="es"/>
              <a:t>include a picture</a:t>
            </a:r>
            <a:endParaRPr sz="1200">
              <a:solidFill>
                <a:srgbClr val="252525"/>
              </a:solidFill>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53dd9a63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253dd9a63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6245703cb_4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26245703cb_4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523b52df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523b52d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6245703cb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6245703cb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6245703cb_1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26245703cb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26245703cb_14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26245703cb_1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fc76c3bfb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fc76c3bfb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26882c86d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26882c86d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6882c86d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26882c86d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6882c86d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26882c86d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844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26882c86d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26882c86d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26882c86d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26882c86d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Key takeaways from our project:</a:t>
            </a:r>
            <a:endParaRPr/>
          </a:p>
          <a:p>
            <a:pPr marL="0" lvl="0" indent="0" algn="l" rtl="0">
              <a:spcBef>
                <a:spcPts val="0"/>
              </a:spcBef>
              <a:spcAft>
                <a:spcPts val="0"/>
              </a:spcAft>
              <a:buNone/>
            </a:pPr>
            <a:r>
              <a:rPr lang="es"/>
              <a:t>talk about use cases of the project, </a:t>
            </a:r>
            <a:endParaRPr/>
          </a:p>
          <a:p>
            <a:pPr marL="0" lvl="0" indent="0" algn="l" rtl="0">
              <a:spcBef>
                <a:spcPts val="0"/>
              </a:spcBef>
              <a:spcAft>
                <a:spcPts val="0"/>
              </a:spcAft>
              <a:buNone/>
            </a:pPr>
            <a:r>
              <a:rPr lang="es"/>
              <a:t>talk about how we had to focus on waterfall methodology this term to finish a majority of our documentation that was needed for this semester, </a:t>
            </a:r>
            <a:endParaRPr/>
          </a:p>
          <a:p>
            <a:pPr marL="0" lvl="0" indent="0" algn="l" rtl="0">
              <a:spcBef>
                <a:spcPts val="0"/>
              </a:spcBef>
              <a:spcAft>
                <a:spcPts val="0"/>
              </a:spcAft>
              <a:buNone/>
            </a:pPr>
            <a:r>
              <a:rPr lang="es"/>
              <a:t>then transitioning to an agile methodology, talk about our next steps integrating all the features of the prototype into the current system that can integrate with the jpl website. Also talk about continuously updating documentation since we will be in agile where requirements can change rapidly. Then conclude with what our project goal is again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26245703c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26245703c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de7457949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de7457949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26245703c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26245703c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020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26882c86d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26882c86d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de7457949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de7457949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de7457949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de7457949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e7457949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de745794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3ac28f37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03ac28f37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221c019f6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221c019f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6245703c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6245703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c76c3bfb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c76c3bfb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fc69f0b30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c69f0b30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516500" y="1001050"/>
            <a:ext cx="6809100" cy="3141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252525"/>
              </a:buClr>
              <a:buSzPts val="4600"/>
              <a:buNone/>
              <a:defRPr sz="4600">
                <a:solidFill>
                  <a:srgbClr val="252525"/>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11" name="Google Shape;11;p2"/>
          <p:cNvSpPr/>
          <p:nvPr/>
        </p:nvSpPr>
        <p:spPr>
          <a:xfrm rot="-5400000">
            <a:off x="-1173125" y="2799675"/>
            <a:ext cx="46152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rot="-5400000">
            <a:off x="-1772935" y="1844264"/>
            <a:ext cx="4950600" cy="578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200">
                <a:solidFill>
                  <a:srgbClr val="666666"/>
                </a:solidFill>
                <a:latin typeface="Spectral Light"/>
                <a:ea typeface="Spectral Light"/>
                <a:cs typeface="Spectral Light"/>
                <a:sym typeface="Spectral Light"/>
              </a:defRPr>
            </a:lvl1pPr>
            <a:lvl2pPr lvl="1" rtl="0">
              <a:spcBef>
                <a:spcPts val="0"/>
              </a:spcBef>
              <a:spcAft>
                <a:spcPts val="0"/>
              </a:spcAft>
              <a:buNone/>
              <a:defRPr sz="1200">
                <a:solidFill>
                  <a:srgbClr val="666666"/>
                </a:solidFill>
                <a:latin typeface="Spectral Light"/>
                <a:ea typeface="Spectral Light"/>
                <a:cs typeface="Spectral Light"/>
                <a:sym typeface="Spectral Light"/>
              </a:defRPr>
            </a:lvl2pPr>
            <a:lvl3pPr lvl="2" rtl="0">
              <a:spcBef>
                <a:spcPts val="0"/>
              </a:spcBef>
              <a:spcAft>
                <a:spcPts val="0"/>
              </a:spcAft>
              <a:buNone/>
              <a:defRPr sz="1200">
                <a:solidFill>
                  <a:srgbClr val="666666"/>
                </a:solidFill>
                <a:latin typeface="Spectral Light"/>
                <a:ea typeface="Spectral Light"/>
                <a:cs typeface="Spectral Light"/>
                <a:sym typeface="Spectral Light"/>
              </a:defRPr>
            </a:lvl3pPr>
            <a:lvl4pPr lvl="3" rtl="0">
              <a:spcBef>
                <a:spcPts val="0"/>
              </a:spcBef>
              <a:spcAft>
                <a:spcPts val="0"/>
              </a:spcAft>
              <a:buNone/>
              <a:defRPr sz="1200">
                <a:solidFill>
                  <a:srgbClr val="666666"/>
                </a:solidFill>
                <a:latin typeface="Spectral Light"/>
                <a:ea typeface="Spectral Light"/>
                <a:cs typeface="Spectral Light"/>
                <a:sym typeface="Spectral Light"/>
              </a:defRPr>
            </a:lvl4pPr>
            <a:lvl5pPr lvl="4" rtl="0">
              <a:spcBef>
                <a:spcPts val="0"/>
              </a:spcBef>
              <a:spcAft>
                <a:spcPts val="0"/>
              </a:spcAft>
              <a:buNone/>
              <a:defRPr sz="1200">
                <a:solidFill>
                  <a:srgbClr val="666666"/>
                </a:solidFill>
                <a:latin typeface="Spectral Light"/>
                <a:ea typeface="Spectral Light"/>
                <a:cs typeface="Spectral Light"/>
                <a:sym typeface="Spectral Light"/>
              </a:defRPr>
            </a:lvl5pPr>
            <a:lvl6pPr lvl="5" rtl="0">
              <a:spcBef>
                <a:spcPts val="0"/>
              </a:spcBef>
              <a:spcAft>
                <a:spcPts val="0"/>
              </a:spcAft>
              <a:buNone/>
              <a:defRPr sz="1200">
                <a:solidFill>
                  <a:srgbClr val="666666"/>
                </a:solidFill>
                <a:latin typeface="Spectral Light"/>
                <a:ea typeface="Spectral Light"/>
                <a:cs typeface="Spectral Light"/>
                <a:sym typeface="Spectral Light"/>
              </a:defRPr>
            </a:lvl6pPr>
            <a:lvl7pPr lvl="6" rtl="0">
              <a:spcBef>
                <a:spcPts val="0"/>
              </a:spcBef>
              <a:spcAft>
                <a:spcPts val="0"/>
              </a:spcAft>
              <a:buNone/>
              <a:defRPr sz="1200">
                <a:solidFill>
                  <a:srgbClr val="666666"/>
                </a:solidFill>
                <a:latin typeface="Spectral Light"/>
                <a:ea typeface="Spectral Light"/>
                <a:cs typeface="Spectral Light"/>
                <a:sym typeface="Spectral Light"/>
              </a:defRPr>
            </a:lvl7pPr>
            <a:lvl8pPr lvl="7" rtl="0">
              <a:spcBef>
                <a:spcPts val="0"/>
              </a:spcBef>
              <a:spcAft>
                <a:spcPts val="0"/>
              </a:spcAft>
              <a:buNone/>
              <a:defRPr sz="1200">
                <a:solidFill>
                  <a:srgbClr val="666666"/>
                </a:solidFill>
                <a:latin typeface="Spectral Light"/>
                <a:ea typeface="Spectral Light"/>
                <a:cs typeface="Spectral Light"/>
                <a:sym typeface="Spectral Light"/>
              </a:defRPr>
            </a:lvl8pPr>
            <a:lvl9pPr lvl="8" rtl="0">
              <a:spcBef>
                <a:spcPts val="0"/>
              </a:spcBef>
              <a:spcAft>
                <a:spcPts val="0"/>
              </a:spcAft>
              <a:buNone/>
              <a:defRPr sz="1200">
                <a:solidFill>
                  <a:srgbClr val="666666"/>
                </a:solidFill>
                <a:latin typeface="Spectral Light"/>
                <a:ea typeface="Spectral Light"/>
                <a:cs typeface="Spectral Light"/>
                <a:sym typeface="Spectral Light"/>
              </a:defRPr>
            </a:lvl9pPr>
          </a:lstStyle>
          <a:p>
            <a:endParaRPr/>
          </a:p>
        </p:txBody>
      </p:sp>
      <p:sp>
        <p:nvSpPr>
          <p:cNvPr id="13" name="Google Shape;13;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a:buNone/>
              <a:defRPr sz="1300">
                <a:solidFill>
                  <a:srgbClr val="666666"/>
                </a:solidFill>
                <a:latin typeface="Spectral Light"/>
                <a:ea typeface="Spectral Light"/>
                <a:cs typeface="Spectral Light"/>
                <a:sym typeface="Spectral Light"/>
              </a:defRPr>
            </a:lvl1pPr>
            <a:lvl2pPr lvl="1" algn="r">
              <a:buNone/>
              <a:defRPr sz="1300">
                <a:solidFill>
                  <a:srgbClr val="666666"/>
                </a:solidFill>
                <a:latin typeface="Spectral Light"/>
                <a:ea typeface="Spectral Light"/>
                <a:cs typeface="Spectral Light"/>
                <a:sym typeface="Spectral Light"/>
              </a:defRPr>
            </a:lvl2pPr>
            <a:lvl3pPr lvl="2" algn="r">
              <a:buNone/>
              <a:defRPr sz="1300">
                <a:solidFill>
                  <a:srgbClr val="666666"/>
                </a:solidFill>
                <a:latin typeface="Spectral Light"/>
                <a:ea typeface="Spectral Light"/>
                <a:cs typeface="Spectral Light"/>
                <a:sym typeface="Spectral Light"/>
              </a:defRPr>
            </a:lvl3pPr>
            <a:lvl4pPr lvl="3" algn="r">
              <a:buNone/>
              <a:defRPr sz="1300">
                <a:solidFill>
                  <a:srgbClr val="666666"/>
                </a:solidFill>
                <a:latin typeface="Spectral Light"/>
                <a:ea typeface="Spectral Light"/>
                <a:cs typeface="Spectral Light"/>
                <a:sym typeface="Spectral Light"/>
              </a:defRPr>
            </a:lvl4pPr>
            <a:lvl5pPr lvl="4" algn="r">
              <a:buNone/>
              <a:defRPr sz="1300">
                <a:solidFill>
                  <a:srgbClr val="666666"/>
                </a:solidFill>
                <a:latin typeface="Spectral Light"/>
                <a:ea typeface="Spectral Light"/>
                <a:cs typeface="Spectral Light"/>
                <a:sym typeface="Spectral Light"/>
              </a:defRPr>
            </a:lvl5pPr>
            <a:lvl6pPr lvl="5" algn="r">
              <a:buNone/>
              <a:defRPr sz="1300">
                <a:solidFill>
                  <a:srgbClr val="666666"/>
                </a:solidFill>
                <a:latin typeface="Spectral Light"/>
                <a:ea typeface="Spectral Light"/>
                <a:cs typeface="Spectral Light"/>
                <a:sym typeface="Spectral Light"/>
              </a:defRPr>
            </a:lvl6pPr>
            <a:lvl7pPr lvl="6" algn="r">
              <a:buNone/>
              <a:defRPr sz="1300">
                <a:solidFill>
                  <a:srgbClr val="666666"/>
                </a:solidFill>
                <a:latin typeface="Spectral Light"/>
                <a:ea typeface="Spectral Light"/>
                <a:cs typeface="Spectral Light"/>
                <a:sym typeface="Spectral Light"/>
              </a:defRPr>
            </a:lvl7pPr>
            <a:lvl8pPr lvl="7" algn="r">
              <a:buNone/>
              <a:defRPr sz="1300">
                <a:solidFill>
                  <a:srgbClr val="666666"/>
                </a:solidFill>
                <a:latin typeface="Spectral Light"/>
                <a:ea typeface="Spectral Light"/>
                <a:cs typeface="Spectral Light"/>
                <a:sym typeface="Spectral Light"/>
              </a:defRPr>
            </a:lvl8pPr>
            <a:lvl9pPr lvl="8" algn="r">
              <a:buNone/>
              <a:defRPr sz="1300">
                <a:solidFill>
                  <a:srgbClr val="666666"/>
                </a:solidFill>
                <a:latin typeface="Spectral Light"/>
                <a:ea typeface="Spectral Light"/>
                <a:cs typeface="Spectral Light"/>
                <a:sym typeface="Spectral Light"/>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2 columns slide" type="twoColTx">
  <p:cSld name="TITLE_AND_TWO_COLUMNS">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726100" y="115475"/>
            <a:ext cx="3528000" cy="951900"/>
          </a:xfrm>
          <a:prstGeom prst="rect">
            <a:avLst/>
          </a:prstGeom>
        </p:spPr>
        <p:txBody>
          <a:bodyPr spcFirstLastPara="1" wrap="square" lIns="91425" tIns="91425" rIns="91425" bIns="91425" anchor="b" anchorCtr="0">
            <a:noAutofit/>
          </a:bodyPr>
          <a:lstStyle>
            <a:lvl1pPr lvl="0">
              <a:spcBef>
                <a:spcPts val="0"/>
              </a:spcBef>
              <a:spcAft>
                <a:spcPts val="0"/>
              </a:spcAft>
              <a:buClr>
                <a:srgbClr val="202020"/>
              </a:buClr>
              <a:buSzPts val="2400"/>
              <a:buNone/>
              <a:defRPr sz="2400">
                <a:solidFill>
                  <a:srgbClr val="202020"/>
                </a:solidFill>
              </a:defRPr>
            </a:lvl1pPr>
            <a:lvl2pPr lvl="1">
              <a:spcBef>
                <a:spcPts val="0"/>
              </a:spcBef>
              <a:spcAft>
                <a:spcPts val="0"/>
              </a:spcAft>
              <a:buClr>
                <a:srgbClr val="EFD67E"/>
              </a:buClr>
              <a:buSzPts val="3300"/>
              <a:buNone/>
              <a:defRPr sz="3300">
                <a:solidFill>
                  <a:srgbClr val="EFD67E"/>
                </a:solidFill>
              </a:defRPr>
            </a:lvl2pPr>
            <a:lvl3pPr lvl="2">
              <a:spcBef>
                <a:spcPts val="0"/>
              </a:spcBef>
              <a:spcAft>
                <a:spcPts val="0"/>
              </a:spcAft>
              <a:buClr>
                <a:srgbClr val="EFD67E"/>
              </a:buClr>
              <a:buSzPts val="3300"/>
              <a:buNone/>
              <a:defRPr sz="3300">
                <a:solidFill>
                  <a:srgbClr val="EFD67E"/>
                </a:solidFill>
              </a:defRPr>
            </a:lvl3pPr>
            <a:lvl4pPr lvl="3">
              <a:spcBef>
                <a:spcPts val="0"/>
              </a:spcBef>
              <a:spcAft>
                <a:spcPts val="0"/>
              </a:spcAft>
              <a:buClr>
                <a:srgbClr val="EFD67E"/>
              </a:buClr>
              <a:buSzPts val="3300"/>
              <a:buNone/>
              <a:defRPr sz="3300">
                <a:solidFill>
                  <a:srgbClr val="EFD67E"/>
                </a:solidFill>
              </a:defRPr>
            </a:lvl4pPr>
            <a:lvl5pPr lvl="4">
              <a:spcBef>
                <a:spcPts val="0"/>
              </a:spcBef>
              <a:spcAft>
                <a:spcPts val="0"/>
              </a:spcAft>
              <a:buClr>
                <a:srgbClr val="EFD67E"/>
              </a:buClr>
              <a:buSzPts val="3300"/>
              <a:buNone/>
              <a:defRPr sz="3300">
                <a:solidFill>
                  <a:srgbClr val="EFD67E"/>
                </a:solidFill>
              </a:defRPr>
            </a:lvl5pPr>
            <a:lvl6pPr lvl="5">
              <a:spcBef>
                <a:spcPts val="0"/>
              </a:spcBef>
              <a:spcAft>
                <a:spcPts val="0"/>
              </a:spcAft>
              <a:buClr>
                <a:srgbClr val="EFD67E"/>
              </a:buClr>
              <a:buSzPts val="3300"/>
              <a:buNone/>
              <a:defRPr sz="3300">
                <a:solidFill>
                  <a:srgbClr val="EFD67E"/>
                </a:solidFill>
              </a:defRPr>
            </a:lvl6pPr>
            <a:lvl7pPr lvl="6">
              <a:spcBef>
                <a:spcPts val="0"/>
              </a:spcBef>
              <a:spcAft>
                <a:spcPts val="0"/>
              </a:spcAft>
              <a:buClr>
                <a:srgbClr val="EFD67E"/>
              </a:buClr>
              <a:buSzPts val="3300"/>
              <a:buNone/>
              <a:defRPr sz="3300">
                <a:solidFill>
                  <a:srgbClr val="EFD67E"/>
                </a:solidFill>
              </a:defRPr>
            </a:lvl7pPr>
            <a:lvl8pPr lvl="7">
              <a:spcBef>
                <a:spcPts val="0"/>
              </a:spcBef>
              <a:spcAft>
                <a:spcPts val="0"/>
              </a:spcAft>
              <a:buClr>
                <a:srgbClr val="EFD67E"/>
              </a:buClr>
              <a:buSzPts val="3300"/>
              <a:buNone/>
              <a:defRPr sz="3300">
                <a:solidFill>
                  <a:srgbClr val="EFD67E"/>
                </a:solidFill>
              </a:defRPr>
            </a:lvl8pPr>
            <a:lvl9pPr lvl="8">
              <a:spcBef>
                <a:spcPts val="0"/>
              </a:spcBef>
              <a:spcAft>
                <a:spcPts val="0"/>
              </a:spcAft>
              <a:buClr>
                <a:srgbClr val="EFD67E"/>
              </a:buClr>
              <a:buSzPts val="3300"/>
              <a:buNone/>
              <a:defRPr sz="3300">
                <a:solidFill>
                  <a:srgbClr val="EFD67E"/>
                </a:solidFill>
              </a:defRPr>
            </a:lvl9pPr>
          </a:lstStyle>
          <a:p>
            <a:endParaRPr/>
          </a:p>
        </p:txBody>
      </p:sp>
      <p:sp>
        <p:nvSpPr>
          <p:cNvPr id="58" name="Google Shape;58;p1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59" name="Google Shape;59;p11"/>
          <p:cNvSpPr/>
          <p:nvPr/>
        </p:nvSpPr>
        <p:spPr>
          <a:xfrm rot="-5400000">
            <a:off x="-861650" y="2674125"/>
            <a:ext cx="32679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p:nvPr/>
        </p:nvSpPr>
        <p:spPr>
          <a:xfrm rot="-5400000">
            <a:off x="3244000" y="2721550"/>
            <a:ext cx="33624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txBox="1">
            <a:spLocks noGrp="1"/>
          </p:cNvSpPr>
          <p:nvPr>
            <p:ph type="subTitle" idx="1"/>
          </p:nvPr>
        </p:nvSpPr>
        <p:spPr>
          <a:xfrm>
            <a:off x="1105337" y="625796"/>
            <a:ext cx="3399300" cy="1093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700" b="1">
                <a:solidFill>
                  <a:srgbClr val="252525"/>
                </a:solidFill>
                <a:latin typeface="Montserrat"/>
                <a:ea typeface="Montserrat"/>
                <a:cs typeface="Montserrat"/>
                <a:sym typeface="Montserrat"/>
              </a:defRPr>
            </a:lvl1pPr>
            <a:lvl2pPr lvl="1" algn="r" rtl="0">
              <a:spcBef>
                <a:spcPts val="0"/>
              </a:spcBef>
              <a:spcAft>
                <a:spcPts val="0"/>
              </a:spcAft>
              <a:buNone/>
              <a:defRPr sz="1700">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sz="1700">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sz="1700">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sz="1700">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sz="1700">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sz="1700">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sz="1700">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sz="1700">
                <a:solidFill>
                  <a:srgbClr val="252525"/>
                </a:solidFill>
                <a:latin typeface="Montserrat SemiBold"/>
                <a:ea typeface="Montserrat SemiBold"/>
                <a:cs typeface="Montserrat SemiBold"/>
                <a:sym typeface="Montserrat SemiBold"/>
              </a:defRPr>
            </a:lvl9pPr>
          </a:lstStyle>
          <a:p>
            <a:endParaRPr/>
          </a:p>
        </p:txBody>
      </p:sp>
      <p:sp>
        <p:nvSpPr>
          <p:cNvPr id="62" name="Google Shape;62;p11"/>
          <p:cNvSpPr txBox="1">
            <a:spLocks noGrp="1"/>
          </p:cNvSpPr>
          <p:nvPr>
            <p:ph type="subTitle" idx="2"/>
          </p:nvPr>
        </p:nvSpPr>
        <p:spPr>
          <a:xfrm>
            <a:off x="1105325" y="1715675"/>
            <a:ext cx="3399300" cy="106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atin typeface="Spectral Light"/>
                <a:ea typeface="Spectral Light"/>
                <a:cs typeface="Spectral Light"/>
                <a:sym typeface="Spectral Light"/>
              </a:defRPr>
            </a:lvl1pPr>
            <a:lvl2pPr lvl="1" rtl="0">
              <a:spcBef>
                <a:spcPts val="0"/>
              </a:spcBef>
              <a:spcAft>
                <a:spcPts val="0"/>
              </a:spcAft>
              <a:buNone/>
              <a:defRPr>
                <a:solidFill>
                  <a:srgbClr val="252525"/>
                </a:solidFill>
                <a:latin typeface="Spectral Light"/>
                <a:ea typeface="Spectral Light"/>
                <a:cs typeface="Spectral Light"/>
                <a:sym typeface="Spectral Light"/>
              </a:defRPr>
            </a:lvl2pPr>
            <a:lvl3pPr lvl="2" rtl="0">
              <a:spcBef>
                <a:spcPts val="0"/>
              </a:spcBef>
              <a:spcAft>
                <a:spcPts val="0"/>
              </a:spcAft>
              <a:buNone/>
              <a:defRPr>
                <a:solidFill>
                  <a:srgbClr val="252525"/>
                </a:solidFill>
                <a:latin typeface="Spectral Light"/>
                <a:ea typeface="Spectral Light"/>
                <a:cs typeface="Spectral Light"/>
                <a:sym typeface="Spectral Light"/>
              </a:defRPr>
            </a:lvl3pPr>
            <a:lvl4pPr lvl="3" rtl="0">
              <a:spcBef>
                <a:spcPts val="0"/>
              </a:spcBef>
              <a:spcAft>
                <a:spcPts val="0"/>
              </a:spcAft>
              <a:buNone/>
              <a:defRPr>
                <a:solidFill>
                  <a:srgbClr val="252525"/>
                </a:solidFill>
                <a:latin typeface="Spectral Light"/>
                <a:ea typeface="Spectral Light"/>
                <a:cs typeface="Spectral Light"/>
                <a:sym typeface="Spectral Light"/>
              </a:defRPr>
            </a:lvl4pPr>
            <a:lvl5pPr lvl="4" rtl="0">
              <a:spcBef>
                <a:spcPts val="0"/>
              </a:spcBef>
              <a:spcAft>
                <a:spcPts val="0"/>
              </a:spcAft>
              <a:buNone/>
              <a:defRPr>
                <a:solidFill>
                  <a:srgbClr val="252525"/>
                </a:solidFill>
                <a:latin typeface="Spectral Light"/>
                <a:ea typeface="Spectral Light"/>
                <a:cs typeface="Spectral Light"/>
                <a:sym typeface="Spectral Light"/>
              </a:defRPr>
            </a:lvl5pPr>
            <a:lvl6pPr lvl="5" rtl="0">
              <a:spcBef>
                <a:spcPts val="0"/>
              </a:spcBef>
              <a:spcAft>
                <a:spcPts val="0"/>
              </a:spcAft>
              <a:buNone/>
              <a:defRPr>
                <a:solidFill>
                  <a:srgbClr val="252525"/>
                </a:solidFill>
                <a:latin typeface="Spectral Light"/>
                <a:ea typeface="Spectral Light"/>
                <a:cs typeface="Spectral Light"/>
                <a:sym typeface="Spectral Light"/>
              </a:defRPr>
            </a:lvl6pPr>
            <a:lvl7pPr lvl="6" rtl="0">
              <a:spcBef>
                <a:spcPts val="0"/>
              </a:spcBef>
              <a:spcAft>
                <a:spcPts val="0"/>
              </a:spcAft>
              <a:buNone/>
              <a:defRPr>
                <a:solidFill>
                  <a:srgbClr val="252525"/>
                </a:solidFill>
                <a:latin typeface="Spectral Light"/>
                <a:ea typeface="Spectral Light"/>
                <a:cs typeface="Spectral Light"/>
                <a:sym typeface="Spectral Light"/>
              </a:defRPr>
            </a:lvl7pPr>
            <a:lvl8pPr lvl="7" rtl="0">
              <a:spcBef>
                <a:spcPts val="0"/>
              </a:spcBef>
              <a:spcAft>
                <a:spcPts val="0"/>
              </a:spcAft>
              <a:buNone/>
              <a:defRPr>
                <a:solidFill>
                  <a:srgbClr val="252525"/>
                </a:solidFill>
                <a:latin typeface="Spectral Light"/>
                <a:ea typeface="Spectral Light"/>
                <a:cs typeface="Spectral Light"/>
                <a:sym typeface="Spectral Light"/>
              </a:defRPr>
            </a:lvl8pPr>
            <a:lvl9pPr lvl="8"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63" name="Google Shape;63;p11"/>
          <p:cNvSpPr txBox="1">
            <a:spLocks noGrp="1"/>
          </p:cNvSpPr>
          <p:nvPr>
            <p:ph type="subTitle" idx="3"/>
          </p:nvPr>
        </p:nvSpPr>
        <p:spPr>
          <a:xfrm>
            <a:off x="5247791" y="625796"/>
            <a:ext cx="3399300" cy="1093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700" b="1">
                <a:solidFill>
                  <a:srgbClr val="252525"/>
                </a:solidFill>
                <a:latin typeface="Montserrat"/>
                <a:ea typeface="Montserrat"/>
                <a:cs typeface="Montserrat"/>
                <a:sym typeface="Montserrat"/>
              </a:defRPr>
            </a:lvl1pPr>
            <a:lvl2pPr lvl="1" algn="r" rtl="0">
              <a:spcBef>
                <a:spcPts val="0"/>
              </a:spcBef>
              <a:spcAft>
                <a:spcPts val="0"/>
              </a:spcAft>
              <a:buNone/>
              <a:defRPr sz="1700">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sz="1700">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sz="1700">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sz="1700">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sz="1700">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sz="1700">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sz="1700">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sz="1700">
                <a:solidFill>
                  <a:srgbClr val="252525"/>
                </a:solidFill>
                <a:latin typeface="Montserrat SemiBold"/>
                <a:ea typeface="Montserrat SemiBold"/>
                <a:cs typeface="Montserrat SemiBold"/>
                <a:sym typeface="Montserrat SemiBold"/>
              </a:defRPr>
            </a:lvl9pPr>
          </a:lstStyle>
          <a:p>
            <a:endParaRPr/>
          </a:p>
        </p:txBody>
      </p:sp>
      <p:sp>
        <p:nvSpPr>
          <p:cNvPr id="64" name="Google Shape;64;p11"/>
          <p:cNvSpPr txBox="1">
            <a:spLocks noGrp="1"/>
          </p:cNvSpPr>
          <p:nvPr>
            <p:ph type="subTitle" idx="4"/>
          </p:nvPr>
        </p:nvSpPr>
        <p:spPr>
          <a:xfrm>
            <a:off x="5247800" y="1715675"/>
            <a:ext cx="3399300" cy="106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atin typeface="Spectral Light"/>
                <a:ea typeface="Spectral Light"/>
                <a:cs typeface="Spectral Light"/>
                <a:sym typeface="Spectral Light"/>
              </a:defRPr>
            </a:lvl1pPr>
            <a:lvl2pPr lvl="1" rtl="0">
              <a:spcBef>
                <a:spcPts val="0"/>
              </a:spcBef>
              <a:spcAft>
                <a:spcPts val="0"/>
              </a:spcAft>
              <a:buNone/>
              <a:defRPr>
                <a:solidFill>
                  <a:srgbClr val="252525"/>
                </a:solidFill>
                <a:latin typeface="Spectral Light"/>
                <a:ea typeface="Spectral Light"/>
                <a:cs typeface="Spectral Light"/>
                <a:sym typeface="Spectral Light"/>
              </a:defRPr>
            </a:lvl2pPr>
            <a:lvl3pPr lvl="2" rtl="0">
              <a:spcBef>
                <a:spcPts val="0"/>
              </a:spcBef>
              <a:spcAft>
                <a:spcPts val="0"/>
              </a:spcAft>
              <a:buNone/>
              <a:defRPr>
                <a:solidFill>
                  <a:srgbClr val="252525"/>
                </a:solidFill>
                <a:latin typeface="Spectral Light"/>
                <a:ea typeface="Spectral Light"/>
                <a:cs typeface="Spectral Light"/>
                <a:sym typeface="Spectral Light"/>
              </a:defRPr>
            </a:lvl3pPr>
            <a:lvl4pPr lvl="3" rtl="0">
              <a:spcBef>
                <a:spcPts val="0"/>
              </a:spcBef>
              <a:spcAft>
                <a:spcPts val="0"/>
              </a:spcAft>
              <a:buNone/>
              <a:defRPr>
                <a:solidFill>
                  <a:srgbClr val="252525"/>
                </a:solidFill>
                <a:latin typeface="Spectral Light"/>
                <a:ea typeface="Spectral Light"/>
                <a:cs typeface="Spectral Light"/>
                <a:sym typeface="Spectral Light"/>
              </a:defRPr>
            </a:lvl4pPr>
            <a:lvl5pPr lvl="4" rtl="0">
              <a:spcBef>
                <a:spcPts val="0"/>
              </a:spcBef>
              <a:spcAft>
                <a:spcPts val="0"/>
              </a:spcAft>
              <a:buNone/>
              <a:defRPr>
                <a:solidFill>
                  <a:srgbClr val="252525"/>
                </a:solidFill>
                <a:latin typeface="Spectral Light"/>
                <a:ea typeface="Spectral Light"/>
                <a:cs typeface="Spectral Light"/>
                <a:sym typeface="Spectral Light"/>
              </a:defRPr>
            </a:lvl5pPr>
            <a:lvl6pPr lvl="5" rtl="0">
              <a:spcBef>
                <a:spcPts val="0"/>
              </a:spcBef>
              <a:spcAft>
                <a:spcPts val="0"/>
              </a:spcAft>
              <a:buNone/>
              <a:defRPr>
                <a:solidFill>
                  <a:srgbClr val="252525"/>
                </a:solidFill>
                <a:latin typeface="Spectral Light"/>
                <a:ea typeface="Spectral Light"/>
                <a:cs typeface="Spectral Light"/>
                <a:sym typeface="Spectral Light"/>
              </a:defRPr>
            </a:lvl6pPr>
            <a:lvl7pPr lvl="6" rtl="0">
              <a:spcBef>
                <a:spcPts val="0"/>
              </a:spcBef>
              <a:spcAft>
                <a:spcPts val="0"/>
              </a:spcAft>
              <a:buNone/>
              <a:defRPr>
                <a:solidFill>
                  <a:srgbClr val="252525"/>
                </a:solidFill>
                <a:latin typeface="Spectral Light"/>
                <a:ea typeface="Spectral Light"/>
                <a:cs typeface="Spectral Light"/>
                <a:sym typeface="Spectral Light"/>
              </a:defRPr>
            </a:lvl7pPr>
            <a:lvl8pPr lvl="7" rtl="0">
              <a:spcBef>
                <a:spcPts val="0"/>
              </a:spcBef>
              <a:spcAft>
                <a:spcPts val="0"/>
              </a:spcAft>
              <a:buNone/>
              <a:defRPr>
                <a:solidFill>
                  <a:srgbClr val="252525"/>
                </a:solidFill>
                <a:latin typeface="Spectral Light"/>
                <a:ea typeface="Spectral Light"/>
                <a:cs typeface="Spectral Light"/>
                <a:sym typeface="Spectral Light"/>
              </a:defRPr>
            </a:lvl8pPr>
            <a:lvl9pPr lvl="8"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65" name="Google Shape;65;p11"/>
          <p:cNvSpPr/>
          <p:nvPr/>
        </p:nvSpPr>
        <p:spPr>
          <a:xfrm rot="10800000">
            <a:off x="6556325" y="451680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6 columns slide 1">
  <p:cSld name="TITLE_AND_TWO_COLUMNS_2">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726100" y="-773300"/>
            <a:ext cx="5135100" cy="2170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202020"/>
              </a:buClr>
              <a:buSzPts val="2400"/>
              <a:buNone/>
              <a:defRPr sz="2400">
                <a:solidFill>
                  <a:srgbClr val="202020"/>
                </a:solidFill>
              </a:defRPr>
            </a:lvl1pPr>
            <a:lvl2pPr lvl="1" rtl="0">
              <a:spcBef>
                <a:spcPts val="0"/>
              </a:spcBef>
              <a:spcAft>
                <a:spcPts val="0"/>
              </a:spcAft>
              <a:buClr>
                <a:srgbClr val="EFD67E"/>
              </a:buClr>
              <a:buSzPts val="3300"/>
              <a:buNone/>
              <a:defRPr sz="3300">
                <a:solidFill>
                  <a:srgbClr val="EFD67E"/>
                </a:solidFill>
              </a:defRPr>
            </a:lvl2pPr>
            <a:lvl3pPr lvl="2" rtl="0">
              <a:spcBef>
                <a:spcPts val="0"/>
              </a:spcBef>
              <a:spcAft>
                <a:spcPts val="0"/>
              </a:spcAft>
              <a:buClr>
                <a:srgbClr val="EFD67E"/>
              </a:buClr>
              <a:buSzPts val="3300"/>
              <a:buNone/>
              <a:defRPr sz="3300">
                <a:solidFill>
                  <a:srgbClr val="EFD67E"/>
                </a:solidFill>
              </a:defRPr>
            </a:lvl3pPr>
            <a:lvl4pPr lvl="3" rtl="0">
              <a:spcBef>
                <a:spcPts val="0"/>
              </a:spcBef>
              <a:spcAft>
                <a:spcPts val="0"/>
              </a:spcAft>
              <a:buClr>
                <a:srgbClr val="EFD67E"/>
              </a:buClr>
              <a:buSzPts val="3300"/>
              <a:buNone/>
              <a:defRPr sz="3300">
                <a:solidFill>
                  <a:srgbClr val="EFD67E"/>
                </a:solidFill>
              </a:defRPr>
            </a:lvl4pPr>
            <a:lvl5pPr lvl="4" rtl="0">
              <a:spcBef>
                <a:spcPts val="0"/>
              </a:spcBef>
              <a:spcAft>
                <a:spcPts val="0"/>
              </a:spcAft>
              <a:buClr>
                <a:srgbClr val="EFD67E"/>
              </a:buClr>
              <a:buSzPts val="3300"/>
              <a:buNone/>
              <a:defRPr sz="3300">
                <a:solidFill>
                  <a:srgbClr val="EFD67E"/>
                </a:solidFill>
              </a:defRPr>
            </a:lvl5pPr>
            <a:lvl6pPr lvl="5" rtl="0">
              <a:spcBef>
                <a:spcPts val="0"/>
              </a:spcBef>
              <a:spcAft>
                <a:spcPts val="0"/>
              </a:spcAft>
              <a:buClr>
                <a:srgbClr val="EFD67E"/>
              </a:buClr>
              <a:buSzPts val="3300"/>
              <a:buNone/>
              <a:defRPr sz="3300">
                <a:solidFill>
                  <a:srgbClr val="EFD67E"/>
                </a:solidFill>
              </a:defRPr>
            </a:lvl6pPr>
            <a:lvl7pPr lvl="6" rtl="0">
              <a:spcBef>
                <a:spcPts val="0"/>
              </a:spcBef>
              <a:spcAft>
                <a:spcPts val="0"/>
              </a:spcAft>
              <a:buClr>
                <a:srgbClr val="EFD67E"/>
              </a:buClr>
              <a:buSzPts val="3300"/>
              <a:buNone/>
              <a:defRPr sz="3300">
                <a:solidFill>
                  <a:srgbClr val="EFD67E"/>
                </a:solidFill>
              </a:defRPr>
            </a:lvl7pPr>
            <a:lvl8pPr lvl="7" rtl="0">
              <a:spcBef>
                <a:spcPts val="0"/>
              </a:spcBef>
              <a:spcAft>
                <a:spcPts val="0"/>
              </a:spcAft>
              <a:buClr>
                <a:srgbClr val="EFD67E"/>
              </a:buClr>
              <a:buSzPts val="3300"/>
              <a:buNone/>
              <a:defRPr sz="3300">
                <a:solidFill>
                  <a:srgbClr val="EFD67E"/>
                </a:solidFill>
              </a:defRPr>
            </a:lvl8pPr>
            <a:lvl9pPr lvl="8" rtl="0">
              <a:spcBef>
                <a:spcPts val="0"/>
              </a:spcBef>
              <a:spcAft>
                <a:spcPts val="0"/>
              </a:spcAft>
              <a:buClr>
                <a:srgbClr val="EFD67E"/>
              </a:buClr>
              <a:buSzPts val="3300"/>
              <a:buNone/>
              <a:defRPr sz="3300">
                <a:solidFill>
                  <a:srgbClr val="EFD67E"/>
                </a:solidFill>
              </a:defRPr>
            </a:lvl9pPr>
          </a:lstStyle>
          <a:p>
            <a:endParaRPr/>
          </a:p>
        </p:txBody>
      </p:sp>
      <p:sp>
        <p:nvSpPr>
          <p:cNvPr id="68" name="Google Shape;68;p1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69" name="Google Shape;69;p12"/>
          <p:cNvSpPr/>
          <p:nvPr/>
        </p:nvSpPr>
        <p:spPr>
          <a:xfrm rot="-5400000">
            <a:off x="1681125" y="3021925"/>
            <a:ext cx="29652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5400000">
            <a:off x="4301550" y="3021925"/>
            <a:ext cx="29652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5400000">
            <a:off x="6921975" y="3021925"/>
            <a:ext cx="29652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2"/>
          <p:cNvSpPr txBox="1">
            <a:spLocks noGrp="1"/>
          </p:cNvSpPr>
          <p:nvPr>
            <p:ph type="subTitle" idx="1"/>
          </p:nvPr>
        </p:nvSpPr>
        <p:spPr>
          <a:xfrm>
            <a:off x="700650" y="1585523"/>
            <a:ext cx="2278500" cy="7365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3" name="Google Shape;73;p12"/>
          <p:cNvSpPr txBox="1">
            <a:spLocks noGrp="1"/>
          </p:cNvSpPr>
          <p:nvPr>
            <p:ph type="subTitle" idx="2"/>
          </p:nvPr>
        </p:nvSpPr>
        <p:spPr>
          <a:xfrm>
            <a:off x="700650" y="2318124"/>
            <a:ext cx="2278500" cy="73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74" name="Google Shape;74;p12"/>
          <p:cNvSpPr txBox="1">
            <a:spLocks noGrp="1"/>
          </p:cNvSpPr>
          <p:nvPr>
            <p:ph type="subTitle" idx="3"/>
          </p:nvPr>
        </p:nvSpPr>
        <p:spPr>
          <a:xfrm>
            <a:off x="3330150" y="1585523"/>
            <a:ext cx="2278500" cy="7365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5" name="Google Shape;75;p12"/>
          <p:cNvSpPr txBox="1">
            <a:spLocks noGrp="1"/>
          </p:cNvSpPr>
          <p:nvPr>
            <p:ph type="subTitle" idx="4"/>
          </p:nvPr>
        </p:nvSpPr>
        <p:spPr>
          <a:xfrm>
            <a:off x="3330150" y="2318124"/>
            <a:ext cx="2278500" cy="73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76" name="Google Shape;76;p12"/>
          <p:cNvSpPr txBox="1">
            <a:spLocks noGrp="1"/>
          </p:cNvSpPr>
          <p:nvPr>
            <p:ph type="subTitle" idx="5"/>
          </p:nvPr>
        </p:nvSpPr>
        <p:spPr>
          <a:xfrm>
            <a:off x="5959650" y="1585523"/>
            <a:ext cx="2278500" cy="7365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7" name="Google Shape;77;p12"/>
          <p:cNvSpPr txBox="1">
            <a:spLocks noGrp="1"/>
          </p:cNvSpPr>
          <p:nvPr>
            <p:ph type="subTitle" idx="6"/>
          </p:nvPr>
        </p:nvSpPr>
        <p:spPr>
          <a:xfrm>
            <a:off x="5959650" y="2318124"/>
            <a:ext cx="2278500" cy="73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78" name="Google Shape;78;p12"/>
          <p:cNvSpPr txBox="1">
            <a:spLocks noGrp="1"/>
          </p:cNvSpPr>
          <p:nvPr>
            <p:ph type="subTitle" idx="7"/>
          </p:nvPr>
        </p:nvSpPr>
        <p:spPr>
          <a:xfrm>
            <a:off x="700650" y="3081623"/>
            <a:ext cx="2278500" cy="7365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79" name="Google Shape;79;p12"/>
          <p:cNvSpPr txBox="1">
            <a:spLocks noGrp="1"/>
          </p:cNvSpPr>
          <p:nvPr>
            <p:ph type="subTitle" idx="8"/>
          </p:nvPr>
        </p:nvSpPr>
        <p:spPr>
          <a:xfrm>
            <a:off x="700650" y="3814224"/>
            <a:ext cx="2278500" cy="73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80" name="Google Shape;80;p12"/>
          <p:cNvSpPr txBox="1">
            <a:spLocks noGrp="1"/>
          </p:cNvSpPr>
          <p:nvPr>
            <p:ph type="subTitle" idx="9"/>
          </p:nvPr>
        </p:nvSpPr>
        <p:spPr>
          <a:xfrm>
            <a:off x="3330150" y="3081623"/>
            <a:ext cx="2278500" cy="7365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81" name="Google Shape;81;p12"/>
          <p:cNvSpPr txBox="1">
            <a:spLocks noGrp="1"/>
          </p:cNvSpPr>
          <p:nvPr>
            <p:ph type="subTitle" idx="13"/>
          </p:nvPr>
        </p:nvSpPr>
        <p:spPr>
          <a:xfrm>
            <a:off x="3330150" y="3814224"/>
            <a:ext cx="2278500" cy="73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82" name="Google Shape;82;p12"/>
          <p:cNvSpPr txBox="1">
            <a:spLocks noGrp="1"/>
          </p:cNvSpPr>
          <p:nvPr>
            <p:ph type="subTitle" idx="14"/>
          </p:nvPr>
        </p:nvSpPr>
        <p:spPr>
          <a:xfrm>
            <a:off x="5959650" y="3081623"/>
            <a:ext cx="2278500" cy="7365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b="1">
                <a:solidFill>
                  <a:srgbClr val="252525"/>
                </a:solidFill>
                <a:latin typeface="Montserrat"/>
                <a:ea typeface="Montserrat"/>
                <a:cs typeface="Montserrat"/>
                <a:sym typeface="Montserrat"/>
              </a:defRPr>
            </a:lvl1pPr>
            <a:lvl2pPr lvl="1" algn="r" rtl="0">
              <a:spcBef>
                <a:spcPts val="0"/>
              </a:spcBef>
              <a:spcAft>
                <a:spcPts val="0"/>
              </a:spcAft>
              <a:buNone/>
              <a:defRPr>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a:solidFill>
                  <a:srgbClr val="252525"/>
                </a:solidFill>
                <a:latin typeface="Montserrat SemiBold"/>
                <a:ea typeface="Montserrat SemiBold"/>
                <a:cs typeface="Montserrat SemiBold"/>
                <a:sym typeface="Montserrat SemiBold"/>
              </a:defRPr>
            </a:lvl9pPr>
          </a:lstStyle>
          <a:p>
            <a:endParaRPr/>
          </a:p>
        </p:txBody>
      </p:sp>
      <p:sp>
        <p:nvSpPr>
          <p:cNvPr id="83" name="Google Shape;83;p12"/>
          <p:cNvSpPr txBox="1">
            <a:spLocks noGrp="1"/>
          </p:cNvSpPr>
          <p:nvPr>
            <p:ph type="subTitle" idx="15"/>
          </p:nvPr>
        </p:nvSpPr>
        <p:spPr>
          <a:xfrm>
            <a:off x="5959650" y="3814224"/>
            <a:ext cx="2278500" cy="73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937250" y="505250"/>
            <a:ext cx="3522600" cy="645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86" name="Google Shape;86;p1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87" name="Google Shape;87;p13"/>
          <p:cNvSpPr/>
          <p:nvPr/>
        </p:nvSpPr>
        <p:spPr>
          <a:xfrm rot="-5400000">
            <a:off x="54300" y="2441025"/>
            <a:ext cx="17139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rot="-5400000">
            <a:off x="2519400" y="2441025"/>
            <a:ext cx="17139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rot="-5400000">
            <a:off x="5148900" y="2441025"/>
            <a:ext cx="17139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a:spLocks noGrp="1"/>
          </p:cNvSpPr>
          <p:nvPr>
            <p:ph type="subTitle" idx="1"/>
          </p:nvPr>
        </p:nvSpPr>
        <p:spPr>
          <a:xfrm>
            <a:off x="700662" y="1269268"/>
            <a:ext cx="2278500" cy="1093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700" b="1">
                <a:solidFill>
                  <a:srgbClr val="252525"/>
                </a:solidFill>
                <a:latin typeface="Montserrat"/>
                <a:ea typeface="Montserrat"/>
                <a:cs typeface="Montserrat"/>
                <a:sym typeface="Montserrat"/>
              </a:defRPr>
            </a:lvl1pPr>
            <a:lvl2pPr lvl="1" algn="r" rtl="0">
              <a:spcBef>
                <a:spcPts val="0"/>
              </a:spcBef>
              <a:spcAft>
                <a:spcPts val="0"/>
              </a:spcAft>
              <a:buNone/>
              <a:defRPr sz="1700">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sz="1700">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sz="1700">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sz="1700">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sz="1700">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sz="1700">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sz="1700">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sz="1700">
                <a:solidFill>
                  <a:srgbClr val="252525"/>
                </a:solidFill>
                <a:latin typeface="Montserrat SemiBold"/>
                <a:ea typeface="Montserrat SemiBold"/>
                <a:cs typeface="Montserrat SemiBold"/>
                <a:sym typeface="Montserrat SemiBold"/>
              </a:defRPr>
            </a:lvl9pPr>
          </a:lstStyle>
          <a:p>
            <a:endParaRPr/>
          </a:p>
        </p:txBody>
      </p:sp>
      <p:sp>
        <p:nvSpPr>
          <p:cNvPr id="91" name="Google Shape;91;p13"/>
          <p:cNvSpPr txBox="1">
            <a:spLocks noGrp="1"/>
          </p:cNvSpPr>
          <p:nvPr>
            <p:ph type="subTitle" idx="2"/>
          </p:nvPr>
        </p:nvSpPr>
        <p:spPr>
          <a:xfrm>
            <a:off x="700654" y="2359145"/>
            <a:ext cx="2278500" cy="106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92" name="Google Shape;92;p13"/>
          <p:cNvSpPr txBox="1">
            <a:spLocks noGrp="1"/>
          </p:cNvSpPr>
          <p:nvPr>
            <p:ph type="subTitle" idx="3"/>
          </p:nvPr>
        </p:nvSpPr>
        <p:spPr>
          <a:xfrm>
            <a:off x="3330162" y="1269268"/>
            <a:ext cx="2278500" cy="1093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700" b="1">
                <a:solidFill>
                  <a:srgbClr val="252525"/>
                </a:solidFill>
                <a:latin typeface="Montserrat"/>
                <a:ea typeface="Montserrat"/>
                <a:cs typeface="Montserrat"/>
                <a:sym typeface="Montserrat"/>
              </a:defRPr>
            </a:lvl1pPr>
            <a:lvl2pPr lvl="1" algn="r" rtl="0">
              <a:spcBef>
                <a:spcPts val="0"/>
              </a:spcBef>
              <a:spcAft>
                <a:spcPts val="0"/>
              </a:spcAft>
              <a:buNone/>
              <a:defRPr sz="1700">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sz="1700">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sz="1700">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sz="1700">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sz="1700">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sz="1700">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sz="1700">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sz="1700">
                <a:solidFill>
                  <a:srgbClr val="252525"/>
                </a:solidFill>
                <a:latin typeface="Montserrat SemiBold"/>
                <a:ea typeface="Montserrat SemiBold"/>
                <a:cs typeface="Montserrat SemiBold"/>
                <a:sym typeface="Montserrat SemiBold"/>
              </a:defRPr>
            </a:lvl9pPr>
          </a:lstStyle>
          <a:p>
            <a:endParaRPr/>
          </a:p>
        </p:txBody>
      </p:sp>
      <p:sp>
        <p:nvSpPr>
          <p:cNvPr id="93" name="Google Shape;93;p13"/>
          <p:cNvSpPr txBox="1">
            <a:spLocks noGrp="1"/>
          </p:cNvSpPr>
          <p:nvPr>
            <p:ph type="subTitle" idx="4"/>
          </p:nvPr>
        </p:nvSpPr>
        <p:spPr>
          <a:xfrm>
            <a:off x="3330154" y="2359145"/>
            <a:ext cx="2278500" cy="106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94" name="Google Shape;94;p13"/>
          <p:cNvSpPr txBox="1">
            <a:spLocks noGrp="1"/>
          </p:cNvSpPr>
          <p:nvPr>
            <p:ph type="subTitle" idx="5"/>
          </p:nvPr>
        </p:nvSpPr>
        <p:spPr>
          <a:xfrm>
            <a:off x="5959662" y="1269268"/>
            <a:ext cx="2278500" cy="1093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700" b="1">
                <a:solidFill>
                  <a:srgbClr val="252525"/>
                </a:solidFill>
                <a:latin typeface="Montserrat"/>
                <a:ea typeface="Montserrat"/>
                <a:cs typeface="Montserrat"/>
                <a:sym typeface="Montserrat"/>
              </a:defRPr>
            </a:lvl1pPr>
            <a:lvl2pPr lvl="1" algn="r" rtl="0">
              <a:spcBef>
                <a:spcPts val="0"/>
              </a:spcBef>
              <a:spcAft>
                <a:spcPts val="0"/>
              </a:spcAft>
              <a:buNone/>
              <a:defRPr sz="1700">
                <a:solidFill>
                  <a:srgbClr val="252525"/>
                </a:solidFill>
                <a:latin typeface="Montserrat SemiBold"/>
                <a:ea typeface="Montserrat SemiBold"/>
                <a:cs typeface="Montserrat SemiBold"/>
                <a:sym typeface="Montserrat SemiBold"/>
              </a:defRPr>
            </a:lvl2pPr>
            <a:lvl3pPr lvl="2" algn="r" rtl="0">
              <a:spcBef>
                <a:spcPts val="0"/>
              </a:spcBef>
              <a:spcAft>
                <a:spcPts val="0"/>
              </a:spcAft>
              <a:buNone/>
              <a:defRPr sz="1700">
                <a:solidFill>
                  <a:srgbClr val="252525"/>
                </a:solidFill>
                <a:latin typeface="Montserrat SemiBold"/>
                <a:ea typeface="Montserrat SemiBold"/>
                <a:cs typeface="Montserrat SemiBold"/>
                <a:sym typeface="Montserrat SemiBold"/>
              </a:defRPr>
            </a:lvl3pPr>
            <a:lvl4pPr lvl="3" algn="r" rtl="0">
              <a:spcBef>
                <a:spcPts val="0"/>
              </a:spcBef>
              <a:spcAft>
                <a:spcPts val="0"/>
              </a:spcAft>
              <a:buNone/>
              <a:defRPr sz="1700">
                <a:solidFill>
                  <a:srgbClr val="252525"/>
                </a:solidFill>
                <a:latin typeface="Montserrat SemiBold"/>
                <a:ea typeface="Montserrat SemiBold"/>
                <a:cs typeface="Montserrat SemiBold"/>
                <a:sym typeface="Montserrat SemiBold"/>
              </a:defRPr>
            </a:lvl4pPr>
            <a:lvl5pPr lvl="4" algn="r" rtl="0">
              <a:spcBef>
                <a:spcPts val="0"/>
              </a:spcBef>
              <a:spcAft>
                <a:spcPts val="0"/>
              </a:spcAft>
              <a:buNone/>
              <a:defRPr sz="1700">
                <a:solidFill>
                  <a:srgbClr val="252525"/>
                </a:solidFill>
                <a:latin typeface="Montserrat SemiBold"/>
                <a:ea typeface="Montserrat SemiBold"/>
                <a:cs typeface="Montserrat SemiBold"/>
                <a:sym typeface="Montserrat SemiBold"/>
              </a:defRPr>
            </a:lvl5pPr>
            <a:lvl6pPr lvl="5" algn="r" rtl="0">
              <a:spcBef>
                <a:spcPts val="0"/>
              </a:spcBef>
              <a:spcAft>
                <a:spcPts val="0"/>
              </a:spcAft>
              <a:buNone/>
              <a:defRPr sz="1700">
                <a:solidFill>
                  <a:srgbClr val="252525"/>
                </a:solidFill>
                <a:latin typeface="Montserrat SemiBold"/>
                <a:ea typeface="Montserrat SemiBold"/>
                <a:cs typeface="Montserrat SemiBold"/>
                <a:sym typeface="Montserrat SemiBold"/>
              </a:defRPr>
            </a:lvl6pPr>
            <a:lvl7pPr lvl="6" algn="r" rtl="0">
              <a:spcBef>
                <a:spcPts val="0"/>
              </a:spcBef>
              <a:spcAft>
                <a:spcPts val="0"/>
              </a:spcAft>
              <a:buNone/>
              <a:defRPr sz="1700">
                <a:solidFill>
                  <a:srgbClr val="252525"/>
                </a:solidFill>
                <a:latin typeface="Montserrat SemiBold"/>
                <a:ea typeface="Montserrat SemiBold"/>
                <a:cs typeface="Montserrat SemiBold"/>
                <a:sym typeface="Montserrat SemiBold"/>
              </a:defRPr>
            </a:lvl7pPr>
            <a:lvl8pPr lvl="7" algn="r" rtl="0">
              <a:spcBef>
                <a:spcPts val="0"/>
              </a:spcBef>
              <a:spcAft>
                <a:spcPts val="0"/>
              </a:spcAft>
              <a:buNone/>
              <a:defRPr sz="1700">
                <a:solidFill>
                  <a:srgbClr val="252525"/>
                </a:solidFill>
                <a:latin typeface="Montserrat SemiBold"/>
                <a:ea typeface="Montserrat SemiBold"/>
                <a:cs typeface="Montserrat SemiBold"/>
                <a:sym typeface="Montserrat SemiBold"/>
              </a:defRPr>
            </a:lvl8pPr>
            <a:lvl9pPr lvl="8" algn="r" rtl="0">
              <a:spcBef>
                <a:spcPts val="0"/>
              </a:spcBef>
              <a:spcAft>
                <a:spcPts val="0"/>
              </a:spcAft>
              <a:buNone/>
              <a:defRPr sz="1700">
                <a:solidFill>
                  <a:srgbClr val="252525"/>
                </a:solidFill>
                <a:latin typeface="Montserrat SemiBold"/>
                <a:ea typeface="Montserrat SemiBold"/>
                <a:cs typeface="Montserrat SemiBold"/>
                <a:sym typeface="Montserrat SemiBold"/>
              </a:defRPr>
            </a:lvl9pPr>
          </a:lstStyle>
          <a:p>
            <a:endParaRPr/>
          </a:p>
        </p:txBody>
      </p:sp>
      <p:sp>
        <p:nvSpPr>
          <p:cNvPr id="95" name="Google Shape;95;p13"/>
          <p:cNvSpPr txBox="1">
            <a:spLocks noGrp="1"/>
          </p:cNvSpPr>
          <p:nvPr>
            <p:ph type="subTitle" idx="6"/>
          </p:nvPr>
        </p:nvSpPr>
        <p:spPr>
          <a:xfrm>
            <a:off x="5959654" y="2359145"/>
            <a:ext cx="2278500" cy="106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atin typeface="Spectral Light"/>
                <a:ea typeface="Spectral Light"/>
                <a:cs typeface="Spectral Light"/>
                <a:sym typeface="Spectral Light"/>
              </a:defRPr>
            </a:lvl1pPr>
            <a:lvl2pPr lvl="1" algn="r" rtl="0">
              <a:spcBef>
                <a:spcPts val="0"/>
              </a:spcBef>
              <a:spcAft>
                <a:spcPts val="0"/>
              </a:spcAft>
              <a:buNone/>
              <a:defRPr>
                <a:solidFill>
                  <a:srgbClr val="252525"/>
                </a:solidFill>
                <a:latin typeface="Spectral Light"/>
                <a:ea typeface="Spectral Light"/>
                <a:cs typeface="Spectral Light"/>
                <a:sym typeface="Spectral Light"/>
              </a:defRPr>
            </a:lvl2pPr>
            <a:lvl3pPr lvl="2" algn="r" rtl="0">
              <a:spcBef>
                <a:spcPts val="0"/>
              </a:spcBef>
              <a:spcAft>
                <a:spcPts val="0"/>
              </a:spcAft>
              <a:buNone/>
              <a:defRPr>
                <a:solidFill>
                  <a:srgbClr val="252525"/>
                </a:solidFill>
                <a:latin typeface="Spectral Light"/>
                <a:ea typeface="Spectral Light"/>
                <a:cs typeface="Spectral Light"/>
                <a:sym typeface="Spectral Light"/>
              </a:defRPr>
            </a:lvl3pPr>
            <a:lvl4pPr lvl="3" algn="r" rtl="0">
              <a:spcBef>
                <a:spcPts val="0"/>
              </a:spcBef>
              <a:spcAft>
                <a:spcPts val="0"/>
              </a:spcAft>
              <a:buNone/>
              <a:defRPr>
                <a:solidFill>
                  <a:srgbClr val="252525"/>
                </a:solidFill>
                <a:latin typeface="Spectral Light"/>
                <a:ea typeface="Spectral Light"/>
                <a:cs typeface="Spectral Light"/>
                <a:sym typeface="Spectral Light"/>
              </a:defRPr>
            </a:lvl4pPr>
            <a:lvl5pPr lvl="4" algn="r" rtl="0">
              <a:spcBef>
                <a:spcPts val="0"/>
              </a:spcBef>
              <a:spcAft>
                <a:spcPts val="0"/>
              </a:spcAft>
              <a:buNone/>
              <a:defRPr>
                <a:solidFill>
                  <a:srgbClr val="252525"/>
                </a:solidFill>
                <a:latin typeface="Spectral Light"/>
                <a:ea typeface="Spectral Light"/>
                <a:cs typeface="Spectral Light"/>
                <a:sym typeface="Spectral Light"/>
              </a:defRPr>
            </a:lvl5pPr>
            <a:lvl6pPr lvl="5" algn="r" rtl="0">
              <a:spcBef>
                <a:spcPts val="0"/>
              </a:spcBef>
              <a:spcAft>
                <a:spcPts val="0"/>
              </a:spcAft>
              <a:buNone/>
              <a:defRPr>
                <a:solidFill>
                  <a:srgbClr val="252525"/>
                </a:solidFill>
                <a:latin typeface="Spectral Light"/>
                <a:ea typeface="Spectral Light"/>
                <a:cs typeface="Spectral Light"/>
                <a:sym typeface="Spectral Light"/>
              </a:defRPr>
            </a:lvl6pPr>
            <a:lvl7pPr lvl="6" algn="r" rtl="0">
              <a:spcBef>
                <a:spcPts val="0"/>
              </a:spcBef>
              <a:spcAft>
                <a:spcPts val="0"/>
              </a:spcAft>
              <a:buNone/>
              <a:defRPr>
                <a:solidFill>
                  <a:srgbClr val="252525"/>
                </a:solidFill>
                <a:latin typeface="Spectral Light"/>
                <a:ea typeface="Spectral Light"/>
                <a:cs typeface="Spectral Light"/>
                <a:sym typeface="Spectral Light"/>
              </a:defRPr>
            </a:lvl7pPr>
            <a:lvl8pPr lvl="7" algn="r" rtl="0">
              <a:spcBef>
                <a:spcPts val="0"/>
              </a:spcBef>
              <a:spcAft>
                <a:spcPts val="0"/>
              </a:spcAft>
              <a:buNone/>
              <a:defRPr>
                <a:solidFill>
                  <a:srgbClr val="252525"/>
                </a:solidFill>
                <a:latin typeface="Spectral Light"/>
                <a:ea typeface="Spectral Light"/>
                <a:cs typeface="Spectral Light"/>
                <a:sym typeface="Spectral Light"/>
              </a:defRPr>
            </a:lvl8pPr>
            <a:lvl9pPr lvl="8" algn="r"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
        <p:nvSpPr>
          <p:cNvPr id="96" name="Google Shape;96;p13"/>
          <p:cNvSpPr/>
          <p:nvPr/>
        </p:nvSpPr>
        <p:spPr>
          <a:xfrm rot="10800000">
            <a:off x="6556325" y="451680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Only">
  <p:cSld name="TITLE_ONLY">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5322125" y="506525"/>
            <a:ext cx="3523800" cy="647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300"/>
              <a:buNone/>
              <a:defRPr/>
            </a:lvl1pPr>
            <a:lvl2pPr lvl="1" algn="r" rtl="0">
              <a:spcBef>
                <a:spcPts val="0"/>
              </a:spcBef>
              <a:spcAft>
                <a:spcPts val="0"/>
              </a:spcAft>
              <a:buClr>
                <a:srgbClr val="EFD67E"/>
              </a:buClr>
              <a:buSzPts val="3300"/>
              <a:buNone/>
              <a:defRPr>
                <a:solidFill>
                  <a:srgbClr val="EFD67E"/>
                </a:solidFill>
              </a:defRPr>
            </a:lvl2pPr>
            <a:lvl3pPr lvl="2" algn="r" rtl="0">
              <a:spcBef>
                <a:spcPts val="0"/>
              </a:spcBef>
              <a:spcAft>
                <a:spcPts val="0"/>
              </a:spcAft>
              <a:buClr>
                <a:srgbClr val="EFD67E"/>
              </a:buClr>
              <a:buSzPts val="3300"/>
              <a:buNone/>
              <a:defRPr>
                <a:solidFill>
                  <a:srgbClr val="EFD67E"/>
                </a:solidFill>
              </a:defRPr>
            </a:lvl3pPr>
            <a:lvl4pPr lvl="3" algn="r" rtl="0">
              <a:spcBef>
                <a:spcPts val="0"/>
              </a:spcBef>
              <a:spcAft>
                <a:spcPts val="0"/>
              </a:spcAft>
              <a:buClr>
                <a:srgbClr val="EFD67E"/>
              </a:buClr>
              <a:buSzPts val="3300"/>
              <a:buNone/>
              <a:defRPr>
                <a:solidFill>
                  <a:srgbClr val="EFD67E"/>
                </a:solidFill>
              </a:defRPr>
            </a:lvl4pPr>
            <a:lvl5pPr lvl="4" algn="r" rtl="0">
              <a:spcBef>
                <a:spcPts val="0"/>
              </a:spcBef>
              <a:spcAft>
                <a:spcPts val="0"/>
              </a:spcAft>
              <a:buClr>
                <a:srgbClr val="EFD67E"/>
              </a:buClr>
              <a:buSzPts val="3300"/>
              <a:buNone/>
              <a:defRPr>
                <a:solidFill>
                  <a:srgbClr val="EFD67E"/>
                </a:solidFill>
              </a:defRPr>
            </a:lvl5pPr>
            <a:lvl6pPr lvl="5" algn="r" rtl="0">
              <a:spcBef>
                <a:spcPts val="0"/>
              </a:spcBef>
              <a:spcAft>
                <a:spcPts val="0"/>
              </a:spcAft>
              <a:buClr>
                <a:srgbClr val="EFD67E"/>
              </a:buClr>
              <a:buSzPts val="3300"/>
              <a:buNone/>
              <a:defRPr>
                <a:solidFill>
                  <a:srgbClr val="EFD67E"/>
                </a:solidFill>
              </a:defRPr>
            </a:lvl6pPr>
            <a:lvl7pPr lvl="6" algn="r" rtl="0">
              <a:spcBef>
                <a:spcPts val="0"/>
              </a:spcBef>
              <a:spcAft>
                <a:spcPts val="0"/>
              </a:spcAft>
              <a:buClr>
                <a:srgbClr val="EFD67E"/>
              </a:buClr>
              <a:buSzPts val="3300"/>
              <a:buNone/>
              <a:defRPr>
                <a:solidFill>
                  <a:srgbClr val="EFD67E"/>
                </a:solidFill>
              </a:defRPr>
            </a:lvl7pPr>
            <a:lvl8pPr lvl="7" algn="r" rtl="0">
              <a:spcBef>
                <a:spcPts val="0"/>
              </a:spcBef>
              <a:spcAft>
                <a:spcPts val="0"/>
              </a:spcAft>
              <a:buClr>
                <a:srgbClr val="EFD67E"/>
              </a:buClr>
              <a:buSzPts val="3300"/>
              <a:buNone/>
              <a:defRPr>
                <a:solidFill>
                  <a:srgbClr val="EFD67E"/>
                </a:solidFill>
              </a:defRPr>
            </a:lvl8pPr>
            <a:lvl9pPr lvl="8" algn="r" rtl="0">
              <a:spcBef>
                <a:spcPts val="0"/>
              </a:spcBef>
              <a:spcAft>
                <a:spcPts val="0"/>
              </a:spcAft>
              <a:buClr>
                <a:srgbClr val="EFD67E"/>
              </a:buClr>
              <a:buSzPts val="3300"/>
              <a:buNone/>
              <a:defRPr>
                <a:solidFill>
                  <a:srgbClr val="EFD67E"/>
                </a:solidFill>
              </a:defRPr>
            </a:lvl9pPr>
          </a:lstStyle>
          <a:p>
            <a:endParaRPr/>
          </a:p>
        </p:txBody>
      </p:sp>
      <p:sp>
        <p:nvSpPr>
          <p:cNvPr id="99" name="Google Shape;99;p1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00" name="Google Shape;100;p14"/>
          <p:cNvSpPr/>
          <p:nvPr/>
        </p:nvSpPr>
        <p:spPr>
          <a:xfrm rot="10800000">
            <a:off x="6556325" y="451680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amp; text">
  <p:cSld name="TITLE_ONLY_1">
    <p:spTree>
      <p:nvGrpSpPr>
        <p:cNvPr id="1" name="Shape 101"/>
        <p:cNvGrpSpPr/>
        <p:nvPr/>
      </p:nvGrpSpPr>
      <p:grpSpPr>
        <a:xfrm>
          <a:off x="0" y="0"/>
          <a:ext cx="0" cy="0"/>
          <a:chOff x="0" y="0"/>
          <a:chExt cx="0" cy="0"/>
        </a:xfrm>
      </p:grpSpPr>
      <p:sp>
        <p:nvSpPr>
          <p:cNvPr id="102" name="Google Shape;102;p15"/>
          <p:cNvSpPr txBox="1">
            <a:spLocks noGrp="1"/>
          </p:cNvSpPr>
          <p:nvPr>
            <p:ph type="title" hasCustomPrompt="1"/>
          </p:nvPr>
        </p:nvSpPr>
        <p:spPr>
          <a:xfrm>
            <a:off x="542950" y="2077450"/>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9D9D9"/>
              </a:buClr>
              <a:buSzPts val="5600"/>
              <a:buNone/>
              <a:defRPr sz="5600" b="1">
                <a:solidFill>
                  <a:srgbClr val="D9D9D9"/>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103" name="Google Shape;103;p15"/>
          <p:cNvSpPr txBox="1">
            <a:spLocks noGrp="1"/>
          </p:cNvSpPr>
          <p:nvPr>
            <p:ph type="subTitle" idx="1"/>
          </p:nvPr>
        </p:nvSpPr>
        <p:spPr>
          <a:xfrm>
            <a:off x="1194950" y="3030850"/>
            <a:ext cx="6754200" cy="106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90CCFA"/>
                </a:solidFill>
                <a:latin typeface="Spectral Light"/>
                <a:ea typeface="Spectral Light"/>
                <a:cs typeface="Spectral Light"/>
                <a:sym typeface="Spectral Light"/>
              </a:defRPr>
            </a:lvl1pPr>
            <a:lvl2pPr lvl="1" algn="ctr" rtl="0">
              <a:spcBef>
                <a:spcPts val="0"/>
              </a:spcBef>
              <a:spcAft>
                <a:spcPts val="0"/>
              </a:spcAft>
              <a:buNone/>
              <a:defRPr>
                <a:solidFill>
                  <a:srgbClr val="90CCFA"/>
                </a:solidFill>
                <a:latin typeface="Spectral Light"/>
                <a:ea typeface="Spectral Light"/>
                <a:cs typeface="Spectral Light"/>
                <a:sym typeface="Spectral Light"/>
              </a:defRPr>
            </a:lvl2pPr>
            <a:lvl3pPr lvl="2" algn="ctr" rtl="0">
              <a:spcBef>
                <a:spcPts val="0"/>
              </a:spcBef>
              <a:spcAft>
                <a:spcPts val="0"/>
              </a:spcAft>
              <a:buNone/>
              <a:defRPr>
                <a:solidFill>
                  <a:srgbClr val="90CCFA"/>
                </a:solidFill>
                <a:latin typeface="Spectral Light"/>
                <a:ea typeface="Spectral Light"/>
                <a:cs typeface="Spectral Light"/>
                <a:sym typeface="Spectral Light"/>
              </a:defRPr>
            </a:lvl3pPr>
            <a:lvl4pPr lvl="3" algn="ctr" rtl="0">
              <a:spcBef>
                <a:spcPts val="0"/>
              </a:spcBef>
              <a:spcAft>
                <a:spcPts val="0"/>
              </a:spcAft>
              <a:buNone/>
              <a:defRPr>
                <a:solidFill>
                  <a:srgbClr val="90CCFA"/>
                </a:solidFill>
                <a:latin typeface="Spectral Light"/>
                <a:ea typeface="Spectral Light"/>
                <a:cs typeface="Spectral Light"/>
                <a:sym typeface="Spectral Light"/>
              </a:defRPr>
            </a:lvl4pPr>
            <a:lvl5pPr lvl="4" algn="ctr" rtl="0">
              <a:spcBef>
                <a:spcPts val="0"/>
              </a:spcBef>
              <a:spcAft>
                <a:spcPts val="0"/>
              </a:spcAft>
              <a:buNone/>
              <a:defRPr>
                <a:solidFill>
                  <a:srgbClr val="90CCFA"/>
                </a:solidFill>
                <a:latin typeface="Spectral Light"/>
                <a:ea typeface="Spectral Light"/>
                <a:cs typeface="Spectral Light"/>
                <a:sym typeface="Spectral Light"/>
              </a:defRPr>
            </a:lvl5pPr>
            <a:lvl6pPr lvl="5" algn="ctr" rtl="0">
              <a:spcBef>
                <a:spcPts val="0"/>
              </a:spcBef>
              <a:spcAft>
                <a:spcPts val="0"/>
              </a:spcAft>
              <a:buNone/>
              <a:defRPr>
                <a:solidFill>
                  <a:srgbClr val="90CCFA"/>
                </a:solidFill>
                <a:latin typeface="Spectral Light"/>
                <a:ea typeface="Spectral Light"/>
                <a:cs typeface="Spectral Light"/>
                <a:sym typeface="Spectral Light"/>
              </a:defRPr>
            </a:lvl6pPr>
            <a:lvl7pPr lvl="6" algn="ctr" rtl="0">
              <a:spcBef>
                <a:spcPts val="0"/>
              </a:spcBef>
              <a:spcAft>
                <a:spcPts val="0"/>
              </a:spcAft>
              <a:buNone/>
              <a:defRPr>
                <a:solidFill>
                  <a:srgbClr val="90CCFA"/>
                </a:solidFill>
                <a:latin typeface="Spectral Light"/>
                <a:ea typeface="Spectral Light"/>
                <a:cs typeface="Spectral Light"/>
                <a:sym typeface="Spectral Light"/>
              </a:defRPr>
            </a:lvl7pPr>
            <a:lvl8pPr lvl="7" algn="ctr" rtl="0">
              <a:spcBef>
                <a:spcPts val="0"/>
              </a:spcBef>
              <a:spcAft>
                <a:spcPts val="0"/>
              </a:spcAft>
              <a:buNone/>
              <a:defRPr>
                <a:solidFill>
                  <a:srgbClr val="90CCFA"/>
                </a:solidFill>
                <a:latin typeface="Spectral Light"/>
                <a:ea typeface="Spectral Light"/>
                <a:cs typeface="Spectral Light"/>
                <a:sym typeface="Spectral Light"/>
              </a:defRPr>
            </a:lvl8pPr>
            <a:lvl9pPr lvl="8" algn="ctr" rtl="0">
              <a:spcBef>
                <a:spcPts val="0"/>
              </a:spcBef>
              <a:spcAft>
                <a:spcPts val="0"/>
              </a:spcAft>
              <a:buNone/>
              <a:defRPr>
                <a:solidFill>
                  <a:srgbClr val="90CCFA"/>
                </a:solidFill>
                <a:latin typeface="Spectral Light"/>
                <a:ea typeface="Spectral Light"/>
                <a:cs typeface="Spectral Light"/>
                <a:sym typeface="Spectral Light"/>
              </a:defRPr>
            </a:lvl9pPr>
          </a:lstStyle>
          <a:p>
            <a:endParaRPr/>
          </a:p>
        </p:txBody>
      </p:sp>
      <p:sp>
        <p:nvSpPr>
          <p:cNvPr id="104" name="Google Shape;104;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a:buNone/>
              <a:defRPr sz="1300">
                <a:solidFill>
                  <a:srgbClr val="666666"/>
                </a:solidFill>
                <a:latin typeface="Spectral Light"/>
                <a:ea typeface="Spectral Light"/>
                <a:cs typeface="Spectral Light"/>
                <a:sym typeface="Spectral Light"/>
              </a:defRPr>
            </a:lvl1pPr>
            <a:lvl2pPr lvl="1" algn="r">
              <a:buNone/>
              <a:defRPr sz="1300">
                <a:solidFill>
                  <a:srgbClr val="666666"/>
                </a:solidFill>
                <a:latin typeface="Spectral Light"/>
                <a:ea typeface="Spectral Light"/>
                <a:cs typeface="Spectral Light"/>
                <a:sym typeface="Spectral Light"/>
              </a:defRPr>
            </a:lvl2pPr>
            <a:lvl3pPr lvl="2" algn="r">
              <a:buNone/>
              <a:defRPr sz="1300">
                <a:solidFill>
                  <a:srgbClr val="666666"/>
                </a:solidFill>
                <a:latin typeface="Spectral Light"/>
                <a:ea typeface="Spectral Light"/>
                <a:cs typeface="Spectral Light"/>
                <a:sym typeface="Spectral Light"/>
              </a:defRPr>
            </a:lvl3pPr>
            <a:lvl4pPr lvl="3" algn="r">
              <a:buNone/>
              <a:defRPr sz="1300">
                <a:solidFill>
                  <a:srgbClr val="666666"/>
                </a:solidFill>
                <a:latin typeface="Spectral Light"/>
                <a:ea typeface="Spectral Light"/>
                <a:cs typeface="Spectral Light"/>
                <a:sym typeface="Spectral Light"/>
              </a:defRPr>
            </a:lvl4pPr>
            <a:lvl5pPr lvl="4" algn="r">
              <a:buNone/>
              <a:defRPr sz="1300">
                <a:solidFill>
                  <a:srgbClr val="666666"/>
                </a:solidFill>
                <a:latin typeface="Spectral Light"/>
                <a:ea typeface="Spectral Light"/>
                <a:cs typeface="Spectral Light"/>
                <a:sym typeface="Spectral Light"/>
              </a:defRPr>
            </a:lvl5pPr>
            <a:lvl6pPr lvl="5" algn="r">
              <a:buNone/>
              <a:defRPr sz="1300">
                <a:solidFill>
                  <a:srgbClr val="666666"/>
                </a:solidFill>
                <a:latin typeface="Spectral Light"/>
                <a:ea typeface="Spectral Light"/>
                <a:cs typeface="Spectral Light"/>
                <a:sym typeface="Spectral Light"/>
              </a:defRPr>
            </a:lvl6pPr>
            <a:lvl7pPr lvl="6" algn="r">
              <a:buNone/>
              <a:defRPr sz="1300">
                <a:solidFill>
                  <a:srgbClr val="666666"/>
                </a:solidFill>
                <a:latin typeface="Spectral Light"/>
                <a:ea typeface="Spectral Light"/>
                <a:cs typeface="Spectral Light"/>
                <a:sym typeface="Spectral Light"/>
              </a:defRPr>
            </a:lvl7pPr>
            <a:lvl8pPr lvl="7" algn="r">
              <a:buNone/>
              <a:defRPr sz="1300">
                <a:solidFill>
                  <a:srgbClr val="666666"/>
                </a:solidFill>
                <a:latin typeface="Spectral Light"/>
                <a:ea typeface="Spectral Light"/>
                <a:cs typeface="Spectral Light"/>
                <a:sym typeface="Spectral Light"/>
              </a:defRPr>
            </a:lvl8pPr>
            <a:lvl9pPr lvl="8" algn="r">
              <a:buNone/>
              <a:defRPr sz="1300">
                <a:solidFill>
                  <a:srgbClr val="666666"/>
                </a:solidFill>
                <a:latin typeface="Spectral Light"/>
                <a:ea typeface="Spectral Light"/>
                <a:cs typeface="Spectral Light"/>
                <a:sym typeface="Spectral Light"/>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mp; text">
  <p:cSld name="TITLE_ONLY_1_1">
    <p:bg>
      <p:bgPr>
        <a:solidFill>
          <a:srgbClr val="252525"/>
        </a:soli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hasCustomPrompt="1"/>
          </p:nvPr>
        </p:nvSpPr>
        <p:spPr>
          <a:xfrm>
            <a:off x="542950" y="609775"/>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107" name="Google Shape;107;p16"/>
          <p:cNvSpPr txBox="1">
            <a:spLocks noGrp="1"/>
          </p:cNvSpPr>
          <p:nvPr>
            <p:ph type="subTitle" idx="1"/>
          </p:nvPr>
        </p:nvSpPr>
        <p:spPr>
          <a:xfrm>
            <a:off x="1194950" y="1378775"/>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
        <p:nvSpPr>
          <p:cNvPr id="108" name="Google Shape;108;p16"/>
          <p:cNvSpPr txBox="1">
            <a:spLocks noGrp="1"/>
          </p:cNvSpPr>
          <p:nvPr>
            <p:ph type="title" idx="2" hasCustomPrompt="1"/>
          </p:nvPr>
        </p:nvSpPr>
        <p:spPr>
          <a:xfrm>
            <a:off x="542950" y="1833775"/>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109" name="Google Shape;109;p16"/>
          <p:cNvSpPr txBox="1">
            <a:spLocks noGrp="1"/>
          </p:cNvSpPr>
          <p:nvPr>
            <p:ph type="subTitle" idx="3"/>
          </p:nvPr>
        </p:nvSpPr>
        <p:spPr>
          <a:xfrm>
            <a:off x="1194950" y="2602775"/>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
        <p:nvSpPr>
          <p:cNvPr id="110" name="Google Shape;110;p16"/>
          <p:cNvSpPr txBox="1">
            <a:spLocks noGrp="1"/>
          </p:cNvSpPr>
          <p:nvPr>
            <p:ph type="title" idx="4" hasCustomPrompt="1"/>
          </p:nvPr>
        </p:nvSpPr>
        <p:spPr>
          <a:xfrm>
            <a:off x="542950" y="3176350"/>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111" name="Google Shape;111;p16"/>
          <p:cNvSpPr txBox="1">
            <a:spLocks noGrp="1"/>
          </p:cNvSpPr>
          <p:nvPr>
            <p:ph type="subTitle" idx="5"/>
          </p:nvPr>
        </p:nvSpPr>
        <p:spPr>
          <a:xfrm>
            <a:off x="1194950" y="3945350"/>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
        <p:nvSpPr>
          <p:cNvPr id="112" name="Google Shape;112;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a:buNone/>
              <a:defRPr sz="1300">
                <a:solidFill>
                  <a:srgbClr val="666666"/>
                </a:solidFill>
                <a:latin typeface="Spectral Light"/>
                <a:ea typeface="Spectral Light"/>
                <a:cs typeface="Spectral Light"/>
                <a:sym typeface="Spectral Light"/>
              </a:defRPr>
            </a:lvl1pPr>
            <a:lvl2pPr lvl="1" algn="r">
              <a:buNone/>
              <a:defRPr sz="1300">
                <a:solidFill>
                  <a:srgbClr val="666666"/>
                </a:solidFill>
                <a:latin typeface="Spectral Light"/>
                <a:ea typeface="Spectral Light"/>
                <a:cs typeface="Spectral Light"/>
                <a:sym typeface="Spectral Light"/>
              </a:defRPr>
            </a:lvl2pPr>
            <a:lvl3pPr lvl="2" algn="r">
              <a:buNone/>
              <a:defRPr sz="1300">
                <a:solidFill>
                  <a:srgbClr val="666666"/>
                </a:solidFill>
                <a:latin typeface="Spectral Light"/>
                <a:ea typeface="Spectral Light"/>
                <a:cs typeface="Spectral Light"/>
                <a:sym typeface="Spectral Light"/>
              </a:defRPr>
            </a:lvl3pPr>
            <a:lvl4pPr lvl="3" algn="r">
              <a:buNone/>
              <a:defRPr sz="1300">
                <a:solidFill>
                  <a:srgbClr val="666666"/>
                </a:solidFill>
                <a:latin typeface="Spectral Light"/>
                <a:ea typeface="Spectral Light"/>
                <a:cs typeface="Spectral Light"/>
                <a:sym typeface="Spectral Light"/>
              </a:defRPr>
            </a:lvl4pPr>
            <a:lvl5pPr lvl="4" algn="r">
              <a:buNone/>
              <a:defRPr sz="1300">
                <a:solidFill>
                  <a:srgbClr val="666666"/>
                </a:solidFill>
                <a:latin typeface="Spectral Light"/>
                <a:ea typeface="Spectral Light"/>
                <a:cs typeface="Spectral Light"/>
                <a:sym typeface="Spectral Light"/>
              </a:defRPr>
            </a:lvl5pPr>
            <a:lvl6pPr lvl="5" algn="r">
              <a:buNone/>
              <a:defRPr sz="1300">
                <a:solidFill>
                  <a:srgbClr val="666666"/>
                </a:solidFill>
                <a:latin typeface="Spectral Light"/>
                <a:ea typeface="Spectral Light"/>
                <a:cs typeface="Spectral Light"/>
                <a:sym typeface="Spectral Light"/>
              </a:defRPr>
            </a:lvl6pPr>
            <a:lvl7pPr lvl="6" algn="r">
              <a:buNone/>
              <a:defRPr sz="1300">
                <a:solidFill>
                  <a:srgbClr val="666666"/>
                </a:solidFill>
                <a:latin typeface="Spectral Light"/>
                <a:ea typeface="Spectral Light"/>
                <a:cs typeface="Spectral Light"/>
                <a:sym typeface="Spectral Light"/>
              </a:defRPr>
            </a:lvl7pPr>
            <a:lvl8pPr lvl="7" algn="r">
              <a:buNone/>
              <a:defRPr sz="1300">
                <a:solidFill>
                  <a:srgbClr val="666666"/>
                </a:solidFill>
                <a:latin typeface="Spectral Light"/>
                <a:ea typeface="Spectral Light"/>
                <a:cs typeface="Spectral Light"/>
                <a:sym typeface="Spectral Light"/>
              </a:defRPr>
            </a:lvl8pPr>
            <a:lvl9pPr lvl="8" algn="r">
              <a:buNone/>
              <a:defRPr sz="1300">
                <a:solidFill>
                  <a:srgbClr val="666666"/>
                </a:solidFill>
                <a:latin typeface="Spectral Light"/>
                <a:ea typeface="Spectral Light"/>
                <a:cs typeface="Spectral Light"/>
                <a:sym typeface="Spectral Light"/>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slide">
  <p:cSld name="ONE_COLUMN_TEXT">
    <p:spTree>
      <p:nvGrpSpPr>
        <p:cNvPr id="1" name="Shape 113"/>
        <p:cNvGrpSpPr/>
        <p:nvPr/>
      </p:nvGrpSpPr>
      <p:grpSpPr>
        <a:xfrm>
          <a:off x="0" y="0"/>
          <a:ext cx="0" cy="0"/>
          <a:chOff x="0" y="0"/>
          <a:chExt cx="0" cy="0"/>
        </a:xfrm>
      </p:grpSpPr>
      <p:sp>
        <p:nvSpPr>
          <p:cNvPr id="114" name="Google Shape;114;p17"/>
          <p:cNvSpPr txBox="1"/>
          <p:nvPr/>
        </p:nvSpPr>
        <p:spPr>
          <a:xfrm>
            <a:off x="8251984"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a:t>
            </a:fld>
            <a:endParaRPr sz="1300">
              <a:solidFill>
                <a:srgbClr val="FFFFFF"/>
              </a:solidFill>
              <a:latin typeface="Quicksand Light"/>
              <a:ea typeface="Quicksand Light"/>
              <a:cs typeface="Quicksand Light"/>
              <a:sym typeface="Quicksand Light"/>
            </a:endParaRPr>
          </a:p>
        </p:txBody>
      </p:sp>
      <p:sp>
        <p:nvSpPr>
          <p:cNvPr id="115" name="Google Shape;115;p1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16" name="Google Shape;116;p17"/>
          <p:cNvSpPr txBox="1">
            <a:spLocks noGrp="1"/>
          </p:cNvSpPr>
          <p:nvPr>
            <p:ph type="title"/>
          </p:nvPr>
        </p:nvSpPr>
        <p:spPr>
          <a:xfrm>
            <a:off x="496300" y="1198875"/>
            <a:ext cx="5016000" cy="2049600"/>
          </a:xfrm>
          <a:prstGeom prst="rect">
            <a:avLst/>
          </a:prstGeom>
        </p:spPr>
        <p:txBody>
          <a:bodyPr spcFirstLastPara="1" wrap="square" lIns="91425" tIns="91425" rIns="91425" bIns="91425" anchor="b"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7" name="Google Shape;117;p17"/>
          <p:cNvSpPr/>
          <p:nvPr/>
        </p:nvSpPr>
        <p:spPr>
          <a:xfrm rot="10800000">
            <a:off x="561900" y="4669200"/>
            <a:ext cx="2289600" cy="92400"/>
          </a:xfrm>
          <a:prstGeom prst="rect">
            <a:avLst/>
          </a:prstGeom>
          <a:solidFill>
            <a:srgbClr val="90C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E7FF"/>
              </a:solidFill>
            </a:endParaRPr>
          </a:p>
        </p:txBody>
      </p:sp>
      <p:sp>
        <p:nvSpPr>
          <p:cNvPr id="118" name="Google Shape;118;p17"/>
          <p:cNvSpPr txBox="1">
            <a:spLocks noGrp="1"/>
          </p:cNvSpPr>
          <p:nvPr>
            <p:ph type="subTitle" idx="1"/>
          </p:nvPr>
        </p:nvSpPr>
        <p:spPr>
          <a:xfrm>
            <a:off x="496300" y="3315875"/>
            <a:ext cx="3343200" cy="106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atin typeface="Spectral Light"/>
                <a:ea typeface="Spectral Light"/>
                <a:cs typeface="Spectral Light"/>
                <a:sym typeface="Spectral Light"/>
              </a:defRPr>
            </a:lvl1pPr>
            <a:lvl2pPr lvl="1" rtl="0">
              <a:spcBef>
                <a:spcPts val="0"/>
              </a:spcBef>
              <a:spcAft>
                <a:spcPts val="0"/>
              </a:spcAft>
              <a:buNone/>
              <a:defRPr>
                <a:solidFill>
                  <a:srgbClr val="252525"/>
                </a:solidFill>
                <a:latin typeface="Spectral Light"/>
                <a:ea typeface="Spectral Light"/>
                <a:cs typeface="Spectral Light"/>
                <a:sym typeface="Spectral Light"/>
              </a:defRPr>
            </a:lvl2pPr>
            <a:lvl3pPr lvl="2" rtl="0">
              <a:spcBef>
                <a:spcPts val="0"/>
              </a:spcBef>
              <a:spcAft>
                <a:spcPts val="0"/>
              </a:spcAft>
              <a:buNone/>
              <a:defRPr>
                <a:solidFill>
                  <a:srgbClr val="252525"/>
                </a:solidFill>
                <a:latin typeface="Spectral Light"/>
                <a:ea typeface="Spectral Light"/>
                <a:cs typeface="Spectral Light"/>
                <a:sym typeface="Spectral Light"/>
              </a:defRPr>
            </a:lvl3pPr>
            <a:lvl4pPr lvl="3" rtl="0">
              <a:spcBef>
                <a:spcPts val="0"/>
              </a:spcBef>
              <a:spcAft>
                <a:spcPts val="0"/>
              </a:spcAft>
              <a:buNone/>
              <a:defRPr>
                <a:solidFill>
                  <a:srgbClr val="252525"/>
                </a:solidFill>
                <a:latin typeface="Spectral Light"/>
                <a:ea typeface="Spectral Light"/>
                <a:cs typeface="Spectral Light"/>
                <a:sym typeface="Spectral Light"/>
              </a:defRPr>
            </a:lvl4pPr>
            <a:lvl5pPr lvl="4" rtl="0">
              <a:spcBef>
                <a:spcPts val="0"/>
              </a:spcBef>
              <a:spcAft>
                <a:spcPts val="0"/>
              </a:spcAft>
              <a:buNone/>
              <a:defRPr>
                <a:solidFill>
                  <a:srgbClr val="252525"/>
                </a:solidFill>
                <a:latin typeface="Spectral Light"/>
                <a:ea typeface="Spectral Light"/>
                <a:cs typeface="Spectral Light"/>
                <a:sym typeface="Spectral Light"/>
              </a:defRPr>
            </a:lvl5pPr>
            <a:lvl6pPr lvl="5" rtl="0">
              <a:spcBef>
                <a:spcPts val="0"/>
              </a:spcBef>
              <a:spcAft>
                <a:spcPts val="0"/>
              </a:spcAft>
              <a:buNone/>
              <a:defRPr>
                <a:solidFill>
                  <a:srgbClr val="252525"/>
                </a:solidFill>
                <a:latin typeface="Spectral Light"/>
                <a:ea typeface="Spectral Light"/>
                <a:cs typeface="Spectral Light"/>
                <a:sym typeface="Spectral Light"/>
              </a:defRPr>
            </a:lvl6pPr>
            <a:lvl7pPr lvl="6" rtl="0">
              <a:spcBef>
                <a:spcPts val="0"/>
              </a:spcBef>
              <a:spcAft>
                <a:spcPts val="0"/>
              </a:spcAft>
              <a:buNone/>
              <a:defRPr>
                <a:solidFill>
                  <a:srgbClr val="252525"/>
                </a:solidFill>
                <a:latin typeface="Spectral Light"/>
                <a:ea typeface="Spectral Light"/>
                <a:cs typeface="Spectral Light"/>
                <a:sym typeface="Spectral Light"/>
              </a:defRPr>
            </a:lvl7pPr>
            <a:lvl8pPr lvl="7" rtl="0">
              <a:spcBef>
                <a:spcPts val="0"/>
              </a:spcBef>
              <a:spcAft>
                <a:spcPts val="0"/>
              </a:spcAft>
              <a:buNone/>
              <a:defRPr>
                <a:solidFill>
                  <a:srgbClr val="252525"/>
                </a:solidFill>
                <a:latin typeface="Spectral Light"/>
                <a:ea typeface="Spectral Light"/>
                <a:cs typeface="Spectral Light"/>
                <a:sym typeface="Spectral Light"/>
              </a:defRPr>
            </a:lvl8pPr>
            <a:lvl9pPr lvl="8" rtl="0">
              <a:spcBef>
                <a:spcPts val="0"/>
              </a:spcBef>
              <a:spcAft>
                <a:spcPts val="0"/>
              </a:spcAft>
              <a:buNone/>
              <a:defRPr>
                <a:solidFill>
                  <a:srgbClr val="252525"/>
                </a:solidFill>
                <a:latin typeface="Spectral Light"/>
                <a:ea typeface="Spectral Light"/>
                <a:cs typeface="Spectral Light"/>
                <a:sym typeface="Spectral Ligh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slide 1">
  <p:cSld name="ONE_COLUMN_TEXT_1">
    <p:spTree>
      <p:nvGrpSpPr>
        <p:cNvPr id="1" name="Shape 119"/>
        <p:cNvGrpSpPr/>
        <p:nvPr/>
      </p:nvGrpSpPr>
      <p:grpSpPr>
        <a:xfrm>
          <a:off x="0" y="0"/>
          <a:ext cx="0" cy="0"/>
          <a:chOff x="0" y="0"/>
          <a:chExt cx="0" cy="0"/>
        </a:xfrm>
      </p:grpSpPr>
      <p:sp>
        <p:nvSpPr>
          <p:cNvPr id="120" name="Google Shape;120;p18"/>
          <p:cNvSpPr txBox="1"/>
          <p:nvPr/>
        </p:nvSpPr>
        <p:spPr>
          <a:xfrm>
            <a:off x="8251984"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a:t>
            </a:fld>
            <a:endParaRPr sz="1300">
              <a:solidFill>
                <a:srgbClr val="FFFFFF"/>
              </a:solidFill>
              <a:latin typeface="Quicksand Light"/>
              <a:ea typeface="Quicksand Light"/>
              <a:cs typeface="Quicksand Light"/>
              <a:sym typeface="Quicksand Light"/>
            </a:endParaRPr>
          </a:p>
        </p:txBody>
      </p:sp>
      <p:sp>
        <p:nvSpPr>
          <p:cNvPr id="121" name="Google Shape;121;p18"/>
          <p:cNvSpPr txBox="1">
            <a:spLocks noGrp="1"/>
          </p:cNvSpPr>
          <p:nvPr>
            <p:ph type="title"/>
          </p:nvPr>
        </p:nvSpPr>
        <p:spPr>
          <a:xfrm>
            <a:off x="496300" y="-98500"/>
            <a:ext cx="4133400" cy="2049600"/>
          </a:xfrm>
          <a:prstGeom prst="rect">
            <a:avLst/>
          </a:prstGeom>
        </p:spPr>
        <p:txBody>
          <a:bodyPr spcFirstLastPara="1" wrap="square" lIns="91425" tIns="91425" rIns="91425" bIns="91425" anchor="b"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2" name="Google Shape;122;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a:buNone/>
              <a:defRPr sz="1300">
                <a:solidFill>
                  <a:srgbClr val="666666"/>
                </a:solidFill>
                <a:latin typeface="Spectral Light"/>
                <a:ea typeface="Spectral Light"/>
                <a:cs typeface="Spectral Light"/>
                <a:sym typeface="Spectral Light"/>
              </a:defRPr>
            </a:lvl1pPr>
            <a:lvl2pPr lvl="1" algn="r">
              <a:buNone/>
              <a:defRPr sz="1300">
                <a:solidFill>
                  <a:srgbClr val="666666"/>
                </a:solidFill>
                <a:latin typeface="Spectral Light"/>
                <a:ea typeface="Spectral Light"/>
                <a:cs typeface="Spectral Light"/>
                <a:sym typeface="Spectral Light"/>
              </a:defRPr>
            </a:lvl2pPr>
            <a:lvl3pPr lvl="2" algn="r">
              <a:buNone/>
              <a:defRPr sz="1300">
                <a:solidFill>
                  <a:srgbClr val="666666"/>
                </a:solidFill>
                <a:latin typeface="Spectral Light"/>
                <a:ea typeface="Spectral Light"/>
                <a:cs typeface="Spectral Light"/>
                <a:sym typeface="Spectral Light"/>
              </a:defRPr>
            </a:lvl3pPr>
            <a:lvl4pPr lvl="3" algn="r">
              <a:buNone/>
              <a:defRPr sz="1300">
                <a:solidFill>
                  <a:srgbClr val="666666"/>
                </a:solidFill>
                <a:latin typeface="Spectral Light"/>
                <a:ea typeface="Spectral Light"/>
                <a:cs typeface="Spectral Light"/>
                <a:sym typeface="Spectral Light"/>
              </a:defRPr>
            </a:lvl4pPr>
            <a:lvl5pPr lvl="4" algn="r">
              <a:buNone/>
              <a:defRPr sz="1300">
                <a:solidFill>
                  <a:srgbClr val="666666"/>
                </a:solidFill>
                <a:latin typeface="Spectral Light"/>
                <a:ea typeface="Spectral Light"/>
                <a:cs typeface="Spectral Light"/>
                <a:sym typeface="Spectral Light"/>
              </a:defRPr>
            </a:lvl5pPr>
            <a:lvl6pPr lvl="5" algn="r">
              <a:buNone/>
              <a:defRPr sz="1300">
                <a:solidFill>
                  <a:srgbClr val="666666"/>
                </a:solidFill>
                <a:latin typeface="Spectral Light"/>
                <a:ea typeface="Spectral Light"/>
                <a:cs typeface="Spectral Light"/>
                <a:sym typeface="Spectral Light"/>
              </a:defRPr>
            </a:lvl6pPr>
            <a:lvl7pPr lvl="6" algn="r">
              <a:buNone/>
              <a:defRPr sz="1300">
                <a:solidFill>
                  <a:srgbClr val="666666"/>
                </a:solidFill>
                <a:latin typeface="Spectral Light"/>
                <a:ea typeface="Spectral Light"/>
                <a:cs typeface="Spectral Light"/>
                <a:sym typeface="Spectral Light"/>
              </a:defRPr>
            </a:lvl7pPr>
            <a:lvl8pPr lvl="7" algn="r">
              <a:buNone/>
              <a:defRPr sz="1300">
                <a:solidFill>
                  <a:srgbClr val="666666"/>
                </a:solidFill>
                <a:latin typeface="Spectral Light"/>
                <a:ea typeface="Spectral Light"/>
                <a:cs typeface="Spectral Light"/>
                <a:sym typeface="Spectral Light"/>
              </a:defRPr>
            </a:lvl8pPr>
            <a:lvl9pPr lvl="8" algn="r">
              <a:buNone/>
              <a:defRPr sz="1300">
                <a:solidFill>
                  <a:srgbClr val="666666"/>
                </a:solidFill>
                <a:latin typeface="Spectral Light"/>
                <a:ea typeface="Spectral Light"/>
                <a:cs typeface="Spectral Light"/>
                <a:sym typeface="Spectral Light"/>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amp; title" type="blank">
  <p:cSld name="BLANK">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10675" y="375400"/>
            <a:ext cx="7498800" cy="1029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25" name="Google Shape;125;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a:buNone/>
              <a:defRPr sz="1300">
                <a:solidFill>
                  <a:srgbClr val="666666"/>
                </a:solidFill>
                <a:latin typeface="Spectral Light"/>
                <a:ea typeface="Spectral Light"/>
                <a:cs typeface="Spectral Light"/>
                <a:sym typeface="Spectral Light"/>
              </a:defRPr>
            </a:lvl1pPr>
            <a:lvl2pPr lvl="1" algn="r">
              <a:buNone/>
              <a:defRPr sz="1300">
                <a:solidFill>
                  <a:srgbClr val="666666"/>
                </a:solidFill>
                <a:latin typeface="Spectral Light"/>
                <a:ea typeface="Spectral Light"/>
                <a:cs typeface="Spectral Light"/>
                <a:sym typeface="Spectral Light"/>
              </a:defRPr>
            </a:lvl2pPr>
            <a:lvl3pPr lvl="2" algn="r">
              <a:buNone/>
              <a:defRPr sz="1300">
                <a:solidFill>
                  <a:srgbClr val="666666"/>
                </a:solidFill>
                <a:latin typeface="Spectral Light"/>
                <a:ea typeface="Spectral Light"/>
                <a:cs typeface="Spectral Light"/>
                <a:sym typeface="Spectral Light"/>
              </a:defRPr>
            </a:lvl3pPr>
            <a:lvl4pPr lvl="3" algn="r">
              <a:buNone/>
              <a:defRPr sz="1300">
                <a:solidFill>
                  <a:srgbClr val="666666"/>
                </a:solidFill>
                <a:latin typeface="Spectral Light"/>
                <a:ea typeface="Spectral Light"/>
                <a:cs typeface="Spectral Light"/>
                <a:sym typeface="Spectral Light"/>
              </a:defRPr>
            </a:lvl4pPr>
            <a:lvl5pPr lvl="4" algn="r">
              <a:buNone/>
              <a:defRPr sz="1300">
                <a:solidFill>
                  <a:srgbClr val="666666"/>
                </a:solidFill>
                <a:latin typeface="Spectral Light"/>
                <a:ea typeface="Spectral Light"/>
                <a:cs typeface="Spectral Light"/>
                <a:sym typeface="Spectral Light"/>
              </a:defRPr>
            </a:lvl5pPr>
            <a:lvl6pPr lvl="5" algn="r">
              <a:buNone/>
              <a:defRPr sz="1300">
                <a:solidFill>
                  <a:srgbClr val="666666"/>
                </a:solidFill>
                <a:latin typeface="Spectral Light"/>
                <a:ea typeface="Spectral Light"/>
                <a:cs typeface="Spectral Light"/>
                <a:sym typeface="Spectral Light"/>
              </a:defRPr>
            </a:lvl6pPr>
            <a:lvl7pPr lvl="6" algn="r">
              <a:buNone/>
              <a:defRPr sz="1300">
                <a:solidFill>
                  <a:srgbClr val="666666"/>
                </a:solidFill>
                <a:latin typeface="Spectral Light"/>
                <a:ea typeface="Spectral Light"/>
                <a:cs typeface="Spectral Light"/>
                <a:sym typeface="Spectral Light"/>
              </a:defRPr>
            </a:lvl7pPr>
            <a:lvl8pPr lvl="7" algn="r">
              <a:buNone/>
              <a:defRPr sz="1300">
                <a:solidFill>
                  <a:srgbClr val="666666"/>
                </a:solidFill>
                <a:latin typeface="Spectral Light"/>
                <a:ea typeface="Spectral Light"/>
                <a:cs typeface="Spectral Light"/>
                <a:sym typeface="Spectral Light"/>
              </a:defRPr>
            </a:lvl8pPr>
            <a:lvl9pPr lvl="8" algn="r">
              <a:buNone/>
              <a:defRPr sz="1300">
                <a:solidFill>
                  <a:srgbClr val="666666"/>
                </a:solidFill>
                <a:latin typeface="Spectral Light"/>
                <a:ea typeface="Spectral Light"/>
                <a:cs typeface="Spectral Light"/>
                <a:sym typeface="Spectral Light"/>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ck Slide &amp; title">
  <p:cSld name="CUSTOM_1">
    <p:bg>
      <p:bgPr>
        <a:solidFill>
          <a:srgbClr val="252525"/>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10675" y="375400"/>
            <a:ext cx="7498800" cy="1029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128" name="Google Shape;128;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a:buNone/>
              <a:defRPr sz="1300">
                <a:solidFill>
                  <a:srgbClr val="666666"/>
                </a:solidFill>
                <a:latin typeface="Spectral Light"/>
                <a:ea typeface="Spectral Light"/>
                <a:cs typeface="Spectral Light"/>
                <a:sym typeface="Spectral Light"/>
              </a:defRPr>
            </a:lvl1pPr>
            <a:lvl2pPr lvl="1" algn="r">
              <a:buNone/>
              <a:defRPr sz="1300">
                <a:solidFill>
                  <a:srgbClr val="666666"/>
                </a:solidFill>
                <a:latin typeface="Spectral Light"/>
                <a:ea typeface="Spectral Light"/>
                <a:cs typeface="Spectral Light"/>
                <a:sym typeface="Spectral Light"/>
              </a:defRPr>
            </a:lvl2pPr>
            <a:lvl3pPr lvl="2" algn="r">
              <a:buNone/>
              <a:defRPr sz="1300">
                <a:solidFill>
                  <a:srgbClr val="666666"/>
                </a:solidFill>
                <a:latin typeface="Spectral Light"/>
                <a:ea typeface="Spectral Light"/>
                <a:cs typeface="Spectral Light"/>
                <a:sym typeface="Spectral Light"/>
              </a:defRPr>
            </a:lvl3pPr>
            <a:lvl4pPr lvl="3" algn="r">
              <a:buNone/>
              <a:defRPr sz="1300">
                <a:solidFill>
                  <a:srgbClr val="666666"/>
                </a:solidFill>
                <a:latin typeface="Spectral Light"/>
                <a:ea typeface="Spectral Light"/>
                <a:cs typeface="Spectral Light"/>
                <a:sym typeface="Spectral Light"/>
              </a:defRPr>
            </a:lvl4pPr>
            <a:lvl5pPr lvl="4" algn="r">
              <a:buNone/>
              <a:defRPr sz="1300">
                <a:solidFill>
                  <a:srgbClr val="666666"/>
                </a:solidFill>
                <a:latin typeface="Spectral Light"/>
                <a:ea typeface="Spectral Light"/>
                <a:cs typeface="Spectral Light"/>
                <a:sym typeface="Spectral Light"/>
              </a:defRPr>
            </a:lvl5pPr>
            <a:lvl6pPr lvl="5" algn="r">
              <a:buNone/>
              <a:defRPr sz="1300">
                <a:solidFill>
                  <a:srgbClr val="666666"/>
                </a:solidFill>
                <a:latin typeface="Spectral Light"/>
                <a:ea typeface="Spectral Light"/>
                <a:cs typeface="Spectral Light"/>
                <a:sym typeface="Spectral Light"/>
              </a:defRPr>
            </a:lvl6pPr>
            <a:lvl7pPr lvl="6" algn="r">
              <a:buNone/>
              <a:defRPr sz="1300">
                <a:solidFill>
                  <a:srgbClr val="666666"/>
                </a:solidFill>
                <a:latin typeface="Spectral Light"/>
                <a:ea typeface="Spectral Light"/>
                <a:cs typeface="Spectral Light"/>
                <a:sym typeface="Spectral Light"/>
              </a:defRPr>
            </a:lvl7pPr>
            <a:lvl8pPr lvl="7" algn="r">
              <a:buNone/>
              <a:defRPr sz="1300">
                <a:solidFill>
                  <a:srgbClr val="666666"/>
                </a:solidFill>
                <a:latin typeface="Spectral Light"/>
                <a:ea typeface="Spectral Light"/>
                <a:cs typeface="Spectral Light"/>
                <a:sym typeface="Spectral Light"/>
              </a:defRPr>
            </a:lvl8pPr>
            <a:lvl9pPr lvl="8" algn="r">
              <a:buNone/>
              <a:defRPr sz="1300">
                <a:solidFill>
                  <a:srgbClr val="666666"/>
                </a:solidFill>
                <a:latin typeface="Spectral Light"/>
                <a:ea typeface="Spectral Light"/>
                <a:cs typeface="Spectral Light"/>
                <a:sym typeface="Spectral Light"/>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amp; subtitle slide" type="secHead">
  <p:cSld name="SECTION_HEADER">
    <p:bg>
      <p:bgPr>
        <a:no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477425" y="2095075"/>
            <a:ext cx="3942300" cy="1585200"/>
          </a:xfrm>
          <a:prstGeom prst="rect">
            <a:avLst/>
          </a:prstGeom>
        </p:spPr>
        <p:txBody>
          <a:bodyPr spcFirstLastPara="1" wrap="square" lIns="91425" tIns="91425" rIns="91425" bIns="91425" anchor="b" anchorCtr="0">
            <a:noAutofit/>
          </a:bodyPr>
          <a:lstStyle>
            <a:lvl1pPr lvl="0">
              <a:spcBef>
                <a:spcPts val="0"/>
              </a:spcBef>
              <a:spcAft>
                <a:spcPts val="0"/>
              </a:spcAft>
              <a:buClr>
                <a:srgbClr val="373334"/>
              </a:buClr>
              <a:buSzPts val="3300"/>
              <a:buNone/>
              <a:defRPr sz="3300">
                <a:solidFill>
                  <a:srgbClr val="373334"/>
                </a:solidFill>
              </a:defRPr>
            </a:lvl1pPr>
            <a:lvl2pPr lvl="1">
              <a:spcBef>
                <a:spcPts val="0"/>
              </a:spcBef>
              <a:spcAft>
                <a:spcPts val="0"/>
              </a:spcAft>
              <a:buClr>
                <a:srgbClr val="373334"/>
              </a:buClr>
              <a:buSzPts val="3300"/>
              <a:buNone/>
              <a:defRPr sz="3300">
                <a:solidFill>
                  <a:srgbClr val="373334"/>
                </a:solidFill>
              </a:defRPr>
            </a:lvl2pPr>
            <a:lvl3pPr lvl="2">
              <a:spcBef>
                <a:spcPts val="0"/>
              </a:spcBef>
              <a:spcAft>
                <a:spcPts val="0"/>
              </a:spcAft>
              <a:buClr>
                <a:srgbClr val="373334"/>
              </a:buClr>
              <a:buSzPts val="3300"/>
              <a:buNone/>
              <a:defRPr sz="3300">
                <a:solidFill>
                  <a:srgbClr val="373334"/>
                </a:solidFill>
              </a:defRPr>
            </a:lvl3pPr>
            <a:lvl4pPr lvl="3">
              <a:spcBef>
                <a:spcPts val="0"/>
              </a:spcBef>
              <a:spcAft>
                <a:spcPts val="0"/>
              </a:spcAft>
              <a:buClr>
                <a:srgbClr val="373334"/>
              </a:buClr>
              <a:buSzPts val="3300"/>
              <a:buNone/>
              <a:defRPr sz="3300">
                <a:solidFill>
                  <a:srgbClr val="373334"/>
                </a:solidFill>
              </a:defRPr>
            </a:lvl4pPr>
            <a:lvl5pPr lvl="4">
              <a:spcBef>
                <a:spcPts val="0"/>
              </a:spcBef>
              <a:spcAft>
                <a:spcPts val="0"/>
              </a:spcAft>
              <a:buClr>
                <a:srgbClr val="373334"/>
              </a:buClr>
              <a:buSzPts val="3300"/>
              <a:buNone/>
              <a:defRPr sz="3300">
                <a:solidFill>
                  <a:srgbClr val="373334"/>
                </a:solidFill>
              </a:defRPr>
            </a:lvl5pPr>
            <a:lvl6pPr lvl="5">
              <a:spcBef>
                <a:spcPts val="0"/>
              </a:spcBef>
              <a:spcAft>
                <a:spcPts val="0"/>
              </a:spcAft>
              <a:buClr>
                <a:srgbClr val="373334"/>
              </a:buClr>
              <a:buSzPts val="3300"/>
              <a:buNone/>
              <a:defRPr sz="3300">
                <a:solidFill>
                  <a:srgbClr val="373334"/>
                </a:solidFill>
              </a:defRPr>
            </a:lvl6pPr>
            <a:lvl7pPr lvl="6">
              <a:spcBef>
                <a:spcPts val="0"/>
              </a:spcBef>
              <a:spcAft>
                <a:spcPts val="0"/>
              </a:spcAft>
              <a:buClr>
                <a:srgbClr val="373334"/>
              </a:buClr>
              <a:buSzPts val="3300"/>
              <a:buNone/>
              <a:defRPr sz="3300">
                <a:solidFill>
                  <a:srgbClr val="373334"/>
                </a:solidFill>
              </a:defRPr>
            </a:lvl7pPr>
            <a:lvl8pPr lvl="7">
              <a:spcBef>
                <a:spcPts val="0"/>
              </a:spcBef>
              <a:spcAft>
                <a:spcPts val="0"/>
              </a:spcAft>
              <a:buClr>
                <a:srgbClr val="373334"/>
              </a:buClr>
              <a:buSzPts val="3300"/>
              <a:buNone/>
              <a:defRPr sz="3300">
                <a:solidFill>
                  <a:srgbClr val="373334"/>
                </a:solidFill>
              </a:defRPr>
            </a:lvl8pPr>
            <a:lvl9pPr lvl="8">
              <a:spcBef>
                <a:spcPts val="0"/>
              </a:spcBef>
              <a:spcAft>
                <a:spcPts val="0"/>
              </a:spcAft>
              <a:buClr>
                <a:srgbClr val="373334"/>
              </a:buClr>
              <a:buSzPts val="3300"/>
              <a:buNone/>
              <a:defRPr sz="3300">
                <a:solidFill>
                  <a:srgbClr val="373334"/>
                </a:solidFill>
              </a:defRPr>
            </a:lvl9pPr>
          </a:lstStyle>
          <a:p>
            <a:endParaRPr/>
          </a:p>
        </p:txBody>
      </p:sp>
      <p:sp>
        <p:nvSpPr>
          <p:cNvPr id="16" name="Google Shape;16;p3"/>
          <p:cNvSpPr txBox="1">
            <a:spLocks noGrp="1"/>
          </p:cNvSpPr>
          <p:nvPr>
            <p:ph type="subTitle" idx="1"/>
          </p:nvPr>
        </p:nvSpPr>
        <p:spPr>
          <a:xfrm>
            <a:off x="1477425" y="4030950"/>
            <a:ext cx="2770200" cy="578100"/>
          </a:xfrm>
          <a:prstGeom prst="rect">
            <a:avLst/>
          </a:prstGeom>
        </p:spPr>
        <p:txBody>
          <a:bodyPr spcFirstLastPara="1" wrap="square" lIns="91425" tIns="91425" rIns="91425" bIns="91425" anchor="t" anchorCtr="0">
            <a:noAutofit/>
          </a:bodyPr>
          <a:lstStyle>
            <a:lvl1pPr lvl="0">
              <a:spcBef>
                <a:spcPts val="0"/>
              </a:spcBef>
              <a:spcAft>
                <a:spcPts val="0"/>
              </a:spcAft>
              <a:buNone/>
              <a:defRPr sz="1400">
                <a:solidFill>
                  <a:srgbClr val="666666"/>
                </a:solidFill>
                <a:latin typeface="Spectral Light"/>
                <a:ea typeface="Spectral Light"/>
                <a:cs typeface="Spectral Light"/>
                <a:sym typeface="Spectral Light"/>
              </a:defRPr>
            </a:lvl1pPr>
            <a:lvl2pPr lvl="1">
              <a:spcBef>
                <a:spcPts val="0"/>
              </a:spcBef>
              <a:spcAft>
                <a:spcPts val="0"/>
              </a:spcAft>
              <a:buNone/>
              <a:defRPr>
                <a:solidFill>
                  <a:srgbClr val="666666"/>
                </a:solidFill>
                <a:latin typeface="Spectral Light"/>
                <a:ea typeface="Spectral Light"/>
                <a:cs typeface="Spectral Light"/>
                <a:sym typeface="Spectral Light"/>
              </a:defRPr>
            </a:lvl2pPr>
            <a:lvl3pPr lvl="2">
              <a:spcBef>
                <a:spcPts val="0"/>
              </a:spcBef>
              <a:spcAft>
                <a:spcPts val="0"/>
              </a:spcAft>
              <a:buNone/>
              <a:defRPr>
                <a:solidFill>
                  <a:srgbClr val="666666"/>
                </a:solidFill>
                <a:latin typeface="Spectral Light"/>
                <a:ea typeface="Spectral Light"/>
                <a:cs typeface="Spectral Light"/>
                <a:sym typeface="Spectral Light"/>
              </a:defRPr>
            </a:lvl3pPr>
            <a:lvl4pPr lvl="3">
              <a:spcBef>
                <a:spcPts val="0"/>
              </a:spcBef>
              <a:spcAft>
                <a:spcPts val="0"/>
              </a:spcAft>
              <a:buNone/>
              <a:defRPr>
                <a:solidFill>
                  <a:srgbClr val="666666"/>
                </a:solidFill>
                <a:latin typeface="Spectral Light"/>
                <a:ea typeface="Spectral Light"/>
                <a:cs typeface="Spectral Light"/>
                <a:sym typeface="Spectral Light"/>
              </a:defRPr>
            </a:lvl4pPr>
            <a:lvl5pPr lvl="4">
              <a:spcBef>
                <a:spcPts val="0"/>
              </a:spcBef>
              <a:spcAft>
                <a:spcPts val="0"/>
              </a:spcAft>
              <a:buNone/>
              <a:defRPr>
                <a:solidFill>
                  <a:srgbClr val="666666"/>
                </a:solidFill>
                <a:latin typeface="Spectral Light"/>
                <a:ea typeface="Spectral Light"/>
                <a:cs typeface="Spectral Light"/>
                <a:sym typeface="Spectral Light"/>
              </a:defRPr>
            </a:lvl5pPr>
            <a:lvl6pPr lvl="5">
              <a:spcBef>
                <a:spcPts val="0"/>
              </a:spcBef>
              <a:spcAft>
                <a:spcPts val="0"/>
              </a:spcAft>
              <a:buNone/>
              <a:defRPr>
                <a:solidFill>
                  <a:srgbClr val="666666"/>
                </a:solidFill>
                <a:latin typeface="Spectral Light"/>
                <a:ea typeface="Spectral Light"/>
                <a:cs typeface="Spectral Light"/>
                <a:sym typeface="Spectral Light"/>
              </a:defRPr>
            </a:lvl6pPr>
            <a:lvl7pPr lvl="6">
              <a:spcBef>
                <a:spcPts val="0"/>
              </a:spcBef>
              <a:spcAft>
                <a:spcPts val="0"/>
              </a:spcAft>
              <a:buNone/>
              <a:defRPr>
                <a:solidFill>
                  <a:srgbClr val="666666"/>
                </a:solidFill>
                <a:latin typeface="Spectral Light"/>
                <a:ea typeface="Spectral Light"/>
                <a:cs typeface="Spectral Light"/>
                <a:sym typeface="Spectral Light"/>
              </a:defRPr>
            </a:lvl7pPr>
            <a:lvl8pPr lvl="7">
              <a:spcBef>
                <a:spcPts val="0"/>
              </a:spcBef>
              <a:spcAft>
                <a:spcPts val="0"/>
              </a:spcAft>
              <a:buNone/>
              <a:defRPr>
                <a:solidFill>
                  <a:srgbClr val="666666"/>
                </a:solidFill>
                <a:latin typeface="Spectral Light"/>
                <a:ea typeface="Spectral Light"/>
                <a:cs typeface="Spectral Light"/>
                <a:sym typeface="Spectral Light"/>
              </a:defRPr>
            </a:lvl8pPr>
            <a:lvl9pPr lvl="8">
              <a:spcBef>
                <a:spcPts val="0"/>
              </a:spcBef>
              <a:spcAft>
                <a:spcPts val="0"/>
              </a:spcAft>
              <a:buNone/>
              <a:defRPr>
                <a:solidFill>
                  <a:srgbClr val="666666"/>
                </a:solidFill>
                <a:latin typeface="Spectral Light"/>
                <a:ea typeface="Spectral Light"/>
                <a:cs typeface="Spectral Light"/>
                <a:sym typeface="Spectral Light"/>
              </a:defRPr>
            </a:lvl9pPr>
          </a:lstStyle>
          <a:p>
            <a:endParaRPr/>
          </a:p>
        </p:txBody>
      </p:sp>
      <p:sp>
        <p:nvSpPr>
          <p:cNvPr id="17" name="Google Shape;17;p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8" name="Google Shape;18;p3"/>
          <p:cNvSpPr/>
          <p:nvPr/>
        </p:nvSpPr>
        <p:spPr>
          <a:xfrm rot="-5400000">
            <a:off x="-1173125" y="2799675"/>
            <a:ext cx="46152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6556325" y="451665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esign/ Content">
  <p:cSld name="BLANK_1_1_1_1">
    <p:spTree>
      <p:nvGrpSpPr>
        <p:cNvPr id="1" name="Shape 129"/>
        <p:cNvGrpSpPr/>
        <p:nvPr/>
      </p:nvGrpSpPr>
      <p:grpSpPr>
        <a:xfrm>
          <a:off x="0" y="0"/>
          <a:ext cx="0" cy="0"/>
          <a:chOff x="0" y="0"/>
          <a:chExt cx="0" cy="0"/>
        </a:xfrm>
      </p:grpSpPr>
      <p:sp>
        <p:nvSpPr>
          <p:cNvPr id="130" name="Google Shape;130;p2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31" name="Google Shape;131;p21"/>
          <p:cNvSpPr/>
          <p:nvPr/>
        </p:nvSpPr>
        <p:spPr>
          <a:xfrm>
            <a:off x="1088275" y="534300"/>
            <a:ext cx="4074600" cy="40752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32" name="Google Shape;132;p21"/>
          <p:cNvSpPr/>
          <p:nvPr/>
        </p:nvSpPr>
        <p:spPr>
          <a:xfrm rot="10800000">
            <a:off x="6533400" y="451680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33" name="Google Shape;133;p21"/>
          <p:cNvSpPr/>
          <p:nvPr/>
        </p:nvSpPr>
        <p:spPr>
          <a:xfrm>
            <a:off x="1088275" y="2571900"/>
            <a:ext cx="2037300" cy="2037600"/>
          </a:xfrm>
          <a:prstGeom prst="rect">
            <a:avLst/>
          </a:prstGeom>
          <a:solidFill>
            <a:srgbClr val="90C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34" name="Google Shape;134;p21"/>
          <p:cNvSpPr/>
          <p:nvPr/>
        </p:nvSpPr>
        <p:spPr>
          <a:xfrm>
            <a:off x="3125575" y="2571900"/>
            <a:ext cx="2037300" cy="2037600"/>
          </a:xfrm>
          <a:prstGeom prst="rect">
            <a:avLst/>
          </a:prstGeom>
          <a:solidFill>
            <a:srgbClr val="25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52525"/>
              </a:solidFill>
            </a:endParaRPr>
          </a:p>
        </p:txBody>
      </p:sp>
      <p:sp>
        <p:nvSpPr>
          <p:cNvPr id="135" name="Google Shape;135;p21"/>
          <p:cNvSpPr/>
          <p:nvPr/>
        </p:nvSpPr>
        <p:spPr>
          <a:xfrm>
            <a:off x="3125575" y="534300"/>
            <a:ext cx="2037300" cy="2037600"/>
          </a:xfrm>
          <a:prstGeom prst="rect">
            <a:avLst/>
          </a:prstGeom>
          <a:solidFill>
            <a:srgbClr val="488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36" name="Google Shape;136;p21"/>
          <p:cNvSpPr txBox="1">
            <a:spLocks noGrp="1"/>
          </p:cNvSpPr>
          <p:nvPr>
            <p:ph type="title"/>
          </p:nvPr>
        </p:nvSpPr>
        <p:spPr>
          <a:xfrm>
            <a:off x="5767571" y="2571900"/>
            <a:ext cx="3160800" cy="1585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73334"/>
              </a:buClr>
              <a:buSzPts val="5200"/>
              <a:buNone/>
              <a:defRPr sz="5200">
                <a:solidFill>
                  <a:srgbClr val="373334"/>
                </a:solidFill>
              </a:defRPr>
            </a:lvl1pPr>
            <a:lvl2pPr lvl="1" rtl="0">
              <a:spcBef>
                <a:spcPts val="0"/>
              </a:spcBef>
              <a:spcAft>
                <a:spcPts val="0"/>
              </a:spcAft>
              <a:buClr>
                <a:srgbClr val="373334"/>
              </a:buClr>
              <a:buSzPts val="5200"/>
              <a:buNone/>
              <a:defRPr sz="5200">
                <a:solidFill>
                  <a:srgbClr val="373334"/>
                </a:solidFill>
              </a:defRPr>
            </a:lvl2pPr>
            <a:lvl3pPr lvl="2" rtl="0">
              <a:spcBef>
                <a:spcPts val="0"/>
              </a:spcBef>
              <a:spcAft>
                <a:spcPts val="0"/>
              </a:spcAft>
              <a:buClr>
                <a:srgbClr val="373334"/>
              </a:buClr>
              <a:buSzPts val="5200"/>
              <a:buNone/>
              <a:defRPr sz="5200">
                <a:solidFill>
                  <a:srgbClr val="373334"/>
                </a:solidFill>
              </a:defRPr>
            </a:lvl3pPr>
            <a:lvl4pPr lvl="3" rtl="0">
              <a:spcBef>
                <a:spcPts val="0"/>
              </a:spcBef>
              <a:spcAft>
                <a:spcPts val="0"/>
              </a:spcAft>
              <a:buClr>
                <a:srgbClr val="373334"/>
              </a:buClr>
              <a:buSzPts val="5200"/>
              <a:buNone/>
              <a:defRPr sz="5200">
                <a:solidFill>
                  <a:srgbClr val="373334"/>
                </a:solidFill>
              </a:defRPr>
            </a:lvl4pPr>
            <a:lvl5pPr lvl="4" rtl="0">
              <a:spcBef>
                <a:spcPts val="0"/>
              </a:spcBef>
              <a:spcAft>
                <a:spcPts val="0"/>
              </a:spcAft>
              <a:buClr>
                <a:srgbClr val="373334"/>
              </a:buClr>
              <a:buSzPts val="5200"/>
              <a:buNone/>
              <a:defRPr sz="5200">
                <a:solidFill>
                  <a:srgbClr val="373334"/>
                </a:solidFill>
              </a:defRPr>
            </a:lvl5pPr>
            <a:lvl6pPr lvl="5" rtl="0">
              <a:spcBef>
                <a:spcPts val="0"/>
              </a:spcBef>
              <a:spcAft>
                <a:spcPts val="0"/>
              </a:spcAft>
              <a:buClr>
                <a:srgbClr val="373334"/>
              </a:buClr>
              <a:buSzPts val="5200"/>
              <a:buNone/>
              <a:defRPr sz="5200">
                <a:solidFill>
                  <a:srgbClr val="373334"/>
                </a:solidFill>
              </a:defRPr>
            </a:lvl6pPr>
            <a:lvl7pPr lvl="6" rtl="0">
              <a:spcBef>
                <a:spcPts val="0"/>
              </a:spcBef>
              <a:spcAft>
                <a:spcPts val="0"/>
              </a:spcAft>
              <a:buClr>
                <a:srgbClr val="373334"/>
              </a:buClr>
              <a:buSzPts val="5200"/>
              <a:buNone/>
              <a:defRPr sz="5200">
                <a:solidFill>
                  <a:srgbClr val="373334"/>
                </a:solidFill>
              </a:defRPr>
            </a:lvl7pPr>
            <a:lvl8pPr lvl="7" rtl="0">
              <a:spcBef>
                <a:spcPts val="0"/>
              </a:spcBef>
              <a:spcAft>
                <a:spcPts val="0"/>
              </a:spcAft>
              <a:buClr>
                <a:srgbClr val="373334"/>
              </a:buClr>
              <a:buSzPts val="5200"/>
              <a:buNone/>
              <a:defRPr sz="5200">
                <a:solidFill>
                  <a:srgbClr val="373334"/>
                </a:solidFill>
              </a:defRPr>
            </a:lvl8pPr>
            <a:lvl9pPr lvl="8" rtl="0">
              <a:spcBef>
                <a:spcPts val="0"/>
              </a:spcBef>
              <a:spcAft>
                <a:spcPts val="0"/>
              </a:spcAft>
              <a:buClr>
                <a:srgbClr val="373334"/>
              </a:buClr>
              <a:buSzPts val="5200"/>
              <a:buNone/>
              <a:defRPr sz="5200">
                <a:solidFill>
                  <a:srgbClr val="373334"/>
                </a:solidFill>
              </a:defRPr>
            </a:lvl9pPr>
          </a:lstStyle>
          <a:p>
            <a:endParaRPr/>
          </a:p>
        </p:txBody>
      </p:sp>
      <p:sp>
        <p:nvSpPr>
          <p:cNvPr id="137" name="Google Shape;137;p21"/>
          <p:cNvSpPr txBox="1">
            <a:spLocks noGrp="1"/>
          </p:cNvSpPr>
          <p:nvPr>
            <p:ph type="subTitle" idx="1"/>
          </p:nvPr>
        </p:nvSpPr>
        <p:spPr>
          <a:xfrm>
            <a:off x="1335850" y="988350"/>
            <a:ext cx="1542300" cy="1129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sign/ Content 2">
  <p:cSld name="BLANK_1_1_1_1_2">
    <p:bg>
      <p:bgPr>
        <a:solidFill>
          <a:srgbClr val="252525"/>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40" name="Google Shape;140;p22"/>
          <p:cNvSpPr/>
          <p:nvPr/>
        </p:nvSpPr>
        <p:spPr>
          <a:xfrm>
            <a:off x="1088275" y="534300"/>
            <a:ext cx="4074600" cy="4075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highlight>
                <a:srgbClr val="FFFFFF"/>
              </a:highlight>
            </a:endParaRPr>
          </a:p>
        </p:txBody>
      </p:sp>
      <p:sp>
        <p:nvSpPr>
          <p:cNvPr id="141" name="Google Shape;141;p22"/>
          <p:cNvSpPr/>
          <p:nvPr/>
        </p:nvSpPr>
        <p:spPr>
          <a:xfrm rot="10800000">
            <a:off x="6533400" y="451680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42" name="Google Shape;142;p22"/>
          <p:cNvSpPr/>
          <p:nvPr/>
        </p:nvSpPr>
        <p:spPr>
          <a:xfrm>
            <a:off x="1088275" y="2571900"/>
            <a:ext cx="2037300" cy="2037600"/>
          </a:xfrm>
          <a:prstGeom prst="rect">
            <a:avLst/>
          </a:prstGeom>
          <a:solidFill>
            <a:srgbClr val="90C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43" name="Google Shape;143;p22"/>
          <p:cNvSpPr/>
          <p:nvPr/>
        </p:nvSpPr>
        <p:spPr>
          <a:xfrm>
            <a:off x="3125575" y="2571900"/>
            <a:ext cx="2037300" cy="203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52525"/>
              </a:solidFill>
              <a:highlight>
                <a:srgbClr val="FFFFFF"/>
              </a:highlight>
            </a:endParaRPr>
          </a:p>
        </p:txBody>
      </p:sp>
      <p:sp>
        <p:nvSpPr>
          <p:cNvPr id="144" name="Google Shape;144;p22"/>
          <p:cNvSpPr/>
          <p:nvPr/>
        </p:nvSpPr>
        <p:spPr>
          <a:xfrm>
            <a:off x="3125575" y="534300"/>
            <a:ext cx="2037300" cy="2037600"/>
          </a:xfrm>
          <a:prstGeom prst="rect">
            <a:avLst/>
          </a:prstGeom>
          <a:solidFill>
            <a:srgbClr val="488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45" name="Google Shape;145;p22"/>
          <p:cNvSpPr txBox="1">
            <a:spLocks noGrp="1"/>
          </p:cNvSpPr>
          <p:nvPr>
            <p:ph type="title"/>
          </p:nvPr>
        </p:nvSpPr>
        <p:spPr>
          <a:xfrm>
            <a:off x="5767571" y="2571900"/>
            <a:ext cx="3160800" cy="1585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5200"/>
              <a:buNone/>
              <a:defRPr sz="5200">
                <a:solidFill>
                  <a:srgbClr val="FFFFFF"/>
                </a:solidFill>
              </a:defRPr>
            </a:lvl1pPr>
            <a:lvl2pPr lvl="1" rtl="0">
              <a:spcBef>
                <a:spcPts val="0"/>
              </a:spcBef>
              <a:spcAft>
                <a:spcPts val="0"/>
              </a:spcAft>
              <a:buClr>
                <a:srgbClr val="373334"/>
              </a:buClr>
              <a:buSzPts val="5200"/>
              <a:buNone/>
              <a:defRPr sz="5200">
                <a:solidFill>
                  <a:srgbClr val="373334"/>
                </a:solidFill>
              </a:defRPr>
            </a:lvl2pPr>
            <a:lvl3pPr lvl="2" rtl="0">
              <a:spcBef>
                <a:spcPts val="0"/>
              </a:spcBef>
              <a:spcAft>
                <a:spcPts val="0"/>
              </a:spcAft>
              <a:buClr>
                <a:srgbClr val="373334"/>
              </a:buClr>
              <a:buSzPts val="5200"/>
              <a:buNone/>
              <a:defRPr sz="5200">
                <a:solidFill>
                  <a:srgbClr val="373334"/>
                </a:solidFill>
              </a:defRPr>
            </a:lvl3pPr>
            <a:lvl4pPr lvl="3" rtl="0">
              <a:spcBef>
                <a:spcPts val="0"/>
              </a:spcBef>
              <a:spcAft>
                <a:spcPts val="0"/>
              </a:spcAft>
              <a:buClr>
                <a:srgbClr val="373334"/>
              </a:buClr>
              <a:buSzPts val="5200"/>
              <a:buNone/>
              <a:defRPr sz="5200">
                <a:solidFill>
                  <a:srgbClr val="373334"/>
                </a:solidFill>
              </a:defRPr>
            </a:lvl4pPr>
            <a:lvl5pPr lvl="4" rtl="0">
              <a:spcBef>
                <a:spcPts val="0"/>
              </a:spcBef>
              <a:spcAft>
                <a:spcPts val="0"/>
              </a:spcAft>
              <a:buClr>
                <a:srgbClr val="373334"/>
              </a:buClr>
              <a:buSzPts val="5200"/>
              <a:buNone/>
              <a:defRPr sz="5200">
                <a:solidFill>
                  <a:srgbClr val="373334"/>
                </a:solidFill>
              </a:defRPr>
            </a:lvl5pPr>
            <a:lvl6pPr lvl="5" rtl="0">
              <a:spcBef>
                <a:spcPts val="0"/>
              </a:spcBef>
              <a:spcAft>
                <a:spcPts val="0"/>
              </a:spcAft>
              <a:buClr>
                <a:srgbClr val="373334"/>
              </a:buClr>
              <a:buSzPts val="5200"/>
              <a:buNone/>
              <a:defRPr sz="5200">
                <a:solidFill>
                  <a:srgbClr val="373334"/>
                </a:solidFill>
              </a:defRPr>
            </a:lvl6pPr>
            <a:lvl7pPr lvl="6" rtl="0">
              <a:spcBef>
                <a:spcPts val="0"/>
              </a:spcBef>
              <a:spcAft>
                <a:spcPts val="0"/>
              </a:spcAft>
              <a:buClr>
                <a:srgbClr val="373334"/>
              </a:buClr>
              <a:buSzPts val="5200"/>
              <a:buNone/>
              <a:defRPr sz="5200">
                <a:solidFill>
                  <a:srgbClr val="373334"/>
                </a:solidFill>
              </a:defRPr>
            </a:lvl7pPr>
            <a:lvl8pPr lvl="7" rtl="0">
              <a:spcBef>
                <a:spcPts val="0"/>
              </a:spcBef>
              <a:spcAft>
                <a:spcPts val="0"/>
              </a:spcAft>
              <a:buClr>
                <a:srgbClr val="373334"/>
              </a:buClr>
              <a:buSzPts val="5200"/>
              <a:buNone/>
              <a:defRPr sz="5200">
                <a:solidFill>
                  <a:srgbClr val="373334"/>
                </a:solidFill>
              </a:defRPr>
            </a:lvl8pPr>
            <a:lvl9pPr lvl="8" rtl="0">
              <a:spcBef>
                <a:spcPts val="0"/>
              </a:spcBef>
              <a:spcAft>
                <a:spcPts val="0"/>
              </a:spcAft>
              <a:buClr>
                <a:srgbClr val="373334"/>
              </a:buClr>
              <a:buSzPts val="5200"/>
              <a:buNone/>
              <a:defRPr sz="5200">
                <a:solidFill>
                  <a:srgbClr val="373334"/>
                </a:solidFill>
              </a:defRPr>
            </a:lvl9pPr>
          </a:lstStyle>
          <a:p>
            <a:endParaRPr/>
          </a:p>
        </p:txBody>
      </p:sp>
      <p:sp>
        <p:nvSpPr>
          <p:cNvPr id="146" name="Google Shape;146;p22"/>
          <p:cNvSpPr txBox="1">
            <a:spLocks noGrp="1"/>
          </p:cNvSpPr>
          <p:nvPr>
            <p:ph type="subTitle" idx="1"/>
          </p:nvPr>
        </p:nvSpPr>
        <p:spPr>
          <a:xfrm>
            <a:off x="1335850" y="3025950"/>
            <a:ext cx="1542300" cy="1129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
        <p:nvSpPr>
          <p:cNvPr id="147" name="Google Shape;147;p22"/>
          <p:cNvSpPr txBox="1">
            <a:spLocks noGrp="1"/>
          </p:cNvSpPr>
          <p:nvPr>
            <p:ph type="subTitle" idx="2"/>
          </p:nvPr>
        </p:nvSpPr>
        <p:spPr>
          <a:xfrm>
            <a:off x="3373075" y="988350"/>
            <a:ext cx="1542300" cy="1129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 Content 1">
  <p:cSld name="BLANK_1_1_1_1_1">
    <p:spTree>
      <p:nvGrpSpPr>
        <p:cNvPr id="1" name="Shape 148"/>
        <p:cNvGrpSpPr/>
        <p:nvPr/>
      </p:nvGrpSpPr>
      <p:grpSpPr>
        <a:xfrm>
          <a:off x="0" y="0"/>
          <a:ext cx="0" cy="0"/>
          <a:chOff x="0" y="0"/>
          <a:chExt cx="0" cy="0"/>
        </a:xfrm>
      </p:grpSpPr>
      <p:sp>
        <p:nvSpPr>
          <p:cNvPr id="149" name="Google Shape;149;p2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50" name="Google Shape;150;p23"/>
          <p:cNvSpPr/>
          <p:nvPr/>
        </p:nvSpPr>
        <p:spPr>
          <a:xfrm>
            <a:off x="1088275" y="534300"/>
            <a:ext cx="4074600" cy="40752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51" name="Google Shape;151;p23"/>
          <p:cNvSpPr/>
          <p:nvPr/>
        </p:nvSpPr>
        <p:spPr>
          <a:xfrm rot="10800000">
            <a:off x="6533400" y="451680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52" name="Google Shape;152;p23"/>
          <p:cNvSpPr/>
          <p:nvPr/>
        </p:nvSpPr>
        <p:spPr>
          <a:xfrm>
            <a:off x="1088275" y="2571900"/>
            <a:ext cx="2037300" cy="2037600"/>
          </a:xfrm>
          <a:prstGeom prst="rect">
            <a:avLst/>
          </a:prstGeom>
          <a:solidFill>
            <a:srgbClr val="90C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53" name="Google Shape;153;p23"/>
          <p:cNvSpPr/>
          <p:nvPr/>
        </p:nvSpPr>
        <p:spPr>
          <a:xfrm>
            <a:off x="3125575" y="2571900"/>
            <a:ext cx="2037300" cy="2037600"/>
          </a:xfrm>
          <a:prstGeom prst="rect">
            <a:avLst/>
          </a:prstGeom>
          <a:solidFill>
            <a:srgbClr val="25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52525"/>
              </a:solidFill>
            </a:endParaRPr>
          </a:p>
        </p:txBody>
      </p:sp>
      <p:sp>
        <p:nvSpPr>
          <p:cNvPr id="154" name="Google Shape;154;p23"/>
          <p:cNvSpPr/>
          <p:nvPr/>
        </p:nvSpPr>
        <p:spPr>
          <a:xfrm>
            <a:off x="3125575" y="534300"/>
            <a:ext cx="2037300" cy="2037600"/>
          </a:xfrm>
          <a:prstGeom prst="rect">
            <a:avLst/>
          </a:prstGeom>
          <a:solidFill>
            <a:srgbClr val="488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
        <p:nvSpPr>
          <p:cNvPr id="155" name="Google Shape;155;p23"/>
          <p:cNvSpPr txBox="1">
            <a:spLocks noGrp="1"/>
          </p:cNvSpPr>
          <p:nvPr>
            <p:ph type="title"/>
          </p:nvPr>
        </p:nvSpPr>
        <p:spPr>
          <a:xfrm>
            <a:off x="5767571" y="2571900"/>
            <a:ext cx="3160800" cy="1585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73334"/>
              </a:buClr>
              <a:buSzPts val="5200"/>
              <a:buNone/>
              <a:defRPr sz="5200">
                <a:solidFill>
                  <a:srgbClr val="373334"/>
                </a:solidFill>
              </a:defRPr>
            </a:lvl1pPr>
            <a:lvl2pPr lvl="1" rtl="0">
              <a:spcBef>
                <a:spcPts val="0"/>
              </a:spcBef>
              <a:spcAft>
                <a:spcPts val="0"/>
              </a:spcAft>
              <a:buClr>
                <a:srgbClr val="373334"/>
              </a:buClr>
              <a:buSzPts val="5200"/>
              <a:buNone/>
              <a:defRPr sz="5200">
                <a:solidFill>
                  <a:srgbClr val="373334"/>
                </a:solidFill>
              </a:defRPr>
            </a:lvl2pPr>
            <a:lvl3pPr lvl="2" rtl="0">
              <a:spcBef>
                <a:spcPts val="0"/>
              </a:spcBef>
              <a:spcAft>
                <a:spcPts val="0"/>
              </a:spcAft>
              <a:buClr>
                <a:srgbClr val="373334"/>
              </a:buClr>
              <a:buSzPts val="5200"/>
              <a:buNone/>
              <a:defRPr sz="5200">
                <a:solidFill>
                  <a:srgbClr val="373334"/>
                </a:solidFill>
              </a:defRPr>
            </a:lvl3pPr>
            <a:lvl4pPr lvl="3" rtl="0">
              <a:spcBef>
                <a:spcPts val="0"/>
              </a:spcBef>
              <a:spcAft>
                <a:spcPts val="0"/>
              </a:spcAft>
              <a:buClr>
                <a:srgbClr val="373334"/>
              </a:buClr>
              <a:buSzPts val="5200"/>
              <a:buNone/>
              <a:defRPr sz="5200">
                <a:solidFill>
                  <a:srgbClr val="373334"/>
                </a:solidFill>
              </a:defRPr>
            </a:lvl4pPr>
            <a:lvl5pPr lvl="4" rtl="0">
              <a:spcBef>
                <a:spcPts val="0"/>
              </a:spcBef>
              <a:spcAft>
                <a:spcPts val="0"/>
              </a:spcAft>
              <a:buClr>
                <a:srgbClr val="373334"/>
              </a:buClr>
              <a:buSzPts val="5200"/>
              <a:buNone/>
              <a:defRPr sz="5200">
                <a:solidFill>
                  <a:srgbClr val="373334"/>
                </a:solidFill>
              </a:defRPr>
            </a:lvl5pPr>
            <a:lvl6pPr lvl="5" rtl="0">
              <a:spcBef>
                <a:spcPts val="0"/>
              </a:spcBef>
              <a:spcAft>
                <a:spcPts val="0"/>
              </a:spcAft>
              <a:buClr>
                <a:srgbClr val="373334"/>
              </a:buClr>
              <a:buSzPts val="5200"/>
              <a:buNone/>
              <a:defRPr sz="5200">
                <a:solidFill>
                  <a:srgbClr val="373334"/>
                </a:solidFill>
              </a:defRPr>
            </a:lvl6pPr>
            <a:lvl7pPr lvl="6" rtl="0">
              <a:spcBef>
                <a:spcPts val="0"/>
              </a:spcBef>
              <a:spcAft>
                <a:spcPts val="0"/>
              </a:spcAft>
              <a:buClr>
                <a:srgbClr val="373334"/>
              </a:buClr>
              <a:buSzPts val="5200"/>
              <a:buNone/>
              <a:defRPr sz="5200">
                <a:solidFill>
                  <a:srgbClr val="373334"/>
                </a:solidFill>
              </a:defRPr>
            </a:lvl7pPr>
            <a:lvl8pPr lvl="7" rtl="0">
              <a:spcBef>
                <a:spcPts val="0"/>
              </a:spcBef>
              <a:spcAft>
                <a:spcPts val="0"/>
              </a:spcAft>
              <a:buClr>
                <a:srgbClr val="373334"/>
              </a:buClr>
              <a:buSzPts val="5200"/>
              <a:buNone/>
              <a:defRPr sz="5200">
                <a:solidFill>
                  <a:srgbClr val="373334"/>
                </a:solidFill>
              </a:defRPr>
            </a:lvl8pPr>
            <a:lvl9pPr lvl="8" rtl="0">
              <a:spcBef>
                <a:spcPts val="0"/>
              </a:spcBef>
              <a:spcAft>
                <a:spcPts val="0"/>
              </a:spcAft>
              <a:buClr>
                <a:srgbClr val="373334"/>
              </a:buClr>
              <a:buSzPts val="5200"/>
              <a:buNone/>
              <a:defRPr sz="5200">
                <a:solidFill>
                  <a:srgbClr val="373334"/>
                </a:solidFill>
              </a:defRPr>
            </a:lvl9pPr>
          </a:lstStyle>
          <a:p>
            <a:endParaRPr/>
          </a:p>
        </p:txBody>
      </p:sp>
      <p:sp>
        <p:nvSpPr>
          <p:cNvPr id="156" name="Google Shape;156;p23"/>
          <p:cNvSpPr txBox="1">
            <a:spLocks noGrp="1"/>
          </p:cNvSpPr>
          <p:nvPr>
            <p:ph type="subTitle" idx="1"/>
          </p:nvPr>
        </p:nvSpPr>
        <p:spPr>
          <a:xfrm>
            <a:off x="1477900" y="1442400"/>
            <a:ext cx="1542300" cy="11295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2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
        <p:nvSpPr>
          <p:cNvPr id="157" name="Google Shape;157;p23"/>
          <p:cNvSpPr txBox="1">
            <a:spLocks noGrp="1"/>
          </p:cNvSpPr>
          <p:nvPr>
            <p:ph type="subTitle" idx="2"/>
          </p:nvPr>
        </p:nvSpPr>
        <p:spPr>
          <a:xfrm>
            <a:off x="3217775" y="646250"/>
            <a:ext cx="1542300" cy="1129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
        <p:nvSpPr>
          <p:cNvPr id="158" name="Google Shape;158;p23"/>
          <p:cNvSpPr txBox="1">
            <a:spLocks noGrp="1"/>
          </p:cNvSpPr>
          <p:nvPr>
            <p:ph type="subTitle" idx="3"/>
          </p:nvPr>
        </p:nvSpPr>
        <p:spPr>
          <a:xfrm>
            <a:off x="1240675" y="2571900"/>
            <a:ext cx="1542300" cy="1129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latin typeface="Spectral Light"/>
                <a:ea typeface="Spectral Light"/>
                <a:cs typeface="Spectral Light"/>
                <a:sym typeface="Spectral Light"/>
              </a:defRPr>
            </a:lvl1pPr>
            <a:lvl2pPr lvl="1" algn="ctr" rtl="0">
              <a:spcBef>
                <a:spcPts val="0"/>
              </a:spcBef>
              <a:spcAft>
                <a:spcPts val="0"/>
              </a:spcAft>
              <a:buNone/>
              <a:defRPr>
                <a:solidFill>
                  <a:srgbClr val="FFFFFF"/>
                </a:solidFill>
                <a:latin typeface="Spectral Light"/>
                <a:ea typeface="Spectral Light"/>
                <a:cs typeface="Spectral Light"/>
                <a:sym typeface="Spectral Light"/>
              </a:defRPr>
            </a:lvl2pPr>
            <a:lvl3pPr lvl="2" algn="ctr" rtl="0">
              <a:spcBef>
                <a:spcPts val="0"/>
              </a:spcBef>
              <a:spcAft>
                <a:spcPts val="0"/>
              </a:spcAft>
              <a:buNone/>
              <a:defRPr>
                <a:solidFill>
                  <a:srgbClr val="FFFFFF"/>
                </a:solidFill>
                <a:latin typeface="Spectral Light"/>
                <a:ea typeface="Spectral Light"/>
                <a:cs typeface="Spectral Light"/>
                <a:sym typeface="Spectral Light"/>
              </a:defRPr>
            </a:lvl3pPr>
            <a:lvl4pPr lvl="3" algn="ctr" rtl="0">
              <a:spcBef>
                <a:spcPts val="0"/>
              </a:spcBef>
              <a:spcAft>
                <a:spcPts val="0"/>
              </a:spcAft>
              <a:buNone/>
              <a:defRPr>
                <a:solidFill>
                  <a:srgbClr val="FFFFFF"/>
                </a:solidFill>
                <a:latin typeface="Spectral Light"/>
                <a:ea typeface="Spectral Light"/>
                <a:cs typeface="Spectral Light"/>
                <a:sym typeface="Spectral Light"/>
              </a:defRPr>
            </a:lvl4pPr>
            <a:lvl5pPr lvl="4" algn="ctr" rtl="0">
              <a:spcBef>
                <a:spcPts val="0"/>
              </a:spcBef>
              <a:spcAft>
                <a:spcPts val="0"/>
              </a:spcAft>
              <a:buNone/>
              <a:defRPr>
                <a:solidFill>
                  <a:srgbClr val="FFFFFF"/>
                </a:solidFill>
                <a:latin typeface="Spectral Light"/>
                <a:ea typeface="Spectral Light"/>
                <a:cs typeface="Spectral Light"/>
                <a:sym typeface="Spectral Light"/>
              </a:defRPr>
            </a:lvl5pPr>
            <a:lvl6pPr lvl="5" algn="ctr" rtl="0">
              <a:spcBef>
                <a:spcPts val="0"/>
              </a:spcBef>
              <a:spcAft>
                <a:spcPts val="0"/>
              </a:spcAft>
              <a:buNone/>
              <a:defRPr>
                <a:solidFill>
                  <a:srgbClr val="FFFFFF"/>
                </a:solidFill>
                <a:latin typeface="Spectral Light"/>
                <a:ea typeface="Spectral Light"/>
                <a:cs typeface="Spectral Light"/>
                <a:sym typeface="Spectral Light"/>
              </a:defRPr>
            </a:lvl6pPr>
            <a:lvl7pPr lvl="6" algn="ctr" rtl="0">
              <a:spcBef>
                <a:spcPts val="0"/>
              </a:spcBef>
              <a:spcAft>
                <a:spcPts val="0"/>
              </a:spcAft>
              <a:buNone/>
              <a:defRPr>
                <a:solidFill>
                  <a:srgbClr val="FFFFFF"/>
                </a:solidFill>
                <a:latin typeface="Spectral Light"/>
                <a:ea typeface="Spectral Light"/>
                <a:cs typeface="Spectral Light"/>
                <a:sym typeface="Spectral Light"/>
              </a:defRPr>
            </a:lvl7pPr>
            <a:lvl8pPr lvl="7" algn="ctr" rtl="0">
              <a:spcBef>
                <a:spcPts val="0"/>
              </a:spcBef>
              <a:spcAft>
                <a:spcPts val="0"/>
              </a:spcAft>
              <a:buNone/>
              <a:defRPr>
                <a:solidFill>
                  <a:srgbClr val="FFFFFF"/>
                </a:solidFill>
                <a:latin typeface="Spectral Light"/>
                <a:ea typeface="Spectral Light"/>
                <a:cs typeface="Spectral Light"/>
                <a:sym typeface="Spectral Light"/>
              </a:defRPr>
            </a:lvl8pPr>
            <a:lvl9pPr lvl="8" algn="ct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
        <p:nvSpPr>
          <p:cNvPr id="159" name="Google Shape;159;p23"/>
          <p:cNvSpPr txBox="1">
            <a:spLocks noGrp="1"/>
          </p:cNvSpPr>
          <p:nvPr>
            <p:ph type="subTitle" idx="4"/>
          </p:nvPr>
        </p:nvSpPr>
        <p:spPr>
          <a:xfrm>
            <a:off x="3468175" y="3341400"/>
            <a:ext cx="1542300" cy="11295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200">
                <a:solidFill>
                  <a:srgbClr val="FFFFFF"/>
                </a:solidFill>
                <a:latin typeface="Spectral Light"/>
                <a:ea typeface="Spectral Light"/>
                <a:cs typeface="Spectral Light"/>
                <a:sym typeface="Spectral Light"/>
              </a:defRPr>
            </a:lvl1pPr>
            <a:lvl2pPr lvl="1" algn="r" rtl="0">
              <a:spcBef>
                <a:spcPts val="0"/>
              </a:spcBef>
              <a:spcAft>
                <a:spcPts val="0"/>
              </a:spcAft>
              <a:buNone/>
              <a:defRPr>
                <a:solidFill>
                  <a:srgbClr val="FFFFFF"/>
                </a:solidFill>
                <a:latin typeface="Spectral Light"/>
                <a:ea typeface="Spectral Light"/>
                <a:cs typeface="Spectral Light"/>
                <a:sym typeface="Spectral Light"/>
              </a:defRPr>
            </a:lvl2pPr>
            <a:lvl3pPr lvl="2" algn="r" rtl="0">
              <a:spcBef>
                <a:spcPts val="0"/>
              </a:spcBef>
              <a:spcAft>
                <a:spcPts val="0"/>
              </a:spcAft>
              <a:buNone/>
              <a:defRPr>
                <a:solidFill>
                  <a:srgbClr val="FFFFFF"/>
                </a:solidFill>
                <a:latin typeface="Spectral Light"/>
                <a:ea typeface="Spectral Light"/>
                <a:cs typeface="Spectral Light"/>
                <a:sym typeface="Spectral Light"/>
              </a:defRPr>
            </a:lvl3pPr>
            <a:lvl4pPr lvl="3" algn="r" rtl="0">
              <a:spcBef>
                <a:spcPts val="0"/>
              </a:spcBef>
              <a:spcAft>
                <a:spcPts val="0"/>
              </a:spcAft>
              <a:buNone/>
              <a:defRPr>
                <a:solidFill>
                  <a:srgbClr val="FFFFFF"/>
                </a:solidFill>
                <a:latin typeface="Spectral Light"/>
                <a:ea typeface="Spectral Light"/>
                <a:cs typeface="Spectral Light"/>
                <a:sym typeface="Spectral Light"/>
              </a:defRPr>
            </a:lvl4pPr>
            <a:lvl5pPr lvl="4" algn="r" rtl="0">
              <a:spcBef>
                <a:spcPts val="0"/>
              </a:spcBef>
              <a:spcAft>
                <a:spcPts val="0"/>
              </a:spcAft>
              <a:buNone/>
              <a:defRPr>
                <a:solidFill>
                  <a:srgbClr val="FFFFFF"/>
                </a:solidFill>
                <a:latin typeface="Spectral Light"/>
                <a:ea typeface="Spectral Light"/>
                <a:cs typeface="Spectral Light"/>
                <a:sym typeface="Spectral Light"/>
              </a:defRPr>
            </a:lvl5pPr>
            <a:lvl6pPr lvl="5" algn="r" rtl="0">
              <a:spcBef>
                <a:spcPts val="0"/>
              </a:spcBef>
              <a:spcAft>
                <a:spcPts val="0"/>
              </a:spcAft>
              <a:buNone/>
              <a:defRPr>
                <a:solidFill>
                  <a:srgbClr val="FFFFFF"/>
                </a:solidFill>
                <a:latin typeface="Spectral Light"/>
                <a:ea typeface="Spectral Light"/>
                <a:cs typeface="Spectral Light"/>
                <a:sym typeface="Spectral Light"/>
              </a:defRPr>
            </a:lvl6pPr>
            <a:lvl7pPr lvl="6" algn="r" rtl="0">
              <a:spcBef>
                <a:spcPts val="0"/>
              </a:spcBef>
              <a:spcAft>
                <a:spcPts val="0"/>
              </a:spcAft>
              <a:buNone/>
              <a:defRPr>
                <a:solidFill>
                  <a:srgbClr val="FFFFFF"/>
                </a:solidFill>
                <a:latin typeface="Spectral Light"/>
                <a:ea typeface="Spectral Light"/>
                <a:cs typeface="Spectral Light"/>
                <a:sym typeface="Spectral Light"/>
              </a:defRPr>
            </a:lvl7pPr>
            <a:lvl8pPr lvl="7" algn="r" rtl="0">
              <a:spcBef>
                <a:spcPts val="0"/>
              </a:spcBef>
              <a:spcAft>
                <a:spcPts val="0"/>
              </a:spcAft>
              <a:buNone/>
              <a:defRPr>
                <a:solidFill>
                  <a:srgbClr val="FFFFFF"/>
                </a:solidFill>
                <a:latin typeface="Spectral Light"/>
                <a:ea typeface="Spectral Light"/>
                <a:cs typeface="Spectral Light"/>
                <a:sym typeface="Spectral Light"/>
              </a:defRPr>
            </a:lvl8pPr>
            <a:lvl9pPr lvl="8" algn="r" rtl="0">
              <a:spcBef>
                <a:spcPts val="0"/>
              </a:spcBef>
              <a:spcAft>
                <a:spcPts val="0"/>
              </a:spcAft>
              <a:buNone/>
              <a:defRPr>
                <a:solidFill>
                  <a:srgbClr val="FFFFFF"/>
                </a:solidFill>
                <a:latin typeface="Spectral Light"/>
                <a:ea typeface="Spectral Light"/>
                <a:cs typeface="Spectral Light"/>
                <a:sym typeface="Spectral Light"/>
              </a:defRPr>
            </a:lvl9pPr>
          </a:lstStyle>
          <a:p>
            <a:endParaRPr/>
          </a:p>
        </p:txBody>
      </p:sp>
      <p:sp>
        <p:nvSpPr>
          <p:cNvPr id="160" name="Google Shape;160;p23"/>
          <p:cNvSpPr txBox="1">
            <a:spLocks noGrp="1"/>
          </p:cNvSpPr>
          <p:nvPr>
            <p:ph type="title" idx="5" hasCustomPrompt="1"/>
          </p:nvPr>
        </p:nvSpPr>
        <p:spPr>
          <a:xfrm rot="-5400000">
            <a:off x="1696225" y="823975"/>
            <a:ext cx="1791000" cy="12201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5600"/>
              <a:buNone/>
              <a:defRPr sz="5600" b="1">
                <a:solidFill>
                  <a:srgbClr val="FFFFFF"/>
                </a:solidFill>
              </a:defRPr>
            </a:lvl1pPr>
            <a:lvl2pPr lvl="1" rtl="0">
              <a:spcBef>
                <a:spcPts val="0"/>
              </a:spcBef>
              <a:spcAft>
                <a:spcPts val="0"/>
              </a:spcAft>
              <a:buClr>
                <a:srgbClr val="FFFFFF"/>
              </a:buClr>
              <a:buSzPts val="12000"/>
              <a:buNone/>
              <a:defRPr sz="12000">
                <a:solidFill>
                  <a:srgbClr val="FFFFFF"/>
                </a:solidFill>
              </a:defRPr>
            </a:lvl2pPr>
            <a:lvl3pPr lvl="2" rtl="0">
              <a:spcBef>
                <a:spcPts val="0"/>
              </a:spcBef>
              <a:spcAft>
                <a:spcPts val="0"/>
              </a:spcAft>
              <a:buClr>
                <a:srgbClr val="FFFFFF"/>
              </a:buClr>
              <a:buSzPts val="12000"/>
              <a:buNone/>
              <a:defRPr sz="12000">
                <a:solidFill>
                  <a:srgbClr val="FFFFFF"/>
                </a:solidFill>
              </a:defRPr>
            </a:lvl3pPr>
            <a:lvl4pPr lvl="3" rtl="0">
              <a:spcBef>
                <a:spcPts val="0"/>
              </a:spcBef>
              <a:spcAft>
                <a:spcPts val="0"/>
              </a:spcAft>
              <a:buClr>
                <a:srgbClr val="FFFFFF"/>
              </a:buClr>
              <a:buSzPts val="12000"/>
              <a:buNone/>
              <a:defRPr sz="12000">
                <a:solidFill>
                  <a:srgbClr val="FFFFFF"/>
                </a:solidFill>
              </a:defRPr>
            </a:lvl4pPr>
            <a:lvl5pPr lvl="4" rtl="0">
              <a:spcBef>
                <a:spcPts val="0"/>
              </a:spcBef>
              <a:spcAft>
                <a:spcPts val="0"/>
              </a:spcAft>
              <a:buClr>
                <a:srgbClr val="FFFFFF"/>
              </a:buClr>
              <a:buSzPts val="12000"/>
              <a:buNone/>
              <a:defRPr sz="12000">
                <a:solidFill>
                  <a:srgbClr val="FFFFFF"/>
                </a:solidFill>
              </a:defRPr>
            </a:lvl5pPr>
            <a:lvl6pPr lvl="5" rtl="0">
              <a:spcBef>
                <a:spcPts val="0"/>
              </a:spcBef>
              <a:spcAft>
                <a:spcPts val="0"/>
              </a:spcAft>
              <a:buClr>
                <a:srgbClr val="FFFFFF"/>
              </a:buClr>
              <a:buSzPts val="12000"/>
              <a:buNone/>
              <a:defRPr sz="12000">
                <a:solidFill>
                  <a:srgbClr val="FFFFFF"/>
                </a:solidFill>
              </a:defRPr>
            </a:lvl6pPr>
            <a:lvl7pPr lvl="6" rtl="0">
              <a:spcBef>
                <a:spcPts val="0"/>
              </a:spcBef>
              <a:spcAft>
                <a:spcPts val="0"/>
              </a:spcAft>
              <a:buClr>
                <a:srgbClr val="FFFFFF"/>
              </a:buClr>
              <a:buSzPts val="12000"/>
              <a:buNone/>
              <a:defRPr sz="12000">
                <a:solidFill>
                  <a:srgbClr val="FFFFFF"/>
                </a:solidFill>
              </a:defRPr>
            </a:lvl7pPr>
            <a:lvl8pPr lvl="7" rtl="0">
              <a:spcBef>
                <a:spcPts val="0"/>
              </a:spcBef>
              <a:spcAft>
                <a:spcPts val="0"/>
              </a:spcAft>
              <a:buClr>
                <a:srgbClr val="FFFFFF"/>
              </a:buClr>
              <a:buSzPts val="12000"/>
              <a:buNone/>
              <a:defRPr sz="12000">
                <a:solidFill>
                  <a:srgbClr val="FFFFFF"/>
                </a:solidFill>
              </a:defRPr>
            </a:lvl8pPr>
            <a:lvl9pPr lvl="8" rtl="0">
              <a:spcBef>
                <a:spcPts val="0"/>
              </a:spcBef>
              <a:spcAft>
                <a:spcPts val="0"/>
              </a:spcAft>
              <a:buClr>
                <a:srgbClr val="FFFFFF"/>
              </a:buClr>
              <a:buSzPts val="12000"/>
              <a:buNone/>
              <a:defRPr sz="12000">
                <a:solidFill>
                  <a:srgbClr val="FFFFFF"/>
                </a:solidFill>
              </a:defRPr>
            </a:lvl9pPr>
          </a:lstStyle>
          <a:p>
            <a:r>
              <a:t>xx%</a:t>
            </a:r>
          </a:p>
        </p:txBody>
      </p:sp>
      <p:sp>
        <p:nvSpPr>
          <p:cNvPr id="161" name="Google Shape;161;p23"/>
          <p:cNvSpPr txBox="1">
            <a:spLocks noGrp="1"/>
          </p:cNvSpPr>
          <p:nvPr>
            <p:ph type="title" idx="6" hasCustomPrompt="1"/>
          </p:nvPr>
        </p:nvSpPr>
        <p:spPr>
          <a:xfrm rot="-5400000">
            <a:off x="2622124" y="894450"/>
            <a:ext cx="1982400" cy="1220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5600"/>
              <a:buNone/>
              <a:defRPr sz="5600" b="1">
                <a:solidFill>
                  <a:srgbClr val="FFFFFF"/>
                </a:solidFill>
              </a:defRPr>
            </a:lvl1pPr>
            <a:lvl2pPr lvl="1" rtl="0">
              <a:spcBef>
                <a:spcPts val="0"/>
              </a:spcBef>
              <a:spcAft>
                <a:spcPts val="0"/>
              </a:spcAft>
              <a:buClr>
                <a:srgbClr val="FFFFFF"/>
              </a:buClr>
              <a:buSzPts val="12000"/>
              <a:buNone/>
              <a:defRPr sz="12000">
                <a:solidFill>
                  <a:srgbClr val="FFFFFF"/>
                </a:solidFill>
              </a:defRPr>
            </a:lvl2pPr>
            <a:lvl3pPr lvl="2" rtl="0">
              <a:spcBef>
                <a:spcPts val="0"/>
              </a:spcBef>
              <a:spcAft>
                <a:spcPts val="0"/>
              </a:spcAft>
              <a:buClr>
                <a:srgbClr val="FFFFFF"/>
              </a:buClr>
              <a:buSzPts val="12000"/>
              <a:buNone/>
              <a:defRPr sz="12000">
                <a:solidFill>
                  <a:srgbClr val="FFFFFF"/>
                </a:solidFill>
              </a:defRPr>
            </a:lvl3pPr>
            <a:lvl4pPr lvl="3" rtl="0">
              <a:spcBef>
                <a:spcPts val="0"/>
              </a:spcBef>
              <a:spcAft>
                <a:spcPts val="0"/>
              </a:spcAft>
              <a:buClr>
                <a:srgbClr val="FFFFFF"/>
              </a:buClr>
              <a:buSzPts val="12000"/>
              <a:buNone/>
              <a:defRPr sz="12000">
                <a:solidFill>
                  <a:srgbClr val="FFFFFF"/>
                </a:solidFill>
              </a:defRPr>
            </a:lvl4pPr>
            <a:lvl5pPr lvl="4" rtl="0">
              <a:spcBef>
                <a:spcPts val="0"/>
              </a:spcBef>
              <a:spcAft>
                <a:spcPts val="0"/>
              </a:spcAft>
              <a:buClr>
                <a:srgbClr val="FFFFFF"/>
              </a:buClr>
              <a:buSzPts val="12000"/>
              <a:buNone/>
              <a:defRPr sz="12000">
                <a:solidFill>
                  <a:srgbClr val="FFFFFF"/>
                </a:solidFill>
              </a:defRPr>
            </a:lvl5pPr>
            <a:lvl6pPr lvl="5" rtl="0">
              <a:spcBef>
                <a:spcPts val="0"/>
              </a:spcBef>
              <a:spcAft>
                <a:spcPts val="0"/>
              </a:spcAft>
              <a:buClr>
                <a:srgbClr val="FFFFFF"/>
              </a:buClr>
              <a:buSzPts val="12000"/>
              <a:buNone/>
              <a:defRPr sz="12000">
                <a:solidFill>
                  <a:srgbClr val="FFFFFF"/>
                </a:solidFill>
              </a:defRPr>
            </a:lvl6pPr>
            <a:lvl7pPr lvl="6" rtl="0">
              <a:spcBef>
                <a:spcPts val="0"/>
              </a:spcBef>
              <a:spcAft>
                <a:spcPts val="0"/>
              </a:spcAft>
              <a:buClr>
                <a:srgbClr val="FFFFFF"/>
              </a:buClr>
              <a:buSzPts val="12000"/>
              <a:buNone/>
              <a:defRPr sz="12000">
                <a:solidFill>
                  <a:srgbClr val="FFFFFF"/>
                </a:solidFill>
              </a:defRPr>
            </a:lvl7pPr>
            <a:lvl8pPr lvl="7" rtl="0">
              <a:spcBef>
                <a:spcPts val="0"/>
              </a:spcBef>
              <a:spcAft>
                <a:spcPts val="0"/>
              </a:spcAft>
              <a:buClr>
                <a:srgbClr val="FFFFFF"/>
              </a:buClr>
              <a:buSzPts val="12000"/>
              <a:buNone/>
              <a:defRPr sz="12000">
                <a:solidFill>
                  <a:srgbClr val="FFFFFF"/>
                </a:solidFill>
              </a:defRPr>
            </a:lvl8pPr>
            <a:lvl9pPr lvl="8" rtl="0">
              <a:spcBef>
                <a:spcPts val="0"/>
              </a:spcBef>
              <a:spcAft>
                <a:spcPts val="0"/>
              </a:spcAft>
              <a:buClr>
                <a:srgbClr val="FFFFFF"/>
              </a:buClr>
              <a:buSzPts val="12000"/>
              <a:buNone/>
              <a:defRPr sz="12000">
                <a:solidFill>
                  <a:srgbClr val="FFFFFF"/>
                </a:solidFill>
              </a:defRPr>
            </a:lvl9pPr>
          </a:lstStyle>
          <a:p>
            <a:r>
              <a:t>xx%</a:t>
            </a:r>
          </a:p>
        </p:txBody>
      </p:sp>
      <p:sp>
        <p:nvSpPr>
          <p:cNvPr id="162" name="Google Shape;162;p23"/>
          <p:cNvSpPr txBox="1">
            <a:spLocks noGrp="1"/>
          </p:cNvSpPr>
          <p:nvPr>
            <p:ph type="title" idx="7" hasCustomPrompt="1"/>
          </p:nvPr>
        </p:nvSpPr>
        <p:spPr>
          <a:xfrm rot="-5400000">
            <a:off x="3645874" y="2230400"/>
            <a:ext cx="1982400" cy="1220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5600"/>
              <a:buNone/>
              <a:defRPr sz="5600" b="1">
                <a:solidFill>
                  <a:srgbClr val="FFFFFF"/>
                </a:solidFill>
              </a:defRPr>
            </a:lvl1pPr>
            <a:lvl2pPr lvl="1" rtl="0">
              <a:spcBef>
                <a:spcPts val="0"/>
              </a:spcBef>
              <a:spcAft>
                <a:spcPts val="0"/>
              </a:spcAft>
              <a:buClr>
                <a:srgbClr val="FFFFFF"/>
              </a:buClr>
              <a:buSzPts val="12000"/>
              <a:buNone/>
              <a:defRPr sz="12000">
                <a:solidFill>
                  <a:srgbClr val="FFFFFF"/>
                </a:solidFill>
              </a:defRPr>
            </a:lvl2pPr>
            <a:lvl3pPr lvl="2" rtl="0">
              <a:spcBef>
                <a:spcPts val="0"/>
              </a:spcBef>
              <a:spcAft>
                <a:spcPts val="0"/>
              </a:spcAft>
              <a:buClr>
                <a:srgbClr val="FFFFFF"/>
              </a:buClr>
              <a:buSzPts val="12000"/>
              <a:buNone/>
              <a:defRPr sz="12000">
                <a:solidFill>
                  <a:srgbClr val="FFFFFF"/>
                </a:solidFill>
              </a:defRPr>
            </a:lvl3pPr>
            <a:lvl4pPr lvl="3" rtl="0">
              <a:spcBef>
                <a:spcPts val="0"/>
              </a:spcBef>
              <a:spcAft>
                <a:spcPts val="0"/>
              </a:spcAft>
              <a:buClr>
                <a:srgbClr val="FFFFFF"/>
              </a:buClr>
              <a:buSzPts val="12000"/>
              <a:buNone/>
              <a:defRPr sz="12000">
                <a:solidFill>
                  <a:srgbClr val="FFFFFF"/>
                </a:solidFill>
              </a:defRPr>
            </a:lvl4pPr>
            <a:lvl5pPr lvl="4" rtl="0">
              <a:spcBef>
                <a:spcPts val="0"/>
              </a:spcBef>
              <a:spcAft>
                <a:spcPts val="0"/>
              </a:spcAft>
              <a:buClr>
                <a:srgbClr val="FFFFFF"/>
              </a:buClr>
              <a:buSzPts val="12000"/>
              <a:buNone/>
              <a:defRPr sz="12000">
                <a:solidFill>
                  <a:srgbClr val="FFFFFF"/>
                </a:solidFill>
              </a:defRPr>
            </a:lvl5pPr>
            <a:lvl6pPr lvl="5" rtl="0">
              <a:spcBef>
                <a:spcPts val="0"/>
              </a:spcBef>
              <a:spcAft>
                <a:spcPts val="0"/>
              </a:spcAft>
              <a:buClr>
                <a:srgbClr val="FFFFFF"/>
              </a:buClr>
              <a:buSzPts val="12000"/>
              <a:buNone/>
              <a:defRPr sz="12000">
                <a:solidFill>
                  <a:srgbClr val="FFFFFF"/>
                </a:solidFill>
              </a:defRPr>
            </a:lvl6pPr>
            <a:lvl7pPr lvl="6" rtl="0">
              <a:spcBef>
                <a:spcPts val="0"/>
              </a:spcBef>
              <a:spcAft>
                <a:spcPts val="0"/>
              </a:spcAft>
              <a:buClr>
                <a:srgbClr val="FFFFFF"/>
              </a:buClr>
              <a:buSzPts val="12000"/>
              <a:buNone/>
              <a:defRPr sz="12000">
                <a:solidFill>
                  <a:srgbClr val="FFFFFF"/>
                </a:solidFill>
              </a:defRPr>
            </a:lvl7pPr>
            <a:lvl8pPr lvl="7" rtl="0">
              <a:spcBef>
                <a:spcPts val="0"/>
              </a:spcBef>
              <a:spcAft>
                <a:spcPts val="0"/>
              </a:spcAft>
              <a:buClr>
                <a:srgbClr val="FFFFFF"/>
              </a:buClr>
              <a:buSzPts val="12000"/>
              <a:buNone/>
              <a:defRPr sz="12000">
                <a:solidFill>
                  <a:srgbClr val="FFFFFF"/>
                </a:solidFill>
              </a:defRPr>
            </a:lvl8pPr>
            <a:lvl9pPr lvl="8" rtl="0">
              <a:spcBef>
                <a:spcPts val="0"/>
              </a:spcBef>
              <a:spcAft>
                <a:spcPts val="0"/>
              </a:spcAft>
              <a:buClr>
                <a:srgbClr val="FFFFFF"/>
              </a:buClr>
              <a:buSzPts val="12000"/>
              <a:buNone/>
              <a:defRPr sz="12000">
                <a:solidFill>
                  <a:srgbClr val="FFFFFF"/>
                </a:solidFill>
              </a:defRPr>
            </a:lvl9pPr>
          </a:lstStyle>
          <a:p>
            <a:r>
              <a:t>xx%</a:t>
            </a:r>
          </a:p>
        </p:txBody>
      </p:sp>
      <p:sp>
        <p:nvSpPr>
          <p:cNvPr id="163" name="Google Shape;163;p23"/>
          <p:cNvSpPr txBox="1">
            <a:spLocks noGrp="1"/>
          </p:cNvSpPr>
          <p:nvPr>
            <p:ph type="title" idx="8" hasCustomPrompt="1"/>
          </p:nvPr>
        </p:nvSpPr>
        <p:spPr>
          <a:xfrm rot="-5400000">
            <a:off x="593524" y="2942543"/>
            <a:ext cx="1982400" cy="1220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5600"/>
              <a:buNone/>
              <a:defRPr sz="5600" b="1">
                <a:solidFill>
                  <a:srgbClr val="FFFFFF"/>
                </a:solidFill>
              </a:defRPr>
            </a:lvl1pPr>
            <a:lvl2pPr lvl="1" rtl="0">
              <a:spcBef>
                <a:spcPts val="0"/>
              </a:spcBef>
              <a:spcAft>
                <a:spcPts val="0"/>
              </a:spcAft>
              <a:buClr>
                <a:srgbClr val="FFFFFF"/>
              </a:buClr>
              <a:buSzPts val="12000"/>
              <a:buNone/>
              <a:defRPr sz="12000">
                <a:solidFill>
                  <a:srgbClr val="FFFFFF"/>
                </a:solidFill>
              </a:defRPr>
            </a:lvl2pPr>
            <a:lvl3pPr lvl="2" rtl="0">
              <a:spcBef>
                <a:spcPts val="0"/>
              </a:spcBef>
              <a:spcAft>
                <a:spcPts val="0"/>
              </a:spcAft>
              <a:buClr>
                <a:srgbClr val="FFFFFF"/>
              </a:buClr>
              <a:buSzPts val="12000"/>
              <a:buNone/>
              <a:defRPr sz="12000">
                <a:solidFill>
                  <a:srgbClr val="FFFFFF"/>
                </a:solidFill>
              </a:defRPr>
            </a:lvl3pPr>
            <a:lvl4pPr lvl="3" rtl="0">
              <a:spcBef>
                <a:spcPts val="0"/>
              </a:spcBef>
              <a:spcAft>
                <a:spcPts val="0"/>
              </a:spcAft>
              <a:buClr>
                <a:srgbClr val="FFFFFF"/>
              </a:buClr>
              <a:buSzPts val="12000"/>
              <a:buNone/>
              <a:defRPr sz="12000">
                <a:solidFill>
                  <a:srgbClr val="FFFFFF"/>
                </a:solidFill>
              </a:defRPr>
            </a:lvl4pPr>
            <a:lvl5pPr lvl="4" rtl="0">
              <a:spcBef>
                <a:spcPts val="0"/>
              </a:spcBef>
              <a:spcAft>
                <a:spcPts val="0"/>
              </a:spcAft>
              <a:buClr>
                <a:srgbClr val="FFFFFF"/>
              </a:buClr>
              <a:buSzPts val="12000"/>
              <a:buNone/>
              <a:defRPr sz="12000">
                <a:solidFill>
                  <a:srgbClr val="FFFFFF"/>
                </a:solidFill>
              </a:defRPr>
            </a:lvl5pPr>
            <a:lvl6pPr lvl="5" rtl="0">
              <a:spcBef>
                <a:spcPts val="0"/>
              </a:spcBef>
              <a:spcAft>
                <a:spcPts val="0"/>
              </a:spcAft>
              <a:buClr>
                <a:srgbClr val="FFFFFF"/>
              </a:buClr>
              <a:buSzPts val="12000"/>
              <a:buNone/>
              <a:defRPr sz="12000">
                <a:solidFill>
                  <a:srgbClr val="FFFFFF"/>
                </a:solidFill>
              </a:defRPr>
            </a:lvl6pPr>
            <a:lvl7pPr lvl="6" rtl="0">
              <a:spcBef>
                <a:spcPts val="0"/>
              </a:spcBef>
              <a:spcAft>
                <a:spcPts val="0"/>
              </a:spcAft>
              <a:buClr>
                <a:srgbClr val="FFFFFF"/>
              </a:buClr>
              <a:buSzPts val="12000"/>
              <a:buNone/>
              <a:defRPr sz="12000">
                <a:solidFill>
                  <a:srgbClr val="FFFFFF"/>
                </a:solidFill>
              </a:defRPr>
            </a:lvl7pPr>
            <a:lvl8pPr lvl="7" rtl="0">
              <a:spcBef>
                <a:spcPts val="0"/>
              </a:spcBef>
              <a:spcAft>
                <a:spcPts val="0"/>
              </a:spcAft>
              <a:buClr>
                <a:srgbClr val="FFFFFF"/>
              </a:buClr>
              <a:buSzPts val="12000"/>
              <a:buNone/>
              <a:defRPr sz="12000">
                <a:solidFill>
                  <a:srgbClr val="FFFFFF"/>
                </a:solidFill>
              </a:defRPr>
            </a:lvl8pPr>
            <a:lvl9pPr lvl="8" rtl="0">
              <a:spcBef>
                <a:spcPts val="0"/>
              </a:spcBef>
              <a:spcAft>
                <a:spcPts val="0"/>
              </a:spcAft>
              <a:buClr>
                <a:srgbClr val="FFFFFF"/>
              </a:buClr>
              <a:buSzPts val="12000"/>
              <a:buNone/>
              <a:defRPr sz="12000">
                <a:solidFill>
                  <a:srgbClr val="FFFFFF"/>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le &amp; subtitle slide 1">
  <p:cSld name="SECTION_HEADER_1">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1477425" y="1423325"/>
            <a:ext cx="3942300" cy="1585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73334"/>
              </a:buClr>
              <a:buSzPts val="3300"/>
              <a:buNone/>
              <a:defRPr sz="3300">
                <a:solidFill>
                  <a:srgbClr val="373334"/>
                </a:solidFill>
              </a:defRPr>
            </a:lvl1pPr>
            <a:lvl2pPr lvl="1" rtl="0">
              <a:spcBef>
                <a:spcPts val="0"/>
              </a:spcBef>
              <a:spcAft>
                <a:spcPts val="0"/>
              </a:spcAft>
              <a:buClr>
                <a:srgbClr val="373334"/>
              </a:buClr>
              <a:buSzPts val="3300"/>
              <a:buNone/>
              <a:defRPr sz="3300">
                <a:solidFill>
                  <a:srgbClr val="373334"/>
                </a:solidFill>
              </a:defRPr>
            </a:lvl2pPr>
            <a:lvl3pPr lvl="2" rtl="0">
              <a:spcBef>
                <a:spcPts val="0"/>
              </a:spcBef>
              <a:spcAft>
                <a:spcPts val="0"/>
              </a:spcAft>
              <a:buClr>
                <a:srgbClr val="373334"/>
              </a:buClr>
              <a:buSzPts val="3300"/>
              <a:buNone/>
              <a:defRPr sz="3300">
                <a:solidFill>
                  <a:srgbClr val="373334"/>
                </a:solidFill>
              </a:defRPr>
            </a:lvl3pPr>
            <a:lvl4pPr lvl="3" rtl="0">
              <a:spcBef>
                <a:spcPts val="0"/>
              </a:spcBef>
              <a:spcAft>
                <a:spcPts val="0"/>
              </a:spcAft>
              <a:buClr>
                <a:srgbClr val="373334"/>
              </a:buClr>
              <a:buSzPts val="3300"/>
              <a:buNone/>
              <a:defRPr sz="3300">
                <a:solidFill>
                  <a:srgbClr val="373334"/>
                </a:solidFill>
              </a:defRPr>
            </a:lvl4pPr>
            <a:lvl5pPr lvl="4" rtl="0">
              <a:spcBef>
                <a:spcPts val="0"/>
              </a:spcBef>
              <a:spcAft>
                <a:spcPts val="0"/>
              </a:spcAft>
              <a:buClr>
                <a:srgbClr val="373334"/>
              </a:buClr>
              <a:buSzPts val="3300"/>
              <a:buNone/>
              <a:defRPr sz="3300">
                <a:solidFill>
                  <a:srgbClr val="373334"/>
                </a:solidFill>
              </a:defRPr>
            </a:lvl5pPr>
            <a:lvl6pPr lvl="5" rtl="0">
              <a:spcBef>
                <a:spcPts val="0"/>
              </a:spcBef>
              <a:spcAft>
                <a:spcPts val="0"/>
              </a:spcAft>
              <a:buClr>
                <a:srgbClr val="373334"/>
              </a:buClr>
              <a:buSzPts val="3300"/>
              <a:buNone/>
              <a:defRPr sz="3300">
                <a:solidFill>
                  <a:srgbClr val="373334"/>
                </a:solidFill>
              </a:defRPr>
            </a:lvl6pPr>
            <a:lvl7pPr lvl="6" rtl="0">
              <a:spcBef>
                <a:spcPts val="0"/>
              </a:spcBef>
              <a:spcAft>
                <a:spcPts val="0"/>
              </a:spcAft>
              <a:buClr>
                <a:srgbClr val="373334"/>
              </a:buClr>
              <a:buSzPts val="3300"/>
              <a:buNone/>
              <a:defRPr sz="3300">
                <a:solidFill>
                  <a:srgbClr val="373334"/>
                </a:solidFill>
              </a:defRPr>
            </a:lvl7pPr>
            <a:lvl8pPr lvl="7" rtl="0">
              <a:spcBef>
                <a:spcPts val="0"/>
              </a:spcBef>
              <a:spcAft>
                <a:spcPts val="0"/>
              </a:spcAft>
              <a:buClr>
                <a:srgbClr val="373334"/>
              </a:buClr>
              <a:buSzPts val="3300"/>
              <a:buNone/>
              <a:defRPr sz="3300">
                <a:solidFill>
                  <a:srgbClr val="373334"/>
                </a:solidFill>
              </a:defRPr>
            </a:lvl8pPr>
            <a:lvl9pPr lvl="8" rtl="0">
              <a:spcBef>
                <a:spcPts val="0"/>
              </a:spcBef>
              <a:spcAft>
                <a:spcPts val="0"/>
              </a:spcAft>
              <a:buClr>
                <a:srgbClr val="373334"/>
              </a:buClr>
              <a:buSzPts val="3300"/>
              <a:buNone/>
              <a:defRPr sz="3300">
                <a:solidFill>
                  <a:srgbClr val="373334"/>
                </a:solidFill>
              </a:defRPr>
            </a:lvl9pPr>
          </a:lstStyle>
          <a:p>
            <a:endParaRPr/>
          </a:p>
        </p:txBody>
      </p:sp>
      <p:sp>
        <p:nvSpPr>
          <p:cNvPr id="22" name="Google Shape;22;p4"/>
          <p:cNvSpPr txBox="1">
            <a:spLocks noGrp="1"/>
          </p:cNvSpPr>
          <p:nvPr>
            <p:ph type="subTitle" idx="1"/>
          </p:nvPr>
        </p:nvSpPr>
        <p:spPr>
          <a:xfrm>
            <a:off x="1477425" y="2977225"/>
            <a:ext cx="1894500" cy="106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latin typeface="Spectral Light"/>
                <a:ea typeface="Spectral Light"/>
                <a:cs typeface="Spectral Light"/>
                <a:sym typeface="Spectral Light"/>
              </a:defRPr>
            </a:lvl1pPr>
            <a:lvl2pPr lvl="1" rtl="0">
              <a:spcBef>
                <a:spcPts val="0"/>
              </a:spcBef>
              <a:spcAft>
                <a:spcPts val="0"/>
              </a:spcAft>
              <a:buNone/>
              <a:defRPr>
                <a:solidFill>
                  <a:srgbClr val="666666"/>
                </a:solidFill>
                <a:latin typeface="Spectral Light"/>
                <a:ea typeface="Spectral Light"/>
                <a:cs typeface="Spectral Light"/>
                <a:sym typeface="Spectral Light"/>
              </a:defRPr>
            </a:lvl2pPr>
            <a:lvl3pPr lvl="2" rtl="0">
              <a:spcBef>
                <a:spcPts val="0"/>
              </a:spcBef>
              <a:spcAft>
                <a:spcPts val="0"/>
              </a:spcAft>
              <a:buNone/>
              <a:defRPr>
                <a:solidFill>
                  <a:srgbClr val="666666"/>
                </a:solidFill>
                <a:latin typeface="Spectral Light"/>
                <a:ea typeface="Spectral Light"/>
                <a:cs typeface="Spectral Light"/>
                <a:sym typeface="Spectral Light"/>
              </a:defRPr>
            </a:lvl3pPr>
            <a:lvl4pPr lvl="3" rtl="0">
              <a:spcBef>
                <a:spcPts val="0"/>
              </a:spcBef>
              <a:spcAft>
                <a:spcPts val="0"/>
              </a:spcAft>
              <a:buNone/>
              <a:defRPr>
                <a:solidFill>
                  <a:srgbClr val="666666"/>
                </a:solidFill>
                <a:latin typeface="Spectral Light"/>
                <a:ea typeface="Spectral Light"/>
                <a:cs typeface="Spectral Light"/>
                <a:sym typeface="Spectral Light"/>
              </a:defRPr>
            </a:lvl4pPr>
            <a:lvl5pPr lvl="4" rtl="0">
              <a:spcBef>
                <a:spcPts val="0"/>
              </a:spcBef>
              <a:spcAft>
                <a:spcPts val="0"/>
              </a:spcAft>
              <a:buNone/>
              <a:defRPr>
                <a:solidFill>
                  <a:srgbClr val="666666"/>
                </a:solidFill>
                <a:latin typeface="Spectral Light"/>
                <a:ea typeface="Spectral Light"/>
                <a:cs typeface="Spectral Light"/>
                <a:sym typeface="Spectral Light"/>
              </a:defRPr>
            </a:lvl5pPr>
            <a:lvl6pPr lvl="5" rtl="0">
              <a:spcBef>
                <a:spcPts val="0"/>
              </a:spcBef>
              <a:spcAft>
                <a:spcPts val="0"/>
              </a:spcAft>
              <a:buNone/>
              <a:defRPr>
                <a:solidFill>
                  <a:srgbClr val="666666"/>
                </a:solidFill>
                <a:latin typeface="Spectral Light"/>
                <a:ea typeface="Spectral Light"/>
                <a:cs typeface="Spectral Light"/>
                <a:sym typeface="Spectral Light"/>
              </a:defRPr>
            </a:lvl6pPr>
            <a:lvl7pPr lvl="6" rtl="0">
              <a:spcBef>
                <a:spcPts val="0"/>
              </a:spcBef>
              <a:spcAft>
                <a:spcPts val="0"/>
              </a:spcAft>
              <a:buNone/>
              <a:defRPr>
                <a:solidFill>
                  <a:srgbClr val="666666"/>
                </a:solidFill>
                <a:latin typeface="Spectral Light"/>
                <a:ea typeface="Spectral Light"/>
                <a:cs typeface="Spectral Light"/>
                <a:sym typeface="Spectral Light"/>
              </a:defRPr>
            </a:lvl7pPr>
            <a:lvl8pPr lvl="7" rtl="0">
              <a:spcBef>
                <a:spcPts val="0"/>
              </a:spcBef>
              <a:spcAft>
                <a:spcPts val="0"/>
              </a:spcAft>
              <a:buNone/>
              <a:defRPr>
                <a:solidFill>
                  <a:srgbClr val="666666"/>
                </a:solidFill>
                <a:latin typeface="Spectral Light"/>
                <a:ea typeface="Spectral Light"/>
                <a:cs typeface="Spectral Light"/>
                <a:sym typeface="Spectral Light"/>
              </a:defRPr>
            </a:lvl8pPr>
            <a:lvl9pPr lvl="8" rtl="0">
              <a:spcBef>
                <a:spcPts val="0"/>
              </a:spcBef>
              <a:spcAft>
                <a:spcPts val="0"/>
              </a:spcAft>
              <a:buNone/>
              <a:defRPr>
                <a:solidFill>
                  <a:srgbClr val="666666"/>
                </a:solidFill>
                <a:latin typeface="Spectral Light"/>
                <a:ea typeface="Spectral Light"/>
                <a:cs typeface="Spectral Light"/>
                <a:sym typeface="Spectral Light"/>
              </a:defRPr>
            </a:lvl9pPr>
          </a:lstStyle>
          <a:p>
            <a:endParaRPr/>
          </a:p>
        </p:txBody>
      </p:sp>
      <p:sp>
        <p:nvSpPr>
          <p:cNvPr id="23" name="Google Shape;23;p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4" name="Google Shape;24;p4"/>
          <p:cNvSpPr/>
          <p:nvPr/>
        </p:nvSpPr>
        <p:spPr>
          <a:xfrm rot="-5400000">
            <a:off x="-1173125" y="2799675"/>
            <a:ext cx="46152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rot="10800000">
            <a:off x="6556325" y="451665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amp; subtitle slide 1 1">
  <p:cSld name="SECTION_HEADER_1_1">
    <p:bg>
      <p:bgPr>
        <a:no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flipH="1">
            <a:off x="3821950" y="1423325"/>
            <a:ext cx="3942300" cy="1585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73334"/>
              </a:buClr>
              <a:buSzPts val="3300"/>
              <a:buNone/>
              <a:defRPr sz="3300">
                <a:solidFill>
                  <a:srgbClr val="373334"/>
                </a:solidFill>
              </a:defRPr>
            </a:lvl1pPr>
            <a:lvl2pPr lvl="1" algn="r" rtl="0">
              <a:spcBef>
                <a:spcPts val="0"/>
              </a:spcBef>
              <a:spcAft>
                <a:spcPts val="0"/>
              </a:spcAft>
              <a:buClr>
                <a:srgbClr val="373334"/>
              </a:buClr>
              <a:buSzPts val="3300"/>
              <a:buNone/>
              <a:defRPr sz="3300">
                <a:solidFill>
                  <a:srgbClr val="373334"/>
                </a:solidFill>
              </a:defRPr>
            </a:lvl2pPr>
            <a:lvl3pPr lvl="2" algn="r" rtl="0">
              <a:spcBef>
                <a:spcPts val="0"/>
              </a:spcBef>
              <a:spcAft>
                <a:spcPts val="0"/>
              </a:spcAft>
              <a:buClr>
                <a:srgbClr val="373334"/>
              </a:buClr>
              <a:buSzPts val="3300"/>
              <a:buNone/>
              <a:defRPr sz="3300">
                <a:solidFill>
                  <a:srgbClr val="373334"/>
                </a:solidFill>
              </a:defRPr>
            </a:lvl3pPr>
            <a:lvl4pPr lvl="3" algn="r" rtl="0">
              <a:spcBef>
                <a:spcPts val="0"/>
              </a:spcBef>
              <a:spcAft>
                <a:spcPts val="0"/>
              </a:spcAft>
              <a:buClr>
                <a:srgbClr val="373334"/>
              </a:buClr>
              <a:buSzPts val="3300"/>
              <a:buNone/>
              <a:defRPr sz="3300">
                <a:solidFill>
                  <a:srgbClr val="373334"/>
                </a:solidFill>
              </a:defRPr>
            </a:lvl4pPr>
            <a:lvl5pPr lvl="4" algn="r" rtl="0">
              <a:spcBef>
                <a:spcPts val="0"/>
              </a:spcBef>
              <a:spcAft>
                <a:spcPts val="0"/>
              </a:spcAft>
              <a:buClr>
                <a:srgbClr val="373334"/>
              </a:buClr>
              <a:buSzPts val="3300"/>
              <a:buNone/>
              <a:defRPr sz="3300">
                <a:solidFill>
                  <a:srgbClr val="373334"/>
                </a:solidFill>
              </a:defRPr>
            </a:lvl5pPr>
            <a:lvl6pPr lvl="5" algn="r" rtl="0">
              <a:spcBef>
                <a:spcPts val="0"/>
              </a:spcBef>
              <a:spcAft>
                <a:spcPts val="0"/>
              </a:spcAft>
              <a:buClr>
                <a:srgbClr val="373334"/>
              </a:buClr>
              <a:buSzPts val="3300"/>
              <a:buNone/>
              <a:defRPr sz="3300">
                <a:solidFill>
                  <a:srgbClr val="373334"/>
                </a:solidFill>
              </a:defRPr>
            </a:lvl6pPr>
            <a:lvl7pPr lvl="6" algn="r" rtl="0">
              <a:spcBef>
                <a:spcPts val="0"/>
              </a:spcBef>
              <a:spcAft>
                <a:spcPts val="0"/>
              </a:spcAft>
              <a:buClr>
                <a:srgbClr val="373334"/>
              </a:buClr>
              <a:buSzPts val="3300"/>
              <a:buNone/>
              <a:defRPr sz="3300">
                <a:solidFill>
                  <a:srgbClr val="373334"/>
                </a:solidFill>
              </a:defRPr>
            </a:lvl7pPr>
            <a:lvl8pPr lvl="7" algn="r" rtl="0">
              <a:spcBef>
                <a:spcPts val="0"/>
              </a:spcBef>
              <a:spcAft>
                <a:spcPts val="0"/>
              </a:spcAft>
              <a:buClr>
                <a:srgbClr val="373334"/>
              </a:buClr>
              <a:buSzPts val="3300"/>
              <a:buNone/>
              <a:defRPr sz="3300">
                <a:solidFill>
                  <a:srgbClr val="373334"/>
                </a:solidFill>
              </a:defRPr>
            </a:lvl8pPr>
            <a:lvl9pPr lvl="8" algn="r" rtl="0">
              <a:spcBef>
                <a:spcPts val="0"/>
              </a:spcBef>
              <a:spcAft>
                <a:spcPts val="0"/>
              </a:spcAft>
              <a:buClr>
                <a:srgbClr val="373334"/>
              </a:buClr>
              <a:buSzPts val="3300"/>
              <a:buNone/>
              <a:defRPr sz="3300">
                <a:solidFill>
                  <a:srgbClr val="373334"/>
                </a:solidFill>
              </a:defRPr>
            </a:lvl9pPr>
          </a:lstStyle>
          <a:p>
            <a:endParaRPr/>
          </a:p>
        </p:txBody>
      </p:sp>
      <p:sp>
        <p:nvSpPr>
          <p:cNvPr id="28" name="Google Shape;28;p5"/>
          <p:cNvSpPr txBox="1">
            <a:spLocks noGrp="1"/>
          </p:cNvSpPr>
          <p:nvPr>
            <p:ph type="subTitle" idx="1"/>
          </p:nvPr>
        </p:nvSpPr>
        <p:spPr>
          <a:xfrm flipH="1">
            <a:off x="5869750" y="2977225"/>
            <a:ext cx="1894500" cy="1066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latin typeface="Spectral Light"/>
                <a:ea typeface="Spectral Light"/>
                <a:cs typeface="Spectral Light"/>
                <a:sym typeface="Spectral Light"/>
              </a:defRPr>
            </a:lvl1pPr>
            <a:lvl2pPr lvl="1" algn="r" rtl="0">
              <a:spcBef>
                <a:spcPts val="0"/>
              </a:spcBef>
              <a:spcAft>
                <a:spcPts val="0"/>
              </a:spcAft>
              <a:buNone/>
              <a:defRPr>
                <a:solidFill>
                  <a:srgbClr val="666666"/>
                </a:solidFill>
                <a:latin typeface="Spectral Light"/>
                <a:ea typeface="Spectral Light"/>
                <a:cs typeface="Spectral Light"/>
                <a:sym typeface="Spectral Light"/>
              </a:defRPr>
            </a:lvl2pPr>
            <a:lvl3pPr lvl="2" algn="r" rtl="0">
              <a:spcBef>
                <a:spcPts val="0"/>
              </a:spcBef>
              <a:spcAft>
                <a:spcPts val="0"/>
              </a:spcAft>
              <a:buNone/>
              <a:defRPr>
                <a:solidFill>
                  <a:srgbClr val="666666"/>
                </a:solidFill>
                <a:latin typeface="Spectral Light"/>
                <a:ea typeface="Spectral Light"/>
                <a:cs typeface="Spectral Light"/>
                <a:sym typeface="Spectral Light"/>
              </a:defRPr>
            </a:lvl3pPr>
            <a:lvl4pPr lvl="3" algn="r" rtl="0">
              <a:spcBef>
                <a:spcPts val="0"/>
              </a:spcBef>
              <a:spcAft>
                <a:spcPts val="0"/>
              </a:spcAft>
              <a:buNone/>
              <a:defRPr>
                <a:solidFill>
                  <a:srgbClr val="666666"/>
                </a:solidFill>
                <a:latin typeface="Spectral Light"/>
                <a:ea typeface="Spectral Light"/>
                <a:cs typeface="Spectral Light"/>
                <a:sym typeface="Spectral Light"/>
              </a:defRPr>
            </a:lvl4pPr>
            <a:lvl5pPr lvl="4" algn="r" rtl="0">
              <a:spcBef>
                <a:spcPts val="0"/>
              </a:spcBef>
              <a:spcAft>
                <a:spcPts val="0"/>
              </a:spcAft>
              <a:buNone/>
              <a:defRPr>
                <a:solidFill>
                  <a:srgbClr val="666666"/>
                </a:solidFill>
                <a:latin typeface="Spectral Light"/>
                <a:ea typeface="Spectral Light"/>
                <a:cs typeface="Spectral Light"/>
                <a:sym typeface="Spectral Light"/>
              </a:defRPr>
            </a:lvl5pPr>
            <a:lvl6pPr lvl="5" algn="r" rtl="0">
              <a:spcBef>
                <a:spcPts val="0"/>
              </a:spcBef>
              <a:spcAft>
                <a:spcPts val="0"/>
              </a:spcAft>
              <a:buNone/>
              <a:defRPr>
                <a:solidFill>
                  <a:srgbClr val="666666"/>
                </a:solidFill>
                <a:latin typeface="Spectral Light"/>
                <a:ea typeface="Spectral Light"/>
                <a:cs typeface="Spectral Light"/>
                <a:sym typeface="Spectral Light"/>
              </a:defRPr>
            </a:lvl6pPr>
            <a:lvl7pPr lvl="6" algn="r" rtl="0">
              <a:spcBef>
                <a:spcPts val="0"/>
              </a:spcBef>
              <a:spcAft>
                <a:spcPts val="0"/>
              </a:spcAft>
              <a:buNone/>
              <a:defRPr>
                <a:solidFill>
                  <a:srgbClr val="666666"/>
                </a:solidFill>
                <a:latin typeface="Spectral Light"/>
                <a:ea typeface="Spectral Light"/>
                <a:cs typeface="Spectral Light"/>
                <a:sym typeface="Spectral Light"/>
              </a:defRPr>
            </a:lvl7pPr>
            <a:lvl8pPr lvl="7" algn="r" rtl="0">
              <a:spcBef>
                <a:spcPts val="0"/>
              </a:spcBef>
              <a:spcAft>
                <a:spcPts val="0"/>
              </a:spcAft>
              <a:buNone/>
              <a:defRPr>
                <a:solidFill>
                  <a:srgbClr val="666666"/>
                </a:solidFill>
                <a:latin typeface="Spectral Light"/>
                <a:ea typeface="Spectral Light"/>
                <a:cs typeface="Spectral Light"/>
                <a:sym typeface="Spectral Light"/>
              </a:defRPr>
            </a:lvl8pPr>
            <a:lvl9pPr lvl="8" algn="r" rtl="0">
              <a:spcBef>
                <a:spcPts val="0"/>
              </a:spcBef>
              <a:spcAft>
                <a:spcPts val="0"/>
              </a:spcAft>
              <a:buNone/>
              <a:defRPr>
                <a:solidFill>
                  <a:srgbClr val="666666"/>
                </a:solidFill>
                <a:latin typeface="Spectral Light"/>
                <a:ea typeface="Spectral Light"/>
                <a:cs typeface="Spectral Light"/>
                <a:sym typeface="Spectral Light"/>
              </a:defRPr>
            </a:lvl9pPr>
          </a:lstStyle>
          <a:p>
            <a:endParaRPr/>
          </a:p>
        </p:txBody>
      </p:sp>
      <p:sp>
        <p:nvSpPr>
          <p:cNvPr id="29" name="Google Shape;29;p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0" name="Google Shape;30;p5"/>
          <p:cNvSpPr/>
          <p:nvPr/>
        </p:nvSpPr>
        <p:spPr>
          <a:xfrm rot="-5400000">
            <a:off x="5900000" y="2799675"/>
            <a:ext cx="46152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CUSTOM">
    <p:spTree>
      <p:nvGrpSpPr>
        <p:cNvPr id="1" name="Shape 31"/>
        <p:cNvGrpSpPr/>
        <p:nvPr/>
      </p:nvGrpSpPr>
      <p:grpSpPr>
        <a:xfrm>
          <a:off x="0" y="0"/>
          <a:ext cx="0" cy="0"/>
          <a:chOff x="0" y="0"/>
          <a:chExt cx="0" cy="0"/>
        </a:xfrm>
      </p:grpSpPr>
      <p:sp>
        <p:nvSpPr>
          <p:cNvPr id="32" name="Google Shape;32;p6"/>
          <p:cNvSpPr/>
          <p:nvPr/>
        </p:nvSpPr>
        <p:spPr>
          <a:xfrm>
            <a:off x="2028900" y="0"/>
            <a:ext cx="5086200" cy="5143500"/>
          </a:xfrm>
          <a:prstGeom prst="parallelogram">
            <a:avLst>
              <a:gd name="adj" fmla="val 25000"/>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ubTitle" idx="1"/>
          </p:nvPr>
        </p:nvSpPr>
        <p:spPr>
          <a:xfrm>
            <a:off x="3153525" y="1800750"/>
            <a:ext cx="2523300" cy="2111700"/>
          </a:xfrm>
          <a:prstGeom prst="rect">
            <a:avLst/>
          </a:prstGeom>
        </p:spPr>
        <p:txBody>
          <a:bodyPr spcFirstLastPara="1" wrap="square" lIns="91425" tIns="91425" rIns="91425" bIns="91425" anchor="b" anchorCtr="0">
            <a:noAutofit/>
          </a:bodyPr>
          <a:lstStyle>
            <a:lvl1pPr lvl="0">
              <a:spcBef>
                <a:spcPts val="0"/>
              </a:spcBef>
              <a:spcAft>
                <a:spcPts val="0"/>
              </a:spcAft>
              <a:buNone/>
              <a:defRPr sz="1700">
                <a:solidFill>
                  <a:srgbClr val="FFFFFF"/>
                </a:solidFill>
                <a:latin typeface="Montserrat SemiBold"/>
                <a:ea typeface="Montserrat SemiBold"/>
                <a:cs typeface="Montserrat SemiBold"/>
                <a:sym typeface="Montserrat SemiBold"/>
              </a:defRPr>
            </a:lvl1pPr>
            <a:lvl2pPr lvl="1" algn="r">
              <a:spcBef>
                <a:spcPts val="0"/>
              </a:spcBef>
              <a:spcAft>
                <a:spcPts val="0"/>
              </a:spcAft>
              <a:buNone/>
              <a:defRPr sz="1700">
                <a:solidFill>
                  <a:srgbClr val="FFFFFF"/>
                </a:solidFill>
                <a:latin typeface="Montserrat SemiBold"/>
                <a:ea typeface="Montserrat SemiBold"/>
                <a:cs typeface="Montserrat SemiBold"/>
                <a:sym typeface="Montserrat SemiBold"/>
              </a:defRPr>
            </a:lvl2pPr>
            <a:lvl3pPr lvl="2" algn="r">
              <a:spcBef>
                <a:spcPts val="0"/>
              </a:spcBef>
              <a:spcAft>
                <a:spcPts val="0"/>
              </a:spcAft>
              <a:buNone/>
              <a:defRPr sz="1700">
                <a:solidFill>
                  <a:srgbClr val="FFFFFF"/>
                </a:solidFill>
                <a:latin typeface="Montserrat SemiBold"/>
                <a:ea typeface="Montserrat SemiBold"/>
                <a:cs typeface="Montserrat SemiBold"/>
                <a:sym typeface="Montserrat SemiBold"/>
              </a:defRPr>
            </a:lvl3pPr>
            <a:lvl4pPr lvl="3" algn="r">
              <a:spcBef>
                <a:spcPts val="0"/>
              </a:spcBef>
              <a:spcAft>
                <a:spcPts val="0"/>
              </a:spcAft>
              <a:buNone/>
              <a:defRPr sz="1700">
                <a:solidFill>
                  <a:srgbClr val="FFFFFF"/>
                </a:solidFill>
                <a:latin typeface="Montserrat SemiBold"/>
                <a:ea typeface="Montserrat SemiBold"/>
                <a:cs typeface="Montserrat SemiBold"/>
                <a:sym typeface="Montserrat SemiBold"/>
              </a:defRPr>
            </a:lvl4pPr>
            <a:lvl5pPr lvl="4" algn="r">
              <a:spcBef>
                <a:spcPts val="0"/>
              </a:spcBef>
              <a:spcAft>
                <a:spcPts val="0"/>
              </a:spcAft>
              <a:buNone/>
              <a:defRPr sz="1700">
                <a:solidFill>
                  <a:srgbClr val="FFFFFF"/>
                </a:solidFill>
                <a:latin typeface="Montserrat SemiBold"/>
                <a:ea typeface="Montserrat SemiBold"/>
                <a:cs typeface="Montserrat SemiBold"/>
                <a:sym typeface="Montserrat SemiBold"/>
              </a:defRPr>
            </a:lvl5pPr>
            <a:lvl6pPr lvl="5" algn="r">
              <a:spcBef>
                <a:spcPts val="0"/>
              </a:spcBef>
              <a:spcAft>
                <a:spcPts val="0"/>
              </a:spcAft>
              <a:buNone/>
              <a:defRPr sz="1700">
                <a:solidFill>
                  <a:srgbClr val="FFFFFF"/>
                </a:solidFill>
                <a:latin typeface="Montserrat SemiBold"/>
                <a:ea typeface="Montserrat SemiBold"/>
                <a:cs typeface="Montserrat SemiBold"/>
                <a:sym typeface="Montserrat SemiBold"/>
              </a:defRPr>
            </a:lvl6pPr>
            <a:lvl7pPr lvl="6" algn="r">
              <a:spcBef>
                <a:spcPts val="0"/>
              </a:spcBef>
              <a:spcAft>
                <a:spcPts val="0"/>
              </a:spcAft>
              <a:buNone/>
              <a:defRPr sz="1700">
                <a:solidFill>
                  <a:srgbClr val="FFFFFF"/>
                </a:solidFill>
                <a:latin typeface="Montserrat SemiBold"/>
                <a:ea typeface="Montserrat SemiBold"/>
                <a:cs typeface="Montserrat SemiBold"/>
                <a:sym typeface="Montserrat SemiBold"/>
              </a:defRPr>
            </a:lvl7pPr>
            <a:lvl8pPr lvl="7" algn="r">
              <a:spcBef>
                <a:spcPts val="0"/>
              </a:spcBef>
              <a:spcAft>
                <a:spcPts val="0"/>
              </a:spcAft>
              <a:buNone/>
              <a:defRPr sz="1700">
                <a:solidFill>
                  <a:srgbClr val="FFFFFF"/>
                </a:solidFill>
                <a:latin typeface="Montserrat SemiBold"/>
                <a:ea typeface="Montserrat SemiBold"/>
                <a:cs typeface="Montserrat SemiBold"/>
                <a:sym typeface="Montserrat SemiBold"/>
              </a:defRPr>
            </a:lvl8pPr>
            <a:lvl9pPr lvl="8" algn="r">
              <a:spcBef>
                <a:spcPts val="0"/>
              </a:spcBef>
              <a:spcAft>
                <a:spcPts val="0"/>
              </a:spcAft>
              <a:buNone/>
              <a:defRPr sz="1700">
                <a:solidFill>
                  <a:srgbClr val="FFFFFF"/>
                </a:solidFill>
                <a:latin typeface="Montserrat SemiBold"/>
                <a:ea typeface="Montserrat SemiBold"/>
                <a:cs typeface="Montserrat SemiBold"/>
                <a:sym typeface="Montserrat SemiBold"/>
              </a:defRPr>
            </a:lvl9pPr>
          </a:lstStyle>
          <a:p>
            <a:endParaRPr/>
          </a:p>
        </p:txBody>
      </p:sp>
      <p:sp>
        <p:nvSpPr>
          <p:cNvPr id="34" name="Google Shape;34;p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latin typeface="Montserrat"/>
              <a:ea typeface="Montserrat"/>
              <a:cs typeface="Montserrat"/>
              <a:sym typeface="Montserrat"/>
            </a:endParaRPr>
          </a:p>
        </p:txBody>
      </p:sp>
      <p:sp>
        <p:nvSpPr>
          <p:cNvPr id="35" name="Google Shape;35;p6"/>
          <p:cNvSpPr txBox="1">
            <a:spLocks noGrp="1"/>
          </p:cNvSpPr>
          <p:nvPr>
            <p:ph type="subTitle" idx="2"/>
          </p:nvPr>
        </p:nvSpPr>
        <p:spPr>
          <a:xfrm>
            <a:off x="3153525" y="4011203"/>
            <a:ext cx="1894500" cy="106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0CCFA"/>
                </a:solidFill>
                <a:latin typeface="Spectral Light"/>
                <a:ea typeface="Spectral Light"/>
                <a:cs typeface="Spectral Light"/>
                <a:sym typeface="Spectral Light"/>
              </a:defRPr>
            </a:lvl1pPr>
            <a:lvl2pPr lvl="1" rtl="0">
              <a:spcBef>
                <a:spcPts val="0"/>
              </a:spcBef>
              <a:spcAft>
                <a:spcPts val="0"/>
              </a:spcAft>
              <a:buNone/>
              <a:defRPr>
                <a:solidFill>
                  <a:srgbClr val="90CCFA"/>
                </a:solidFill>
                <a:latin typeface="Spectral Light"/>
                <a:ea typeface="Spectral Light"/>
                <a:cs typeface="Spectral Light"/>
                <a:sym typeface="Spectral Light"/>
              </a:defRPr>
            </a:lvl2pPr>
            <a:lvl3pPr lvl="2" rtl="0">
              <a:spcBef>
                <a:spcPts val="0"/>
              </a:spcBef>
              <a:spcAft>
                <a:spcPts val="0"/>
              </a:spcAft>
              <a:buNone/>
              <a:defRPr>
                <a:solidFill>
                  <a:srgbClr val="90CCFA"/>
                </a:solidFill>
                <a:latin typeface="Spectral Light"/>
                <a:ea typeface="Spectral Light"/>
                <a:cs typeface="Spectral Light"/>
                <a:sym typeface="Spectral Light"/>
              </a:defRPr>
            </a:lvl3pPr>
            <a:lvl4pPr lvl="3" rtl="0">
              <a:spcBef>
                <a:spcPts val="0"/>
              </a:spcBef>
              <a:spcAft>
                <a:spcPts val="0"/>
              </a:spcAft>
              <a:buNone/>
              <a:defRPr>
                <a:solidFill>
                  <a:srgbClr val="90CCFA"/>
                </a:solidFill>
                <a:latin typeface="Spectral Light"/>
                <a:ea typeface="Spectral Light"/>
                <a:cs typeface="Spectral Light"/>
                <a:sym typeface="Spectral Light"/>
              </a:defRPr>
            </a:lvl4pPr>
            <a:lvl5pPr lvl="4" rtl="0">
              <a:spcBef>
                <a:spcPts val="0"/>
              </a:spcBef>
              <a:spcAft>
                <a:spcPts val="0"/>
              </a:spcAft>
              <a:buNone/>
              <a:defRPr>
                <a:solidFill>
                  <a:srgbClr val="90CCFA"/>
                </a:solidFill>
                <a:latin typeface="Spectral Light"/>
                <a:ea typeface="Spectral Light"/>
                <a:cs typeface="Spectral Light"/>
                <a:sym typeface="Spectral Light"/>
              </a:defRPr>
            </a:lvl5pPr>
            <a:lvl6pPr lvl="5" rtl="0">
              <a:spcBef>
                <a:spcPts val="0"/>
              </a:spcBef>
              <a:spcAft>
                <a:spcPts val="0"/>
              </a:spcAft>
              <a:buNone/>
              <a:defRPr>
                <a:solidFill>
                  <a:srgbClr val="90CCFA"/>
                </a:solidFill>
                <a:latin typeface="Spectral Light"/>
                <a:ea typeface="Spectral Light"/>
                <a:cs typeface="Spectral Light"/>
                <a:sym typeface="Spectral Light"/>
              </a:defRPr>
            </a:lvl6pPr>
            <a:lvl7pPr lvl="6" rtl="0">
              <a:spcBef>
                <a:spcPts val="0"/>
              </a:spcBef>
              <a:spcAft>
                <a:spcPts val="0"/>
              </a:spcAft>
              <a:buNone/>
              <a:defRPr>
                <a:solidFill>
                  <a:srgbClr val="90CCFA"/>
                </a:solidFill>
                <a:latin typeface="Spectral Light"/>
                <a:ea typeface="Spectral Light"/>
                <a:cs typeface="Spectral Light"/>
                <a:sym typeface="Spectral Light"/>
              </a:defRPr>
            </a:lvl7pPr>
            <a:lvl8pPr lvl="7" rtl="0">
              <a:spcBef>
                <a:spcPts val="0"/>
              </a:spcBef>
              <a:spcAft>
                <a:spcPts val="0"/>
              </a:spcAft>
              <a:buNone/>
              <a:defRPr>
                <a:solidFill>
                  <a:srgbClr val="90CCFA"/>
                </a:solidFill>
                <a:latin typeface="Spectral Light"/>
                <a:ea typeface="Spectral Light"/>
                <a:cs typeface="Spectral Light"/>
                <a:sym typeface="Spectral Light"/>
              </a:defRPr>
            </a:lvl8pPr>
            <a:lvl9pPr lvl="8" rtl="0">
              <a:spcBef>
                <a:spcPts val="0"/>
              </a:spcBef>
              <a:spcAft>
                <a:spcPts val="0"/>
              </a:spcAft>
              <a:buNone/>
              <a:defRPr>
                <a:solidFill>
                  <a:srgbClr val="90CCFA"/>
                </a:solidFill>
                <a:latin typeface="Spectral Light"/>
                <a:ea typeface="Spectral Light"/>
                <a:cs typeface="Spectral Light"/>
                <a:sym typeface="Spectral Light"/>
              </a:defRPr>
            </a:lvl9pPr>
          </a:lstStyle>
          <a:p>
            <a:endParaRPr/>
          </a:p>
        </p:txBody>
      </p:sp>
    </p:spTree>
  </p:cSld>
  <p:clrMapOvr>
    <a:masterClrMapping/>
  </p:clrMapOvr>
  <p:extLst>
    <p:ext uri="{DCECCB84-F9BA-43D5-87BE-67443E8EF086}">
      <p15:sldGuideLst xmlns:p15="http://schemas.microsoft.com/office/powerpoint/2012/main">
        <p15:guide id="1" orient="horz" pos="269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spTree>
      <p:nvGrpSpPr>
        <p:cNvPr id="1" name="Shape 36"/>
        <p:cNvGrpSpPr/>
        <p:nvPr/>
      </p:nvGrpSpPr>
      <p:grpSpPr>
        <a:xfrm>
          <a:off x="0" y="0"/>
          <a:ext cx="0" cy="0"/>
          <a:chOff x="0" y="0"/>
          <a:chExt cx="0" cy="0"/>
        </a:xfrm>
      </p:grpSpPr>
      <p:sp>
        <p:nvSpPr>
          <p:cNvPr id="37" name="Google Shape;37;p7"/>
          <p:cNvSpPr/>
          <p:nvPr/>
        </p:nvSpPr>
        <p:spPr>
          <a:xfrm>
            <a:off x="0" y="0"/>
            <a:ext cx="7115100" cy="5143500"/>
          </a:xfrm>
          <a:prstGeom prst="parallelogram">
            <a:avLst>
              <a:gd name="adj" fmla="val 25000"/>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1285900" y="1173400"/>
            <a:ext cx="4736700" cy="4860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1pPr>
            <a:lvl2pPr lvl="1">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2pPr>
            <a:lvl3pPr lvl="2">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3pPr>
            <a:lvl4pPr lvl="3">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4pPr>
            <a:lvl5pPr lvl="4">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5pPr>
            <a:lvl6pPr lvl="5">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6pPr>
            <a:lvl7pPr lvl="6">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7pPr>
            <a:lvl8pPr lvl="7">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8pPr>
            <a:lvl9pPr lvl="8">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9pPr>
          </a:lstStyle>
          <a:p>
            <a:endParaRPr/>
          </a:p>
        </p:txBody>
      </p:sp>
      <p:sp>
        <p:nvSpPr>
          <p:cNvPr id="39" name="Google Shape;39;p7"/>
          <p:cNvSpPr txBox="1">
            <a:spLocks noGrp="1"/>
          </p:cNvSpPr>
          <p:nvPr>
            <p:ph type="body" idx="1"/>
          </p:nvPr>
        </p:nvSpPr>
        <p:spPr>
          <a:xfrm>
            <a:off x="1285875" y="1991650"/>
            <a:ext cx="4289400" cy="2123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FFFFFF"/>
              </a:buClr>
              <a:buSzPts val="1400"/>
              <a:buFont typeface="Spectral Light"/>
              <a:buChar char="⏷"/>
              <a:defRPr sz="1400">
                <a:solidFill>
                  <a:srgbClr val="FFFFFF"/>
                </a:solidFill>
                <a:latin typeface="Spectral Light"/>
                <a:ea typeface="Spectral Light"/>
                <a:cs typeface="Spectral Light"/>
                <a:sym typeface="Spectral Light"/>
              </a:defRPr>
            </a:lvl1pPr>
            <a:lvl2pPr marL="914400" lvl="1" indent="-317500" rtl="0">
              <a:lnSpc>
                <a:spcPct val="100000"/>
              </a:lnSpc>
              <a:spcBef>
                <a:spcPts val="0"/>
              </a:spcBef>
              <a:spcAft>
                <a:spcPts val="0"/>
              </a:spcAft>
              <a:buClr>
                <a:srgbClr val="FFFFFF"/>
              </a:buClr>
              <a:buSzPts val="1400"/>
              <a:buFont typeface="Spectral Light"/>
              <a:buChar char="⏷"/>
              <a:defRPr sz="1400">
                <a:solidFill>
                  <a:srgbClr val="FFFFFF"/>
                </a:solidFill>
                <a:latin typeface="Spectral Light"/>
                <a:ea typeface="Spectral Light"/>
                <a:cs typeface="Spectral Light"/>
                <a:sym typeface="Spectral Light"/>
              </a:defRPr>
            </a:lvl2pPr>
            <a:lvl3pPr marL="1371600" lvl="2" indent="-317500" rtl="0">
              <a:lnSpc>
                <a:spcPct val="100000"/>
              </a:lnSpc>
              <a:spcBef>
                <a:spcPts val="0"/>
              </a:spcBef>
              <a:spcAft>
                <a:spcPts val="0"/>
              </a:spcAft>
              <a:buClr>
                <a:srgbClr val="FFFFFF"/>
              </a:buClr>
              <a:buSzPts val="1400"/>
              <a:buFont typeface="Spectral Light"/>
              <a:buChar char="⏷"/>
              <a:defRPr sz="1400">
                <a:solidFill>
                  <a:srgbClr val="FFFFFF"/>
                </a:solidFill>
                <a:latin typeface="Spectral Light"/>
                <a:ea typeface="Spectral Light"/>
                <a:cs typeface="Spectral Light"/>
                <a:sym typeface="Spectral Light"/>
              </a:defRPr>
            </a:lvl3pPr>
            <a:lvl4pPr marL="1828800" lvl="3" indent="-317500" rtl="0">
              <a:lnSpc>
                <a:spcPct val="100000"/>
              </a:lnSpc>
              <a:spcBef>
                <a:spcPts val="0"/>
              </a:spcBef>
              <a:spcAft>
                <a:spcPts val="0"/>
              </a:spcAft>
              <a:buClr>
                <a:srgbClr val="FFFFFF"/>
              </a:buClr>
              <a:buSzPts val="1400"/>
              <a:buFont typeface="Spectral Light"/>
              <a:buChar char="⏷"/>
              <a:defRPr sz="1400">
                <a:solidFill>
                  <a:srgbClr val="FFFFFF"/>
                </a:solidFill>
                <a:latin typeface="Spectral Light"/>
                <a:ea typeface="Spectral Light"/>
                <a:cs typeface="Spectral Light"/>
                <a:sym typeface="Spectral Light"/>
              </a:defRPr>
            </a:lvl4pPr>
            <a:lvl5pPr marL="2286000" lvl="4" indent="-317500" rtl="0">
              <a:lnSpc>
                <a:spcPct val="100000"/>
              </a:lnSpc>
              <a:spcBef>
                <a:spcPts val="0"/>
              </a:spcBef>
              <a:spcAft>
                <a:spcPts val="0"/>
              </a:spcAft>
              <a:buClr>
                <a:srgbClr val="FFFFFF"/>
              </a:buClr>
              <a:buSzPts val="1400"/>
              <a:buFont typeface="Spectral Light"/>
              <a:buChar char="⏷"/>
              <a:defRPr>
                <a:solidFill>
                  <a:srgbClr val="FFFFFF"/>
                </a:solidFill>
                <a:latin typeface="Spectral Light"/>
                <a:ea typeface="Spectral Light"/>
                <a:cs typeface="Spectral Light"/>
                <a:sym typeface="Spectral Light"/>
              </a:defRPr>
            </a:lvl5pPr>
            <a:lvl6pPr marL="2743200" lvl="5" indent="-317500" rtl="0">
              <a:lnSpc>
                <a:spcPct val="100000"/>
              </a:lnSpc>
              <a:spcBef>
                <a:spcPts val="0"/>
              </a:spcBef>
              <a:spcAft>
                <a:spcPts val="0"/>
              </a:spcAft>
              <a:buClr>
                <a:srgbClr val="FFFFFF"/>
              </a:buClr>
              <a:buSzPts val="1400"/>
              <a:buFont typeface="Spectral Light"/>
              <a:buChar char="⏷"/>
              <a:defRPr>
                <a:solidFill>
                  <a:srgbClr val="FFFFFF"/>
                </a:solidFill>
                <a:latin typeface="Spectral Light"/>
                <a:ea typeface="Spectral Light"/>
                <a:cs typeface="Spectral Light"/>
                <a:sym typeface="Spectral Light"/>
              </a:defRPr>
            </a:lvl6pPr>
            <a:lvl7pPr marL="3200400" lvl="6" indent="-317500" rtl="0">
              <a:lnSpc>
                <a:spcPct val="100000"/>
              </a:lnSpc>
              <a:spcBef>
                <a:spcPts val="0"/>
              </a:spcBef>
              <a:spcAft>
                <a:spcPts val="0"/>
              </a:spcAft>
              <a:buClr>
                <a:srgbClr val="FFFFFF"/>
              </a:buClr>
              <a:buSzPts val="1400"/>
              <a:buFont typeface="Spectral Light"/>
              <a:buChar char="⏷"/>
              <a:defRPr sz="1400">
                <a:solidFill>
                  <a:srgbClr val="FFFFFF"/>
                </a:solidFill>
                <a:latin typeface="Spectral Light"/>
                <a:ea typeface="Spectral Light"/>
                <a:cs typeface="Spectral Light"/>
                <a:sym typeface="Spectral Light"/>
              </a:defRPr>
            </a:lvl7pPr>
            <a:lvl8pPr marL="3657600" lvl="7" indent="-317500" rtl="0">
              <a:lnSpc>
                <a:spcPct val="100000"/>
              </a:lnSpc>
              <a:spcBef>
                <a:spcPts val="0"/>
              </a:spcBef>
              <a:spcAft>
                <a:spcPts val="0"/>
              </a:spcAft>
              <a:buClr>
                <a:srgbClr val="FFFFFF"/>
              </a:buClr>
              <a:buSzPts val="1400"/>
              <a:buFont typeface="Spectral Light"/>
              <a:buChar char="⏷"/>
              <a:defRPr sz="1400">
                <a:solidFill>
                  <a:srgbClr val="FFFFFF"/>
                </a:solidFill>
                <a:latin typeface="Spectral Light"/>
                <a:ea typeface="Spectral Light"/>
                <a:cs typeface="Spectral Light"/>
                <a:sym typeface="Spectral Light"/>
              </a:defRPr>
            </a:lvl8pPr>
            <a:lvl9pPr marL="4114800" lvl="8" indent="-317500" rtl="0">
              <a:lnSpc>
                <a:spcPct val="100000"/>
              </a:lnSpc>
              <a:spcBef>
                <a:spcPts val="0"/>
              </a:spcBef>
              <a:spcAft>
                <a:spcPts val="0"/>
              </a:spcAft>
              <a:buClr>
                <a:srgbClr val="FFFFFF"/>
              </a:buClr>
              <a:buSzPts val="1400"/>
              <a:buFont typeface="Spectral Light"/>
              <a:buChar char="⏷"/>
              <a:defRPr sz="1400">
                <a:solidFill>
                  <a:srgbClr val="FFFFFF"/>
                </a:solidFill>
                <a:latin typeface="Spectral Light"/>
                <a:ea typeface="Spectral Light"/>
                <a:cs typeface="Spectral Light"/>
                <a:sym typeface="Spectral Light"/>
              </a:defRPr>
            </a:lvl9pPr>
          </a:lstStyle>
          <a:p>
            <a:endParaRPr/>
          </a:p>
        </p:txBody>
      </p:sp>
      <p:sp>
        <p:nvSpPr>
          <p:cNvPr id="40" name="Google Shape;40;p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ody slide 1">
  <p:cSld name="TITLE_AND_BODY_2">
    <p:bg>
      <p:bgPr>
        <a:solidFill>
          <a:srgbClr val="252525"/>
        </a:solidFill>
        <a:effectLst/>
      </p:bgPr>
    </p:bg>
    <p:spTree>
      <p:nvGrpSpPr>
        <p:cNvPr id="1" name="Shape 41"/>
        <p:cNvGrpSpPr/>
        <p:nvPr/>
      </p:nvGrpSpPr>
      <p:grpSpPr>
        <a:xfrm>
          <a:off x="0" y="0"/>
          <a:ext cx="0" cy="0"/>
          <a:chOff x="0" y="0"/>
          <a:chExt cx="0" cy="0"/>
        </a:xfrm>
      </p:grpSpPr>
      <p:sp>
        <p:nvSpPr>
          <p:cNvPr id="42" name="Google Shape;42;p8"/>
          <p:cNvSpPr/>
          <p:nvPr/>
        </p:nvSpPr>
        <p:spPr>
          <a:xfrm>
            <a:off x="0" y="0"/>
            <a:ext cx="7115100" cy="5143500"/>
          </a:xfrm>
          <a:prstGeom prst="parallelogram">
            <a:avLst>
              <a:gd name="adj" fmla="val 25000"/>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title"/>
          </p:nvPr>
        </p:nvSpPr>
        <p:spPr>
          <a:xfrm>
            <a:off x="1285900" y="458225"/>
            <a:ext cx="4736700" cy="2691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200"/>
              <a:buFont typeface="Montserrat"/>
              <a:buNone/>
              <a:defRPr sz="4200" b="1">
                <a:solidFill>
                  <a:srgbClr val="FFFFFF"/>
                </a:solidFill>
                <a:latin typeface="Montserrat"/>
                <a:ea typeface="Montserrat"/>
                <a:cs typeface="Montserrat"/>
                <a:sym typeface="Montserrat"/>
              </a:defRPr>
            </a:lvl1pPr>
            <a:lvl2pPr lvl="1"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2pPr>
            <a:lvl3pPr lvl="2"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3pPr>
            <a:lvl4pPr lvl="3"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4pPr>
            <a:lvl5pPr lvl="4"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5pPr>
            <a:lvl6pPr lvl="5"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6pPr>
            <a:lvl7pPr lvl="6"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7pPr>
            <a:lvl8pPr lvl="7"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8pPr>
            <a:lvl9pPr lvl="8"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9pPr>
          </a:lstStyle>
          <a:p>
            <a:endParaRPr/>
          </a:p>
        </p:txBody>
      </p:sp>
      <p:sp>
        <p:nvSpPr>
          <p:cNvPr id="44" name="Google Shape;44;p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45" name="Google Shape;45;p8"/>
          <p:cNvSpPr txBox="1">
            <a:spLocks noGrp="1"/>
          </p:cNvSpPr>
          <p:nvPr>
            <p:ph type="subTitle" idx="1"/>
          </p:nvPr>
        </p:nvSpPr>
        <p:spPr>
          <a:xfrm>
            <a:off x="1285900" y="2963125"/>
            <a:ext cx="3961500" cy="106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0CCFA"/>
                </a:solidFill>
                <a:latin typeface="Spectral Light"/>
                <a:ea typeface="Spectral Light"/>
                <a:cs typeface="Spectral Light"/>
                <a:sym typeface="Spectral Light"/>
              </a:defRPr>
            </a:lvl1pPr>
            <a:lvl2pPr lvl="1" rtl="0">
              <a:spcBef>
                <a:spcPts val="0"/>
              </a:spcBef>
              <a:spcAft>
                <a:spcPts val="0"/>
              </a:spcAft>
              <a:buNone/>
              <a:defRPr>
                <a:solidFill>
                  <a:srgbClr val="90CCFA"/>
                </a:solidFill>
                <a:latin typeface="Spectral Light"/>
                <a:ea typeface="Spectral Light"/>
                <a:cs typeface="Spectral Light"/>
                <a:sym typeface="Spectral Light"/>
              </a:defRPr>
            </a:lvl2pPr>
            <a:lvl3pPr lvl="2" rtl="0">
              <a:spcBef>
                <a:spcPts val="0"/>
              </a:spcBef>
              <a:spcAft>
                <a:spcPts val="0"/>
              </a:spcAft>
              <a:buNone/>
              <a:defRPr>
                <a:solidFill>
                  <a:srgbClr val="90CCFA"/>
                </a:solidFill>
                <a:latin typeface="Spectral Light"/>
                <a:ea typeface="Spectral Light"/>
                <a:cs typeface="Spectral Light"/>
                <a:sym typeface="Spectral Light"/>
              </a:defRPr>
            </a:lvl3pPr>
            <a:lvl4pPr lvl="3" rtl="0">
              <a:spcBef>
                <a:spcPts val="0"/>
              </a:spcBef>
              <a:spcAft>
                <a:spcPts val="0"/>
              </a:spcAft>
              <a:buNone/>
              <a:defRPr>
                <a:solidFill>
                  <a:srgbClr val="90CCFA"/>
                </a:solidFill>
                <a:latin typeface="Spectral Light"/>
                <a:ea typeface="Spectral Light"/>
                <a:cs typeface="Spectral Light"/>
                <a:sym typeface="Spectral Light"/>
              </a:defRPr>
            </a:lvl4pPr>
            <a:lvl5pPr lvl="4" rtl="0">
              <a:spcBef>
                <a:spcPts val="0"/>
              </a:spcBef>
              <a:spcAft>
                <a:spcPts val="0"/>
              </a:spcAft>
              <a:buNone/>
              <a:defRPr>
                <a:solidFill>
                  <a:srgbClr val="90CCFA"/>
                </a:solidFill>
                <a:latin typeface="Spectral Light"/>
                <a:ea typeface="Spectral Light"/>
                <a:cs typeface="Spectral Light"/>
                <a:sym typeface="Spectral Light"/>
              </a:defRPr>
            </a:lvl5pPr>
            <a:lvl6pPr lvl="5" rtl="0">
              <a:spcBef>
                <a:spcPts val="0"/>
              </a:spcBef>
              <a:spcAft>
                <a:spcPts val="0"/>
              </a:spcAft>
              <a:buNone/>
              <a:defRPr>
                <a:solidFill>
                  <a:srgbClr val="90CCFA"/>
                </a:solidFill>
                <a:latin typeface="Spectral Light"/>
                <a:ea typeface="Spectral Light"/>
                <a:cs typeface="Spectral Light"/>
                <a:sym typeface="Spectral Light"/>
              </a:defRPr>
            </a:lvl6pPr>
            <a:lvl7pPr lvl="6" rtl="0">
              <a:spcBef>
                <a:spcPts val="0"/>
              </a:spcBef>
              <a:spcAft>
                <a:spcPts val="0"/>
              </a:spcAft>
              <a:buNone/>
              <a:defRPr>
                <a:solidFill>
                  <a:srgbClr val="90CCFA"/>
                </a:solidFill>
                <a:latin typeface="Spectral Light"/>
                <a:ea typeface="Spectral Light"/>
                <a:cs typeface="Spectral Light"/>
                <a:sym typeface="Spectral Light"/>
              </a:defRPr>
            </a:lvl7pPr>
            <a:lvl8pPr lvl="7" rtl="0">
              <a:spcBef>
                <a:spcPts val="0"/>
              </a:spcBef>
              <a:spcAft>
                <a:spcPts val="0"/>
              </a:spcAft>
              <a:buNone/>
              <a:defRPr>
                <a:solidFill>
                  <a:srgbClr val="90CCFA"/>
                </a:solidFill>
                <a:latin typeface="Spectral Light"/>
                <a:ea typeface="Spectral Light"/>
                <a:cs typeface="Spectral Light"/>
                <a:sym typeface="Spectral Light"/>
              </a:defRPr>
            </a:lvl8pPr>
            <a:lvl9pPr lvl="8" rtl="0">
              <a:spcBef>
                <a:spcPts val="0"/>
              </a:spcBef>
              <a:spcAft>
                <a:spcPts val="0"/>
              </a:spcAft>
              <a:buNone/>
              <a:defRPr>
                <a:solidFill>
                  <a:srgbClr val="90CCFA"/>
                </a:solidFill>
                <a:latin typeface="Spectral Light"/>
                <a:ea typeface="Spectral Light"/>
                <a:cs typeface="Spectral Light"/>
                <a:sym typeface="Spectral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body slide 1 1">
  <p:cSld name="TITLE_AND_BODY_2_1">
    <p:bg>
      <p:bgPr>
        <a:solidFill>
          <a:srgbClr val="252525"/>
        </a:solidFill>
        <a:effectLst/>
      </p:bgPr>
    </p:bg>
    <p:spTree>
      <p:nvGrpSpPr>
        <p:cNvPr id="1" name="Shape 46"/>
        <p:cNvGrpSpPr/>
        <p:nvPr/>
      </p:nvGrpSpPr>
      <p:grpSpPr>
        <a:xfrm>
          <a:off x="0" y="0"/>
          <a:ext cx="0" cy="0"/>
          <a:chOff x="0" y="0"/>
          <a:chExt cx="0" cy="0"/>
        </a:xfrm>
      </p:grpSpPr>
      <p:sp>
        <p:nvSpPr>
          <p:cNvPr id="47" name="Google Shape;47;p9"/>
          <p:cNvSpPr/>
          <p:nvPr/>
        </p:nvSpPr>
        <p:spPr>
          <a:xfrm>
            <a:off x="0" y="0"/>
            <a:ext cx="7115100" cy="5143500"/>
          </a:xfrm>
          <a:prstGeom prst="parallelogram">
            <a:avLst>
              <a:gd name="adj" fmla="val 25000"/>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3485550" y="458225"/>
            <a:ext cx="3245100" cy="2691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1pPr>
            <a:lvl2pPr lvl="1"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2pPr>
            <a:lvl3pPr lvl="2"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3pPr>
            <a:lvl4pPr lvl="3"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4pPr>
            <a:lvl5pPr lvl="4"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5pPr>
            <a:lvl6pPr lvl="5"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6pPr>
            <a:lvl7pPr lvl="6"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7pPr>
            <a:lvl8pPr lvl="7"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8pPr>
            <a:lvl9pPr lvl="8" rtl="0">
              <a:spcBef>
                <a:spcPts val="0"/>
              </a:spcBef>
              <a:spcAft>
                <a:spcPts val="0"/>
              </a:spcAft>
              <a:buClr>
                <a:srgbClr val="FFFFFF"/>
              </a:buClr>
              <a:buSzPts val="3200"/>
              <a:buFont typeface="Montserrat"/>
              <a:buNone/>
              <a:defRPr sz="3200">
                <a:solidFill>
                  <a:srgbClr val="FFFFFF"/>
                </a:solidFill>
                <a:latin typeface="Montserrat"/>
                <a:ea typeface="Montserrat"/>
                <a:cs typeface="Montserrat"/>
                <a:sym typeface="Montserrat"/>
              </a:defRPr>
            </a:lvl9pPr>
          </a:lstStyle>
          <a:p>
            <a:endParaRPr/>
          </a:p>
        </p:txBody>
      </p:sp>
      <p:sp>
        <p:nvSpPr>
          <p:cNvPr id="49" name="Google Shape;49;p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50" name="Google Shape;50;p9"/>
          <p:cNvSpPr txBox="1">
            <a:spLocks noGrp="1"/>
          </p:cNvSpPr>
          <p:nvPr>
            <p:ph type="subTitle" idx="1"/>
          </p:nvPr>
        </p:nvSpPr>
        <p:spPr>
          <a:xfrm>
            <a:off x="3485550" y="3039325"/>
            <a:ext cx="2237400" cy="106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latin typeface="Spectral Light"/>
                <a:ea typeface="Spectral Light"/>
                <a:cs typeface="Spectral Light"/>
                <a:sym typeface="Spectral Light"/>
              </a:defRPr>
            </a:lvl1pPr>
            <a:lvl2pPr lvl="1" rtl="0">
              <a:spcBef>
                <a:spcPts val="0"/>
              </a:spcBef>
              <a:spcAft>
                <a:spcPts val="0"/>
              </a:spcAft>
              <a:buNone/>
              <a:defRPr>
                <a:solidFill>
                  <a:srgbClr val="90CCFA"/>
                </a:solidFill>
                <a:latin typeface="Spectral Light"/>
                <a:ea typeface="Spectral Light"/>
                <a:cs typeface="Spectral Light"/>
                <a:sym typeface="Spectral Light"/>
              </a:defRPr>
            </a:lvl2pPr>
            <a:lvl3pPr lvl="2" rtl="0">
              <a:spcBef>
                <a:spcPts val="0"/>
              </a:spcBef>
              <a:spcAft>
                <a:spcPts val="0"/>
              </a:spcAft>
              <a:buNone/>
              <a:defRPr>
                <a:solidFill>
                  <a:srgbClr val="90CCFA"/>
                </a:solidFill>
                <a:latin typeface="Spectral Light"/>
                <a:ea typeface="Spectral Light"/>
                <a:cs typeface="Spectral Light"/>
                <a:sym typeface="Spectral Light"/>
              </a:defRPr>
            </a:lvl3pPr>
            <a:lvl4pPr lvl="3" rtl="0">
              <a:spcBef>
                <a:spcPts val="0"/>
              </a:spcBef>
              <a:spcAft>
                <a:spcPts val="0"/>
              </a:spcAft>
              <a:buNone/>
              <a:defRPr>
                <a:solidFill>
                  <a:srgbClr val="90CCFA"/>
                </a:solidFill>
                <a:latin typeface="Spectral Light"/>
                <a:ea typeface="Spectral Light"/>
                <a:cs typeface="Spectral Light"/>
                <a:sym typeface="Spectral Light"/>
              </a:defRPr>
            </a:lvl4pPr>
            <a:lvl5pPr lvl="4" rtl="0">
              <a:spcBef>
                <a:spcPts val="0"/>
              </a:spcBef>
              <a:spcAft>
                <a:spcPts val="0"/>
              </a:spcAft>
              <a:buNone/>
              <a:defRPr>
                <a:solidFill>
                  <a:srgbClr val="90CCFA"/>
                </a:solidFill>
                <a:latin typeface="Spectral Light"/>
                <a:ea typeface="Spectral Light"/>
                <a:cs typeface="Spectral Light"/>
                <a:sym typeface="Spectral Light"/>
              </a:defRPr>
            </a:lvl5pPr>
            <a:lvl6pPr lvl="5" rtl="0">
              <a:spcBef>
                <a:spcPts val="0"/>
              </a:spcBef>
              <a:spcAft>
                <a:spcPts val="0"/>
              </a:spcAft>
              <a:buNone/>
              <a:defRPr>
                <a:solidFill>
                  <a:srgbClr val="90CCFA"/>
                </a:solidFill>
                <a:latin typeface="Spectral Light"/>
                <a:ea typeface="Spectral Light"/>
                <a:cs typeface="Spectral Light"/>
                <a:sym typeface="Spectral Light"/>
              </a:defRPr>
            </a:lvl6pPr>
            <a:lvl7pPr lvl="6" rtl="0">
              <a:spcBef>
                <a:spcPts val="0"/>
              </a:spcBef>
              <a:spcAft>
                <a:spcPts val="0"/>
              </a:spcAft>
              <a:buNone/>
              <a:defRPr>
                <a:solidFill>
                  <a:srgbClr val="90CCFA"/>
                </a:solidFill>
                <a:latin typeface="Spectral Light"/>
                <a:ea typeface="Spectral Light"/>
                <a:cs typeface="Spectral Light"/>
                <a:sym typeface="Spectral Light"/>
              </a:defRPr>
            </a:lvl7pPr>
            <a:lvl8pPr lvl="7" rtl="0">
              <a:spcBef>
                <a:spcPts val="0"/>
              </a:spcBef>
              <a:spcAft>
                <a:spcPts val="0"/>
              </a:spcAft>
              <a:buNone/>
              <a:defRPr>
                <a:solidFill>
                  <a:srgbClr val="90CCFA"/>
                </a:solidFill>
                <a:latin typeface="Spectral Light"/>
                <a:ea typeface="Spectral Light"/>
                <a:cs typeface="Spectral Light"/>
                <a:sym typeface="Spectral Light"/>
              </a:defRPr>
            </a:lvl8pPr>
            <a:lvl9pPr lvl="8" rtl="0">
              <a:spcBef>
                <a:spcPts val="0"/>
              </a:spcBef>
              <a:spcAft>
                <a:spcPts val="0"/>
              </a:spcAft>
              <a:buNone/>
              <a:defRPr>
                <a:solidFill>
                  <a:srgbClr val="90CCFA"/>
                </a:solidFill>
                <a:latin typeface="Spectral Light"/>
                <a:ea typeface="Spectral Light"/>
                <a:cs typeface="Spectral Light"/>
                <a:sym typeface="Spectral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mp; Image slide">
  <p:cSld name="TITLE_AND_BODY_1">
    <p:bg>
      <p:bgPr>
        <a:solidFill>
          <a:srgbClr val="252525"/>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3515048" y="3403220"/>
            <a:ext cx="5413200" cy="1023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5300"/>
              <a:buNone/>
              <a:defRPr sz="5300">
                <a:solidFill>
                  <a:schemeClr val="lt1"/>
                </a:solidFill>
              </a:defRPr>
            </a:lvl1pPr>
            <a:lvl2pPr lvl="1" algn="r" rtl="0">
              <a:spcBef>
                <a:spcPts val="0"/>
              </a:spcBef>
              <a:spcAft>
                <a:spcPts val="0"/>
              </a:spcAft>
              <a:buClr>
                <a:schemeClr val="lt1"/>
              </a:buClr>
              <a:buSzPts val="6000"/>
              <a:buFont typeface="Proxima Nova Extrabold"/>
              <a:buNone/>
              <a:defRPr sz="6000">
                <a:solidFill>
                  <a:schemeClr val="lt1"/>
                </a:solidFill>
                <a:latin typeface="Proxima Nova Extrabold"/>
                <a:ea typeface="Proxima Nova Extrabold"/>
                <a:cs typeface="Proxima Nova Extrabold"/>
                <a:sym typeface="Proxima Nova Extrabold"/>
              </a:defRPr>
            </a:lvl2pPr>
            <a:lvl3pPr lvl="2" algn="r" rtl="0">
              <a:spcBef>
                <a:spcPts val="0"/>
              </a:spcBef>
              <a:spcAft>
                <a:spcPts val="0"/>
              </a:spcAft>
              <a:buClr>
                <a:schemeClr val="lt1"/>
              </a:buClr>
              <a:buSzPts val="6000"/>
              <a:buFont typeface="Proxima Nova Extrabold"/>
              <a:buNone/>
              <a:defRPr sz="6000">
                <a:solidFill>
                  <a:schemeClr val="lt1"/>
                </a:solidFill>
                <a:latin typeface="Proxima Nova Extrabold"/>
                <a:ea typeface="Proxima Nova Extrabold"/>
                <a:cs typeface="Proxima Nova Extrabold"/>
                <a:sym typeface="Proxima Nova Extrabold"/>
              </a:defRPr>
            </a:lvl3pPr>
            <a:lvl4pPr lvl="3" algn="r" rtl="0">
              <a:spcBef>
                <a:spcPts val="0"/>
              </a:spcBef>
              <a:spcAft>
                <a:spcPts val="0"/>
              </a:spcAft>
              <a:buClr>
                <a:schemeClr val="lt1"/>
              </a:buClr>
              <a:buSzPts val="6000"/>
              <a:buFont typeface="Proxima Nova Extrabold"/>
              <a:buNone/>
              <a:defRPr sz="6000">
                <a:solidFill>
                  <a:schemeClr val="lt1"/>
                </a:solidFill>
                <a:latin typeface="Proxima Nova Extrabold"/>
                <a:ea typeface="Proxima Nova Extrabold"/>
                <a:cs typeface="Proxima Nova Extrabold"/>
                <a:sym typeface="Proxima Nova Extrabold"/>
              </a:defRPr>
            </a:lvl4pPr>
            <a:lvl5pPr lvl="4" algn="r" rtl="0">
              <a:spcBef>
                <a:spcPts val="0"/>
              </a:spcBef>
              <a:spcAft>
                <a:spcPts val="0"/>
              </a:spcAft>
              <a:buClr>
                <a:schemeClr val="lt1"/>
              </a:buClr>
              <a:buSzPts val="6000"/>
              <a:buFont typeface="Proxima Nova Extrabold"/>
              <a:buNone/>
              <a:defRPr sz="6000">
                <a:solidFill>
                  <a:schemeClr val="lt1"/>
                </a:solidFill>
                <a:latin typeface="Proxima Nova Extrabold"/>
                <a:ea typeface="Proxima Nova Extrabold"/>
                <a:cs typeface="Proxima Nova Extrabold"/>
                <a:sym typeface="Proxima Nova Extrabold"/>
              </a:defRPr>
            </a:lvl5pPr>
            <a:lvl6pPr lvl="5" algn="r" rtl="0">
              <a:spcBef>
                <a:spcPts val="0"/>
              </a:spcBef>
              <a:spcAft>
                <a:spcPts val="0"/>
              </a:spcAft>
              <a:buClr>
                <a:schemeClr val="lt1"/>
              </a:buClr>
              <a:buSzPts val="6000"/>
              <a:buFont typeface="Proxima Nova Extrabold"/>
              <a:buNone/>
              <a:defRPr sz="6000">
                <a:solidFill>
                  <a:schemeClr val="lt1"/>
                </a:solidFill>
                <a:latin typeface="Proxima Nova Extrabold"/>
                <a:ea typeface="Proxima Nova Extrabold"/>
                <a:cs typeface="Proxima Nova Extrabold"/>
                <a:sym typeface="Proxima Nova Extrabold"/>
              </a:defRPr>
            </a:lvl6pPr>
            <a:lvl7pPr lvl="6" algn="r" rtl="0">
              <a:spcBef>
                <a:spcPts val="0"/>
              </a:spcBef>
              <a:spcAft>
                <a:spcPts val="0"/>
              </a:spcAft>
              <a:buClr>
                <a:schemeClr val="lt1"/>
              </a:buClr>
              <a:buSzPts val="6000"/>
              <a:buFont typeface="Proxima Nova Extrabold"/>
              <a:buNone/>
              <a:defRPr sz="6000">
                <a:solidFill>
                  <a:schemeClr val="lt1"/>
                </a:solidFill>
                <a:latin typeface="Proxima Nova Extrabold"/>
                <a:ea typeface="Proxima Nova Extrabold"/>
                <a:cs typeface="Proxima Nova Extrabold"/>
                <a:sym typeface="Proxima Nova Extrabold"/>
              </a:defRPr>
            </a:lvl7pPr>
            <a:lvl8pPr lvl="7" algn="r" rtl="0">
              <a:spcBef>
                <a:spcPts val="0"/>
              </a:spcBef>
              <a:spcAft>
                <a:spcPts val="0"/>
              </a:spcAft>
              <a:buClr>
                <a:schemeClr val="lt1"/>
              </a:buClr>
              <a:buSzPts val="6000"/>
              <a:buFont typeface="Proxima Nova Extrabold"/>
              <a:buNone/>
              <a:defRPr sz="6000">
                <a:solidFill>
                  <a:schemeClr val="lt1"/>
                </a:solidFill>
                <a:latin typeface="Proxima Nova Extrabold"/>
                <a:ea typeface="Proxima Nova Extrabold"/>
                <a:cs typeface="Proxima Nova Extrabold"/>
                <a:sym typeface="Proxima Nova Extrabold"/>
              </a:defRPr>
            </a:lvl8pPr>
            <a:lvl9pPr lvl="8" algn="r" rtl="0">
              <a:spcBef>
                <a:spcPts val="0"/>
              </a:spcBef>
              <a:spcAft>
                <a:spcPts val="0"/>
              </a:spcAft>
              <a:buClr>
                <a:schemeClr val="lt1"/>
              </a:buClr>
              <a:buSzPts val="6000"/>
              <a:buFont typeface="Proxima Nova Extrabold"/>
              <a:buNone/>
              <a:defRPr sz="6000">
                <a:solidFill>
                  <a:schemeClr val="lt1"/>
                </a:solidFill>
                <a:latin typeface="Proxima Nova Extrabold"/>
                <a:ea typeface="Proxima Nova Extrabold"/>
                <a:cs typeface="Proxima Nova Extrabold"/>
                <a:sym typeface="Proxima Nova Extrabold"/>
              </a:defRPr>
            </a:lvl9pPr>
          </a:lstStyle>
          <a:p>
            <a:endParaRPr/>
          </a:p>
        </p:txBody>
      </p:sp>
      <p:sp>
        <p:nvSpPr>
          <p:cNvPr id="53" name="Google Shape;53;p10"/>
          <p:cNvSpPr txBox="1">
            <a:spLocks noGrp="1"/>
          </p:cNvSpPr>
          <p:nvPr>
            <p:ph type="body" idx="1"/>
          </p:nvPr>
        </p:nvSpPr>
        <p:spPr>
          <a:xfrm>
            <a:off x="919800" y="1785425"/>
            <a:ext cx="4790100" cy="108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1pPr>
            <a:lvl2pPr marL="914400" lvl="1"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2pPr>
            <a:lvl3pPr marL="1371600" lvl="2"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3pPr>
            <a:lvl4pPr marL="1828800" lvl="3"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4pPr>
            <a:lvl5pPr marL="2286000" lvl="4"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5pPr>
            <a:lvl6pPr marL="2743200" lvl="5"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6pPr>
            <a:lvl7pPr marL="3200400" lvl="6"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7pPr>
            <a:lvl8pPr marL="3657600" lvl="7"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8pPr>
            <a:lvl9pPr marL="4114800" lvl="8" indent="-317500" rtl="0">
              <a:spcBef>
                <a:spcPts val="0"/>
              </a:spcBef>
              <a:spcAft>
                <a:spcPts val="0"/>
              </a:spcAft>
              <a:buClr>
                <a:schemeClr val="lt1"/>
              </a:buClr>
              <a:buSzPts val="1400"/>
              <a:buFont typeface="Spectral Light"/>
              <a:buChar char="■"/>
              <a:defRPr>
                <a:solidFill>
                  <a:schemeClr val="lt1"/>
                </a:solidFill>
                <a:latin typeface="Spectral Light"/>
                <a:ea typeface="Spectral Light"/>
                <a:cs typeface="Spectral Light"/>
                <a:sym typeface="Spectral Light"/>
              </a:defRPr>
            </a:lvl9pPr>
          </a:lstStyle>
          <a:p>
            <a:endParaRPr/>
          </a:p>
        </p:txBody>
      </p:sp>
      <p:sp>
        <p:nvSpPr>
          <p:cNvPr id="54" name="Google Shape;54;p1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55" name="Google Shape;55;p10"/>
          <p:cNvSpPr/>
          <p:nvPr/>
        </p:nvSpPr>
        <p:spPr>
          <a:xfrm rot="10800000">
            <a:off x="6533400" y="4516800"/>
            <a:ext cx="22896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BED"/>
              </a:solidFill>
            </a:endParaRPr>
          </a:p>
        </p:txBody>
      </p:sp>
    </p:spTree>
  </p:cSld>
  <p:clrMapOvr>
    <a:masterClrMapping/>
  </p:clrMapOvr>
  <p:extLst>
    <p:ext uri="{DCECCB84-F9BA-43D5-87BE-67443E8EF086}">
      <p15:sldGuideLst xmlns:p15="http://schemas.microsoft.com/office/powerpoint/2012/main">
        <p15:guide id="1" orient="horz" pos="1620">
          <p15:clr>
            <a:srgbClr val="F9AD4C"/>
          </p15:clr>
        </p15:guide>
        <p15:guide id="2" pos="2880">
          <p15:clr>
            <a:srgbClr val="F9AD4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1pPr>
            <a:lvl2pPr lvl="1"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2pPr>
            <a:lvl3pPr lvl="2"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3pPr>
            <a:lvl4pPr lvl="3"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4pPr>
            <a:lvl5pPr lvl="4"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5pPr>
            <a:lvl6pPr lvl="5"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6pPr>
            <a:lvl7pPr lvl="6"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7pPr>
            <a:lvl8pPr lvl="7"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8pPr>
            <a:lvl9pPr lvl="8" rtl="0">
              <a:spcBef>
                <a:spcPts val="0"/>
              </a:spcBef>
              <a:spcAft>
                <a:spcPts val="0"/>
              </a:spcAft>
              <a:buClr>
                <a:srgbClr val="202020"/>
              </a:buClr>
              <a:buSzPts val="3300"/>
              <a:buFont typeface="Montserrat ExtraBold"/>
              <a:buNone/>
              <a:defRPr sz="3300">
                <a:solidFill>
                  <a:srgbClr val="202020"/>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1pPr>
            <a:lvl2pPr marL="914400" lvl="1"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2pPr>
            <a:lvl3pPr marL="1371600" lvl="2"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3pPr>
            <a:lvl4pPr marL="1828800" lvl="3"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4pPr>
            <a:lvl5pPr marL="2286000" lvl="4"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5pPr>
            <a:lvl6pPr marL="2743200" lvl="5"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6pPr>
            <a:lvl7pPr marL="3200400" lvl="6"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7pPr>
            <a:lvl8pPr marL="3657600" lvl="7"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8pPr>
            <a:lvl9pPr marL="4114800" lvl="8" indent="-317500" rtl="0">
              <a:lnSpc>
                <a:spcPct val="100000"/>
              </a:lnSpc>
              <a:spcBef>
                <a:spcPts val="0"/>
              </a:spcBef>
              <a:spcAft>
                <a:spcPts val="0"/>
              </a:spcAft>
              <a:buClr>
                <a:srgbClr val="666666"/>
              </a:buClr>
              <a:buSzPts val="1400"/>
              <a:buFont typeface="Spectral Light"/>
              <a:buChar char="■"/>
              <a:defRPr>
                <a:solidFill>
                  <a:srgbClr val="666666"/>
                </a:solidFill>
                <a:latin typeface="Spectral Light"/>
                <a:ea typeface="Spectral Light"/>
                <a:cs typeface="Spectral Light"/>
                <a:sym typeface="Spectral Ligh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https://csns.cysun.org/department/cs/project/view?id=787346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youtu.be/Y46aQE65_f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0.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video" Target="https://www.youtube.com/embed/Y46aQE65_f0?start=1015&amp;feature=oembed" TargetMode="Externa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www.freepik.com/kjpargeter" TargetMode="External"/><Relationship Id="rId3" Type="http://schemas.openxmlformats.org/officeDocument/2006/relationships/hyperlink" Target="http://slidesgo.com/" TargetMode="External"/><Relationship Id="rId7" Type="http://schemas.openxmlformats.org/officeDocument/2006/relationships/hyperlink" Target="https://www.freepik.com/mrsiraphol"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https://www.freepik.com/rawpixel-com" TargetMode="Externa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 Id="rId9" Type="http://schemas.openxmlformats.org/officeDocument/2006/relationships/hyperlink" Target="https://www.freepik.com/asierromer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pic>
        <p:nvPicPr>
          <p:cNvPr id="168" name="Google Shape;168;p24"/>
          <p:cNvPicPr preferRelativeResize="0"/>
          <p:nvPr/>
        </p:nvPicPr>
        <p:blipFill rotWithShape="1">
          <a:blip r:embed="rId3">
            <a:alphaModFix/>
          </a:blip>
          <a:srcRect t="21872" b="21872"/>
          <a:stretch/>
        </p:blipFill>
        <p:spPr>
          <a:xfrm>
            <a:off x="1198475" y="534325"/>
            <a:ext cx="7624524" cy="4357599"/>
          </a:xfrm>
          <a:prstGeom prst="rect">
            <a:avLst/>
          </a:prstGeom>
          <a:noFill/>
          <a:ln>
            <a:noFill/>
          </a:ln>
        </p:spPr>
      </p:pic>
      <p:sp>
        <p:nvSpPr>
          <p:cNvPr id="169" name="Google Shape;169;p24"/>
          <p:cNvSpPr txBox="1">
            <a:spLocks noGrp="1"/>
          </p:cNvSpPr>
          <p:nvPr>
            <p:ph type="ctrTitle"/>
          </p:nvPr>
        </p:nvSpPr>
        <p:spPr>
          <a:xfrm>
            <a:off x="1516500" y="1001050"/>
            <a:ext cx="6809100" cy="31416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s" sz="2500">
                <a:solidFill>
                  <a:schemeClr val="lt1"/>
                </a:solidFill>
                <a:latin typeface="Montserrat SemiBold"/>
                <a:ea typeface="Montserrat SemiBold"/>
                <a:cs typeface="Montserrat SemiBold"/>
                <a:sym typeface="Montserrat SemiBold"/>
              </a:rPr>
              <a:t>Networked Collaboration Features for </a:t>
            </a:r>
            <a:br>
              <a:rPr lang="es" sz="2500">
                <a:solidFill>
                  <a:schemeClr val="lt1"/>
                </a:solidFill>
                <a:latin typeface="Montserrat SemiBold"/>
                <a:ea typeface="Montserrat SemiBold"/>
                <a:cs typeface="Montserrat SemiBold"/>
                <a:sym typeface="Montserrat SemiBold"/>
              </a:rPr>
            </a:br>
            <a:r>
              <a:rPr lang="es" sz="2500">
                <a:solidFill>
                  <a:schemeClr val="lt1"/>
                </a:solidFill>
                <a:latin typeface="Montserrat SemiBold"/>
                <a:ea typeface="Montserrat SemiBold"/>
                <a:cs typeface="Montserrat SemiBold"/>
                <a:sym typeface="Montserrat SemiBold"/>
              </a:rPr>
              <a:t>Moon Trek</a:t>
            </a:r>
            <a:endParaRPr sz="2500">
              <a:solidFill>
                <a:schemeClr val="lt1"/>
              </a:solidFill>
              <a:latin typeface="Montserrat SemiBold"/>
              <a:ea typeface="Montserrat SemiBold"/>
              <a:cs typeface="Montserrat SemiBold"/>
              <a:sym typeface="Montserrat SemiBold"/>
            </a:endParaRPr>
          </a:p>
          <a:p>
            <a:pPr marL="0" lvl="0" indent="0" algn="l" rtl="0">
              <a:lnSpc>
                <a:spcPct val="80000"/>
              </a:lnSpc>
              <a:spcBef>
                <a:spcPts val="0"/>
              </a:spcBef>
              <a:spcAft>
                <a:spcPts val="0"/>
              </a:spcAft>
              <a:buClr>
                <a:schemeClr val="dk1"/>
              </a:buClr>
              <a:buSzPts val="1100"/>
              <a:buFont typeface="Arial"/>
              <a:buNone/>
            </a:pPr>
            <a:endParaRPr sz="2000" b="1">
              <a:solidFill>
                <a:schemeClr val="lt1"/>
              </a:solidFill>
              <a:latin typeface="Inconsolata"/>
              <a:ea typeface="Inconsolata"/>
              <a:cs typeface="Inconsolata"/>
              <a:sym typeface="Inconsolata"/>
            </a:endParaRPr>
          </a:p>
          <a:p>
            <a:pPr marL="0" lvl="0" indent="0" algn="l" rtl="0">
              <a:lnSpc>
                <a:spcPct val="80000"/>
              </a:lnSpc>
              <a:spcBef>
                <a:spcPts val="0"/>
              </a:spcBef>
              <a:spcAft>
                <a:spcPts val="0"/>
              </a:spcAft>
              <a:buClr>
                <a:schemeClr val="dk1"/>
              </a:buClr>
              <a:buSzPts val="1100"/>
              <a:buFont typeface="Arial"/>
              <a:buNone/>
            </a:pPr>
            <a:r>
              <a:rPr lang="es" sz="2000">
                <a:solidFill>
                  <a:schemeClr val="lt1"/>
                </a:solidFill>
                <a:latin typeface="Montserrat Medium"/>
                <a:ea typeface="Montserrat Medium"/>
                <a:cs typeface="Montserrat Medium"/>
                <a:sym typeface="Montserrat Medium"/>
              </a:rPr>
              <a:t>Senior Design 2021 - 2022</a:t>
            </a:r>
            <a:endParaRPr sz="2000">
              <a:solidFill>
                <a:schemeClr val="lt1"/>
              </a:solidFill>
              <a:latin typeface="Montserrat Medium"/>
              <a:ea typeface="Montserrat Medium"/>
              <a:cs typeface="Montserrat Medium"/>
              <a:sym typeface="Montserrat Medium"/>
            </a:endParaRPr>
          </a:p>
          <a:p>
            <a:pPr marL="0" lvl="0" indent="0" algn="l" rtl="0">
              <a:lnSpc>
                <a:spcPct val="80000"/>
              </a:lnSpc>
              <a:spcBef>
                <a:spcPts val="0"/>
              </a:spcBef>
              <a:spcAft>
                <a:spcPts val="0"/>
              </a:spcAft>
              <a:buClr>
                <a:schemeClr val="dk1"/>
              </a:buClr>
              <a:buSzPts val="1100"/>
              <a:buFont typeface="Arial"/>
              <a:buNone/>
            </a:pPr>
            <a:endParaRPr sz="2000">
              <a:solidFill>
                <a:schemeClr val="lt1"/>
              </a:solidFill>
              <a:latin typeface="Montserrat Medium"/>
              <a:ea typeface="Montserrat Medium"/>
              <a:cs typeface="Montserrat Medium"/>
              <a:sym typeface="Montserrat Medium"/>
            </a:endParaRPr>
          </a:p>
          <a:p>
            <a:pPr marL="0" lvl="0" indent="0" algn="l" rtl="0">
              <a:lnSpc>
                <a:spcPct val="80000"/>
              </a:lnSpc>
              <a:spcBef>
                <a:spcPts val="0"/>
              </a:spcBef>
              <a:spcAft>
                <a:spcPts val="0"/>
              </a:spcAft>
              <a:buClr>
                <a:schemeClr val="dk1"/>
              </a:buClr>
              <a:buSzPts val="1100"/>
              <a:buFont typeface="Arial"/>
              <a:buNone/>
            </a:pPr>
            <a:r>
              <a:rPr lang="es" sz="2000">
                <a:solidFill>
                  <a:schemeClr val="lt1"/>
                </a:solidFill>
                <a:latin typeface="Montserrat Medium"/>
                <a:ea typeface="Montserrat Medium"/>
                <a:cs typeface="Montserrat Medium"/>
                <a:sym typeface="Montserrat Medium"/>
              </a:rPr>
              <a:t>Presented By: Sean Chung, Aldo Gil I, Tommy Lay, Allen Marquez, Tam Nguyen, Alex Sahakian, Andy Tsan, Srivats Venkataraman, Jian Wu, Anna Yesayan</a:t>
            </a:r>
            <a:endParaRPr sz="2000">
              <a:solidFill>
                <a:schemeClr val="lt1"/>
              </a:solidFill>
              <a:latin typeface="Montserrat Medium"/>
              <a:ea typeface="Montserrat Medium"/>
              <a:cs typeface="Montserrat Medium"/>
              <a:sym typeface="Montserrat Medium"/>
            </a:endParaRPr>
          </a:p>
          <a:p>
            <a:pPr marL="0" lvl="0" indent="0" algn="l" rtl="0">
              <a:lnSpc>
                <a:spcPct val="80000"/>
              </a:lnSpc>
              <a:spcBef>
                <a:spcPts val="0"/>
              </a:spcBef>
              <a:spcAft>
                <a:spcPts val="0"/>
              </a:spcAft>
              <a:buClr>
                <a:schemeClr val="dk1"/>
              </a:buClr>
              <a:buSzPts val="1100"/>
              <a:buFont typeface="Arial"/>
              <a:buNone/>
            </a:pPr>
            <a:endParaRPr sz="2000">
              <a:solidFill>
                <a:schemeClr val="lt1"/>
              </a:solidFill>
              <a:latin typeface="Montserrat Medium"/>
              <a:ea typeface="Montserrat Medium"/>
              <a:cs typeface="Montserrat Medium"/>
              <a:sym typeface="Montserrat Medium"/>
            </a:endParaRPr>
          </a:p>
          <a:p>
            <a:pPr marL="0" lvl="0" indent="0" algn="l" rtl="0">
              <a:lnSpc>
                <a:spcPct val="80000"/>
              </a:lnSpc>
              <a:spcBef>
                <a:spcPts val="0"/>
              </a:spcBef>
              <a:spcAft>
                <a:spcPts val="0"/>
              </a:spcAft>
              <a:buClr>
                <a:schemeClr val="dk1"/>
              </a:buClr>
              <a:buSzPts val="1100"/>
              <a:buFont typeface="Arial"/>
              <a:buNone/>
            </a:pPr>
            <a:r>
              <a:rPr lang="es" sz="2000">
                <a:solidFill>
                  <a:schemeClr val="lt1"/>
                </a:solidFill>
                <a:latin typeface="Montserrat Medium"/>
                <a:ea typeface="Montserrat Medium"/>
                <a:cs typeface="Montserrat Medium"/>
                <a:sym typeface="Montserrat Medium"/>
              </a:rPr>
              <a:t>Project Advisor: Dr. David Krum</a:t>
            </a:r>
            <a:endParaRPr sz="2000">
              <a:solidFill>
                <a:schemeClr val="lt1"/>
              </a:solidFill>
              <a:latin typeface="Montserrat Medium"/>
              <a:ea typeface="Montserrat Medium"/>
              <a:cs typeface="Montserrat Medium"/>
              <a:sym typeface="Montserrat Medium"/>
            </a:endParaRPr>
          </a:p>
          <a:p>
            <a:pPr marL="0" lvl="0" indent="0" algn="l" rtl="0">
              <a:lnSpc>
                <a:spcPct val="80000"/>
              </a:lnSpc>
              <a:spcBef>
                <a:spcPts val="0"/>
              </a:spcBef>
              <a:spcAft>
                <a:spcPts val="0"/>
              </a:spcAft>
              <a:buClr>
                <a:schemeClr val="dk1"/>
              </a:buClr>
              <a:buSzPts val="1100"/>
              <a:buFont typeface="Arial"/>
              <a:buNone/>
            </a:pPr>
            <a:endParaRPr sz="2000">
              <a:solidFill>
                <a:schemeClr val="lt1"/>
              </a:solidFill>
              <a:latin typeface="Montserrat Medium"/>
              <a:ea typeface="Montserrat Medium"/>
              <a:cs typeface="Montserrat Medium"/>
              <a:sym typeface="Montserrat Medium"/>
            </a:endParaRPr>
          </a:p>
          <a:p>
            <a:pPr marL="0" lvl="0" indent="0" algn="l" rtl="0">
              <a:lnSpc>
                <a:spcPct val="80000"/>
              </a:lnSpc>
              <a:spcBef>
                <a:spcPts val="0"/>
              </a:spcBef>
              <a:spcAft>
                <a:spcPts val="0"/>
              </a:spcAft>
              <a:buClr>
                <a:schemeClr val="dk1"/>
              </a:buClr>
              <a:buSzPts val="1100"/>
              <a:buFont typeface="Arial"/>
              <a:buNone/>
            </a:pPr>
            <a:r>
              <a:rPr lang="es" sz="2000">
                <a:solidFill>
                  <a:schemeClr val="lt1"/>
                </a:solidFill>
                <a:latin typeface="Montserrat Medium"/>
                <a:ea typeface="Montserrat Medium"/>
                <a:cs typeface="Montserrat Medium"/>
                <a:sym typeface="Montserrat Medium"/>
              </a:rPr>
              <a:t>Liaison: Emily Law</a:t>
            </a:r>
            <a:endParaRPr sz="6000">
              <a:solidFill>
                <a:schemeClr val="lt1"/>
              </a:solidFill>
              <a:latin typeface="Montserrat Medium"/>
              <a:ea typeface="Montserrat Medium"/>
              <a:cs typeface="Montserrat Medium"/>
              <a:sym typeface="Montserrat Medium"/>
            </a:endParaRPr>
          </a:p>
        </p:txBody>
      </p:sp>
      <p:sp>
        <p:nvSpPr>
          <p:cNvPr id="170" name="Google Shape;170;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3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10</a:t>
            </a:fld>
            <a:endParaRPr/>
          </a:p>
        </p:txBody>
      </p:sp>
      <p:sp>
        <p:nvSpPr>
          <p:cNvPr id="263" name="Google Shape;263;p33"/>
          <p:cNvSpPr txBox="1">
            <a:spLocks noGrp="1"/>
          </p:cNvSpPr>
          <p:nvPr>
            <p:ph type="title"/>
          </p:nvPr>
        </p:nvSpPr>
        <p:spPr>
          <a:xfrm>
            <a:off x="180000" y="155050"/>
            <a:ext cx="878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000">
                <a:solidFill>
                  <a:srgbClr val="63A9FB"/>
                </a:solidFill>
                <a:latin typeface="Montserrat SemiBold"/>
                <a:ea typeface="Montserrat SemiBold"/>
                <a:cs typeface="Montserrat SemiBold"/>
                <a:sym typeface="Montserrat SemiBold"/>
              </a:rPr>
              <a:t>Project Planning:</a:t>
            </a:r>
            <a:r>
              <a:rPr lang="es" sz="2000">
                <a:solidFill>
                  <a:srgbClr val="00BBED"/>
                </a:solidFill>
                <a:latin typeface="Montserrat SemiBold"/>
                <a:ea typeface="Montserrat SemiBold"/>
                <a:cs typeface="Montserrat SemiBold"/>
                <a:sym typeface="Montserrat SemiBold"/>
              </a:rPr>
              <a:t> </a:t>
            </a:r>
            <a:r>
              <a:rPr lang="es" sz="2000">
                <a:solidFill>
                  <a:srgbClr val="010101"/>
                </a:solidFill>
                <a:latin typeface="Montserrat SemiBold"/>
                <a:ea typeface="Montserrat SemiBold"/>
                <a:cs typeface="Montserrat SemiBold"/>
                <a:sym typeface="Montserrat SemiBold"/>
              </a:rPr>
              <a:t>Communication Cycle</a:t>
            </a:r>
            <a:endParaRPr sz="2000">
              <a:solidFill>
                <a:srgbClr val="010101"/>
              </a:solidFill>
              <a:latin typeface="Montserrat SemiBold"/>
              <a:ea typeface="Montserrat SemiBold"/>
              <a:cs typeface="Montserrat SemiBold"/>
              <a:sym typeface="Montserrat SemiBold"/>
            </a:endParaRPr>
          </a:p>
        </p:txBody>
      </p:sp>
      <p:sp>
        <p:nvSpPr>
          <p:cNvPr id="264" name="Google Shape;264;p33"/>
          <p:cNvSpPr/>
          <p:nvPr/>
        </p:nvSpPr>
        <p:spPr>
          <a:xfrm>
            <a:off x="412025" y="1311150"/>
            <a:ext cx="1852500" cy="2493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1200"/>
          </a:p>
        </p:txBody>
      </p:sp>
      <p:sp>
        <p:nvSpPr>
          <p:cNvPr id="265" name="Google Shape;265;p33"/>
          <p:cNvSpPr/>
          <p:nvPr/>
        </p:nvSpPr>
        <p:spPr>
          <a:xfrm>
            <a:off x="347925" y="991250"/>
            <a:ext cx="1990500" cy="620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Meeting with </a:t>
            </a:r>
            <a:endParaRPr>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JPL Team</a:t>
            </a:r>
            <a:endParaRPr>
              <a:solidFill>
                <a:schemeClr val="lt1"/>
              </a:solidFill>
              <a:latin typeface="Montserrat SemiBold"/>
              <a:ea typeface="Montserrat SemiBold"/>
              <a:cs typeface="Montserrat SemiBold"/>
              <a:sym typeface="Montserrat SemiBold"/>
            </a:endParaRPr>
          </a:p>
        </p:txBody>
      </p:sp>
      <p:sp>
        <p:nvSpPr>
          <p:cNvPr id="266" name="Google Shape;266;p33"/>
          <p:cNvSpPr/>
          <p:nvPr/>
        </p:nvSpPr>
        <p:spPr>
          <a:xfrm>
            <a:off x="2564575" y="1311150"/>
            <a:ext cx="1852500" cy="2493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p:nvPr/>
        </p:nvSpPr>
        <p:spPr>
          <a:xfrm>
            <a:off x="2500475" y="991250"/>
            <a:ext cx="1990500" cy="620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Days between meetings</a:t>
            </a:r>
            <a:endParaRPr>
              <a:solidFill>
                <a:schemeClr val="lt1"/>
              </a:solidFill>
              <a:latin typeface="Montserrat SemiBold"/>
              <a:ea typeface="Montserrat SemiBold"/>
              <a:cs typeface="Montserrat SemiBold"/>
              <a:sym typeface="Montserrat SemiBold"/>
            </a:endParaRPr>
          </a:p>
        </p:txBody>
      </p:sp>
      <p:sp>
        <p:nvSpPr>
          <p:cNvPr id="268" name="Google Shape;268;p33"/>
          <p:cNvSpPr/>
          <p:nvPr/>
        </p:nvSpPr>
        <p:spPr>
          <a:xfrm>
            <a:off x="4717125" y="1311150"/>
            <a:ext cx="1852500" cy="2493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3"/>
          <p:cNvSpPr/>
          <p:nvPr/>
        </p:nvSpPr>
        <p:spPr>
          <a:xfrm>
            <a:off x="4653025" y="991250"/>
            <a:ext cx="1990500" cy="620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Team Meetings</a:t>
            </a:r>
            <a:endParaRPr>
              <a:solidFill>
                <a:schemeClr val="lt1"/>
              </a:solidFill>
              <a:latin typeface="Montserrat SemiBold"/>
              <a:ea typeface="Montserrat SemiBold"/>
              <a:cs typeface="Montserrat SemiBold"/>
              <a:sym typeface="Montserrat SemiBold"/>
            </a:endParaRPr>
          </a:p>
        </p:txBody>
      </p:sp>
      <p:sp>
        <p:nvSpPr>
          <p:cNvPr id="270" name="Google Shape;270;p33"/>
          <p:cNvSpPr/>
          <p:nvPr/>
        </p:nvSpPr>
        <p:spPr>
          <a:xfrm>
            <a:off x="6869675" y="1311150"/>
            <a:ext cx="1852500" cy="2493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6805575" y="991250"/>
            <a:ext cx="1990500" cy="6207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Preparation for next meeting</a:t>
            </a:r>
            <a:endParaRPr>
              <a:solidFill>
                <a:schemeClr val="lt1"/>
              </a:solidFill>
              <a:latin typeface="Montserrat SemiBold"/>
              <a:ea typeface="Montserrat SemiBold"/>
              <a:cs typeface="Montserrat SemiBold"/>
              <a:sym typeface="Montserrat SemiBold"/>
            </a:endParaRPr>
          </a:p>
        </p:txBody>
      </p:sp>
      <p:sp>
        <p:nvSpPr>
          <p:cNvPr id="272" name="Google Shape;272;p33"/>
          <p:cNvSpPr txBox="1"/>
          <p:nvPr/>
        </p:nvSpPr>
        <p:spPr>
          <a:xfrm>
            <a:off x="490925" y="1926600"/>
            <a:ext cx="16947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
                <a:latin typeface="Montserrat"/>
                <a:ea typeface="Montserrat"/>
                <a:cs typeface="Montserrat"/>
                <a:sym typeface="Montserrat"/>
              </a:rPr>
              <a:t>Discuss ideas and progress.</a:t>
            </a:r>
            <a:endParaRPr>
              <a:latin typeface="Montserrat"/>
              <a:ea typeface="Montserrat"/>
              <a:cs typeface="Montserrat"/>
              <a:sym typeface="Montserrat"/>
            </a:endParaRPr>
          </a:p>
          <a:p>
            <a:pPr marL="0" lvl="0" indent="0" algn="ctr" rtl="0">
              <a:spcBef>
                <a:spcPts val="0"/>
              </a:spcBef>
              <a:spcAft>
                <a:spcPts val="0"/>
              </a:spcAft>
              <a:buNone/>
            </a:pPr>
            <a:r>
              <a:rPr lang="es">
                <a:latin typeface="Montserrat"/>
                <a:ea typeface="Montserrat"/>
                <a:cs typeface="Montserrat"/>
                <a:sym typeface="Montserrat"/>
              </a:rPr>
              <a:t>Raise questions or concerns regarding project.</a:t>
            </a:r>
            <a:endParaRPr>
              <a:latin typeface="Montserrat"/>
              <a:ea typeface="Montserrat"/>
              <a:cs typeface="Montserrat"/>
              <a:sym typeface="Montserrat"/>
            </a:endParaRPr>
          </a:p>
        </p:txBody>
      </p:sp>
      <p:sp>
        <p:nvSpPr>
          <p:cNvPr id="273" name="Google Shape;273;p33"/>
          <p:cNvSpPr txBox="1"/>
          <p:nvPr/>
        </p:nvSpPr>
        <p:spPr>
          <a:xfrm>
            <a:off x="2668075" y="2034300"/>
            <a:ext cx="16455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
                <a:latin typeface="Montserrat"/>
                <a:ea typeface="Montserrat"/>
                <a:cs typeface="Montserrat"/>
                <a:sym typeface="Montserrat"/>
              </a:rPr>
              <a:t>Work on action items.</a:t>
            </a:r>
            <a:endParaRPr>
              <a:latin typeface="Montserrat"/>
              <a:ea typeface="Montserrat"/>
              <a:cs typeface="Montserrat"/>
              <a:sym typeface="Montserrat"/>
            </a:endParaRPr>
          </a:p>
          <a:p>
            <a:pPr marL="0" lvl="0" indent="0" algn="ctr" rtl="0">
              <a:spcBef>
                <a:spcPts val="0"/>
              </a:spcBef>
              <a:spcAft>
                <a:spcPts val="0"/>
              </a:spcAft>
              <a:buNone/>
            </a:pPr>
            <a:r>
              <a:rPr lang="es">
                <a:latin typeface="Montserrat"/>
                <a:ea typeface="Montserrat"/>
                <a:cs typeface="Montserrat"/>
                <a:sym typeface="Montserrat"/>
              </a:rPr>
              <a:t>Update code base or documentation.</a:t>
            </a:r>
            <a:endParaRPr>
              <a:latin typeface="Montserrat"/>
              <a:ea typeface="Montserrat"/>
              <a:cs typeface="Montserrat"/>
              <a:sym typeface="Montserrat"/>
            </a:endParaRPr>
          </a:p>
        </p:txBody>
      </p:sp>
      <p:sp>
        <p:nvSpPr>
          <p:cNvPr id="274" name="Google Shape;274;p33"/>
          <p:cNvSpPr txBox="1"/>
          <p:nvPr/>
        </p:nvSpPr>
        <p:spPr>
          <a:xfrm>
            <a:off x="4820625" y="1818900"/>
            <a:ext cx="16455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
                <a:latin typeface="Montserrat"/>
                <a:ea typeface="Montserrat"/>
                <a:cs typeface="Montserrat"/>
                <a:sym typeface="Montserrat"/>
              </a:rPr>
              <a:t>Check progress of each member.</a:t>
            </a:r>
            <a:endParaRPr>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s">
                <a:latin typeface="Montserrat"/>
                <a:ea typeface="Montserrat"/>
                <a:cs typeface="Montserrat"/>
                <a:sym typeface="Montserrat"/>
              </a:rPr>
              <a:t>Set goals and assign tasks for next week.</a:t>
            </a:r>
            <a:endParaRPr>
              <a:latin typeface="Montserrat"/>
              <a:ea typeface="Montserrat"/>
              <a:cs typeface="Montserrat"/>
              <a:sym typeface="Montserrat"/>
            </a:endParaRPr>
          </a:p>
          <a:p>
            <a:pPr marL="0" lvl="0" indent="0" algn="ctr" rtl="0">
              <a:spcBef>
                <a:spcPts val="0"/>
              </a:spcBef>
              <a:spcAft>
                <a:spcPts val="0"/>
              </a:spcAft>
              <a:buNone/>
            </a:pPr>
            <a:r>
              <a:rPr lang="es">
                <a:latin typeface="Montserrat"/>
                <a:ea typeface="Montserrat"/>
                <a:cs typeface="Montserrat"/>
                <a:sym typeface="Montserrat"/>
              </a:rPr>
              <a:t>Set deadlines.</a:t>
            </a:r>
            <a:endParaRPr>
              <a:latin typeface="Montserrat"/>
              <a:ea typeface="Montserrat"/>
              <a:cs typeface="Montserrat"/>
              <a:sym typeface="Montserrat"/>
            </a:endParaRPr>
          </a:p>
        </p:txBody>
      </p:sp>
      <p:sp>
        <p:nvSpPr>
          <p:cNvPr id="275" name="Google Shape;275;p33"/>
          <p:cNvSpPr txBox="1"/>
          <p:nvPr/>
        </p:nvSpPr>
        <p:spPr>
          <a:xfrm>
            <a:off x="6973175" y="1711050"/>
            <a:ext cx="16554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
                <a:latin typeface="Montserrat"/>
                <a:ea typeface="Montserrat"/>
                <a:cs typeface="Montserrat"/>
                <a:sym typeface="Montserrat"/>
              </a:rPr>
              <a:t>Prepare a list of questions or concerns.</a:t>
            </a:r>
            <a:endParaRPr>
              <a:latin typeface="Montserrat"/>
              <a:ea typeface="Montserrat"/>
              <a:cs typeface="Montserrat"/>
              <a:sym typeface="Montserrat"/>
            </a:endParaRPr>
          </a:p>
          <a:p>
            <a:pPr marL="0" lvl="0" indent="0" algn="ctr" rtl="0">
              <a:spcBef>
                <a:spcPts val="0"/>
              </a:spcBef>
              <a:spcAft>
                <a:spcPts val="0"/>
              </a:spcAft>
              <a:buNone/>
            </a:pPr>
            <a:r>
              <a:rPr lang="es">
                <a:latin typeface="Montserrat"/>
                <a:ea typeface="Montserrat"/>
                <a:cs typeface="Montserrat"/>
                <a:sym typeface="Montserrat"/>
              </a:rPr>
              <a:t>Prepare a summary on the status of the project.</a:t>
            </a:r>
            <a:endParaRPr>
              <a:latin typeface="Montserrat"/>
              <a:ea typeface="Montserrat"/>
              <a:cs typeface="Montserrat"/>
              <a:sym typeface="Montserrat"/>
            </a:endParaRPr>
          </a:p>
        </p:txBody>
      </p:sp>
      <p:sp>
        <p:nvSpPr>
          <p:cNvPr id="276" name="Google Shape;276;p33"/>
          <p:cNvSpPr txBox="1"/>
          <p:nvPr/>
        </p:nvSpPr>
        <p:spPr>
          <a:xfrm>
            <a:off x="657912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Andy Tsan</a:t>
            </a:r>
            <a:endParaRPr>
              <a:latin typeface="Montserrat Light"/>
              <a:ea typeface="Montserrat Light"/>
              <a:cs typeface="Montserrat Light"/>
              <a:sym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1477425" y="2552275"/>
            <a:ext cx="3942300" cy="158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s">
                <a:solidFill>
                  <a:srgbClr val="90CCFA"/>
                </a:solidFill>
                <a:latin typeface="Montserrat SemiBold"/>
                <a:ea typeface="Montserrat SemiBold"/>
                <a:cs typeface="Montserrat SemiBold"/>
                <a:sym typeface="Montserrat SemiBold"/>
              </a:rPr>
              <a:t>3.</a:t>
            </a:r>
            <a:r>
              <a:rPr lang="es">
                <a:solidFill>
                  <a:srgbClr val="373334"/>
                </a:solidFill>
                <a:latin typeface="Montserrat SemiBold"/>
                <a:ea typeface="Montserrat SemiBold"/>
                <a:cs typeface="Montserrat SemiBold"/>
                <a:sym typeface="Montserrat SemiBold"/>
              </a:rPr>
              <a:t> D</a:t>
            </a:r>
            <a:r>
              <a:rPr lang="es">
                <a:latin typeface="Montserrat SemiBold"/>
                <a:ea typeface="Montserrat SemiBold"/>
                <a:cs typeface="Montserrat SemiBold"/>
                <a:sym typeface="Montserrat SemiBold"/>
              </a:rPr>
              <a:t>ata Flow &amp; Features </a:t>
            </a:r>
            <a:endParaRPr>
              <a:latin typeface="Montserrat SemiBold"/>
              <a:ea typeface="Montserrat SemiBold"/>
              <a:cs typeface="Montserrat SemiBold"/>
              <a:sym typeface="Montserrat SemiBold"/>
            </a:endParaRPr>
          </a:p>
        </p:txBody>
      </p:sp>
      <p:pic>
        <p:nvPicPr>
          <p:cNvPr id="282" name="Google Shape;282;p34"/>
          <p:cNvPicPr preferRelativeResize="0"/>
          <p:nvPr/>
        </p:nvPicPr>
        <p:blipFill>
          <a:blip r:embed="rId3">
            <a:alphaModFix/>
          </a:blip>
          <a:stretch>
            <a:fillRect/>
          </a:stretch>
        </p:blipFill>
        <p:spPr>
          <a:xfrm>
            <a:off x="5095575" y="783888"/>
            <a:ext cx="3182712" cy="1790276"/>
          </a:xfrm>
          <a:prstGeom prst="rect">
            <a:avLst/>
          </a:prstGeom>
          <a:noFill/>
          <a:ln>
            <a:noFill/>
          </a:ln>
        </p:spPr>
      </p:pic>
      <p:sp>
        <p:nvSpPr>
          <p:cNvPr id="283" name="Google Shape;283;p34"/>
          <p:cNvSpPr txBox="1"/>
          <p:nvPr/>
        </p:nvSpPr>
        <p:spPr>
          <a:xfrm>
            <a:off x="657912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 Tam Nguyen</a:t>
            </a:r>
            <a:endParaRPr>
              <a:latin typeface="Montserrat Light"/>
              <a:ea typeface="Montserrat Light"/>
              <a:cs typeface="Montserrat Light"/>
              <a:sym typeface="Montserra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12</a:t>
            </a:fld>
            <a:endParaRPr/>
          </a:p>
        </p:txBody>
      </p:sp>
      <p:pic>
        <p:nvPicPr>
          <p:cNvPr id="289" name="Google Shape;289;p35"/>
          <p:cNvPicPr preferRelativeResize="0"/>
          <p:nvPr/>
        </p:nvPicPr>
        <p:blipFill>
          <a:blip r:embed="rId3">
            <a:alphaModFix/>
          </a:blip>
          <a:stretch>
            <a:fillRect/>
          </a:stretch>
        </p:blipFill>
        <p:spPr>
          <a:xfrm>
            <a:off x="1524771" y="589749"/>
            <a:ext cx="6850445" cy="3853375"/>
          </a:xfrm>
          <a:prstGeom prst="rect">
            <a:avLst/>
          </a:prstGeom>
          <a:noFill/>
          <a:ln>
            <a:noFill/>
          </a:ln>
        </p:spPr>
      </p:pic>
      <p:sp>
        <p:nvSpPr>
          <p:cNvPr id="290" name="Google Shape;290;p35"/>
          <p:cNvSpPr txBox="1">
            <a:spLocks noGrp="1"/>
          </p:cNvSpPr>
          <p:nvPr>
            <p:ph type="title"/>
          </p:nvPr>
        </p:nvSpPr>
        <p:spPr>
          <a:xfrm>
            <a:off x="1411900" y="94525"/>
            <a:ext cx="4466700" cy="57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Data </a:t>
            </a:r>
            <a:r>
              <a:rPr lang="es">
                <a:solidFill>
                  <a:schemeClr val="dk1"/>
                </a:solidFill>
                <a:latin typeface="Montserrat SemiBold"/>
                <a:ea typeface="Montserrat SemiBold"/>
                <a:cs typeface="Montserrat SemiBold"/>
                <a:sym typeface="Montserrat SemiBold"/>
              </a:rPr>
              <a:t>Flow</a:t>
            </a:r>
            <a:endParaRPr>
              <a:solidFill>
                <a:schemeClr val="dk1"/>
              </a:solidFill>
              <a:latin typeface="Montserrat SemiBold"/>
              <a:ea typeface="Montserrat SemiBold"/>
              <a:cs typeface="Montserrat SemiBold"/>
              <a:sym typeface="Montserrat SemiBold"/>
            </a:endParaRPr>
          </a:p>
        </p:txBody>
      </p:sp>
      <p:sp>
        <p:nvSpPr>
          <p:cNvPr id="291" name="Google Shape;291;p35"/>
          <p:cNvSpPr txBox="1"/>
          <p:nvPr/>
        </p:nvSpPr>
        <p:spPr>
          <a:xfrm>
            <a:off x="657912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 Tam Nguyen</a:t>
            </a:r>
            <a:endParaRPr>
              <a:latin typeface="Montserrat Light"/>
              <a:ea typeface="Montserrat Light"/>
              <a:cs typeface="Montserrat Light"/>
              <a:sym typeface="Montserrat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13</a:t>
            </a:fld>
            <a:endParaRPr/>
          </a:p>
        </p:txBody>
      </p:sp>
      <p:pic>
        <p:nvPicPr>
          <p:cNvPr id="297" name="Google Shape;297;p36"/>
          <p:cNvPicPr preferRelativeResize="0"/>
          <p:nvPr/>
        </p:nvPicPr>
        <p:blipFill>
          <a:blip r:embed="rId3">
            <a:alphaModFix/>
          </a:blip>
          <a:stretch>
            <a:fillRect/>
          </a:stretch>
        </p:blipFill>
        <p:spPr>
          <a:xfrm>
            <a:off x="1693214" y="673824"/>
            <a:ext cx="6513574" cy="3663900"/>
          </a:xfrm>
          <a:prstGeom prst="rect">
            <a:avLst/>
          </a:prstGeom>
          <a:noFill/>
          <a:ln>
            <a:noFill/>
          </a:ln>
        </p:spPr>
      </p:pic>
      <p:sp>
        <p:nvSpPr>
          <p:cNvPr id="298" name="Google Shape;298;p36"/>
          <p:cNvSpPr txBox="1">
            <a:spLocks noGrp="1"/>
          </p:cNvSpPr>
          <p:nvPr>
            <p:ph type="title"/>
          </p:nvPr>
        </p:nvSpPr>
        <p:spPr>
          <a:xfrm>
            <a:off x="1411900" y="94525"/>
            <a:ext cx="4466700" cy="57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Data </a:t>
            </a:r>
            <a:r>
              <a:rPr lang="es">
                <a:solidFill>
                  <a:schemeClr val="dk1"/>
                </a:solidFill>
                <a:latin typeface="Montserrat SemiBold"/>
                <a:ea typeface="Montserrat SemiBold"/>
                <a:cs typeface="Montserrat SemiBold"/>
                <a:sym typeface="Montserrat SemiBold"/>
              </a:rPr>
              <a:t>Flow</a:t>
            </a:r>
            <a:endParaRPr>
              <a:solidFill>
                <a:schemeClr val="dk1"/>
              </a:solidFill>
              <a:latin typeface="Montserrat SemiBold"/>
              <a:ea typeface="Montserrat SemiBold"/>
              <a:cs typeface="Montserrat SemiBold"/>
              <a:sym typeface="Montserrat SemiBold"/>
            </a:endParaRPr>
          </a:p>
        </p:txBody>
      </p:sp>
      <p:sp>
        <p:nvSpPr>
          <p:cNvPr id="299" name="Google Shape;299;p36"/>
          <p:cNvSpPr txBox="1"/>
          <p:nvPr/>
        </p:nvSpPr>
        <p:spPr>
          <a:xfrm>
            <a:off x="657912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 Tam Nguyen</a:t>
            </a:r>
            <a:endParaRPr>
              <a:latin typeface="Montserrat Light"/>
              <a:ea typeface="Montserrat Light"/>
              <a:cs typeface="Montserrat Light"/>
              <a:sym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14</a:t>
            </a:fld>
            <a:endParaRPr/>
          </a:p>
        </p:txBody>
      </p:sp>
      <p:sp>
        <p:nvSpPr>
          <p:cNvPr id="305" name="Google Shape;305;p37"/>
          <p:cNvSpPr txBox="1">
            <a:spLocks noGrp="1"/>
          </p:cNvSpPr>
          <p:nvPr>
            <p:ph type="title"/>
          </p:nvPr>
        </p:nvSpPr>
        <p:spPr>
          <a:xfrm>
            <a:off x="1411900" y="94525"/>
            <a:ext cx="4466700" cy="57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Data </a:t>
            </a:r>
            <a:r>
              <a:rPr lang="es">
                <a:solidFill>
                  <a:schemeClr val="dk1"/>
                </a:solidFill>
                <a:latin typeface="Montserrat SemiBold"/>
                <a:ea typeface="Montserrat SemiBold"/>
                <a:cs typeface="Montserrat SemiBold"/>
                <a:sym typeface="Montserrat SemiBold"/>
              </a:rPr>
              <a:t>Flow</a:t>
            </a:r>
            <a:endParaRPr>
              <a:solidFill>
                <a:schemeClr val="dk1"/>
              </a:solidFill>
            </a:endParaRPr>
          </a:p>
        </p:txBody>
      </p:sp>
      <p:pic>
        <p:nvPicPr>
          <p:cNvPr id="306" name="Google Shape;306;p37"/>
          <p:cNvPicPr preferRelativeResize="0"/>
          <p:nvPr/>
        </p:nvPicPr>
        <p:blipFill>
          <a:blip r:embed="rId3">
            <a:alphaModFix/>
          </a:blip>
          <a:stretch>
            <a:fillRect/>
          </a:stretch>
        </p:blipFill>
        <p:spPr>
          <a:xfrm>
            <a:off x="1961525" y="767890"/>
            <a:ext cx="6413757" cy="3607713"/>
          </a:xfrm>
          <a:prstGeom prst="rect">
            <a:avLst/>
          </a:prstGeom>
          <a:noFill/>
          <a:ln>
            <a:noFill/>
          </a:ln>
        </p:spPr>
      </p:pic>
      <p:sp>
        <p:nvSpPr>
          <p:cNvPr id="307" name="Google Shape;307;p37"/>
          <p:cNvSpPr txBox="1"/>
          <p:nvPr/>
        </p:nvSpPr>
        <p:spPr>
          <a:xfrm>
            <a:off x="657912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 Tam Nguyen</a:t>
            </a:r>
            <a:endParaRPr>
              <a:latin typeface="Montserrat Light"/>
              <a:ea typeface="Montserrat Light"/>
              <a:cs typeface="Montserrat Light"/>
              <a:sym typeface="Montserrat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15</a:t>
            </a:fld>
            <a:endParaRPr/>
          </a:p>
        </p:txBody>
      </p:sp>
      <p:sp>
        <p:nvSpPr>
          <p:cNvPr id="313" name="Google Shape;313;p38"/>
          <p:cNvSpPr txBox="1">
            <a:spLocks noGrp="1"/>
          </p:cNvSpPr>
          <p:nvPr>
            <p:ph type="title"/>
          </p:nvPr>
        </p:nvSpPr>
        <p:spPr>
          <a:xfrm>
            <a:off x="1411900" y="94525"/>
            <a:ext cx="4466700" cy="57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Data </a:t>
            </a:r>
            <a:r>
              <a:rPr lang="es">
                <a:solidFill>
                  <a:schemeClr val="dk1"/>
                </a:solidFill>
                <a:latin typeface="Montserrat SemiBold"/>
                <a:ea typeface="Montserrat SemiBold"/>
                <a:cs typeface="Montserrat SemiBold"/>
                <a:sym typeface="Montserrat SemiBold"/>
              </a:rPr>
              <a:t>Flow</a:t>
            </a:r>
            <a:endParaRPr>
              <a:solidFill>
                <a:schemeClr val="dk1"/>
              </a:solidFill>
              <a:latin typeface="Montserrat SemiBold"/>
              <a:ea typeface="Montserrat SemiBold"/>
              <a:cs typeface="Montserrat SemiBold"/>
              <a:sym typeface="Montserrat SemiBold"/>
            </a:endParaRPr>
          </a:p>
        </p:txBody>
      </p:sp>
      <p:pic>
        <p:nvPicPr>
          <p:cNvPr id="314" name="Google Shape;314;p38"/>
          <p:cNvPicPr preferRelativeResize="0"/>
          <p:nvPr/>
        </p:nvPicPr>
        <p:blipFill>
          <a:blip r:embed="rId3">
            <a:alphaModFix/>
          </a:blip>
          <a:stretch>
            <a:fillRect/>
          </a:stretch>
        </p:blipFill>
        <p:spPr>
          <a:xfrm>
            <a:off x="1786775" y="792438"/>
            <a:ext cx="6326451" cy="3558625"/>
          </a:xfrm>
          <a:prstGeom prst="rect">
            <a:avLst/>
          </a:prstGeom>
          <a:noFill/>
          <a:ln>
            <a:noFill/>
          </a:ln>
        </p:spPr>
      </p:pic>
      <p:sp>
        <p:nvSpPr>
          <p:cNvPr id="315" name="Google Shape;315;p38"/>
          <p:cNvSpPr txBox="1"/>
          <p:nvPr/>
        </p:nvSpPr>
        <p:spPr>
          <a:xfrm>
            <a:off x="657912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 Tam Nguyen</a:t>
            </a:r>
            <a:endParaRPr>
              <a:latin typeface="Montserrat Light"/>
              <a:ea typeface="Montserrat Light"/>
              <a:cs typeface="Montserrat Light"/>
              <a:sym typeface="Montserrat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3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16</a:t>
            </a:fld>
            <a:endParaRPr/>
          </a:p>
        </p:txBody>
      </p:sp>
      <p:sp>
        <p:nvSpPr>
          <p:cNvPr id="321" name="Google Shape;321;p39"/>
          <p:cNvSpPr txBox="1">
            <a:spLocks noGrp="1"/>
          </p:cNvSpPr>
          <p:nvPr>
            <p:ph type="body" idx="4294967295"/>
          </p:nvPr>
        </p:nvSpPr>
        <p:spPr>
          <a:xfrm>
            <a:off x="249140" y="1722900"/>
            <a:ext cx="20430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63A9FB"/>
                </a:solidFill>
                <a:latin typeface="Montserrat SemiBold"/>
                <a:ea typeface="Montserrat SemiBold"/>
                <a:cs typeface="Montserrat SemiBold"/>
                <a:sym typeface="Montserrat SemiBold"/>
              </a:rPr>
              <a:t>Collaboration Rooms</a:t>
            </a:r>
            <a:br>
              <a:rPr lang="es">
                <a:solidFill>
                  <a:srgbClr val="252525"/>
                </a:solidFill>
                <a:latin typeface="Montserrat SemiBold"/>
                <a:ea typeface="Montserrat SemiBold"/>
                <a:cs typeface="Montserrat SemiBold"/>
                <a:sym typeface="Montserrat SemiBold"/>
              </a:rPr>
            </a:br>
            <a:r>
              <a:rPr lang="es" sz="1200">
                <a:solidFill>
                  <a:srgbClr val="252525"/>
                </a:solidFill>
                <a:latin typeface="Montserrat"/>
                <a:ea typeface="Montserrat"/>
                <a:cs typeface="Montserrat"/>
                <a:sym typeface="Montserrat"/>
              </a:rPr>
              <a:t>Users can create and invite collaborators to rooms for interacting with diagrams</a:t>
            </a:r>
            <a:endParaRPr sz="1200">
              <a:solidFill>
                <a:srgbClr val="252525"/>
              </a:solidFill>
              <a:latin typeface="Montserrat"/>
              <a:ea typeface="Montserrat"/>
              <a:cs typeface="Montserrat"/>
              <a:sym typeface="Montserrat"/>
            </a:endParaRPr>
          </a:p>
        </p:txBody>
      </p:sp>
      <p:sp>
        <p:nvSpPr>
          <p:cNvPr id="322" name="Google Shape;322;p39"/>
          <p:cNvSpPr txBox="1">
            <a:spLocks noGrp="1"/>
          </p:cNvSpPr>
          <p:nvPr>
            <p:ph type="body" idx="4294967295"/>
          </p:nvPr>
        </p:nvSpPr>
        <p:spPr>
          <a:xfrm>
            <a:off x="4508475" y="1722900"/>
            <a:ext cx="19704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63A9FB"/>
                </a:solidFill>
                <a:latin typeface="Montserrat SemiBold"/>
                <a:ea typeface="Montserrat SemiBold"/>
                <a:cs typeface="Montserrat SemiBold"/>
                <a:sym typeface="Montserrat SemiBold"/>
              </a:rPr>
              <a:t>Annotations</a:t>
            </a:r>
            <a:br>
              <a:rPr lang="es">
                <a:solidFill>
                  <a:srgbClr val="252525"/>
                </a:solidFill>
                <a:latin typeface="Montserrat Light"/>
                <a:ea typeface="Montserrat Light"/>
                <a:cs typeface="Montserrat Light"/>
                <a:sym typeface="Montserrat Light"/>
              </a:rPr>
            </a:br>
            <a:r>
              <a:rPr lang="es" sz="1200">
                <a:solidFill>
                  <a:srgbClr val="252525"/>
                </a:solidFill>
                <a:latin typeface="Montserrat"/>
                <a:ea typeface="Montserrat"/>
                <a:cs typeface="Montserrat"/>
                <a:sym typeface="Montserrat"/>
              </a:rPr>
              <a:t>User have the ability to create markups on the terrain</a:t>
            </a:r>
            <a:endParaRPr sz="1200">
              <a:solidFill>
                <a:srgbClr val="252525"/>
              </a:solidFill>
              <a:latin typeface="Montserrat"/>
              <a:ea typeface="Montserrat"/>
              <a:cs typeface="Montserrat"/>
              <a:sym typeface="Montserrat"/>
            </a:endParaRPr>
          </a:p>
          <a:p>
            <a:pPr marL="0" lvl="0" indent="0" algn="ctr" rtl="0">
              <a:spcBef>
                <a:spcPts val="0"/>
              </a:spcBef>
              <a:spcAft>
                <a:spcPts val="0"/>
              </a:spcAft>
              <a:buNone/>
            </a:pPr>
            <a:endParaRPr sz="1000">
              <a:solidFill>
                <a:srgbClr val="434343"/>
              </a:solidFill>
              <a:latin typeface="Josefin Slab"/>
              <a:ea typeface="Josefin Slab"/>
              <a:cs typeface="Josefin Slab"/>
              <a:sym typeface="Josefin Slab"/>
            </a:endParaRPr>
          </a:p>
        </p:txBody>
      </p:sp>
      <p:sp>
        <p:nvSpPr>
          <p:cNvPr id="323" name="Google Shape;323;p39"/>
          <p:cNvSpPr txBox="1">
            <a:spLocks noGrp="1"/>
          </p:cNvSpPr>
          <p:nvPr>
            <p:ph type="body" idx="4294967295"/>
          </p:nvPr>
        </p:nvSpPr>
        <p:spPr>
          <a:xfrm>
            <a:off x="249300" y="3573025"/>
            <a:ext cx="20430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63A9FB"/>
                </a:solidFill>
                <a:latin typeface="Montserrat SemiBold"/>
                <a:ea typeface="Montserrat SemiBold"/>
                <a:cs typeface="Montserrat SemiBold"/>
                <a:sym typeface="Montserrat SemiBold"/>
              </a:rPr>
              <a:t>Waypoints</a:t>
            </a:r>
            <a:br>
              <a:rPr lang="es">
                <a:solidFill>
                  <a:srgbClr val="252525"/>
                </a:solidFill>
                <a:latin typeface="Montserrat"/>
                <a:ea typeface="Montserrat"/>
                <a:cs typeface="Montserrat"/>
                <a:sym typeface="Montserrat"/>
              </a:rPr>
            </a:br>
            <a:r>
              <a:rPr lang="es" sz="1200">
                <a:solidFill>
                  <a:srgbClr val="252525"/>
                </a:solidFill>
                <a:latin typeface="Montserrat"/>
                <a:ea typeface="Montserrat"/>
                <a:cs typeface="Montserrat"/>
                <a:sym typeface="Montserrat"/>
              </a:rPr>
              <a:t>Users have the ability to place markers on the diagram to specify a certain location</a:t>
            </a:r>
            <a:endParaRPr sz="1200">
              <a:solidFill>
                <a:srgbClr val="252525"/>
              </a:solidFill>
              <a:latin typeface="Montserrat"/>
              <a:ea typeface="Montserrat"/>
              <a:cs typeface="Montserrat"/>
              <a:sym typeface="Montserrat"/>
            </a:endParaRPr>
          </a:p>
          <a:p>
            <a:pPr marL="0" lvl="0" indent="0" algn="ctr" rtl="0">
              <a:spcBef>
                <a:spcPts val="0"/>
              </a:spcBef>
              <a:spcAft>
                <a:spcPts val="0"/>
              </a:spcAft>
              <a:buNone/>
            </a:pPr>
            <a:endParaRPr sz="1000">
              <a:solidFill>
                <a:srgbClr val="252525"/>
              </a:solidFill>
              <a:latin typeface="Josefin Slab"/>
              <a:ea typeface="Josefin Slab"/>
              <a:cs typeface="Josefin Slab"/>
              <a:sym typeface="Josefin Slab"/>
            </a:endParaRPr>
          </a:p>
        </p:txBody>
      </p:sp>
      <p:sp>
        <p:nvSpPr>
          <p:cNvPr id="324" name="Google Shape;324;p39"/>
          <p:cNvSpPr txBox="1">
            <a:spLocks noGrp="1"/>
          </p:cNvSpPr>
          <p:nvPr>
            <p:ph type="body" idx="4294967295"/>
          </p:nvPr>
        </p:nvSpPr>
        <p:spPr>
          <a:xfrm>
            <a:off x="4472177" y="3573125"/>
            <a:ext cx="20430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63A9FB"/>
                </a:solidFill>
                <a:latin typeface="Montserrat SemiBold"/>
                <a:ea typeface="Montserrat SemiBold"/>
                <a:cs typeface="Montserrat SemiBold"/>
                <a:sym typeface="Montserrat SemiBold"/>
              </a:rPr>
              <a:t>Text Chat</a:t>
            </a:r>
            <a:endParaRPr sz="1400">
              <a:solidFill>
                <a:srgbClr val="252525"/>
              </a:solidFill>
              <a:latin typeface="Montserrat SemiBold"/>
              <a:ea typeface="Montserrat SemiBold"/>
              <a:cs typeface="Montserrat SemiBold"/>
              <a:sym typeface="Montserrat SemiBold"/>
            </a:endParaRPr>
          </a:p>
          <a:p>
            <a:pPr marL="0" lvl="0" indent="0" algn="ctr" rtl="0">
              <a:spcBef>
                <a:spcPts val="0"/>
              </a:spcBef>
              <a:spcAft>
                <a:spcPts val="0"/>
              </a:spcAft>
              <a:buClr>
                <a:schemeClr val="dk1"/>
              </a:buClr>
              <a:buSzPts val="1100"/>
              <a:buFont typeface="Arial"/>
              <a:buNone/>
            </a:pPr>
            <a:r>
              <a:rPr lang="es" sz="1200">
                <a:solidFill>
                  <a:srgbClr val="252525"/>
                </a:solidFill>
                <a:latin typeface="Montserrat"/>
                <a:ea typeface="Montserrat"/>
                <a:cs typeface="Montserrat"/>
                <a:sym typeface="Montserrat"/>
              </a:rPr>
              <a:t>Users can use the integrated chat system to converse with each other in real-time</a:t>
            </a:r>
            <a:endParaRPr sz="1600">
              <a:solidFill>
                <a:srgbClr val="252525"/>
              </a:solidFill>
              <a:latin typeface="Montserrat"/>
              <a:ea typeface="Montserrat"/>
              <a:cs typeface="Montserrat"/>
              <a:sym typeface="Montserrat"/>
            </a:endParaRPr>
          </a:p>
          <a:p>
            <a:pPr marL="0" lvl="0" indent="0" algn="ctr" rtl="0">
              <a:spcBef>
                <a:spcPts val="0"/>
              </a:spcBef>
              <a:spcAft>
                <a:spcPts val="0"/>
              </a:spcAft>
              <a:buNone/>
            </a:pPr>
            <a:endParaRPr sz="1000">
              <a:solidFill>
                <a:srgbClr val="252525"/>
              </a:solidFill>
              <a:latin typeface="Josefin Slab"/>
              <a:ea typeface="Josefin Slab"/>
              <a:cs typeface="Josefin Slab"/>
              <a:sym typeface="Josefin Slab"/>
            </a:endParaRPr>
          </a:p>
        </p:txBody>
      </p:sp>
      <p:sp>
        <p:nvSpPr>
          <p:cNvPr id="325" name="Google Shape;325;p39"/>
          <p:cNvSpPr txBox="1">
            <a:spLocks noGrp="1"/>
          </p:cNvSpPr>
          <p:nvPr>
            <p:ph type="title"/>
          </p:nvPr>
        </p:nvSpPr>
        <p:spPr>
          <a:xfrm>
            <a:off x="318900" y="167975"/>
            <a:ext cx="41214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200">
                <a:solidFill>
                  <a:srgbClr val="90CCFA"/>
                </a:solidFill>
                <a:latin typeface="Montserrat SemiBold"/>
                <a:ea typeface="Montserrat SemiBold"/>
                <a:cs typeface="Montserrat SemiBold"/>
                <a:sym typeface="Montserrat SemiBold"/>
              </a:rPr>
              <a:t>Feature </a:t>
            </a:r>
            <a:r>
              <a:rPr lang="es" sz="3200">
                <a:solidFill>
                  <a:schemeClr val="dk1"/>
                </a:solidFill>
                <a:latin typeface="Montserrat SemiBold"/>
                <a:ea typeface="Montserrat SemiBold"/>
                <a:cs typeface="Montserrat SemiBold"/>
                <a:sym typeface="Montserrat SemiBold"/>
              </a:rPr>
              <a:t>List</a:t>
            </a:r>
            <a:endParaRPr sz="3200">
              <a:solidFill>
                <a:schemeClr val="dk1"/>
              </a:solidFill>
              <a:latin typeface="Montserrat SemiBold"/>
              <a:ea typeface="Montserrat SemiBold"/>
              <a:cs typeface="Montserrat SemiBold"/>
              <a:sym typeface="Montserrat SemiBold"/>
            </a:endParaRPr>
          </a:p>
        </p:txBody>
      </p:sp>
      <p:grpSp>
        <p:nvGrpSpPr>
          <p:cNvPr id="326" name="Google Shape;326;p39"/>
          <p:cNvGrpSpPr/>
          <p:nvPr/>
        </p:nvGrpSpPr>
        <p:grpSpPr>
          <a:xfrm>
            <a:off x="982949" y="1119939"/>
            <a:ext cx="575416" cy="576112"/>
            <a:chOff x="-61784125" y="1931250"/>
            <a:chExt cx="316650" cy="317050"/>
          </a:xfrm>
        </p:grpSpPr>
        <p:sp>
          <p:nvSpPr>
            <p:cNvPr id="327" name="Google Shape;327;p39"/>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9"/>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9"/>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9"/>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9"/>
          <p:cNvSpPr/>
          <p:nvPr/>
        </p:nvSpPr>
        <p:spPr>
          <a:xfrm>
            <a:off x="5230821" y="3057755"/>
            <a:ext cx="596863" cy="465383"/>
          </a:xfrm>
          <a:custGeom>
            <a:avLst/>
            <a:gdLst/>
            <a:ahLst/>
            <a:cxnLst/>
            <a:rect l="l" t="t" r="r" b="b"/>
            <a:pathLst>
              <a:path w="12729" h="9925" extrusionOk="0">
                <a:moveTo>
                  <a:pt x="925" y="3644"/>
                </a:moveTo>
                <a:cubicBezTo>
                  <a:pt x="944" y="3644"/>
                  <a:pt x="963" y="3648"/>
                  <a:pt x="978" y="3655"/>
                </a:cubicBezTo>
                <a:lnTo>
                  <a:pt x="1608" y="3970"/>
                </a:lnTo>
                <a:lnTo>
                  <a:pt x="1608" y="5923"/>
                </a:lnTo>
                <a:lnTo>
                  <a:pt x="978" y="6239"/>
                </a:lnTo>
                <a:cubicBezTo>
                  <a:pt x="963" y="6253"/>
                  <a:pt x="945" y="6259"/>
                  <a:pt x="926" y="6259"/>
                </a:cubicBezTo>
                <a:cubicBezTo>
                  <a:pt x="863" y="6259"/>
                  <a:pt x="788" y="6192"/>
                  <a:pt x="788" y="6144"/>
                </a:cubicBezTo>
                <a:lnTo>
                  <a:pt x="788" y="3781"/>
                </a:lnTo>
                <a:cubicBezTo>
                  <a:pt x="788" y="3685"/>
                  <a:pt x="862" y="3644"/>
                  <a:pt x="925" y="3644"/>
                </a:cubicBezTo>
                <a:close/>
                <a:moveTo>
                  <a:pt x="10177" y="1796"/>
                </a:moveTo>
                <a:lnTo>
                  <a:pt x="10177" y="8129"/>
                </a:lnTo>
                <a:lnTo>
                  <a:pt x="2458" y="5892"/>
                </a:lnTo>
                <a:lnTo>
                  <a:pt x="2458" y="4033"/>
                </a:lnTo>
                <a:lnTo>
                  <a:pt x="10177" y="1796"/>
                </a:lnTo>
                <a:close/>
                <a:moveTo>
                  <a:pt x="4128" y="7247"/>
                </a:moveTo>
                <a:lnTo>
                  <a:pt x="6963" y="8066"/>
                </a:lnTo>
                <a:cubicBezTo>
                  <a:pt x="6648" y="8507"/>
                  <a:pt x="6176" y="8822"/>
                  <a:pt x="5640" y="8822"/>
                </a:cubicBezTo>
                <a:cubicBezTo>
                  <a:pt x="4758" y="8822"/>
                  <a:pt x="4097" y="8097"/>
                  <a:pt x="4128" y="7247"/>
                </a:cubicBezTo>
                <a:close/>
                <a:moveTo>
                  <a:pt x="11374" y="820"/>
                </a:moveTo>
                <a:cubicBezTo>
                  <a:pt x="11626" y="820"/>
                  <a:pt x="11815" y="1009"/>
                  <a:pt x="11815" y="1261"/>
                </a:cubicBezTo>
                <a:lnTo>
                  <a:pt x="11815" y="8696"/>
                </a:lnTo>
                <a:cubicBezTo>
                  <a:pt x="11815" y="8916"/>
                  <a:pt x="11626" y="9137"/>
                  <a:pt x="11374" y="9137"/>
                </a:cubicBezTo>
                <a:cubicBezTo>
                  <a:pt x="11154" y="9137"/>
                  <a:pt x="10996" y="8916"/>
                  <a:pt x="10996" y="8696"/>
                </a:cubicBezTo>
                <a:lnTo>
                  <a:pt x="10996" y="1261"/>
                </a:lnTo>
                <a:cubicBezTo>
                  <a:pt x="10996" y="1009"/>
                  <a:pt x="11185" y="820"/>
                  <a:pt x="11374" y="820"/>
                </a:cubicBezTo>
                <a:close/>
                <a:moveTo>
                  <a:pt x="11437" y="1"/>
                </a:moveTo>
                <a:cubicBezTo>
                  <a:pt x="10839"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4"/>
                  <a:pt x="983" y="7094"/>
                </a:cubicBezTo>
                <a:cubicBezTo>
                  <a:pt x="1127" y="7094"/>
                  <a:pt x="1275" y="7063"/>
                  <a:pt x="1419" y="6995"/>
                </a:cubicBezTo>
                <a:lnTo>
                  <a:pt x="2143" y="6648"/>
                </a:lnTo>
                <a:lnTo>
                  <a:pt x="3340" y="6995"/>
                </a:lnTo>
                <a:cubicBezTo>
                  <a:pt x="3151" y="8412"/>
                  <a:pt x="4254" y="9641"/>
                  <a:pt x="5672" y="9641"/>
                </a:cubicBezTo>
                <a:cubicBezTo>
                  <a:pt x="6585" y="9641"/>
                  <a:pt x="7405" y="9074"/>
                  <a:pt x="7814" y="8286"/>
                </a:cubicBezTo>
                <a:lnTo>
                  <a:pt x="10271" y="9011"/>
                </a:lnTo>
                <a:cubicBezTo>
                  <a:pt x="10429" y="9515"/>
                  <a:pt x="10902" y="9925"/>
                  <a:pt x="11469" y="9925"/>
                </a:cubicBezTo>
                <a:cubicBezTo>
                  <a:pt x="12130" y="9925"/>
                  <a:pt x="12729" y="9358"/>
                  <a:pt x="12729" y="8664"/>
                </a:cubicBezTo>
                <a:lnTo>
                  <a:pt x="12729" y="1198"/>
                </a:lnTo>
                <a:cubicBezTo>
                  <a:pt x="12634" y="536"/>
                  <a:pt x="12099" y="1"/>
                  <a:pt x="1143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9"/>
          <p:cNvGrpSpPr/>
          <p:nvPr/>
        </p:nvGrpSpPr>
        <p:grpSpPr>
          <a:xfrm>
            <a:off x="5230816" y="1084140"/>
            <a:ext cx="596858" cy="647702"/>
            <a:chOff x="-12661600" y="1640225"/>
            <a:chExt cx="354450" cy="352875"/>
          </a:xfrm>
        </p:grpSpPr>
        <p:sp>
          <p:nvSpPr>
            <p:cNvPr id="333" name="Google Shape;333;p39"/>
            <p:cNvSpPr/>
            <p:nvPr/>
          </p:nvSpPr>
          <p:spPr>
            <a:xfrm>
              <a:off x="-12661600" y="1764675"/>
              <a:ext cx="188275" cy="228425"/>
            </a:xfrm>
            <a:custGeom>
              <a:avLst/>
              <a:gdLst/>
              <a:ahLst/>
              <a:cxnLst/>
              <a:rect l="l" t="t" r="r" b="b"/>
              <a:pathLst>
                <a:path w="7531" h="9137" extrusionOk="0">
                  <a:moveTo>
                    <a:pt x="5451" y="819"/>
                  </a:moveTo>
                  <a:cubicBezTo>
                    <a:pt x="5672" y="819"/>
                    <a:pt x="5829" y="1008"/>
                    <a:pt x="5829" y="1229"/>
                  </a:cubicBezTo>
                  <a:cubicBezTo>
                    <a:pt x="5829" y="1481"/>
                    <a:pt x="5640" y="1670"/>
                    <a:pt x="5451" y="1670"/>
                  </a:cubicBezTo>
                  <a:lnTo>
                    <a:pt x="2112" y="1670"/>
                  </a:lnTo>
                  <a:cubicBezTo>
                    <a:pt x="1860" y="1670"/>
                    <a:pt x="1671" y="1481"/>
                    <a:pt x="1671" y="1229"/>
                  </a:cubicBezTo>
                  <a:cubicBezTo>
                    <a:pt x="1671" y="1008"/>
                    <a:pt x="1860" y="819"/>
                    <a:pt x="2112" y="819"/>
                  </a:cubicBezTo>
                  <a:close/>
                  <a:moveTo>
                    <a:pt x="5010" y="2457"/>
                  </a:moveTo>
                  <a:lnTo>
                    <a:pt x="5010" y="3308"/>
                  </a:lnTo>
                  <a:lnTo>
                    <a:pt x="2490" y="3308"/>
                  </a:lnTo>
                  <a:lnTo>
                    <a:pt x="2490" y="2457"/>
                  </a:lnTo>
                  <a:close/>
                  <a:moveTo>
                    <a:pt x="5325" y="4159"/>
                  </a:moveTo>
                  <a:lnTo>
                    <a:pt x="6428" y="4726"/>
                  </a:lnTo>
                  <a:cubicBezTo>
                    <a:pt x="6585" y="4789"/>
                    <a:pt x="6680" y="4915"/>
                    <a:pt x="6680" y="5072"/>
                  </a:cubicBezTo>
                  <a:lnTo>
                    <a:pt x="6680" y="7876"/>
                  </a:lnTo>
                  <a:cubicBezTo>
                    <a:pt x="6680" y="8097"/>
                    <a:pt x="6459" y="8286"/>
                    <a:pt x="6239" y="8286"/>
                  </a:cubicBezTo>
                  <a:lnTo>
                    <a:pt x="1229" y="8286"/>
                  </a:lnTo>
                  <a:cubicBezTo>
                    <a:pt x="1009" y="8286"/>
                    <a:pt x="788" y="8097"/>
                    <a:pt x="788" y="7876"/>
                  </a:cubicBezTo>
                  <a:lnTo>
                    <a:pt x="788" y="5072"/>
                  </a:lnTo>
                  <a:lnTo>
                    <a:pt x="851" y="5072"/>
                  </a:lnTo>
                  <a:cubicBezTo>
                    <a:pt x="851" y="4915"/>
                    <a:pt x="914" y="4757"/>
                    <a:pt x="1072" y="4726"/>
                  </a:cubicBezTo>
                  <a:lnTo>
                    <a:pt x="2175" y="4159"/>
                  </a:lnTo>
                  <a:close/>
                  <a:moveTo>
                    <a:pt x="2112" y="0"/>
                  </a:moveTo>
                  <a:cubicBezTo>
                    <a:pt x="1418" y="0"/>
                    <a:pt x="851" y="536"/>
                    <a:pt x="851" y="1260"/>
                  </a:cubicBezTo>
                  <a:cubicBezTo>
                    <a:pt x="851" y="1796"/>
                    <a:pt x="1198" y="2237"/>
                    <a:pt x="1671" y="2426"/>
                  </a:cubicBezTo>
                  <a:lnTo>
                    <a:pt x="1671" y="3497"/>
                  </a:lnTo>
                  <a:lnTo>
                    <a:pt x="694" y="3970"/>
                  </a:lnTo>
                  <a:cubicBezTo>
                    <a:pt x="253" y="4159"/>
                    <a:pt x="1" y="4600"/>
                    <a:pt x="1" y="5072"/>
                  </a:cubicBezTo>
                  <a:lnTo>
                    <a:pt x="1" y="7876"/>
                  </a:lnTo>
                  <a:cubicBezTo>
                    <a:pt x="1" y="8538"/>
                    <a:pt x="568" y="9136"/>
                    <a:pt x="1261" y="9136"/>
                  </a:cubicBezTo>
                  <a:lnTo>
                    <a:pt x="6270" y="9136"/>
                  </a:lnTo>
                  <a:cubicBezTo>
                    <a:pt x="6963" y="9136"/>
                    <a:pt x="7530" y="8538"/>
                    <a:pt x="7530" y="7876"/>
                  </a:cubicBezTo>
                  <a:lnTo>
                    <a:pt x="7530" y="5072"/>
                  </a:lnTo>
                  <a:cubicBezTo>
                    <a:pt x="7530" y="4600"/>
                    <a:pt x="7247" y="4159"/>
                    <a:pt x="6869" y="3970"/>
                  </a:cubicBezTo>
                  <a:lnTo>
                    <a:pt x="5892" y="3497"/>
                  </a:lnTo>
                  <a:lnTo>
                    <a:pt x="5892" y="2426"/>
                  </a:lnTo>
                  <a:cubicBezTo>
                    <a:pt x="6365" y="2268"/>
                    <a:pt x="6711" y="1796"/>
                    <a:pt x="6711" y="1260"/>
                  </a:cubicBezTo>
                  <a:cubicBezTo>
                    <a:pt x="6711" y="567"/>
                    <a:pt x="6144" y="0"/>
                    <a:pt x="545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9"/>
            <p:cNvSpPr/>
            <p:nvPr/>
          </p:nvSpPr>
          <p:spPr>
            <a:xfrm>
              <a:off x="-12451300" y="1640225"/>
              <a:ext cx="144150" cy="350500"/>
            </a:xfrm>
            <a:custGeom>
              <a:avLst/>
              <a:gdLst/>
              <a:ahLst/>
              <a:cxnLst/>
              <a:rect l="l" t="t" r="r" b="b"/>
              <a:pathLst>
                <a:path w="5766" h="14020" extrusionOk="0">
                  <a:moveTo>
                    <a:pt x="2836" y="788"/>
                  </a:moveTo>
                  <a:cubicBezTo>
                    <a:pt x="3970" y="788"/>
                    <a:pt x="4915" y="1733"/>
                    <a:pt x="4915" y="2867"/>
                  </a:cubicBezTo>
                  <a:lnTo>
                    <a:pt x="4915" y="4285"/>
                  </a:lnTo>
                  <a:lnTo>
                    <a:pt x="3246" y="5388"/>
                  </a:lnTo>
                  <a:lnTo>
                    <a:pt x="3246" y="4569"/>
                  </a:lnTo>
                  <a:lnTo>
                    <a:pt x="3246" y="2048"/>
                  </a:lnTo>
                  <a:cubicBezTo>
                    <a:pt x="3246" y="1828"/>
                    <a:pt x="3057" y="1607"/>
                    <a:pt x="2836" y="1607"/>
                  </a:cubicBezTo>
                  <a:cubicBezTo>
                    <a:pt x="2584" y="1607"/>
                    <a:pt x="2426" y="1828"/>
                    <a:pt x="2426" y="2048"/>
                  </a:cubicBezTo>
                  <a:lnTo>
                    <a:pt x="2426" y="3781"/>
                  </a:lnTo>
                  <a:lnTo>
                    <a:pt x="788" y="2678"/>
                  </a:lnTo>
                  <a:cubicBezTo>
                    <a:pt x="914" y="1607"/>
                    <a:pt x="1765" y="788"/>
                    <a:pt x="2836" y="788"/>
                  </a:cubicBezTo>
                  <a:close/>
                  <a:moveTo>
                    <a:pt x="788" y="3655"/>
                  </a:moveTo>
                  <a:lnTo>
                    <a:pt x="2426" y="4758"/>
                  </a:lnTo>
                  <a:lnTo>
                    <a:pt x="2426" y="7089"/>
                  </a:lnTo>
                  <a:lnTo>
                    <a:pt x="788" y="5986"/>
                  </a:lnTo>
                  <a:lnTo>
                    <a:pt x="788" y="3655"/>
                  </a:lnTo>
                  <a:close/>
                  <a:moveTo>
                    <a:pt x="4915" y="5325"/>
                  </a:moveTo>
                  <a:lnTo>
                    <a:pt x="4915" y="7656"/>
                  </a:lnTo>
                  <a:lnTo>
                    <a:pt x="3277" y="8759"/>
                  </a:lnTo>
                  <a:lnTo>
                    <a:pt x="3277" y="6427"/>
                  </a:lnTo>
                  <a:lnTo>
                    <a:pt x="4915" y="5325"/>
                  </a:lnTo>
                  <a:close/>
                  <a:moveTo>
                    <a:pt x="788" y="7026"/>
                  </a:moveTo>
                  <a:lnTo>
                    <a:pt x="2426" y="8129"/>
                  </a:lnTo>
                  <a:lnTo>
                    <a:pt x="2426" y="11027"/>
                  </a:lnTo>
                  <a:lnTo>
                    <a:pt x="1355" y="9956"/>
                  </a:lnTo>
                  <a:cubicBezTo>
                    <a:pt x="977" y="9578"/>
                    <a:pt x="788" y="9074"/>
                    <a:pt x="788" y="8507"/>
                  </a:cubicBezTo>
                  <a:lnTo>
                    <a:pt x="788" y="7026"/>
                  </a:lnTo>
                  <a:close/>
                  <a:moveTo>
                    <a:pt x="4884" y="8664"/>
                  </a:moveTo>
                  <a:cubicBezTo>
                    <a:pt x="4884" y="9137"/>
                    <a:pt x="4632" y="9609"/>
                    <a:pt x="4285" y="9956"/>
                  </a:cubicBezTo>
                  <a:lnTo>
                    <a:pt x="3214" y="11027"/>
                  </a:lnTo>
                  <a:lnTo>
                    <a:pt x="3214" y="9767"/>
                  </a:lnTo>
                  <a:lnTo>
                    <a:pt x="4884" y="8664"/>
                  </a:lnTo>
                  <a:close/>
                  <a:moveTo>
                    <a:pt x="2868" y="0"/>
                  </a:moveTo>
                  <a:cubicBezTo>
                    <a:pt x="1292" y="0"/>
                    <a:pt x="1" y="1292"/>
                    <a:pt x="1" y="2930"/>
                  </a:cubicBezTo>
                  <a:lnTo>
                    <a:pt x="1" y="2962"/>
                  </a:lnTo>
                  <a:lnTo>
                    <a:pt x="1" y="8475"/>
                  </a:lnTo>
                  <a:cubicBezTo>
                    <a:pt x="1" y="9263"/>
                    <a:pt x="316" y="9956"/>
                    <a:pt x="851" y="10523"/>
                  </a:cubicBezTo>
                  <a:lnTo>
                    <a:pt x="2489" y="12130"/>
                  </a:lnTo>
                  <a:lnTo>
                    <a:pt x="2489" y="13642"/>
                  </a:lnTo>
                  <a:cubicBezTo>
                    <a:pt x="2489" y="13862"/>
                    <a:pt x="2679" y="14020"/>
                    <a:pt x="2868" y="14020"/>
                  </a:cubicBezTo>
                  <a:cubicBezTo>
                    <a:pt x="3057" y="14020"/>
                    <a:pt x="3309" y="13831"/>
                    <a:pt x="3309" y="13642"/>
                  </a:cubicBezTo>
                  <a:lnTo>
                    <a:pt x="3309" y="12130"/>
                  </a:lnTo>
                  <a:lnTo>
                    <a:pt x="4915" y="10523"/>
                  </a:lnTo>
                  <a:cubicBezTo>
                    <a:pt x="5451" y="9956"/>
                    <a:pt x="5766" y="9263"/>
                    <a:pt x="5766" y="8475"/>
                  </a:cubicBezTo>
                  <a:cubicBezTo>
                    <a:pt x="5734" y="8223"/>
                    <a:pt x="5734" y="3119"/>
                    <a:pt x="5734" y="2930"/>
                  </a:cubicBezTo>
                  <a:cubicBezTo>
                    <a:pt x="5734" y="1292"/>
                    <a:pt x="4443" y="0"/>
                    <a:pt x="286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9"/>
            <p:cNvSpPr/>
            <p:nvPr/>
          </p:nvSpPr>
          <p:spPr>
            <a:xfrm>
              <a:off x="-12619850" y="1887525"/>
              <a:ext cx="104000" cy="63050"/>
            </a:xfrm>
            <a:custGeom>
              <a:avLst/>
              <a:gdLst/>
              <a:ahLst/>
              <a:cxnLst/>
              <a:rect l="l" t="t" r="r" b="b"/>
              <a:pathLst>
                <a:path w="4160" h="2522" extrusionOk="0">
                  <a:moveTo>
                    <a:pt x="3340" y="851"/>
                  </a:moveTo>
                  <a:lnTo>
                    <a:pt x="3340" y="1702"/>
                  </a:lnTo>
                  <a:lnTo>
                    <a:pt x="820" y="1702"/>
                  </a:lnTo>
                  <a:lnTo>
                    <a:pt x="820" y="851"/>
                  </a:lnTo>
                  <a:close/>
                  <a:moveTo>
                    <a:pt x="442" y="1"/>
                  </a:moveTo>
                  <a:cubicBezTo>
                    <a:pt x="190" y="1"/>
                    <a:pt x="1" y="190"/>
                    <a:pt x="1" y="442"/>
                  </a:cubicBezTo>
                  <a:lnTo>
                    <a:pt x="1" y="2080"/>
                  </a:lnTo>
                  <a:cubicBezTo>
                    <a:pt x="1" y="2332"/>
                    <a:pt x="190" y="2521"/>
                    <a:pt x="442" y="2521"/>
                  </a:cubicBezTo>
                  <a:lnTo>
                    <a:pt x="3781" y="2521"/>
                  </a:lnTo>
                  <a:cubicBezTo>
                    <a:pt x="4002" y="2521"/>
                    <a:pt x="4159" y="2332"/>
                    <a:pt x="4159" y="2080"/>
                  </a:cubicBezTo>
                  <a:lnTo>
                    <a:pt x="4159" y="442"/>
                  </a:lnTo>
                  <a:cubicBezTo>
                    <a:pt x="4159" y="190"/>
                    <a:pt x="3970" y="1"/>
                    <a:pt x="378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39"/>
          <p:cNvGrpSpPr/>
          <p:nvPr/>
        </p:nvGrpSpPr>
        <p:grpSpPr>
          <a:xfrm>
            <a:off x="984463" y="3007770"/>
            <a:ext cx="596865" cy="565361"/>
            <a:chOff x="-46772025" y="2701925"/>
            <a:chExt cx="300900" cy="300900"/>
          </a:xfrm>
        </p:grpSpPr>
        <p:sp>
          <p:nvSpPr>
            <p:cNvPr id="337" name="Google Shape;337;p39"/>
            <p:cNvSpPr/>
            <p:nvPr/>
          </p:nvSpPr>
          <p:spPr>
            <a:xfrm>
              <a:off x="-46647575" y="2826375"/>
              <a:ext cx="53575" cy="53575"/>
            </a:xfrm>
            <a:custGeom>
              <a:avLst/>
              <a:gdLst/>
              <a:ahLst/>
              <a:cxnLst/>
              <a:rect l="l" t="t" r="r" b="b"/>
              <a:pathLst>
                <a:path w="2143" h="2143" extrusionOk="0">
                  <a:moveTo>
                    <a:pt x="1072" y="694"/>
                  </a:moveTo>
                  <a:cubicBezTo>
                    <a:pt x="1261" y="694"/>
                    <a:pt x="1418" y="851"/>
                    <a:pt x="1418" y="1040"/>
                  </a:cubicBezTo>
                  <a:cubicBezTo>
                    <a:pt x="1418" y="1229"/>
                    <a:pt x="1261" y="1387"/>
                    <a:pt x="1072" y="1387"/>
                  </a:cubicBezTo>
                  <a:cubicBezTo>
                    <a:pt x="883" y="1387"/>
                    <a:pt x="725" y="1229"/>
                    <a:pt x="725" y="1040"/>
                  </a:cubicBezTo>
                  <a:cubicBezTo>
                    <a:pt x="725" y="851"/>
                    <a:pt x="883" y="694"/>
                    <a:pt x="1072" y="694"/>
                  </a:cubicBezTo>
                  <a:close/>
                  <a:moveTo>
                    <a:pt x="1072" y="1"/>
                  </a:moveTo>
                  <a:cubicBezTo>
                    <a:pt x="473" y="1"/>
                    <a:pt x="1" y="473"/>
                    <a:pt x="1" y="1072"/>
                  </a:cubicBezTo>
                  <a:cubicBezTo>
                    <a:pt x="1" y="1670"/>
                    <a:pt x="473" y="2143"/>
                    <a:pt x="1072" y="2143"/>
                  </a:cubicBezTo>
                  <a:cubicBezTo>
                    <a:pt x="1670" y="2143"/>
                    <a:pt x="2143" y="1670"/>
                    <a:pt x="2143" y="1072"/>
                  </a:cubicBezTo>
                  <a:cubicBezTo>
                    <a:pt x="2112" y="473"/>
                    <a:pt x="1639" y="1"/>
                    <a:pt x="107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9"/>
            <p:cNvSpPr/>
            <p:nvPr/>
          </p:nvSpPr>
          <p:spPr>
            <a:xfrm>
              <a:off x="-46772025" y="2701925"/>
              <a:ext cx="300900" cy="300900"/>
            </a:xfrm>
            <a:custGeom>
              <a:avLst/>
              <a:gdLst/>
              <a:ahLst/>
              <a:cxnLst/>
              <a:rect l="l" t="t" r="r" b="b"/>
              <a:pathLst>
                <a:path w="12036" h="12036" extrusionOk="0">
                  <a:moveTo>
                    <a:pt x="6365" y="1482"/>
                  </a:moveTo>
                  <a:cubicBezTo>
                    <a:pt x="8602" y="1639"/>
                    <a:pt x="10429" y="3466"/>
                    <a:pt x="10587" y="5672"/>
                  </a:cubicBezTo>
                  <a:lnTo>
                    <a:pt x="9862" y="5672"/>
                  </a:lnTo>
                  <a:cubicBezTo>
                    <a:pt x="9704" y="3813"/>
                    <a:pt x="8224" y="2301"/>
                    <a:pt x="6365" y="2143"/>
                  </a:cubicBezTo>
                  <a:lnTo>
                    <a:pt x="6365" y="1482"/>
                  </a:lnTo>
                  <a:close/>
                  <a:moveTo>
                    <a:pt x="5703" y="1482"/>
                  </a:moveTo>
                  <a:lnTo>
                    <a:pt x="5703" y="2206"/>
                  </a:lnTo>
                  <a:cubicBezTo>
                    <a:pt x="3845" y="2364"/>
                    <a:pt x="2364" y="3844"/>
                    <a:pt x="2206" y="5703"/>
                  </a:cubicBezTo>
                  <a:lnTo>
                    <a:pt x="1482" y="5703"/>
                  </a:lnTo>
                  <a:cubicBezTo>
                    <a:pt x="1639" y="3466"/>
                    <a:pt x="3466" y="1639"/>
                    <a:pt x="5703" y="1482"/>
                  </a:cubicBezTo>
                  <a:close/>
                  <a:moveTo>
                    <a:pt x="6365" y="2868"/>
                  </a:moveTo>
                  <a:cubicBezTo>
                    <a:pt x="7814" y="3025"/>
                    <a:pt x="9011" y="4191"/>
                    <a:pt x="9169" y="5672"/>
                  </a:cubicBezTo>
                  <a:lnTo>
                    <a:pt x="8854" y="5672"/>
                  </a:lnTo>
                  <a:cubicBezTo>
                    <a:pt x="8665" y="5672"/>
                    <a:pt x="8507" y="5829"/>
                    <a:pt x="8507" y="6018"/>
                  </a:cubicBezTo>
                  <a:cubicBezTo>
                    <a:pt x="8507" y="6207"/>
                    <a:pt x="8665" y="6365"/>
                    <a:pt x="8854" y="6365"/>
                  </a:cubicBezTo>
                  <a:lnTo>
                    <a:pt x="9169" y="6365"/>
                  </a:lnTo>
                  <a:cubicBezTo>
                    <a:pt x="9011" y="7814"/>
                    <a:pt x="7846" y="9011"/>
                    <a:pt x="6365" y="9169"/>
                  </a:cubicBezTo>
                  <a:lnTo>
                    <a:pt x="6365" y="8854"/>
                  </a:lnTo>
                  <a:cubicBezTo>
                    <a:pt x="6365" y="8665"/>
                    <a:pt x="6207" y="8507"/>
                    <a:pt x="6018" y="8507"/>
                  </a:cubicBezTo>
                  <a:cubicBezTo>
                    <a:pt x="5829" y="8507"/>
                    <a:pt x="5672" y="8665"/>
                    <a:pt x="5672" y="8854"/>
                  </a:cubicBezTo>
                  <a:lnTo>
                    <a:pt x="5672" y="9169"/>
                  </a:lnTo>
                  <a:cubicBezTo>
                    <a:pt x="4223" y="9011"/>
                    <a:pt x="3025" y="7814"/>
                    <a:pt x="2868" y="6365"/>
                  </a:cubicBezTo>
                  <a:lnTo>
                    <a:pt x="3183" y="6365"/>
                  </a:lnTo>
                  <a:cubicBezTo>
                    <a:pt x="3372" y="6365"/>
                    <a:pt x="3529" y="6207"/>
                    <a:pt x="3529" y="6018"/>
                  </a:cubicBezTo>
                  <a:cubicBezTo>
                    <a:pt x="3529" y="5829"/>
                    <a:pt x="3372" y="5672"/>
                    <a:pt x="3183" y="5672"/>
                  </a:cubicBezTo>
                  <a:lnTo>
                    <a:pt x="2868" y="5672"/>
                  </a:lnTo>
                  <a:cubicBezTo>
                    <a:pt x="3025" y="4191"/>
                    <a:pt x="4191" y="3025"/>
                    <a:pt x="5672" y="2868"/>
                  </a:cubicBezTo>
                  <a:lnTo>
                    <a:pt x="5672" y="3183"/>
                  </a:lnTo>
                  <a:cubicBezTo>
                    <a:pt x="5672" y="3372"/>
                    <a:pt x="5829" y="3529"/>
                    <a:pt x="6018" y="3529"/>
                  </a:cubicBezTo>
                  <a:cubicBezTo>
                    <a:pt x="6207" y="3529"/>
                    <a:pt x="6365" y="3372"/>
                    <a:pt x="6365" y="3183"/>
                  </a:cubicBezTo>
                  <a:lnTo>
                    <a:pt x="6365" y="2868"/>
                  </a:lnTo>
                  <a:close/>
                  <a:moveTo>
                    <a:pt x="2206" y="6365"/>
                  </a:moveTo>
                  <a:cubicBezTo>
                    <a:pt x="2364" y="8224"/>
                    <a:pt x="3845" y="9704"/>
                    <a:pt x="5703" y="9862"/>
                  </a:cubicBezTo>
                  <a:lnTo>
                    <a:pt x="5703" y="10586"/>
                  </a:lnTo>
                  <a:cubicBezTo>
                    <a:pt x="3466" y="10429"/>
                    <a:pt x="1639" y="8602"/>
                    <a:pt x="1482" y="6365"/>
                  </a:cubicBezTo>
                  <a:close/>
                  <a:moveTo>
                    <a:pt x="10618" y="6365"/>
                  </a:moveTo>
                  <a:cubicBezTo>
                    <a:pt x="10429" y="8602"/>
                    <a:pt x="8602" y="10429"/>
                    <a:pt x="6396" y="10586"/>
                  </a:cubicBezTo>
                  <a:lnTo>
                    <a:pt x="6396" y="9862"/>
                  </a:lnTo>
                  <a:cubicBezTo>
                    <a:pt x="8255" y="9704"/>
                    <a:pt x="9767" y="8224"/>
                    <a:pt x="9925" y="6365"/>
                  </a:cubicBezTo>
                  <a:close/>
                  <a:moveTo>
                    <a:pt x="6018" y="1"/>
                  </a:moveTo>
                  <a:cubicBezTo>
                    <a:pt x="5829" y="1"/>
                    <a:pt x="5672" y="158"/>
                    <a:pt x="5672" y="347"/>
                  </a:cubicBezTo>
                  <a:lnTo>
                    <a:pt x="5672" y="725"/>
                  </a:lnTo>
                  <a:cubicBezTo>
                    <a:pt x="4412" y="820"/>
                    <a:pt x="3183" y="1356"/>
                    <a:pt x="2269" y="2269"/>
                  </a:cubicBezTo>
                  <a:cubicBezTo>
                    <a:pt x="1387" y="3183"/>
                    <a:pt x="820" y="4348"/>
                    <a:pt x="757" y="5672"/>
                  </a:cubicBezTo>
                  <a:lnTo>
                    <a:pt x="347" y="5672"/>
                  </a:lnTo>
                  <a:cubicBezTo>
                    <a:pt x="158" y="5672"/>
                    <a:pt x="1" y="5829"/>
                    <a:pt x="1" y="6018"/>
                  </a:cubicBezTo>
                  <a:cubicBezTo>
                    <a:pt x="1" y="6207"/>
                    <a:pt x="158" y="6365"/>
                    <a:pt x="347" y="6365"/>
                  </a:cubicBezTo>
                  <a:lnTo>
                    <a:pt x="757" y="6365"/>
                  </a:lnTo>
                  <a:cubicBezTo>
                    <a:pt x="820" y="7625"/>
                    <a:pt x="1387" y="8854"/>
                    <a:pt x="2269" y="9767"/>
                  </a:cubicBezTo>
                  <a:cubicBezTo>
                    <a:pt x="3183" y="10649"/>
                    <a:pt x="4380" y="11217"/>
                    <a:pt x="5672" y="11280"/>
                  </a:cubicBezTo>
                  <a:lnTo>
                    <a:pt x="5672" y="11689"/>
                  </a:lnTo>
                  <a:cubicBezTo>
                    <a:pt x="5672" y="11878"/>
                    <a:pt x="5829" y="12036"/>
                    <a:pt x="6018" y="12036"/>
                  </a:cubicBezTo>
                  <a:cubicBezTo>
                    <a:pt x="6207" y="12036"/>
                    <a:pt x="6365" y="11878"/>
                    <a:pt x="6365" y="11689"/>
                  </a:cubicBezTo>
                  <a:lnTo>
                    <a:pt x="6365" y="11280"/>
                  </a:lnTo>
                  <a:cubicBezTo>
                    <a:pt x="7625" y="11217"/>
                    <a:pt x="8854" y="10649"/>
                    <a:pt x="9767" y="9767"/>
                  </a:cubicBezTo>
                  <a:cubicBezTo>
                    <a:pt x="10681" y="8854"/>
                    <a:pt x="11217" y="7656"/>
                    <a:pt x="11280" y="6365"/>
                  </a:cubicBezTo>
                  <a:lnTo>
                    <a:pt x="11689" y="6365"/>
                  </a:lnTo>
                  <a:cubicBezTo>
                    <a:pt x="11878" y="6365"/>
                    <a:pt x="12036" y="6207"/>
                    <a:pt x="12036" y="6018"/>
                  </a:cubicBezTo>
                  <a:cubicBezTo>
                    <a:pt x="12036" y="5829"/>
                    <a:pt x="11878" y="5672"/>
                    <a:pt x="11689" y="5672"/>
                  </a:cubicBezTo>
                  <a:lnTo>
                    <a:pt x="11280" y="5672"/>
                  </a:lnTo>
                  <a:cubicBezTo>
                    <a:pt x="11217" y="4411"/>
                    <a:pt x="10650" y="3183"/>
                    <a:pt x="9767" y="2269"/>
                  </a:cubicBezTo>
                  <a:cubicBezTo>
                    <a:pt x="8854" y="1356"/>
                    <a:pt x="7688" y="820"/>
                    <a:pt x="6365" y="725"/>
                  </a:cubicBezTo>
                  <a:lnTo>
                    <a:pt x="6365" y="347"/>
                  </a:lnTo>
                  <a:cubicBezTo>
                    <a:pt x="6365" y="158"/>
                    <a:pt x="6207" y="1"/>
                    <a:pt x="601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39"/>
          <p:cNvSpPr txBox="1">
            <a:spLocks noGrp="1"/>
          </p:cNvSpPr>
          <p:nvPr>
            <p:ph type="body" idx="4294967295"/>
          </p:nvPr>
        </p:nvSpPr>
        <p:spPr>
          <a:xfrm>
            <a:off x="2351350" y="1722900"/>
            <a:ext cx="20430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63A9FB"/>
                </a:solidFill>
                <a:latin typeface="Montserrat SemiBold"/>
                <a:ea typeface="Montserrat SemiBold"/>
                <a:cs typeface="Montserrat SemiBold"/>
                <a:sym typeface="Montserrat SemiBold"/>
              </a:rPr>
              <a:t>State(s)</a:t>
            </a:r>
            <a:br>
              <a:rPr lang="es">
                <a:solidFill>
                  <a:srgbClr val="252525"/>
                </a:solidFill>
                <a:latin typeface="Montserrat SemiBold"/>
                <a:ea typeface="Montserrat SemiBold"/>
                <a:cs typeface="Montserrat SemiBold"/>
                <a:sym typeface="Montserrat SemiBold"/>
              </a:rPr>
            </a:br>
            <a:r>
              <a:rPr lang="es" sz="1200">
                <a:solidFill>
                  <a:srgbClr val="252525"/>
                </a:solidFill>
                <a:latin typeface="Montserrat"/>
                <a:ea typeface="Montserrat"/>
                <a:cs typeface="Montserrat"/>
                <a:sym typeface="Montserrat"/>
              </a:rPr>
              <a:t>Users can edit and switch between multiple states</a:t>
            </a:r>
            <a:endParaRPr sz="1200">
              <a:solidFill>
                <a:srgbClr val="252525"/>
              </a:solidFill>
              <a:latin typeface="Montserrat"/>
              <a:ea typeface="Montserrat"/>
              <a:cs typeface="Montserrat"/>
              <a:sym typeface="Montserrat"/>
            </a:endParaRPr>
          </a:p>
        </p:txBody>
      </p:sp>
      <p:grpSp>
        <p:nvGrpSpPr>
          <p:cNvPr id="340" name="Google Shape;340;p39"/>
          <p:cNvGrpSpPr/>
          <p:nvPr/>
        </p:nvGrpSpPr>
        <p:grpSpPr>
          <a:xfrm>
            <a:off x="3085146" y="1119943"/>
            <a:ext cx="575416" cy="576118"/>
            <a:chOff x="-6696925" y="3272575"/>
            <a:chExt cx="307200" cy="291425"/>
          </a:xfrm>
        </p:grpSpPr>
        <p:sp>
          <p:nvSpPr>
            <p:cNvPr id="341" name="Google Shape;341;p39"/>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9"/>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39"/>
          <p:cNvSpPr txBox="1">
            <a:spLocks noGrp="1"/>
          </p:cNvSpPr>
          <p:nvPr>
            <p:ph type="body" idx="4294967295"/>
          </p:nvPr>
        </p:nvSpPr>
        <p:spPr>
          <a:xfrm>
            <a:off x="2351375" y="3573025"/>
            <a:ext cx="20430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rgbClr val="63A9FB"/>
                </a:solidFill>
                <a:latin typeface="Montserrat SemiBold"/>
                <a:ea typeface="Montserrat SemiBold"/>
                <a:cs typeface="Montserrat SemiBold"/>
                <a:sym typeface="Montserrat SemiBold"/>
              </a:rPr>
              <a:t>Fly To</a:t>
            </a:r>
            <a:br>
              <a:rPr lang="es">
                <a:solidFill>
                  <a:srgbClr val="252525"/>
                </a:solidFill>
                <a:latin typeface="Montserrat SemiBold"/>
                <a:ea typeface="Montserrat SemiBold"/>
                <a:cs typeface="Montserrat SemiBold"/>
                <a:sym typeface="Montserrat SemiBold"/>
              </a:rPr>
            </a:br>
            <a:r>
              <a:rPr lang="es" sz="1200">
                <a:solidFill>
                  <a:srgbClr val="252525"/>
                </a:solidFill>
                <a:latin typeface="Montserrat"/>
                <a:ea typeface="Montserrat"/>
                <a:cs typeface="Montserrat"/>
                <a:sym typeface="Montserrat"/>
              </a:rPr>
              <a:t>Users can easily pan to a location in the map without having to use the mouse to drag</a:t>
            </a:r>
            <a:endParaRPr sz="1200">
              <a:solidFill>
                <a:srgbClr val="252525"/>
              </a:solidFill>
              <a:latin typeface="Montserrat"/>
              <a:ea typeface="Montserrat"/>
              <a:cs typeface="Montserrat"/>
              <a:sym typeface="Montserrat"/>
            </a:endParaRPr>
          </a:p>
        </p:txBody>
      </p:sp>
      <p:pic>
        <p:nvPicPr>
          <p:cNvPr id="344" name="Google Shape;344;p39"/>
          <p:cNvPicPr preferRelativeResize="0"/>
          <p:nvPr/>
        </p:nvPicPr>
        <p:blipFill>
          <a:blip r:embed="rId3">
            <a:alphaModFix/>
          </a:blip>
          <a:stretch>
            <a:fillRect/>
          </a:stretch>
        </p:blipFill>
        <p:spPr>
          <a:xfrm>
            <a:off x="3045388" y="3016100"/>
            <a:ext cx="548700" cy="548700"/>
          </a:xfrm>
          <a:prstGeom prst="rect">
            <a:avLst/>
          </a:prstGeom>
          <a:noFill/>
          <a:ln>
            <a:noFill/>
          </a:ln>
        </p:spPr>
      </p:pic>
      <p:sp>
        <p:nvSpPr>
          <p:cNvPr id="345" name="Google Shape;345;p39"/>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Aldo Gil</a:t>
            </a:r>
            <a:endParaRPr>
              <a:latin typeface="Montserrat Light"/>
              <a:ea typeface="Montserrat Light"/>
              <a:cs typeface="Montserrat Light"/>
              <a:sym typeface="Montserrat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17</a:t>
            </a:fld>
            <a:endParaRPr/>
          </a:p>
        </p:txBody>
      </p:sp>
      <p:sp>
        <p:nvSpPr>
          <p:cNvPr id="351" name="Google Shape;351;p40"/>
          <p:cNvSpPr txBox="1">
            <a:spLocks noGrp="1"/>
          </p:cNvSpPr>
          <p:nvPr>
            <p:ph type="title"/>
          </p:nvPr>
        </p:nvSpPr>
        <p:spPr>
          <a:xfrm>
            <a:off x="726100" y="115475"/>
            <a:ext cx="3528000" cy="95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Collaborative </a:t>
            </a:r>
            <a:r>
              <a:rPr lang="es">
                <a:solidFill>
                  <a:schemeClr val="dk1"/>
                </a:solidFill>
                <a:latin typeface="Montserrat SemiBold"/>
                <a:ea typeface="Montserrat SemiBold"/>
                <a:cs typeface="Montserrat SemiBold"/>
                <a:sym typeface="Montserrat SemiBold"/>
              </a:rPr>
              <a:t>Rooms</a:t>
            </a:r>
            <a:endParaRPr>
              <a:solidFill>
                <a:schemeClr val="dk1"/>
              </a:solidFill>
              <a:latin typeface="Montserrat SemiBold"/>
              <a:ea typeface="Montserrat SemiBold"/>
              <a:cs typeface="Montserrat SemiBold"/>
              <a:sym typeface="Montserrat SemiBold"/>
            </a:endParaRPr>
          </a:p>
        </p:txBody>
      </p:sp>
      <p:sp>
        <p:nvSpPr>
          <p:cNvPr id="352" name="Google Shape;352;p40"/>
          <p:cNvSpPr txBox="1">
            <a:spLocks noGrp="1"/>
          </p:cNvSpPr>
          <p:nvPr>
            <p:ph type="subTitle" idx="4"/>
          </p:nvPr>
        </p:nvSpPr>
        <p:spPr>
          <a:xfrm>
            <a:off x="1107300" y="1396313"/>
            <a:ext cx="3399300" cy="1066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sz="1700">
                <a:solidFill>
                  <a:srgbClr val="252525"/>
                </a:solidFill>
                <a:latin typeface="Montserrat SemiBold"/>
                <a:ea typeface="Montserrat SemiBold"/>
                <a:cs typeface="Montserrat SemiBold"/>
                <a:sym typeface="Montserrat SemiBold"/>
              </a:rPr>
              <a:t>Accomplishments</a:t>
            </a:r>
            <a:endParaRPr sz="1700">
              <a:solidFill>
                <a:srgbClr val="252525"/>
              </a:solidFill>
              <a:latin typeface="Montserrat SemiBold"/>
              <a:ea typeface="Montserrat SemiBold"/>
              <a:cs typeface="Montserrat SemiBold"/>
              <a:sym typeface="Montserrat SemiBold"/>
            </a:endParaRPr>
          </a:p>
          <a:p>
            <a:pPr marL="457200" marR="0" lvl="0" indent="-317500" algn="l" rtl="0">
              <a:lnSpc>
                <a:spcPct val="100000"/>
              </a:lnSpc>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Users are able to join or create rooms for collaboration</a:t>
            </a:r>
            <a:endParaRPr>
              <a:solidFill>
                <a:srgbClr val="252525"/>
              </a:solidFill>
              <a:latin typeface="Montserrat"/>
              <a:ea typeface="Montserrat"/>
              <a:cs typeface="Montserrat"/>
              <a:sym typeface="Montserrat"/>
            </a:endParaRPr>
          </a:p>
          <a:p>
            <a:pPr marL="457200" marR="0" lvl="0" indent="-317500" algn="l" rtl="0">
              <a:lnSpc>
                <a:spcPct val="100000"/>
              </a:lnSpc>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Users are able to see other users that are within the same room</a:t>
            </a:r>
            <a:endParaRPr>
              <a:solidFill>
                <a:srgbClr val="252525"/>
              </a:solidFill>
              <a:latin typeface="Montserrat"/>
              <a:ea typeface="Montserrat"/>
              <a:cs typeface="Montserrat"/>
              <a:sym typeface="Montserrat"/>
            </a:endParaRPr>
          </a:p>
        </p:txBody>
      </p:sp>
      <p:sp>
        <p:nvSpPr>
          <p:cNvPr id="353" name="Google Shape;353;p40"/>
          <p:cNvSpPr txBox="1">
            <a:spLocks noGrp="1"/>
          </p:cNvSpPr>
          <p:nvPr>
            <p:ph type="subTitle" idx="4"/>
          </p:nvPr>
        </p:nvSpPr>
        <p:spPr>
          <a:xfrm>
            <a:off x="1000950" y="2791750"/>
            <a:ext cx="3612000" cy="164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How It Works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Open the room module located in the menu</a:t>
            </a:r>
            <a:endParaRPr>
              <a:solidFill>
                <a:srgbClr val="252525"/>
              </a:solidFill>
              <a:latin typeface="Montserrat"/>
              <a:ea typeface="Montserrat"/>
              <a:cs typeface="Montserrat"/>
              <a:sym typeface="Montserrat"/>
            </a:endParaRPr>
          </a:p>
          <a:p>
            <a:pPr marL="457200" lvl="0" indent="-304800" algn="l" rtl="0">
              <a:spcBef>
                <a:spcPts val="0"/>
              </a:spcBef>
              <a:spcAft>
                <a:spcPts val="0"/>
              </a:spcAft>
              <a:buSzPts val="1200"/>
              <a:buChar char="-"/>
            </a:pPr>
            <a:r>
              <a:rPr lang="es">
                <a:solidFill>
                  <a:srgbClr val="252525"/>
                </a:solidFill>
                <a:latin typeface="Montserrat"/>
                <a:ea typeface="Montserrat"/>
                <a:cs typeface="Montserrat"/>
                <a:sym typeface="Montserrat"/>
              </a:rPr>
              <a:t>Creating a room will generate a session ID </a:t>
            </a:r>
            <a:endParaRPr>
              <a:solidFill>
                <a:srgbClr val="252525"/>
              </a:solidFill>
              <a:latin typeface="Montserrat"/>
              <a:ea typeface="Montserrat"/>
              <a:cs typeface="Montserrat"/>
              <a:sym typeface="Montserrat"/>
            </a:endParaRPr>
          </a:p>
          <a:p>
            <a:pPr marL="457200" lvl="0" indent="-304800" algn="l" rtl="0">
              <a:spcBef>
                <a:spcPts val="0"/>
              </a:spcBef>
              <a:spcAft>
                <a:spcPts val="0"/>
              </a:spcAft>
              <a:buSzPts val="1200"/>
              <a:buChar char="-"/>
            </a:pPr>
            <a:r>
              <a:rPr lang="es">
                <a:solidFill>
                  <a:srgbClr val="252525"/>
                </a:solidFill>
                <a:latin typeface="Montserrat"/>
                <a:ea typeface="Montserrat"/>
                <a:cs typeface="Montserrat"/>
                <a:sym typeface="Montserrat"/>
              </a:rPr>
              <a:t>Joining a room will require a session ID</a:t>
            </a:r>
            <a:endParaRPr>
              <a:solidFill>
                <a:srgbClr val="252525"/>
              </a:solidFill>
              <a:latin typeface="Montserrat"/>
              <a:ea typeface="Montserrat"/>
              <a:cs typeface="Montserrat"/>
              <a:sym typeface="Montserrat"/>
            </a:endParaRPr>
          </a:p>
          <a:p>
            <a:pPr marL="457200" lvl="0" indent="-304800" algn="l" rtl="0">
              <a:spcBef>
                <a:spcPts val="0"/>
              </a:spcBef>
              <a:spcAft>
                <a:spcPts val="0"/>
              </a:spcAft>
              <a:buSzPts val="1200"/>
              <a:buChar char="-"/>
            </a:pPr>
            <a:r>
              <a:rPr lang="es">
                <a:solidFill>
                  <a:srgbClr val="252525"/>
                </a:solidFill>
                <a:latin typeface="Montserrat"/>
                <a:ea typeface="Montserrat"/>
                <a:cs typeface="Montserrat"/>
                <a:sym typeface="Montserrat"/>
              </a:rPr>
              <a:t>Participants are then showed within the same menu component</a:t>
            </a:r>
            <a:endParaRPr>
              <a:solidFill>
                <a:srgbClr val="252525"/>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700" b="1">
              <a:solidFill>
                <a:srgbClr val="252525"/>
              </a:solidFill>
              <a:latin typeface="Montserrat"/>
              <a:ea typeface="Montserrat"/>
              <a:cs typeface="Montserrat"/>
              <a:sym typeface="Montserrat"/>
            </a:endParaRPr>
          </a:p>
        </p:txBody>
      </p:sp>
      <p:pic>
        <p:nvPicPr>
          <p:cNvPr id="354" name="Google Shape;354;p40"/>
          <p:cNvPicPr preferRelativeResize="0"/>
          <p:nvPr/>
        </p:nvPicPr>
        <p:blipFill rotWithShape="1">
          <a:blip r:embed="rId3">
            <a:alphaModFix/>
          </a:blip>
          <a:srcRect l="1816"/>
          <a:stretch/>
        </p:blipFill>
        <p:spPr>
          <a:xfrm>
            <a:off x="5548965" y="534325"/>
            <a:ext cx="2885050" cy="1416650"/>
          </a:xfrm>
          <a:prstGeom prst="rect">
            <a:avLst/>
          </a:prstGeom>
          <a:noFill/>
          <a:ln>
            <a:noFill/>
          </a:ln>
          <a:effectLst>
            <a:outerShdw blurRad="57150" dist="19050" dir="5400000" algn="bl" rotWithShape="0">
              <a:srgbClr val="000000">
                <a:alpha val="50000"/>
              </a:srgbClr>
            </a:outerShdw>
          </a:effectLst>
        </p:spPr>
      </p:pic>
      <p:pic>
        <p:nvPicPr>
          <p:cNvPr id="355" name="Google Shape;355;p40"/>
          <p:cNvPicPr preferRelativeResize="0"/>
          <p:nvPr/>
        </p:nvPicPr>
        <p:blipFill>
          <a:blip r:embed="rId4">
            <a:alphaModFix/>
          </a:blip>
          <a:stretch>
            <a:fillRect/>
          </a:stretch>
        </p:blipFill>
        <p:spPr>
          <a:xfrm>
            <a:off x="5728088" y="2336550"/>
            <a:ext cx="2526825" cy="1827300"/>
          </a:xfrm>
          <a:prstGeom prst="rect">
            <a:avLst/>
          </a:prstGeom>
          <a:noFill/>
          <a:ln>
            <a:noFill/>
          </a:ln>
          <a:effectLst>
            <a:outerShdw blurRad="57150" dist="19050" dir="5400000" algn="bl" rotWithShape="0">
              <a:srgbClr val="000000">
                <a:alpha val="50000"/>
              </a:srgbClr>
            </a:outerShdw>
          </a:effectLst>
        </p:spPr>
      </p:pic>
      <p:grpSp>
        <p:nvGrpSpPr>
          <p:cNvPr id="356" name="Google Shape;356;p40"/>
          <p:cNvGrpSpPr/>
          <p:nvPr/>
        </p:nvGrpSpPr>
        <p:grpSpPr>
          <a:xfrm>
            <a:off x="150686" y="303364"/>
            <a:ext cx="575416" cy="576112"/>
            <a:chOff x="-61784125" y="1931250"/>
            <a:chExt cx="316650" cy="317050"/>
          </a:xfrm>
        </p:grpSpPr>
        <p:sp>
          <p:nvSpPr>
            <p:cNvPr id="357" name="Google Shape;357;p40"/>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40"/>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Aldo Gil</a:t>
            </a:r>
            <a:endParaRPr>
              <a:latin typeface="Montserrat Light"/>
              <a:ea typeface="Montserrat Light"/>
              <a:cs typeface="Montserrat Light"/>
              <a:sym typeface="Montserrat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p4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18</a:t>
            </a:fld>
            <a:endParaRPr/>
          </a:p>
        </p:txBody>
      </p:sp>
      <p:sp>
        <p:nvSpPr>
          <p:cNvPr id="367" name="Google Shape;367;p41"/>
          <p:cNvSpPr txBox="1">
            <a:spLocks noGrp="1"/>
          </p:cNvSpPr>
          <p:nvPr>
            <p:ph type="subTitle" idx="4"/>
          </p:nvPr>
        </p:nvSpPr>
        <p:spPr>
          <a:xfrm>
            <a:off x="894600" y="1109375"/>
            <a:ext cx="3399300" cy="10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Accomplishments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Users are able to use multiple markup tools that include multi line, freehand and shapes</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These markup tools provide customization for color and width</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All users in a room can see these drawings updated in real-time</a:t>
            </a:r>
            <a:endParaRPr sz="1700" b="1">
              <a:solidFill>
                <a:srgbClr val="252525"/>
              </a:solidFill>
              <a:latin typeface="Montserrat"/>
              <a:ea typeface="Montserrat"/>
              <a:cs typeface="Montserrat"/>
              <a:sym typeface="Montserrat"/>
            </a:endParaRPr>
          </a:p>
        </p:txBody>
      </p:sp>
      <p:sp>
        <p:nvSpPr>
          <p:cNvPr id="368" name="Google Shape;368;p41"/>
          <p:cNvSpPr txBox="1">
            <a:spLocks noGrp="1"/>
          </p:cNvSpPr>
          <p:nvPr>
            <p:ph type="subTitle" idx="4"/>
          </p:nvPr>
        </p:nvSpPr>
        <p:spPr>
          <a:xfrm>
            <a:off x="894600" y="2864450"/>
            <a:ext cx="3612000" cy="164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How It Works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Select a tool under the tools component</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Customize color and width once tool is selected</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Drawing on the map</a:t>
            </a:r>
            <a:endParaRPr>
              <a:solidFill>
                <a:srgbClr val="252525"/>
              </a:solidFill>
              <a:latin typeface="Montserrat"/>
              <a:ea typeface="Montserrat"/>
              <a:cs typeface="Montserrat"/>
              <a:sym typeface="Montserrat"/>
            </a:endParaRPr>
          </a:p>
          <a:p>
            <a:pPr marL="0" lvl="0" indent="0" algn="l" rtl="0">
              <a:spcBef>
                <a:spcPts val="0"/>
              </a:spcBef>
              <a:spcAft>
                <a:spcPts val="0"/>
              </a:spcAft>
              <a:buNone/>
            </a:pPr>
            <a:endParaRPr sz="1700" b="1">
              <a:solidFill>
                <a:srgbClr val="252525"/>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700" b="1">
              <a:solidFill>
                <a:srgbClr val="252525"/>
              </a:solidFill>
              <a:latin typeface="Montserrat"/>
              <a:ea typeface="Montserrat"/>
              <a:cs typeface="Montserrat"/>
              <a:sym typeface="Montserrat"/>
            </a:endParaRPr>
          </a:p>
        </p:txBody>
      </p:sp>
      <p:pic>
        <p:nvPicPr>
          <p:cNvPr id="369" name="Google Shape;369;p41"/>
          <p:cNvPicPr preferRelativeResize="0"/>
          <p:nvPr/>
        </p:nvPicPr>
        <p:blipFill rotWithShape="1">
          <a:blip r:embed="rId3">
            <a:alphaModFix/>
          </a:blip>
          <a:srcRect l="1322"/>
          <a:stretch/>
        </p:blipFill>
        <p:spPr>
          <a:xfrm>
            <a:off x="5308887" y="1625075"/>
            <a:ext cx="3514125" cy="1893350"/>
          </a:xfrm>
          <a:prstGeom prst="rect">
            <a:avLst/>
          </a:prstGeom>
          <a:noFill/>
          <a:ln>
            <a:noFill/>
          </a:ln>
          <a:effectLst>
            <a:outerShdw blurRad="57150" dist="19050" dir="5400000" algn="bl" rotWithShape="0">
              <a:srgbClr val="000000">
                <a:alpha val="50000"/>
              </a:srgbClr>
            </a:outerShdw>
          </a:effectLst>
        </p:spPr>
      </p:pic>
      <p:grpSp>
        <p:nvGrpSpPr>
          <p:cNvPr id="370" name="Google Shape;370;p41"/>
          <p:cNvGrpSpPr/>
          <p:nvPr/>
        </p:nvGrpSpPr>
        <p:grpSpPr>
          <a:xfrm>
            <a:off x="86907" y="190918"/>
            <a:ext cx="548689" cy="543216"/>
            <a:chOff x="-12661600" y="1640225"/>
            <a:chExt cx="354450" cy="352875"/>
          </a:xfrm>
        </p:grpSpPr>
        <p:sp>
          <p:nvSpPr>
            <p:cNvPr id="371" name="Google Shape;371;p41"/>
            <p:cNvSpPr/>
            <p:nvPr/>
          </p:nvSpPr>
          <p:spPr>
            <a:xfrm>
              <a:off x="-12661600" y="1764675"/>
              <a:ext cx="188275" cy="228425"/>
            </a:xfrm>
            <a:custGeom>
              <a:avLst/>
              <a:gdLst/>
              <a:ahLst/>
              <a:cxnLst/>
              <a:rect l="l" t="t" r="r" b="b"/>
              <a:pathLst>
                <a:path w="7531" h="9137" extrusionOk="0">
                  <a:moveTo>
                    <a:pt x="5451" y="819"/>
                  </a:moveTo>
                  <a:cubicBezTo>
                    <a:pt x="5672" y="819"/>
                    <a:pt x="5829" y="1008"/>
                    <a:pt x="5829" y="1229"/>
                  </a:cubicBezTo>
                  <a:cubicBezTo>
                    <a:pt x="5829" y="1481"/>
                    <a:pt x="5640" y="1670"/>
                    <a:pt x="5451" y="1670"/>
                  </a:cubicBezTo>
                  <a:lnTo>
                    <a:pt x="2112" y="1670"/>
                  </a:lnTo>
                  <a:cubicBezTo>
                    <a:pt x="1860" y="1670"/>
                    <a:pt x="1671" y="1481"/>
                    <a:pt x="1671" y="1229"/>
                  </a:cubicBezTo>
                  <a:cubicBezTo>
                    <a:pt x="1671" y="1008"/>
                    <a:pt x="1860" y="819"/>
                    <a:pt x="2112" y="819"/>
                  </a:cubicBezTo>
                  <a:close/>
                  <a:moveTo>
                    <a:pt x="5010" y="2457"/>
                  </a:moveTo>
                  <a:lnTo>
                    <a:pt x="5010" y="3308"/>
                  </a:lnTo>
                  <a:lnTo>
                    <a:pt x="2490" y="3308"/>
                  </a:lnTo>
                  <a:lnTo>
                    <a:pt x="2490" y="2457"/>
                  </a:lnTo>
                  <a:close/>
                  <a:moveTo>
                    <a:pt x="5325" y="4159"/>
                  </a:moveTo>
                  <a:lnTo>
                    <a:pt x="6428" y="4726"/>
                  </a:lnTo>
                  <a:cubicBezTo>
                    <a:pt x="6585" y="4789"/>
                    <a:pt x="6680" y="4915"/>
                    <a:pt x="6680" y="5072"/>
                  </a:cubicBezTo>
                  <a:lnTo>
                    <a:pt x="6680" y="7876"/>
                  </a:lnTo>
                  <a:cubicBezTo>
                    <a:pt x="6680" y="8097"/>
                    <a:pt x="6459" y="8286"/>
                    <a:pt x="6239" y="8286"/>
                  </a:cubicBezTo>
                  <a:lnTo>
                    <a:pt x="1229" y="8286"/>
                  </a:lnTo>
                  <a:cubicBezTo>
                    <a:pt x="1009" y="8286"/>
                    <a:pt x="788" y="8097"/>
                    <a:pt x="788" y="7876"/>
                  </a:cubicBezTo>
                  <a:lnTo>
                    <a:pt x="788" y="5072"/>
                  </a:lnTo>
                  <a:lnTo>
                    <a:pt x="851" y="5072"/>
                  </a:lnTo>
                  <a:cubicBezTo>
                    <a:pt x="851" y="4915"/>
                    <a:pt x="914" y="4757"/>
                    <a:pt x="1072" y="4726"/>
                  </a:cubicBezTo>
                  <a:lnTo>
                    <a:pt x="2175" y="4159"/>
                  </a:lnTo>
                  <a:close/>
                  <a:moveTo>
                    <a:pt x="2112" y="0"/>
                  </a:moveTo>
                  <a:cubicBezTo>
                    <a:pt x="1418" y="0"/>
                    <a:pt x="851" y="536"/>
                    <a:pt x="851" y="1260"/>
                  </a:cubicBezTo>
                  <a:cubicBezTo>
                    <a:pt x="851" y="1796"/>
                    <a:pt x="1198" y="2237"/>
                    <a:pt x="1671" y="2426"/>
                  </a:cubicBezTo>
                  <a:lnTo>
                    <a:pt x="1671" y="3497"/>
                  </a:lnTo>
                  <a:lnTo>
                    <a:pt x="694" y="3970"/>
                  </a:lnTo>
                  <a:cubicBezTo>
                    <a:pt x="253" y="4159"/>
                    <a:pt x="1" y="4600"/>
                    <a:pt x="1" y="5072"/>
                  </a:cubicBezTo>
                  <a:lnTo>
                    <a:pt x="1" y="7876"/>
                  </a:lnTo>
                  <a:cubicBezTo>
                    <a:pt x="1" y="8538"/>
                    <a:pt x="568" y="9136"/>
                    <a:pt x="1261" y="9136"/>
                  </a:cubicBezTo>
                  <a:lnTo>
                    <a:pt x="6270" y="9136"/>
                  </a:lnTo>
                  <a:cubicBezTo>
                    <a:pt x="6963" y="9136"/>
                    <a:pt x="7530" y="8538"/>
                    <a:pt x="7530" y="7876"/>
                  </a:cubicBezTo>
                  <a:lnTo>
                    <a:pt x="7530" y="5072"/>
                  </a:lnTo>
                  <a:cubicBezTo>
                    <a:pt x="7530" y="4600"/>
                    <a:pt x="7247" y="4159"/>
                    <a:pt x="6869" y="3970"/>
                  </a:cubicBezTo>
                  <a:lnTo>
                    <a:pt x="5892" y="3497"/>
                  </a:lnTo>
                  <a:lnTo>
                    <a:pt x="5892" y="2426"/>
                  </a:lnTo>
                  <a:cubicBezTo>
                    <a:pt x="6365" y="2268"/>
                    <a:pt x="6711" y="1796"/>
                    <a:pt x="6711" y="1260"/>
                  </a:cubicBezTo>
                  <a:cubicBezTo>
                    <a:pt x="6711" y="567"/>
                    <a:pt x="6144" y="0"/>
                    <a:pt x="545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12451300" y="1640225"/>
              <a:ext cx="144150" cy="350500"/>
            </a:xfrm>
            <a:custGeom>
              <a:avLst/>
              <a:gdLst/>
              <a:ahLst/>
              <a:cxnLst/>
              <a:rect l="l" t="t" r="r" b="b"/>
              <a:pathLst>
                <a:path w="5766" h="14020" extrusionOk="0">
                  <a:moveTo>
                    <a:pt x="2836" y="788"/>
                  </a:moveTo>
                  <a:cubicBezTo>
                    <a:pt x="3970" y="788"/>
                    <a:pt x="4915" y="1733"/>
                    <a:pt x="4915" y="2867"/>
                  </a:cubicBezTo>
                  <a:lnTo>
                    <a:pt x="4915" y="4285"/>
                  </a:lnTo>
                  <a:lnTo>
                    <a:pt x="3246" y="5388"/>
                  </a:lnTo>
                  <a:lnTo>
                    <a:pt x="3246" y="4569"/>
                  </a:lnTo>
                  <a:lnTo>
                    <a:pt x="3246" y="2048"/>
                  </a:lnTo>
                  <a:cubicBezTo>
                    <a:pt x="3246" y="1828"/>
                    <a:pt x="3057" y="1607"/>
                    <a:pt x="2836" y="1607"/>
                  </a:cubicBezTo>
                  <a:cubicBezTo>
                    <a:pt x="2584" y="1607"/>
                    <a:pt x="2426" y="1828"/>
                    <a:pt x="2426" y="2048"/>
                  </a:cubicBezTo>
                  <a:lnTo>
                    <a:pt x="2426" y="3781"/>
                  </a:lnTo>
                  <a:lnTo>
                    <a:pt x="788" y="2678"/>
                  </a:lnTo>
                  <a:cubicBezTo>
                    <a:pt x="914" y="1607"/>
                    <a:pt x="1765" y="788"/>
                    <a:pt x="2836" y="788"/>
                  </a:cubicBezTo>
                  <a:close/>
                  <a:moveTo>
                    <a:pt x="788" y="3655"/>
                  </a:moveTo>
                  <a:lnTo>
                    <a:pt x="2426" y="4758"/>
                  </a:lnTo>
                  <a:lnTo>
                    <a:pt x="2426" y="7089"/>
                  </a:lnTo>
                  <a:lnTo>
                    <a:pt x="788" y="5986"/>
                  </a:lnTo>
                  <a:lnTo>
                    <a:pt x="788" y="3655"/>
                  </a:lnTo>
                  <a:close/>
                  <a:moveTo>
                    <a:pt x="4915" y="5325"/>
                  </a:moveTo>
                  <a:lnTo>
                    <a:pt x="4915" y="7656"/>
                  </a:lnTo>
                  <a:lnTo>
                    <a:pt x="3277" y="8759"/>
                  </a:lnTo>
                  <a:lnTo>
                    <a:pt x="3277" y="6427"/>
                  </a:lnTo>
                  <a:lnTo>
                    <a:pt x="4915" y="5325"/>
                  </a:lnTo>
                  <a:close/>
                  <a:moveTo>
                    <a:pt x="788" y="7026"/>
                  </a:moveTo>
                  <a:lnTo>
                    <a:pt x="2426" y="8129"/>
                  </a:lnTo>
                  <a:lnTo>
                    <a:pt x="2426" y="11027"/>
                  </a:lnTo>
                  <a:lnTo>
                    <a:pt x="1355" y="9956"/>
                  </a:lnTo>
                  <a:cubicBezTo>
                    <a:pt x="977" y="9578"/>
                    <a:pt x="788" y="9074"/>
                    <a:pt x="788" y="8507"/>
                  </a:cubicBezTo>
                  <a:lnTo>
                    <a:pt x="788" y="7026"/>
                  </a:lnTo>
                  <a:close/>
                  <a:moveTo>
                    <a:pt x="4884" y="8664"/>
                  </a:moveTo>
                  <a:cubicBezTo>
                    <a:pt x="4884" y="9137"/>
                    <a:pt x="4632" y="9609"/>
                    <a:pt x="4285" y="9956"/>
                  </a:cubicBezTo>
                  <a:lnTo>
                    <a:pt x="3214" y="11027"/>
                  </a:lnTo>
                  <a:lnTo>
                    <a:pt x="3214" y="9767"/>
                  </a:lnTo>
                  <a:lnTo>
                    <a:pt x="4884" y="8664"/>
                  </a:lnTo>
                  <a:close/>
                  <a:moveTo>
                    <a:pt x="2868" y="0"/>
                  </a:moveTo>
                  <a:cubicBezTo>
                    <a:pt x="1292" y="0"/>
                    <a:pt x="1" y="1292"/>
                    <a:pt x="1" y="2930"/>
                  </a:cubicBezTo>
                  <a:lnTo>
                    <a:pt x="1" y="2962"/>
                  </a:lnTo>
                  <a:lnTo>
                    <a:pt x="1" y="8475"/>
                  </a:lnTo>
                  <a:cubicBezTo>
                    <a:pt x="1" y="9263"/>
                    <a:pt x="316" y="9956"/>
                    <a:pt x="851" y="10523"/>
                  </a:cubicBezTo>
                  <a:lnTo>
                    <a:pt x="2489" y="12130"/>
                  </a:lnTo>
                  <a:lnTo>
                    <a:pt x="2489" y="13642"/>
                  </a:lnTo>
                  <a:cubicBezTo>
                    <a:pt x="2489" y="13862"/>
                    <a:pt x="2679" y="14020"/>
                    <a:pt x="2868" y="14020"/>
                  </a:cubicBezTo>
                  <a:cubicBezTo>
                    <a:pt x="3057" y="14020"/>
                    <a:pt x="3309" y="13831"/>
                    <a:pt x="3309" y="13642"/>
                  </a:cubicBezTo>
                  <a:lnTo>
                    <a:pt x="3309" y="12130"/>
                  </a:lnTo>
                  <a:lnTo>
                    <a:pt x="4915" y="10523"/>
                  </a:lnTo>
                  <a:cubicBezTo>
                    <a:pt x="5451" y="9956"/>
                    <a:pt x="5766" y="9263"/>
                    <a:pt x="5766" y="8475"/>
                  </a:cubicBezTo>
                  <a:cubicBezTo>
                    <a:pt x="5734" y="8223"/>
                    <a:pt x="5734" y="3119"/>
                    <a:pt x="5734" y="2930"/>
                  </a:cubicBezTo>
                  <a:cubicBezTo>
                    <a:pt x="5734" y="1292"/>
                    <a:pt x="4443" y="0"/>
                    <a:pt x="286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12619850" y="1887525"/>
              <a:ext cx="104000" cy="63050"/>
            </a:xfrm>
            <a:custGeom>
              <a:avLst/>
              <a:gdLst/>
              <a:ahLst/>
              <a:cxnLst/>
              <a:rect l="l" t="t" r="r" b="b"/>
              <a:pathLst>
                <a:path w="4160" h="2522" extrusionOk="0">
                  <a:moveTo>
                    <a:pt x="3340" y="851"/>
                  </a:moveTo>
                  <a:lnTo>
                    <a:pt x="3340" y="1702"/>
                  </a:lnTo>
                  <a:lnTo>
                    <a:pt x="820" y="1702"/>
                  </a:lnTo>
                  <a:lnTo>
                    <a:pt x="820" y="851"/>
                  </a:lnTo>
                  <a:close/>
                  <a:moveTo>
                    <a:pt x="442" y="1"/>
                  </a:moveTo>
                  <a:cubicBezTo>
                    <a:pt x="190" y="1"/>
                    <a:pt x="1" y="190"/>
                    <a:pt x="1" y="442"/>
                  </a:cubicBezTo>
                  <a:lnTo>
                    <a:pt x="1" y="2080"/>
                  </a:lnTo>
                  <a:cubicBezTo>
                    <a:pt x="1" y="2332"/>
                    <a:pt x="190" y="2521"/>
                    <a:pt x="442" y="2521"/>
                  </a:cubicBezTo>
                  <a:lnTo>
                    <a:pt x="3781" y="2521"/>
                  </a:lnTo>
                  <a:cubicBezTo>
                    <a:pt x="4002" y="2521"/>
                    <a:pt x="4159" y="2332"/>
                    <a:pt x="4159" y="2080"/>
                  </a:cubicBezTo>
                  <a:lnTo>
                    <a:pt x="4159" y="442"/>
                  </a:lnTo>
                  <a:cubicBezTo>
                    <a:pt x="4159" y="190"/>
                    <a:pt x="3970" y="1"/>
                    <a:pt x="378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41"/>
          <p:cNvSpPr txBox="1">
            <a:spLocks noGrp="1"/>
          </p:cNvSpPr>
          <p:nvPr>
            <p:ph type="title"/>
          </p:nvPr>
        </p:nvSpPr>
        <p:spPr>
          <a:xfrm>
            <a:off x="726100" y="314775"/>
            <a:ext cx="3528000" cy="44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Annotation</a:t>
            </a:r>
            <a:endParaRPr>
              <a:solidFill>
                <a:srgbClr val="90CCFA"/>
              </a:solidFill>
              <a:latin typeface="Montserrat SemiBold"/>
              <a:ea typeface="Montserrat SemiBold"/>
              <a:cs typeface="Montserrat SemiBold"/>
              <a:sym typeface="Montserrat SemiBold"/>
            </a:endParaRPr>
          </a:p>
        </p:txBody>
      </p:sp>
      <p:sp>
        <p:nvSpPr>
          <p:cNvPr id="375" name="Google Shape;375;p41"/>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Tommy Lay</a:t>
            </a:r>
            <a:endParaRPr>
              <a:latin typeface="Montserrat Light"/>
              <a:ea typeface="Montserrat Light"/>
              <a:cs typeface="Montserrat Light"/>
              <a:sym typeface="Montserrat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p4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19</a:t>
            </a:fld>
            <a:endParaRPr/>
          </a:p>
        </p:txBody>
      </p:sp>
      <p:sp>
        <p:nvSpPr>
          <p:cNvPr id="381" name="Google Shape;381;p42"/>
          <p:cNvSpPr txBox="1">
            <a:spLocks noGrp="1"/>
          </p:cNvSpPr>
          <p:nvPr>
            <p:ph type="subTitle" idx="4"/>
          </p:nvPr>
        </p:nvSpPr>
        <p:spPr>
          <a:xfrm>
            <a:off x="1000950" y="1315475"/>
            <a:ext cx="3399300" cy="10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Accomplishments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Users are able to create and switch between different states</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Multiple users can be working on different states at the same time</a:t>
            </a:r>
            <a:endParaRPr sz="1700" b="1">
              <a:solidFill>
                <a:srgbClr val="252525"/>
              </a:solidFill>
              <a:latin typeface="Montserrat"/>
              <a:ea typeface="Montserrat"/>
              <a:cs typeface="Montserrat"/>
              <a:sym typeface="Montserrat"/>
            </a:endParaRPr>
          </a:p>
        </p:txBody>
      </p:sp>
      <p:sp>
        <p:nvSpPr>
          <p:cNvPr id="382" name="Google Shape;382;p42"/>
          <p:cNvSpPr txBox="1">
            <a:spLocks noGrp="1"/>
          </p:cNvSpPr>
          <p:nvPr>
            <p:ph type="subTitle" idx="4"/>
          </p:nvPr>
        </p:nvSpPr>
        <p:spPr>
          <a:xfrm>
            <a:off x="1000950" y="2630100"/>
            <a:ext cx="3612000" cy="164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How It Works</a:t>
            </a:r>
            <a:endParaRPr sz="1700">
              <a:solidFill>
                <a:srgbClr val="252525"/>
              </a:solidFill>
              <a:latin typeface="Montserrat SemiBold"/>
              <a:ea typeface="Montserrat SemiBold"/>
              <a:cs typeface="Montserrat SemiBold"/>
              <a:sym typeface="Montserrat SemiBold"/>
            </a:endParaRPr>
          </a:p>
          <a:p>
            <a:pPr marL="457200" lvl="0" indent="-304800" algn="l" rtl="0">
              <a:spcBef>
                <a:spcPts val="0"/>
              </a:spcBef>
              <a:spcAft>
                <a:spcPts val="0"/>
              </a:spcAft>
              <a:buSzPts val="1200"/>
              <a:buChar char="-"/>
            </a:pPr>
            <a:r>
              <a:rPr lang="es">
                <a:solidFill>
                  <a:srgbClr val="252525"/>
                </a:solidFill>
                <a:latin typeface="Montserrat"/>
                <a:ea typeface="Montserrat"/>
                <a:cs typeface="Montserrat"/>
                <a:sym typeface="Montserrat"/>
              </a:rPr>
              <a:t>Switch states by selecting a state in the drop down list</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Add a state by clicking on the Add State button</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Drawing in a state will only show if you have that state currently selected</a:t>
            </a:r>
            <a:endParaRPr>
              <a:solidFill>
                <a:srgbClr val="252525"/>
              </a:solidFill>
              <a:latin typeface="Montserrat"/>
              <a:ea typeface="Montserrat"/>
              <a:cs typeface="Montserrat"/>
              <a:sym typeface="Montserrat"/>
            </a:endParaRPr>
          </a:p>
          <a:p>
            <a:pPr marL="0" lvl="0" indent="0" algn="l" rtl="0">
              <a:spcBef>
                <a:spcPts val="0"/>
              </a:spcBef>
              <a:spcAft>
                <a:spcPts val="0"/>
              </a:spcAft>
              <a:buNone/>
            </a:pPr>
            <a:endParaRPr sz="1700" b="1">
              <a:solidFill>
                <a:srgbClr val="252525"/>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700" b="1">
              <a:solidFill>
                <a:srgbClr val="252525"/>
              </a:solidFill>
              <a:latin typeface="Montserrat"/>
              <a:ea typeface="Montserrat"/>
              <a:cs typeface="Montserrat"/>
              <a:sym typeface="Montserrat"/>
            </a:endParaRPr>
          </a:p>
        </p:txBody>
      </p:sp>
      <p:pic>
        <p:nvPicPr>
          <p:cNvPr id="383" name="Google Shape;383;p42"/>
          <p:cNvPicPr preferRelativeResize="0"/>
          <p:nvPr/>
        </p:nvPicPr>
        <p:blipFill>
          <a:blip r:embed="rId3">
            <a:alphaModFix/>
          </a:blip>
          <a:stretch>
            <a:fillRect/>
          </a:stretch>
        </p:blipFill>
        <p:spPr>
          <a:xfrm>
            <a:off x="5290825" y="1489941"/>
            <a:ext cx="3612000" cy="1569559"/>
          </a:xfrm>
          <a:prstGeom prst="rect">
            <a:avLst/>
          </a:prstGeom>
          <a:noFill/>
          <a:ln>
            <a:noFill/>
          </a:ln>
          <a:effectLst>
            <a:outerShdw blurRad="57150" dist="19050" dir="5400000" algn="bl" rotWithShape="0">
              <a:srgbClr val="000000">
                <a:alpha val="50000"/>
              </a:srgbClr>
            </a:outerShdw>
          </a:effectLst>
        </p:spPr>
      </p:pic>
      <p:sp>
        <p:nvSpPr>
          <p:cNvPr id="384" name="Google Shape;384;p42"/>
          <p:cNvSpPr txBox="1">
            <a:spLocks noGrp="1"/>
          </p:cNvSpPr>
          <p:nvPr>
            <p:ph type="title"/>
          </p:nvPr>
        </p:nvSpPr>
        <p:spPr>
          <a:xfrm>
            <a:off x="726100" y="314775"/>
            <a:ext cx="3528000" cy="44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States</a:t>
            </a:r>
            <a:endParaRPr>
              <a:solidFill>
                <a:srgbClr val="90CCFA"/>
              </a:solidFill>
              <a:latin typeface="Montserrat SemiBold"/>
              <a:ea typeface="Montserrat SemiBold"/>
              <a:cs typeface="Montserrat SemiBold"/>
              <a:sym typeface="Montserrat SemiBold"/>
            </a:endParaRPr>
          </a:p>
        </p:txBody>
      </p:sp>
      <p:grpSp>
        <p:nvGrpSpPr>
          <p:cNvPr id="385" name="Google Shape;385;p42"/>
          <p:cNvGrpSpPr/>
          <p:nvPr/>
        </p:nvGrpSpPr>
        <p:grpSpPr>
          <a:xfrm>
            <a:off x="238527" y="302677"/>
            <a:ext cx="487556" cy="447883"/>
            <a:chOff x="-6696928" y="3337429"/>
            <a:chExt cx="260294" cy="226558"/>
          </a:xfrm>
        </p:grpSpPr>
        <p:sp>
          <p:nvSpPr>
            <p:cNvPr id="386" name="Google Shape;386;p42"/>
            <p:cNvSpPr/>
            <p:nvPr/>
          </p:nvSpPr>
          <p:spPr>
            <a:xfrm>
              <a:off x="-6696928" y="3414260"/>
              <a:ext cx="186893" cy="149727"/>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6632848" y="3337429"/>
              <a:ext cx="196213" cy="151554"/>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42"/>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Tommy Lay</a:t>
            </a:r>
            <a:endParaRPr>
              <a:latin typeface="Montserrat Light"/>
              <a:ea typeface="Montserrat Light"/>
              <a:cs typeface="Montserrat Light"/>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5"/>
          <p:cNvSpPr txBox="1">
            <a:spLocks noGrp="1"/>
          </p:cNvSpPr>
          <p:nvPr>
            <p:ph type="subTitle" idx="1"/>
          </p:nvPr>
        </p:nvSpPr>
        <p:spPr>
          <a:xfrm>
            <a:off x="1477900" y="1442400"/>
            <a:ext cx="1542300" cy="1129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1400">
                <a:solidFill>
                  <a:schemeClr val="lt1"/>
                </a:solidFill>
                <a:latin typeface="Montserrat"/>
                <a:ea typeface="Montserrat"/>
                <a:cs typeface="Montserrat"/>
                <a:sym typeface="Montserrat"/>
              </a:rPr>
              <a:t>Introduction, Overview &amp; background</a:t>
            </a:r>
            <a:endParaRPr>
              <a:solidFill>
                <a:schemeClr val="lt1"/>
              </a:solidFill>
              <a:latin typeface="Montserrat"/>
              <a:ea typeface="Montserrat"/>
              <a:cs typeface="Montserrat"/>
              <a:sym typeface="Montserrat"/>
            </a:endParaRPr>
          </a:p>
        </p:txBody>
      </p:sp>
      <p:sp>
        <p:nvSpPr>
          <p:cNvPr id="176" name="Google Shape;176;p25"/>
          <p:cNvSpPr txBox="1">
            <a:spLocks noGrp="1"/>
          </p:cNvSpPr>
          <p:nvPr>
            <p:ph type="title"/>
          </p:nvPr>
        </p:nvSpPr>
        <p:spPr>
          <a:xfrm>
            <a:off x="5767571" y="2571900"/>
            <a:ext cx="3160800" cy="1585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5200">
                <a:solidFill>
                  <a:srgbClr val="252525"/>
                </a:solidFill>
                <a:latin typeface="Montserrat SemiBold"/>
                <a:ea typeface="Montserrat SemiBold"/>
                <a:cs typeface="Montserrat SemiBold"/>
                <a:sym typeface="Montserrat SemiBold"/>
              </a:rPr>
              <a:t>Agend</a:t>
            </a:r>
            <a:r>
              <a:rPr lang="es" sz="5200">
                <a:solidFill>
                  <a:srgbClr val="90CCFA"/>
                </a:solidFill>
                <a:latin typeface="Montserrat SemiBold"/>
                <a:ea typeface="Montserrat SemiBold"/>
                <a:cs typeface="Montserrat SemiBold"/>
                <a:sym typeface="Montserrat SemiBold"/>
              </a:rPr>
              <a:t>a</a:t>
            </a:r>
            <a:endParaRPr sz="5200">
              <a:solidFill>
                <a:srgbClr val="90CCFA"/>
              </a:solidFill>
              <a:latin typeface="Montserrat SemiBold"/>
              <a:ea typeface="Montserrat SemiBold"/>
              <a:cs typeface="Montserrat SemiBold"/>
              <a:sym typeface="Montserrat SemiBold"/>
            </a:endParaRPr>
          </a:p>
        </p:txBody>
      </p:sp>
      <p:sp>
        <p:nvSpPr>
          <p:cNvPr id="177" name="Google Shape;177;p25"/>
          <p:cNvSpPr txBox="1">
            <a:spLocks noGrp="1"/>
          </p:cNvSpPr>
          <p:nvPr>
            <p:ph type="subTitle" idx="4"/>
          </p:nvPr>
        </p:nvSpPr>
        <p:spPr>
          <a:xfrm>
            <a:off x="3468175" y="3341400"/>
            <a:ext cx="1542300" cy="1129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1400">
                <a:solidFill>
                  <a:schemeClr val="lt1"/>
                </a:solidFill>
                <a:latin typeface="Montserrat"/>
                <a:ea typeface="Montserrat"/>
                <a:cs typeface="Montserrat"/>
                <a:sym typeface="Montserrat"/>
              </a:rPr>
              <a:t>Wrap up &amp;</a:t>
            </a:r>
            <a:endParaRPr sz="1400">
              <a:solidFill>
                <a:schemeClr val="lt1"/>
              </a:solidFill>
              <a:latin typeface="Montserrat"/>
              <a:ea typeface="Montserrat"/>
              <a:cs typeface="Montserrat"/>
              <a:sym typeface="Montserrat"/>
            </a:endParaRPr>
          </a:p>
          <a:p>
            <a:pPr marL="0" lvl="0" indent="0" algn="r" rtl="0">
              <a:spcBef>
                <a:spcPts val="0"/>
              </a:spcBef>
              <a:spcAft>
                <a:spcPts val="0"/>
              </a:spcAft>
              <a:buNone/>
            </a:pPr>
            <a:r>
              <a:rPr lang="es" sz="1400">
                <a:solidFill>
                  <a:schemeClr val="lt1"/>
                </a:solidFill>
                <a:latin typeface="Montserrat"/>
                <a:ea typeface="Montserrat"/>
                <a:cs typeface="Montserrat"/>
                <a:sym typeface="Montserrat"/>
              </a:rPr>
              <a:t>Next Steps</a:t>
            </a:r>
            <a:endParaRPr sz="1400">
              <a:solidFill>
                <a:schemeClr val="lt1"/>
              </a:solidFill>
              <a:latin typeface="Montserrat"/>
              <a:ea typeface="Montserrat"/>
              <a:cs typeface="Montserrat"/>
              <a:sym typeface="Montserrat"/>
            </a:endParaRPr>
          </a:p>
        </p:txBody>
      </p:sp>
      <p:sp>
        <p:nvSpPr>
          <p:cNvPr id="178" name="Google Shape;178;p25"/>
          <p:cNvSpPr txBox="1">
            <a:spLocks noGrp="1"/>
          </p:cNvSpPr>
          <p:nvPr>
            <p:ph type="title" idx="5"/>
          </p:nvPr>
        </p:nvSpPr>
        <p:spPr>
          <a:xfrm>
            <a:off x="1240675" y="629150"/>
            <a:ext cx="957900" cy="1220100"/>
          </a:xfrm>
          <a:prstGeom prst="rect">
            <a:avLst/>
          </a:prstGeom>
          <a:solidFill>
            <a:srgbClr val="0043C1"/>
          </a:solidFill>
        </p:spPr>
        <p:txBody>
          <a:bodyPr spcFirstLastPara="1" wrap="square" lIns="91425" tIns="91425" rIns="91425" bIns="91425" anchor="ctr" anchorCtr="0">
            <a:noAutofit/>
          </a:bodyPr>
          <a:lstStyle/>
          <a:p>
            <a:pPr marL="0" lvl="0" indent="0" algn="r" rtl="0">
              <a:spcBef>
                <a:spcPts val="0"/>
              </a:spcBef>
              <a:spcAft>
                <a:spcPts val="0"/>
              </a:spcAft>
              <a:buNone/>
            </a:pPr>
            <a:r>
              <a:rPr lang="es" b="0">
                <a:solidFill>
                  <a:srgbClr val="90CCFA"/>
                </a:solidFill>
                <a:latin typeface="Montserrat SemiBold"/>
                <a:ea typeface="Montserrat SemiBold"/>
                <a:cs typeface="Montserrat SemiBold"/>
                <a:sym typeface="Montserrat SemiBold"/>
              </a:rPr>
              <a:t>01</a:t>
            </a:r>
            <a:endParaRPr b="0">
              <a:solidFill>
                <a:srgbClr val="90CCFA"/>
              </a:solidFill>
              <a:latin typeface="Montserrat SemiBold"/>
              <a:ea typeface="Montserrat SemiBold"/>
              <a:cs typeface="Montserrat SemiBold"/>
              <a:sym typeface="Montserrat SemiBold"/>
            </a:endParaRPr>
          </a:p>
        </p:txBody>
      </p:sp>
      <p:sp>
        <p:nvSpPr>
          <p:cNvPr id="179" name="Google Shape;179;p25"/>
          <p:cNvSpPr txBox="1">
            <a:spLocks noGrp="1"/>
          </p:cNvSpPr>
          <p:nvPr>
            <p:ph type="title" idx="6"/>
          </p:nvPr>
        </p:nvSpPr>
        <p:spPr>
          <a:xfrm>
            <a:off x="3239100" y="629150"/>
            <a:ext cx="1207500" cy="1220100"/>
          </a:xfrm>
          <a:prstGeom prst="rect">
            <a:avLst/>
          </a:prstGeom>
          <a:solidFill>
            <a:srgbClr val="4888DE"/>
          </a:solidFill>
        </p:spPr>
        <p:txBody>
          <a:bodyPr spcFirstLastPara="1" wrap="square" lIns="91425" tIns="91425" rIns="91425" bIns="91425" anchor="ctr" anchorCtr="0">
            <a:noAutofit/>
          </a:bodyPr>
          <a:lstStyle/>
          <a:p>
            <a:pPr marL="0" lvl="0" indent="0" algn="l" rtl="0">
              <a:spcBef>
                <a:spcPts val="0"/>
              </a:spcBef>
              <a:spcAft>
                <a:spcPts val="0"/>
              </a:spcAft>
              <a:buNone/>
            </a:pPr>
            <a:r>
              <a:rPr lang="es" b="0">
                <a:solidFill>
                  <a:srgbClr val="252525"/>
                </a:solidFill>
                <a:latin typeface="Montserrat SemiBold"/>
                <a:ea typeface="Montserrat SemiBold"/>
                <a:cs typeface="Montserrat SemiBold"/>
                <a:sym typeface="Montserrat SemiBold"/>
              </a:rPr>
              <a:t>02</a:t>
            </a:r>
            <a:endParaRPr b="0">
              <a:solidFill>
                <a:srgbClr val="252525"/>
              </a:solidFill>
              <a:latin typeface="Montserrat SemiBold"/>
              <a:ea typeface="Montserrat SemiBold"/>
              <a:cs typeface="Montserrat SemiBold"/>
              <a:sym typeface="Montserrat SemiBold"/>
            </a:endParaRPr>
          </a:p>
        </p:txBody>
      </p:sp>
      <p:sp>
        <p:nvSpPr>
          <p:cNvPr id="180" name="Google Shape;180;p25"/>
          <p:cNvSpPr txBox="1"/>
          <p:nvPr/>
        </p:nvSpPr>
        <p:spPr>
          <a:xfrm>
            <a:off x="3733050" y="1945800"/>
            <a:ext cx="13668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solidFill>
                  <a:schemeClr val="lt1"/>
                </a:solidFill>
                <a:latin typeface="Montserrat"/>
                <a:ea typeface="Montserrat"/>
                <a:cs typeface="Montserrat"/>
                <a:sym typeface="Montserrat"/>
              </a:rPr>
              <a:t>Timeline &amp;</a:t>
            </a:r>
            <a:endParaRPr>
              <a:solidFill>
                <a:schemeClr val="lt1"/>
              </a:solidFill>
              <a:latin typeface="Montserrat"/>
              <a:ea typeface="Montserrat"/>
              <a:cs typeface="Montserrat"/>
              <a:sym typeface="Montserrat"/>
            </a:endParaRPr>
          </a:p>
          <a:p>
            <a:pPr marL="0" lvl="0" indent="0" algn="r" rtl="0">
              <a:spcBef>
                <a:spcPts val="0"/>
              </a:spcBef>
              <a:spcAft>
                <a:spcPts val="0"/>
              </a:spcAft>
              <a:buNone/>
            </a:pPr>
            <a:r>
              <a:rPr lang="es">
                <a:solidFill>
                  <a:schemeClr val="lt1"/>
                </a:solidFill>
                <a:latin typeface="Montserrat"/>
                <a:ea typeface="Montserrat"/>
                <a:cs typeface="Montserrat"/>
                <a:sym typeface="Montserrat"/>
              </a:rPr>
              <a:t>Dev Cycle</a:t>
            </a:r>
            <a:endParaRPr>
              <a:solidFill>
                <a:schemeClr val="lt1"/>
              </a:solidFill>
              <a:latin typeface="Montserrat"/>
              <a:ea typeface="Montserrat"/>
              <a:cs typeface="Montserrat"/>
              <a:sym typeface="Montserrat"/>
            </a:endParaRPr>
          </a:p>
        </p:txBody>
      </p:sp>
      <p:sp>
        <p:nvSpPr>
          <p:cNvPr id="181" name="Google Shape;181;p25"/>
          <p:cNvSpPr txBox="1">
            <a:spLocks noGrp="1"/>
          </p:cNvSpPr>
          <p:nvPr>
            <p:ph type="title" idx="5"/>
          </p:nvPr>
        </p:nvSpPr>
        <p:spPr>
          <a:xfrm>
            <a:off x="1115875" y="2611550"/>
            <a:ext cx="1207500" cy="122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0">
                <a:solidFill>
                  <a:schemeClr val="dk1"/>
                </a:solidFill>
                <a:latin typeface="Montserrat SemiBold"/>
                <a:ea typeface="Montserrat SemiBold"/>
                <a:cs typeface="Montserrat SemiBold"/>
                <a:sym typeface="Montserrat SemiBold"/>
              </a:rPr>
              <a:t>03</a:t>
            </a:r>
            <a:endParaRPr b="0">
              <a:solidFill>
                <a:schemeClr val="dk1"/>
              </a:solidFill>
              <a:latin typeface="Montserrat SemiBold"/>
              <a:ea typeface="Montserrat SemiBold"/>
              <a:cs typeface="Montserrat SemiBold"/>
              <a:sym typeface="Montserrat SemiBold"/>
            </a:endParaRPr>
          </a:p>
        </p:txBody>
      </p:sp>
      <p:sp>
        <p:nvSpPr>
          <p:cNvPr id="182" name="Google Shape;182;p25"/>
          <p:cNvSpPr txBox="1">
            <a:spLocks noGrp="1"/>
          </p:cNvSpPr>
          <p:nvPr>
            <p:ph type="subTitle" idx="1"/>
          </p:nvPr>
        </p:nvSpPr>
        <p:spPr>
          <a:xfrm>
            <a:off x="1583275" y="3956400"/>
            <a:ext cx="1542300" cy="514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1400">
                <a:solidFill>
                  <a:schemeClr val="dk1"/>
                </a:solidFill>
                <a:latin typeface="Montserrat"/>
                <a:ea typeface="Montserrat"/>
                <a:cs typeface="Montserrat"/>
                <a:sym typeface="Montserrat"/>
              </a:rPr>
              <a:t>Data Flow &amp;</a:t>
            </a:r>
            <a:endParaRPr sz="1400">
              <a:solidFill>
                <a:schemeClr val="dk1"/>
              </a:solidFill>
              <a:latin typeface="Montserrat"/>
              <a:ea typeface="Montserrat"/>
              <a:cs typeface="Montserrat"/>
              <a:sym typeface="Montserrat"/>
            </a:endParaRPr>
          </a:p>
          <a:p>
            <a:pPr marL="0" lvl="0" indent="0" algn="r" rtl="0">
              <a:spcBef>
                <a:spcPts val="0"/>
              </a:spcBef>
              <a:spcAft>
                <a:spcPts val="0"/>
              </a:spcAft>
              <a:buNone/>
            </a:pPr>
            <a:r>
              <a:rPr lang="es" sz="1400">
                <a:solidFill>
                  <a:schemeClr val="dk1"/>
                </a:solidFill>
                <a:latin typeface="Montserrat"/>
                <a:ea typeface="Montserrat"/>
                <a:cs typeface="Montserrat"/>
                <a:sym typeface="Montserrat"/>
              </a:rPr>
              <a:t>Features</a:t>
            </a:r>
            <a:endParaRPr sz="1400">
              <a:solidFill>
                <a:schemeClr val="dk1"/>
              </a:solidFill>
              <a:latin typeface="Montserrat"/>
              <a:ea typeface="Montserrat"/>
              <a:cs typeface="Montserrat"/>
              <a:sym typeface="Montserrat"/>
            </a:endParaRPr>
          </a:p>
        </p:txBody>
      </p:sp>
      <p:sp>
        <p:nvSpPr>
          <p:cNvPr id="183" name="Google Shape;183;p25"/>
          <p:cNvSpPr txBox="1">
            <a:spLocks noGrp="1"/>
          </p:cNvSpPr>
          <p:nvPr>
            <p:ph type="title" idx="5"/>
          </p:nvPr>
        </p:nvSpPr>
        <p:spPr>
          <a:xfrm>
            <a:off x="3239100" y="2611550"/>
            <a:ext cx="1207500" cy="122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0">
                <a:solidFill>
                  <a:schemeClr val="lt1"/>
                </a:solidFill>
                <a:latin typeface="Montserrat SemiBold"/>
                <a:ea typeface="Montserrat SemiBold"/>
                <a:cs typeface="Montserrat SemiBold"/>
                <a:sym typeface="Montserrat SemiBold"/>
              </a:rPr>
              <a:t>04</a:t>
            </a:r>
            <a:endParaRPr b="0">
              <a:solidFill>
                <a:schemeClr val="lt1"/>
              </a:solidFill>
              <a:latin typeface="Montserrat SemiBold"/>
              <a:ea typeface="Montserrat SemiBold"/>
              <a:cs typeface="Montserrat SemiBold"/>
              <a:sym typeface="Montserrat SemiBold"/>
            </a:endParaRPr>
          </a:p>
        </p:txBody>
      </p:sp>
      <p:sp>
        <p:nvSpPr>
          <p:cNvPr id="184" name="Google Shape;184;p2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a:t>
            </a:fld>
            <a:endParaRPr/>
          </a:p>
        </p:txBody>
      </p:sp>
      <p:sp>
        <p:nvSpPr>
          <p:cNvPr id="185" name="Google Shape;185;p25"/>
          <p:cNvSpPr txBox="1"/>
          <p:nvPr/>
        </p:nvSpPr>
        <p:spPr>
          <a:xfrm>
            <a:off x="6638600" y="4153550"/>
            <a:ext cx="2260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Srivats Venkataraman</a:t>
            </a:r>
            <a:endParaRPr>
              <a:latin typeface="Montserrat Light"/>
              <a:ea typeface="Montserrat Light"/>
              <a:cs typeface="Montserrat Light"/>
              <a:sym typeface="Montserrat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4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20</a:t>
            </a:fld>
            <a:endParaRPr/>
          </a:p>
        </p:txBody>
      </p:sp>
      <p:sp>
        <p:nvSpPr>
          <p:cNvPr id="394" name="Google Shape;394;p43"/>
          <p:cNvSpPr txBox="1">
            <a:spLocks noGrp="1"/>
          </p:cNvSpPr>
          <p:nvPr>
            <p:ph type="title"/>
          </p:nvPr>
        </p:nvSpPr>
        <p:spPr>
          <a:xfrm>
            <a:off x="726100" y="115475"/>
            <a:ext cx="3528000" cy="95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Waypoints</a:t>
            </a:r>
            <a:endParaRPr>
              <a:solidFill>
                <a:schemeClr val="dk1"/>
              </a:solidFill>
              <a:latin typeface="Montserrat SemiBold"/>
              <a:ea typeface="Montserrat SemiBold"/>
              <a:cs typeface="Montserrat SemiBold"/>
              <a:sym typeface="Montserrat SemiBold"/>
            </a:endParaRPr>
          </a:p>
        </p:txBody>
      </p:sp>
      <p:sp>
        <p:nvSpPr>
          <p:cNvPr id="395" name="Google Shape;395;p43"/>
          <p:cNvSpPr txBox="1">
            <a:spLocks noGrp="1"/>
          </p:cNvSpPr>
          <p:nvPr>
            <p:ph type="subTitle" idx="4"/>
          </p:nvPr>
        </p:nvSpPr>
        <p:spPr>
          <a:xfrm>
            <a:off x="1000950" y="1145775"/>
            <a:ext cx="3399300" cy="10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Accomplishments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Users are able to save waypoints to state</a:t>
            </a:r>
            <a:endParaRPr>
              <a:solidFill>
                <a:srgbClr val="252525"/>
              </a:solidFill>
              <a:latin typeface="Montserrat"/>
              <a:ea typeface="Montserrat"/>
              <a:cs typeface="Montserrat"/>
              <a:sym typeface="Montserrat"/>
            </a:endParaRPr>
          </a:p>
        </p:txBody>
      </p:sp>
      <p:sp>
        <p:nvSpPr>
          <p:cNvPr id="396" name="Google Shape;396;p43"/>
          <p:cNvSpPr txBox="1">
            <a:spLocks noGrp="1"/>
          </p:cNvSpPr>
          <p:nvPr>
            <p:ph type="subTitle" idx="4"/>
          </p:nvPr>
        </p:nvSpPr>
        <p:spPr>
          <a:xfrm>
            <a:off x="1000950" y="2136250"/>
            <a:ext cx="3612000" cy="164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How It Works</a:t>
            </a:r>
            <a:endParaRPr sz="1700">
              <a:solidFill>
                <a:srgbClr val="252525"/>
              </a:solidFill>
              <a:latin typeface="Montserrat SemiBold"/>
              <a:ea typeface="Montserrat SemiBold"/>
              <a:cs typeface="Montserrat SemiBold"/>
              <a:sym typeface="Montserrat SemiBold"/>
            </a:endParaRPr>
          </a:p>
          <a:p>
            <a:pPr marL="457200" lvl="0" indent="-304800" algn="l" rtl="0">
              <a:spcBef>
                <a:spcPts val="0"/>
              </a:spcBef>
              <a:spcAft>
                <a:spcPts val="0"/>
              </a:spcAft>
              <a:buSzPts val="1200"/>
              <a:buChar char="-"/>
            </a:pPr>
            <a:r>
              <a:rPr lang="es">
                <a:solidFill>
                  <a:srgbClr val="252525"/>
                </a:solidFill>
                <a:latin typeface="Montserrat"/>
                <a:ea typeface="Montserrat"/>
                <a:cs typeface="Montserrat"/>
                <a:sym typeface="Montserrat"/>
              </a:rPr>
              <a:t>Click on the waypoints marker</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Click to select a lat/long point on the map</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Upon entering the name of the waypoint, this will be saved to the current state</a:t>
            </a:r>
            <a:endParaRPr>
              <a:solidFill>
                <a:srgbClr val="252525"/>
              </a:solidFill>
              <a:latin typeface="Montserrat"/>
              <a:ea typeface="Montserrat"/>
              <a:cs typeface="Montserrat"/>
              <a:sym typeface="Montserrat"/>
            </a:endParaRPr>
          </a:p>
          <a:p>
            <a:pPr marL="0" lvl="0" indent="0" algn="l" rtl="0">
              <a:spcBef>
                <a:spcPts val="0"/>
              </a:spcBef>
              <a:spcAft>
                <a:spcPts val="0"/>
              </a:spcAft>
              <a:buNone/>
            </a:pPr>
            <a:endParaRPr sz="1700" b="1">
              <a:solidFill>
                <a:srgbClr val="252525"/>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700" b="1">
              <a:solidFill>
                <a:srgbClr val="252525"/>
              </a:solidFill>
              <a:latin typeface="Montserrat"/>
              <a:ea typeface="Montserrat"/>
              <a:cs typeface="Montserrat"/>
              <a:sym typeface="Montserrat"/>
            </a:endParaRPr>
          </a:p>
        </p:txBody>
      </p:sp>
      <p:pic>
        <p:nvPicPr>
          <p:cNvPr id="397" name="Google Shape;397;p43"/>
          <p:cNvPicPr preferRelativeResize="0"/>
          <p:nvPr/>
        </p:nvPicPr>
        <p:blipFill>
          <a:blip r:embed="rId3">
            <a:alphaModFix/>
          </a:blip>
          <a:stretch>
            <a:fillRect/>
          </a:stretch>
        </p:blipFill>
        <p:spPr>
          <a:xfrm>
            <a:off x="5285475" y="1799583"/>
            <a:ext cx="3399300" cy="1059892"/>
          </a:xfrm>
          <a:prstGeom prst="rect">
            <a:avLst/>
          </a:prstGeom>
          <a:noFill/>
          <a:ln>
            <a:noFill/>
          </a:ln>
          <a:effectLst>
            <a:outerShdw blurRad="57150" dist="19050" dir="5400000" algn="bl" rotWithShape="0">
              <a:srgbClr val="000000">
                <a:alpha val="50000"/>
              </a:srgbClr>
            </a:outerShdw>
          </a:effectLst>
        </p:spPr>
      </p:pic>
      <p:grpSp>
        <p:nvGrpSpPr>
          <p:cNvPr id="398" name="Google Shape;398;p43"/>
          <p:cNvGrpSpPr/>
          <p:nvPr/>
        </p:nvGrpSpPr>
        <p:grpSpPr>
          <a:xfrm>
            <a:off x="242072" y="610533"/>
            <a:ext cx="484028" cy="458481"/>
            <a:chOff x="-46772025" y="2701925"/>
            <a:chExt cx="300900" cy="300900"/>
          </a:xfrm>
        </p:grpSpPr>
        <p:sp>
          <p:nvSpPr>
            <p:cNvPr id="399" name="Google Shape;399;p43"/>
            <p:cNvSpPr/>
            <p:nvPr/>
          </p:nvSpPr>
          <p:spPr>
            <a:xfrm>
              <a:off x="-46647575" y="2826375"/>
              <a:ext cx="53575" cy="53575"/>
            </a:xfrm>
            <a:custGeom>
              <a:avLst/>
              <a:gdLst/>
              <a:ahLst/>
              <a:cxnLst/>
              <a:rect l="l" t="t" r="r" b="b"/>
              <a:pathLst>
                <a:path w="2143" h="2143" extrusionOk="0">
                  <a:moveTo>
                    <a:pt x="1072" y="694"/>
                  </a:moveTo>
                  <a:cubicBezTo>
                    <a:pt x="1261" y="694"/>
                    <a:pt x="1418" y="851"/>
                    <a:pt x="1418" y="1040"/>
                  </a:cubicBezTo>
                  <a:cubicBezTo>
                    <a:pt x="1418" y="1229"/>
                    <a:pt x="1261" y="1387"/>
                    <a:pt x="1072" y="1387"/>
                  </a:cubicBezTo>
                  <a:cubicBezTo>
                    <a:pt x="883" y="1387"/>
                    <a:pt x="725" y="1229"/>
                    <a:pt x="725" y="1040"/>
                  </a:cubicBezTo>
                  <a:cubicBezTo>
                    <a:pt x="725" y="851"/>
                    <a:pt x="883" y="694"/>
                    <a:pt x="1072" y="694"/>
                  </a:cubicBezTo>
                  <a:close/>
                  <a:moveTo>
                    <a:pt x="1072" y="1"/>
                  </a:moveTo>
                  <a:cubicBezTo>
                    <a:pt x="473" y="1"/>
                    <a:pt x="1" y="473"/>
                    <a:pt x="1" y="1072"/>
                  </a:cubicBezTo>
                  <a:cubicBezTo>
                    <a:pt x="1" y="1670"/>
                    <a:pt x="473" y="2143"/>
                    <a:pt x="1072" y="2143"/>
                  </a:cubicBezTo>
                  <a:cubicBezTo>
                    <a:pt x="1670" y="2143"/>
                    <a:pt x="2143" y="1670"/>
                    <a:pt x="2143" y="1072"/>
                  </a:cubicBezTo>
                  <a:cubicBezTo>
                    <a:pt x="2112" y="473"/>
                    <a:pt x="1639" y="1"/>
                    <a:pt x="107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3"/>
            <p:cNvSpPr/>
            <p:nvPr/>
          </p:nvSpPr>
          <p:spPr>
            <a:xfrm>
              <a:off x="-46772025" y="2701925"/>
              <a:ext cx="300900" cy="300900"/>
            </a:xfrm>
            <a:custGeom>
              <a:avLst/>
              <a:gdLst/>
              <a:ahLst/>
              <a:cxnLst/>
              <a:rect l="l" t="t" r="r" b="b"/>
              <a:pathLst>
                <a:path w="12036" h="12036" extrusionOk="0">
                  <a:moveTo>
                    <a:pt x="6365" y="1482"/>
                  </a:moveTo>
                  <a:cubicBezTo>
                    <a:pt x="8602" y="1639"/>
                    <a:pt x="10429" y="3466"/>
                    <a:pt x="10587" y="5672"/>
                  </a:cubicBezTo>
                  <a:lnTo>
                    <a:pt x="9862" y="5672"/>
                  </a:lnTo>
                  <a:cubicBezTo>
                    <a:pt x="9704" y="3813"/>
                    <a:pt x="8224" y="2301"/>
                    <a:pt x="6365" y="2143"/>
                  </a:cubicBezTo>
                  <a:lnTo>
                    <a:pt x="6365" y="1482"/>
                  </a:lnTo>
                  <a:close/>
                  <a:moveTo>
                    <a:pt x="5703" y="1482"/>
                  </a:moveTo>
                  <a:lnTo>
                    <a:pt x="5703" y="2206"/>
                  </a:lnTo>
                  <a:cubicBezTo>
                    <a:pt x="3845" y="2364"/>
                    <a:pt x="2364" y="3844"/>
                    <a:pt x="2206" y="5703"/>
                  </a:cubicBezTo>
                  <a:lnTo>
                    <a:pt x="1482" y="5703"/>
                  </a:lnTo>
                  <a:cubicBezTo>
                    <a:pt x="1639" y="3466"/>
                    <a:pt x="3466" y="1639"/>
                    <a:pt x="5703" y="1482"/>
                  </a:cubicBezTo>
                  <a:close/>
                  <a:moveTo>
                    <a:pt x="6365" y="2868"/>
                  </a:moveTo>
                  <a:cubicBezTo>
                    <a:pt x="7814" y="3025"/>
                    <a:pt x="9011" y="4191"/>
                    <a:pt x="9169" y="5672"/>
                  </a:cubicBezTo>
                  <a:lnTo>
                    <a:pt x="8854" y="5672"/>
                  </a:lnTo>
                  <a:cubicBezTo>
                    <a:pt x="8665" y="5672"/>
                    <a:pt x="8507" y="5829"/>
                    <a:pt x="8507" y="6018"/>
                  </a:cubicBezTo>
                  <a:cubicBezTo>
                    <a:pt x="8507" y="6207"/>
                    <a:pt x="8665" y="6365"/>
                    <a:pt x="8854" y="6365"/>
                  </a:cubicBezTo>
                  <a:lnTo>
                    <a:pt x="9169" y="6365"/>
                  </a:lnTo>
                  <a:cubicBezTo>
                    <a:pt x="9011" y="7814"/>
                    <a:pt x="7846" y="9011"/>
                    <a:pt x="6365" y="9169"/>
                  </a:cubicBezTo>
                  <a:lnTo>
                    <a:pt x="6365" y="8854"/>
                  </a:lnTo>
                  <a:cubicBezTo>
                    <a:pt x="6365" y="8665"/>
                    <a:pt x="6207" y="8507"/>
                    <a:pt x="6018" y="8507"/>
                  </a:cubicBezTo>
                  <a:cubicBezTo>
                    <a:pt x="5829" y="8507"/>
                    <a:pt x="5672" y="8665"/>
                    <a:pt x="5672" y="8854"/>
                  </a:cubicBezTo>
                  <a:lnTo>
                    <a:pt x="5672" y="9169"/>
                  </a:lnTo>
                  <a:cubicBezTo>
                    <a:pt x="4223" y="9011"/>
                    <a:pt x="3025" y="7814"/>
                    <a:pt x="2868" y="6365"/>
                  </a:cubicBezTo>
                  <a:lnTo>
                    <a:pt x="3183" y="6365"/>
                  </a:lnTo>
                  <a:cubicBezTo>
                    <a:pt x="3372" y="6365"/>
                    <a:pt x="3529" y="6207"/>
                    <a:pt x="3529" y="6018"/>
                  </a:cubicBezTo>
                  <a:cubicBezTo>
                    <a:pt x="3529" y="5829"/>
                    <a:pt x="3372" y="5672"/>
                    <a:pt x="3183" y="5672"/>
                  </a:cubicBezTo>
                  <a:lnTo>
                    <a:pt x="2868" y="5672"/>
                  </a:lnTo>
                  <a:cubicBezTo>
                    <a:pt x="3025" y="4191"/>
                    <a:pt x="4191" y="3025"/>
                    <a:pt x="5672" y="2868"/>
                  </a:cubicBezTo>
                  <a:lnTo>
                    <a:pt x="5672" y="3183"/>
                  </a:lnTo>
                  <a:cubicBezTo>
                    <a:pt x="5672" y="3372"/>
                    <a:pt x="5829" y="3529"/>
                    <a:pt x="6018" y="3529"/>
                  </a:cubicBezTo>
                  <a:cubicBezTo>
                    <a:pt x="6207" y="3529"/>
                    <a:pt x="6365" y="3372"/>
                    <a:pt x="6365" y="3183"/>
                  </a:cubicBezTo>
                  <a:lnTo>
                    <a:pt x="6365" y="2868"/>
                  </a:lnTo>
                  <a:close/>
                  <a:moveTo>
                    <a:pt x="2206" y="6365"/>
                  </a:moveTo>
                  <a:cubicBezTo>
                    <a:pt x="2364" y="8224"/>
                    <a:pt x="3845" y="9704"/>
                    <a:pt x="5703" y="9862"/>
                  </a:cubicBezTo>
                  <a:lnTo>
                    <a:pt x="5703" y="10586"/>
                  </a:lnTo>
                  <a:cubicBezTo>
                    <a:pt x="3466" y="10429"/>
                    <a:pt x="1639" y="8602"/>
                    <a:pt x="1482" y="6365"/>
                  </a:cubicBezTo>
                  <a:close/>
                  <a:moveTo>
                    <a:pt x="10618" y="6365"/>
                  </a:moveTo>
                  <a:cubicBezTo>
                    <a:pt x="10429" y="8602"/>
                    <a:pt x="8602" y="10429"/>
                    <a:pt x="6396" y="10586"/>
                  </a:cubicBezTo>
                  <a:lnTo>
                    <a:pt x="6396" y="9862"/>
                  </a:lnTo>
                  <a:cubicBezTo>
                    <a:pt x="8255" y="9704"/>
                    <a:pt x="9767" y="8224"/>
                    <a:pt x="9925" y="6365"/>
                  </a:cubicBezTo>
                  <a:close/>
                  <a:moveTo>
                    <a:pt x="6018" y="1"/>
                  </a:moveTo>
                  <a:cubicBezTo>
                    <a:pt x="5829" y="1"/>
                    <a:pt x="5672" y="158"/>
                    <a:pt x="5672" y="347"/>
                  </a:cubicBezTo>
                  <a:lnTo>
                    <a:pt x="5672" y="725"/>
                  </a:lnTo>
                  <a:cubicBezTo>
                    <a:pt x="4412" y="820"/>
                    <a:pt x="3183" y="1356"/>
                    <a:pt x="2269" y="2269"/>
                  </a:cubicBezTo>
                  <a:cubicBezTo>
                    <a:pt x="1387" y="3183"/>
                    <a:pt x="820" y="4348"/>
                    <a:pt x="757" y="5672"/>
                  </a:cubicBezTo>
                  <a:lnTo>
                    <a:pt x="347" y="5672"/>
                  </a:lnTo>
                  <a:cubicBezTo>
                    <a:pt x="158" y="5672"/>
                    <a:pt x="1" y="5829"/>
                    <a:pt x="1" y="6018"/>
                  </a:cubicBezTo>
                  <a:cubicBezTo>
                    <a:pt x="1" y="6207"/>
                    <a:pt x="158" y="6365"/>
                    <a:pt x="347" y="6365"/>
                  </a:cubicBezTo>
                  <a:lnTo>
                    <a:pt x="757" y="6365"/>
                  </a:lnTo>
                  <a:cubicBezTo>
                    <a:pt x="820" y="7625"/>
                    <a:pt x="1387" y="8854"/>
                    <a:pt x="2269" y="9767"/>
                  </a:cubicBezTo>
                  <a:cubicBezTo>
                    <a:pt x="3183" y="10649"/>
                    <a:pt x="4380" y="11217"/>
                    <a:pt x="5672" y="11280"/>
                  </a:cubicBezTo>
                  <a:lnTo>
                    <a:pt x="5672" y="11689"/>
                  </a:lnTo>
                  <a:cubicBezTo>
                    <a:pt x="5672" y="11878"/>
                    <a:pt x="5829" y="12036"/>
                    <a:pt x="6018" y="12036"/>
                  </a:cubicBezTo>
                  <a:cubicBezTo>
                    <a:pt x="6207" y="12036"/>
                    <a:pt x="6365" y="11878"/>
                    <a:pt x="6365" y="11689"/>
                  </a:cubicBezTo>
                  <a:lnTo>
                    <a:pt x="6365" y="11280"/>
                  </a:lnTo>
                  <a:cubicBezTo>
                    <a:pt x="7625" y="11217"/>
                    <a:pt x="8854" y="10649"/>
                    <a:pt x="9767" y="9767"/>
                  </a:cubicBezTo>
                  <a:cubicBezTo>
                    <a:pt x="10681" y="8854"/>
                    <a:pt x="11217" y="7656"/>
                    <a:pt x="11280" y="6365"/>
                  </a:cubicBezTo>
                  <a:lnTo>
                    <a:pt x="11689" y="6365"/>
                  </a:lnTo>
                  <a:cubicBezTo>
                    <a:pt x="11878" y="6365"/>
                    <a:pt x="12036" y="6207"/>
                    <a:pt x="12036" y="6018"/>
                  </a:cubicBezTo>
                  <a:cubicBezTo>
                    <a:pt x="12036" y="5829"/>
                    <a:pt x="11878" y="5672"/>
                    <a:pt x="11689" y="5672"/>
                  </a:cubicBezTo>
                  <a:lnTo>
                    <a:pt x="11280" y="5672"/>
                  </a:lnTo>
                  <a:cubicBezTo>
                    <a:pt x="11217" y="4411"/>
                    <a:pt x="10650" y="3183"/>
                    <a:pt x="9767" y="2269"/>
                  </a:cubicBezTo>
                  <a:cubicBezTo>
                    <a:pt x="8854" y="1356"/>
                    <a:pt x="7688" y="820"/>
                    <a:pt x="6365" y="725"/>
                  </a:cubicBezTo>
                  <a:lnTo>
                    <a:pt x="6365" y="347"/>
                  </a:lnTo>
                  <a:cubicBezTo>
                    <a:pt x="6365" y="158"/>
                    <a:pt x="6207" y="1"/>
                    <a:pt x="601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43"/>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Tommy Lay</a:t>
            </a:r>
            <a:endParaRPr>
              <a:latin typeface="Montserrat Light"/>
              <a:ea typeface="Montserrat Light"/>
              <a:cs typeface="Montserrat Light"/>
              <a:sym typeface="Montserrat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4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21</a:t>
            </a:fld>
            <a:endParaRPr/>
          </a:p>
        </p:txBody>
      </p:sp>
      <p:sp>
        <p:nvSpPr>
          <p:cNvPr id="407" name="Google Shape;407;p44"/>
          <p:cNvSpPr txBox="1">
            <a:spLocks noGrp="1"/>
          </p:cNvSpPr>
          <p:nvPr>
            <p:ph type="title"/>
          </p:nvPr>
        </p:nvSpPr>
        <p:spPr>
          <a:xfrm>
            <a:off x="726100" y="115475"/>
            <a:ext cx="3528000" cy="95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Fly To</a:t>
            </a:r>
            <a:endParaRPr>
              <a:solidFill>
                <a:schemeClr val="dk1"/>
              </a:solidFill>
              <a:latin typeface="Montserrat SemiBold"/>
              <a:ea typeface="Montserrat SemiBold"/>
              <a:cs typeface="Montserrat SemiBold"/>
              <a:sym typeface="Montserrat SemiBold"/>
            </a:endParaRPr>
          </a:p>
        </p:txBody>
      </p:sp>
      <p:sp>
        <p:nvSpPr>
          <p:cNvPr id="408" name="Google Shape;408;p44"/>
          <p:cNvSpPr txBox="1">
            <a:spLocks noGrp="1"/>
          </p:cNvSpPr>
          <p:nvPr>
            <p:ph type="subTitle" idx="4"/>
          </p:nvPr>
        </p:nvSpPr>
        <p:spPr>
          <a:xfrm>
            <a:off x="1107300" y="1144763"/>
            <a:ext cx="3399300" cy="10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Accomplishments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Users are able to pan the map to a certain coordinate location, where a temporary graphic will be shown on the exact coordinate</a:t>
            </a:r>
            <a:endParaRPr>
              <a:solidFill>
                <a:srgbClr val="252525"/>
              </a:solidFill>
              <a:latin typeface="Montserrat"/>
              <a:ea typeface="Montserrat"/>
              <a:cs typeface="Montserrat"/>
              <a:sym typeface="Montserrat"/>
            </a:endParaRPr>
          </a:p>
        </p:txBody>
      </p:sp>
      <p:sp>
        <p:nvSpPr>
          <p:cNvPr id="409" name="Google Shape;409;p44"/>
          <p:cNvSpPr txBox="1">
            <a:spLocks noGrp="1"/>
          </p:cNvSpPr>
          <p:nvPr>
            <p:ph type="subTitle" idx="4"/>
          </p:nvPr>
        </p:nvSpPr>
        <p:spPr>
          <a:xfrm>
            <a:off x="1000950" y="2288650"/>
            <a:ext cx="3612000" cy="164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How It Works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Click on the Fly To button and provide a lat, long coordinate</a:t>
            </a:r>
            <a:endParaRPr sz="1700">
              <a:solidFill>
                <a:srgbClr val="252525"/>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700" b="1">
              <a:solidFill>
                <a:srgbClr val="252525"/>
              </a:solidFill>
              <a:latin typeface="Montserrat"/>
              <a:ea typeface="Montserrat"/>
              <a:cs typeface="Montserrat"/>
              <a:sym typeface="Montserrat"/>
            </a:endParaRPr>
          </a:p>
        </p:txBody>
      </p:sp>
      <p:pic>
        <p:nvPicPr>
          <p:cNvPr id="410" name="Google Shape;410;p44"/>
          <p:cNvPicPr preferRelativeResize="0"/>
          <p:nvPr/>
        </p:nvPicPr>
        <p:blipFill>
          <a:blip r:embed="rId3">
            <a:alphaModFix/>
          </a:blip>
          <a:stretch>
            <a:fillRect/>
          </a:stretch>
        </p:blipFill>
        <p:spPr>
          <a:xfrm>
            <a:off x="5219550" y="1679035"/>
            <a:ext cx="3603451" cy="1146552"/>
          </a:xfrm>
          <a:prstGeom prst="rect">
            <a:avLst/>
          </a:prstGeom>
          <a:noFill/>
          <a:ln>
            <a:noFill/>
          </a:ln>
          <a:effectLst>
            <a:outerShdw blurRad="57150" dist="19050" dir="5400000" algn="bl" rotWithShape="0">
              <a:srgbClr val="000000">
                <a:alpha val="50000"/>
              </a:srgbClr>
            </a:outerShdw>
          </a:effectLst>
        </p:spPr>
      </p:pic>
      <p:pic>
        <p:nvPicPr>
          <p:cNvPr id="411" name="Google Shape;411;p44"/>
          <p:cNvPicPr preferRelativeResize="0"/>
          <p:nvPr/>
        </p:nvPicPr>
        <p:blipFill>
          <a:blip r:embed="rId4">
            <a:alphaModFix/>
          </a:blip>
          <a:stretch>
            <a:fillRect/>
          </a:stretch>
        </p:blipFill>
        <p:spPr>
          <a:xfrm>
            <a:off x="230524" y="534325"/>
            <a:ext cx="495575" cy="495575"/>
          </a:xfrm>
          <a:prstGeom prst="rect">
            <a:avLst/>
          </a:prstGeom>
          <a:noFill/>
          <a:ln>
            <a:noFill/>
          </a:ln>
        </p:spPr>
      </p:pic>
      <p:sp>
        <p:nvSpPr>
          <p:cNvPr id="412" name="Google Shape;412;p44"/>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Tommy Lay</a:t>
            </a:r>
            <a:endParaRPr>
              <a:latin typeface="Montserrat Light"/>
              <a:ea typeface="Montserrat Light"/>
              <a:cs typeface="Montserrat Light"/>
              <a:sym typeface="Montserrat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4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22</a:t>
            </a:fld>
            <a:endParaRPr/>
          </a:p>
        </p:txBody>
      </p:sp>
      <p:sp>
        <p:nvSpPr>
          <p:cNvPr id="418" name="Google Shape;418;p45"/>
          <p:cNvSpPr txBox="1">
            <a:spLocks noGrp="1"/>
          </p:cNvSpPr>
          <p:nvPr>
            <p:ph type="title"/>
          </p:nvPr>
        </p:nvSpPr>
        <p:spPr>
          <a:xfrm>
            <a:off x="726100" y="115475"/>
            <a:ext cx="3528000" cy="95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90CCFA"/>
                </a:solidFill>
                <a:latin typeface="Montserrat SemiBold"/>
                <a:ea typeface="Montserrat SemiBold"/>
                <a:cs typeface="Montserrat SemiBold"/>
                <a:sym typeface="Montserrat SemiBold"/>
              </a:rPr>
              <a:t>Chat</a:t>
            </a:r>
            <a:endParaRPr>
              <a:solidFill>
                <a:schemeClr val="dk1"/>
              </a:solidFill>
              <a:latin typeface="Montserrat SemiBold"/>
              <a:ea typeface="Montserrat SemiBold"/>
              <a:cs typeface="Montserrat SemiBold"/>
              <a:sym typeface="Montserrat SemiBold"/>
            </a:endParaRPr>
          </a:p>
        </p:txBody>
      </p:sp>
      <p:sp>
        <p:nvSpPr>
          <p:cNvPr id="419" name="Google Shape;419;p45"/>
          <p:cNvSpPr txBox="1">
            <a:spLocks noGrp="1"/>
          </p:cNvSpPr>
          <p:nvPr>
            <p:ph type="subTitle" idx="4"/>
          </p:nvPr>
        </p:nvSpPr>
        <p:spPr>
          <a:xfrm>
            <a:off x="1000950" y="1144750"/>
            <a:ext cx="3399300" cy="10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Accomplishments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Users joined in the same room are able to communicate with each other through text</a:t>
            </a:r>
            <a:endParaRPr>
              <a:solidFill>
                <a:srgbClr val="252525"/>
              </a:solidFill>
              <a:latin typeface="Montserrat"/>
              <a:ea typeface="Montserrat"/>
              <a:cs typeface="Montserrat"/>
              <a:sym typeface="Montserrat"/>
            </a:endParaRPr>
          </a:p>
        </p:txBody>
      </p:sp>
      <p:sp>
        <p:nvSpPr>
          <p:cNvPr id="420" name="Google Shape;420;p45"/>
          <p:cNvSpPr txBox="1">
            <a:spLocks noGrp="1"/>
          </p:cNvSpPr>
          <p:nvPr>
            <p:ph type="subTitle" idx="4"/>
          </p:nvPr>
        </p:nvSpPr>
        <p:spPr>
          <a:xfrm>
            <a:off x="1000950" y="2288650"/>
            <a:ext cx="3612000" cy="164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solidFill>
                  <a:srgbClr val="252525"/>
                </a:solidFill>
                <a:latin typeface="Montserrat SemiBold"/>
                <a:ea typeface="Montserrat SemiBold"/>
                <a:cs typeface="Montserrat SemiBold"/>
                <a:sym typeface="Montserrat SemiBold"/>
              </a:rPr>
              <a:t>How It Works</a:t>
            </a:r>
            <a:endParaRPr sz="1700">
              <a:solidFill>
                <a:srgbClr val="252525"/>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Open the chat component located at the bottom of the window</a:t>
            </a:r>
            <a:endParaRPr>
              <a:solidFill>
                <a:srgbClr val="252525"/>
              </a:solidFill>
              <a:latin typeface="Montserrat"/>
              <a:ea typeface="Montserrat"/>
              <a:cs typeface="Montserrat"/>
              <a:sym typeface="Montserrat"/>
            </a:endParaRPr>
          </a:p>
          <a:p>
            <a:pPr marL="457200" lvl="0" indent="-317500" algn="l" rtl="0">
              <a:spcBef>
                <a:spcPts val="0"/>
              </a:spcBef>
              <a:spcAft>
                <a:spcPts val="0"/>
              </a:spcAft>
              <a:buClr>
                <a:srgbClr val="252525"/>
              </a:buClr>
              <a:buSzPts val="1400"/>
              <a:buFont typeface="Montserrat"/>
              <a:buChar char="-"/>
            </a:pPr>
            <a:r>
              <a:rPr lang="es">
                <a:solidFill>
                  <a:srgbClr val="252525"/>
                </a:solidFill>
                <a:latin typeface="Montserrat"/>
                <a:ea typeface="Montserrat"/>
                <a:cs typeface="Montserrat"/>
                <a:sym typeface="Montserrat"/>
              </a:rPr>
              <a:t>Messages will send to all clients in the same room</a:t>
            </a:r>
            <a:endParaRPr>
              <a:solidFill>
                <a:srgbClr val="252525"/>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700" b="1">
              <a:solidFill>
                <a:srgbClr val="252525"/>
              </a:solidFill>
              <a:latin typeface="Montserrat"/>
              <a:ea typeface="Montserrat"/>
              <a:cs typeface="Montserrat"/>
              <a:sym typeface="Montserrat"/>
            </a:endParaRPr>
          </a:p>
        </p:txBody>
      </p:sp>
      <p:pic>
        <p:nvPicPr>
          <p:cNvPr id="421" name="Google Shape;421;p45"/>
          <p:cNvPicPr preferRelativeResize="0"/>
          <p:nvPr/>
        </p:nvPicPr>
        <p:blipFill rotWithShape="1">
          <a:blip r:embed="rId3">
            <a:alphaModFix/>
          </a:blip>
          <a:srcRect t="3633"/>
          <a:stretch/>
        </p:blipFill>
        <p:spPr>
          <a:xfrm>
            <a:off x="5753600" y="1142050"/>
            <a:ext cx="2663500" cy="2118875"/>
          </a:xfrm>
          <a:prstGeom prst="rect">
            <a:avLst/>
          </a:prstGeom>
          <a:noFill/>
          <a:ln>
            <a:noFill/>
          </a:ln>
        </p:spPr>
      </p:pic>
      <p:sp>
        <p:nvSpPr>
          <p:cNvPr id="422" name="Google Shape;422;p45"/>
          <p:cNvSpPr/>
          <p:nvPr/>
        </p:nvSpPr>
        <p:spPr>
          <a:xfrm>
            <a:off x="250577" y="597497"/>
            <a:ext cx="475524" cy="338691"/>
          </a:xfrm>
          <a:custGeom>
            <a:avLst/>
            <a:gdLst/>
            <a:ahLst/>
            <a:cxnLst/>
            <a:rect l="l" t="t" r="r" b="b"/>
            <a:pathLst>
              <a:path w="12729" h="9925" extrusionOk="0">
                <a:moveTo>
                  <a:pt x="925" y="3644"/>
                </a:moveTo>
                <a:cubicBezTo>
                  <a:pt x="944" y="3644"/>
                  <a:pt x="963" y="3648"/>
                  <a:pt x="978" y="3655"/>
                </a:cubicBezTo>
                <a:lnTo>
                  <a:pt x="1608" y="3970"/>
                </a:lnTo>
                <a:lnTo>
                  <a:pt x="1608" y="5923"/>
                </a:lnTo>
                <a:lnTo>
                  <a:pt x="978" y="6239"/>
                </a:lnTo>
                <a:cubicBezTo>
                  <a:pt x="963" y="6253"/>
                  <a:pt x="945" y="6259"/>
                  <a:pt x="926" y="6259"/>
                </a:cubicBezTo>
                <a:cubicBezTo>
                  <a:pt x="863" y="6259"/>
                  <a:pt x="788" y="6192"/>
                  <a:pt x="788" y="6144"/>
                </a:cubicBezTo>
                <a:lnTo>
                  <a:pt x="788" y="3781"/>
                </a:lnTo>
                <a:cubicBezTo>
                  <a:pt x="788" y="3685"/>
                  <a:pt x="862" y="3644"/>
                  <a:pt x="925" y="3644"/>
                </a:cubicBezTo>
                <a:close/>
                <a:moveTo>
                  <a:pt x="10177" y="1796"/>
                </a:moveTo>
                <a:lnTo>
                  <a:pt x="10177" y="8129"/>
                </a:lnTo>
                <a:lnTo>
                  <a:pt x="2458" y="5892"/>
                </a:lnTo>
                <a:lnTo>
                  <a:pt x="2458" y="4033"/>
                </a:lnTo>
                <a:lnTo>
                  <a:pt x="10177" y="1796"/>
                </a:lnTo>
                <a:close/>
                <a:moveTo>
                  <a:pt x="4128" y="7247"/>
                </a:moveTo>
                <a:lnTo>
                  <a:pt x="6963" y="8066"/>
                </a:lnTo>
                <a:cubicBezTo>
                  <a:pt x="6648" y="8507"/>
                  <a:pt x="6176" y="8822"/>
                  <a:pt x="5640" y="8822"/>
                </a:cubicBezTo>
                <a:cubicBezTo>
                  <a:pt x="4758" y="8822"/>
                  <a:pt x="4097" y="8097"/>
                  <a:pt x="4128" y="7247"/>
                </a:cubicBezTo>
                <a:close/>
                <a:moveTo>
                  <a:pt x="11374" y="820"/>
                </a:moveTo>
                <a:cubicBezTo>
                  <a:pt x="11626" y="820"/>
                  <a:pt x="11815" y="1009"/>
                  <a:pt x="11815" y="1261"/>
                </a:cubicBezTo>
                <a:lnTo>
                  <a:pt x="11815" y="8696"/>
                </a:lnTo>
                <a:cubicBezTo>
                  <a:pt x="11815" y="8916"/>
                  <a:pt x="11626" y="9137"/>
                  <a:pt x="11374" y="9137"/>
                </a:cubicBezTo>
                <a:cubicBezTo>
                  <a:pt x="11154" y="9137"/>
                  <a:pt x="10996" y="8916"/>
                  <a:pt x="10996" y="8696"/>
                </a:cubicBezTo>
                <a:lnTo>
                  <a:pt x="10996" y="1261"/>
                </a:lnTo>
                <a:cubicBezTo>
                  <a:pt x="10996" y="1009"/>
                  <a:pt x="11185" y="820"/>
                  <a:pt x="11374" y="820"/>
                </a:cubicBezTo>
                <a:close/>
                <a:moveTo>
                  <a:pt x="11437" y="1"/>
                </a:moveTo>
                <a:cubicBezTo>
                  <a:pt x="10839"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4"/>
                  <a:pt x="983" y="7094"/>
                </a:cubicBezTo>
                <a:cubicBezTo>
                  <a:pt x="1127" y="7094"/>
                  <a:pt x="1275" y="7063"/>
                  <a:pt x="1419" y="6995"/>
                </a:cubicBezTo>
                <a:lnTo>
                  <a:pt x="2143" y="6648"/>
                </a:lnTo>
                <a:lnTo>
                  <a:pt x="3340" y="6995"/>
                </a:lnTo>
                <a:cubicBezTo>
                  <a:pt x="3151" y="8412"/>
                  <a:pt x="4254" y="9641"/>
                  <a:pt x="5672" y="9641"/>
                </a:cubicBezTo>
                <a:cubicBezTo>
                  <a:pt x="6585" y="9641"/>
                  <a:pt x="7405" y="9074"/>
                  <a:pt x="7814" y="8286"/>
                </a:cubicBezTo>
                <a:lnTo>
                  <a:pt x="10271" y="9011"/>
                </a:lnTo>
                <a:cubicBezTo>
                  <a:pt x="10429" y="9515"/>
                  <a:pt x="10902" y="9925"/>
                  <a:pt x="11469" y="9925"/>
                </a:cubicBezTo>
                <a:cubicBezTo>
                  <a:pt x="12130" y="9925"/>
                  <a:pt x="12729" y="9358"/>
                  <a:pt x="12729" y="8664"/>
                </a:cubicBezTo>
                <a:lnTo>
                  <a:pt x="12729" y="1198"/>
                </a:lnTo>
                <a:cubicBezTo>
                  <a:pt x="12634" y="536"/>
                  <a:pt x="12099" y="1"/>
                  <a:pt x="1143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5"/>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Tommy Lay</a:t>
            </a:r>
            <a:endParaRPr>
              <a:latin typeface="Montserrat Light"/>
              <a:ea typeface="Montserrat Light"/>
              <a:cs typeface="Montserrat Light"/>
              <a:sym typeface="Montserrat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427"/>
        <p:cNvGrpSpPr/>
        <p:nvPr/>
      </p:nvGrpSpPr>
      <p:grpSpPr>
        <a:xfrm>
          <a:off x="0" y="0"/>
          <a:ext cx="0" cy="0"/>
          <a:chOff x="0" y="0"/>
          <a:chExt cx="0" cy="0"/>
        </a:xfrm>
      </p:grpSpPr>
      <p:sp>
        <p:nvSpPr>
          <p:cNvPr id="428" name="Google Shape;428;p46"/>
          <p:cNvSpPr txBox="1">
            <a:spLocks noGrp="1"/>
          </p:cNvSpPr>
          <p:nvPr>
            <p:ph type="title"/>
          </p:nvPr>
        </p:nvSpPr>
        <p:spPr>
          <a:xfrm>
            <a:off x="1477425" y="2323675"/>
            <a:ext cx="3942300" cy="158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s">
                <a:solidFill>
                  <a:srgbClr val="90CCFA"/>
                </a:solidFill>
                <a:latin typeface="Montserrat SemiBold"/>
                <a:ea typeface="Montserrat SemiBold"/>
                <a:cs typeface="Montserrat SemiBold"/>
                <a:sym typeface="Montserrat SemiBold"/>
              </a:rPr>
              <a:t>4.</a:t>
            </a:r>
            <a:r>
              <a:rPr lang="es">
                <a:solidFill>
                  <a:srgbClr val="373334"/>
                </a:solidFill>
                <a:latin typeface="Montserrat SemiBold"/>
                <a:ea typeface="Montserrat SemiBold"/>
                <a:cs typeface="Montserrat SemiBold"/>
                <a:sym typeface="Montserrat SemiBold"/>
              </a:rPr>
              <a:t> </a:t>
            </a:r>
            <a:r>
              <a:rPr lang="es">
                <a:latin typeface="Montserrat SemiBold"/>
                <a:ea typeface="Montserrat SemiBold"/>
                <a:cs typeface="Montserrat SemiBold"/>
                <a:sym typeface="Montserrat SemiBold"/>
              </a:rPr>
              <a:t>Wrap up &amp; next steps</a:t>
            </a:r>
            <a:endParaRPr>
              <a:solidFill>
                <a:srgbClr val="373334"/>
              </a:solidFill>
              <a:latin typeface="Montserrat SemiBold"/>
              <a:ea typeface="Montserrat SemiBold"/>
              <a:cs typeface="Montserrat SemiBold"/>
              <a:sym typeface="Montserrat SemiBold"/>
            </a:endParaRPr>
          </a:p>
        </p:txBody>
      </p:sp>
      <p:pic>
        <p:nvPicPr>
          <p:cNvPr id="429" name="Google Shape;429;p46"/>
          <p:cNvPicPr preferRelativeResize="0"/>
          <p:nvPr/>
        </p:nvPicPr>
        <p:blipFill>
          <a:blip r:embed="rId3">
            <a:alphaModFix/>
          </a:blip>
          <a:stretch>
            <a:fillRect/>
          </a:stretch>
        </p:blipFill>
        <p:spPr>
          <a:xfrm>
            <a:off x="5095575" y="783888"/>
            <a:ext cx="3182712" cy="1790276"/>
          </a:xfrm>
          <a:prstGeom prst="rect">
            <a:avLst/>
          </a:prstGeom>
          <a:noFill/>
          <a:ln>
            <a:noFill/>
          </a:ln>
        </p:spPr>
      </p:pic>
      <p:sp>
        <p:nvSpPr>
          <p:cNvPr id="430" name="Google Shape;430;p4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23</a:t>
            </a:fld>
            <a:endParaRPr/>
          </a:p>
        </p:txBody>
      </p:sp>
      <p:sp>
        <p:nvSpPr>
          <p:cNvPr id="431" name="Google Shape;431;p46"/>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Anna Yesayan</a:t>
            </a:r>
            <a:endParaRPr>
              <a:latin typeface="Montserrat Light"/>
              <a:ea typeface="Montserrat Light"/>
              <a:cs typeface="Montserrat Light"/>
              <a:sym typeface="Montserrat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35"/>
        <p:cNvGrpSpPr/>
        <p:nvPr/>
      </p:nvGrpSpPr>
      <p:grpSpPr>
        <a:xfrm>
          <a:off x="0" y="0"/>
          <a:ext cx="0" cy="0"/>
          <a:chOff x="0" y="0"/>
          <a:chExt cx="0" cy="0"/>
        </a:xfrm>
      </p:grpSpPr>
      <p:sp>
        <p:nvSpPr>
          <p:cNvPr id="436" name="Google Shape;436;p47"/>
          <p:cNvSpPr txBox="1">
            <a:spLocks noGrp="1"/>
          </p:cNvSpPr>
          <p:nvPr>
            <p:ph type="title"/>
          </p:nvPr>
        </p:nvSpPr>
        <p:spPr>
          <a:xfrm>
            <a:off x="410650" y="171050"/>
            <a:ext cx="4584900" cy="54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3200">
                <a:solidFill>
                  <a:srgbClr val="63A9FB"/>
                </a:solidFill>
                <a:latin typeface="Montserrat SemiBold"/>
                <a:ea typeface="Montserrat SemiBold"/>
                <a:cs typeface="Montserrat SemiBold"/>
                <a:sym typeface="Montserrat SemiBold"/>
              </a:rPr>
              <a:t>Project </a:t>
            </a:r>
            <a:r>
              <a:rPr lang="es" sz="3200">
                <a:solidFill>
                  <a:schemeClr val="dk1"/>
                </a:solidFill>
                <a:latin typeface="Montserrat SemiBold"/>
                <a:ea typeface="Montserrat SemiBold"/>
                <a:cs typeface="Montserrat SemiBold"/>
                <a:sym typeface="Montserrat SemiBold"/>
              </a:rPr>
              <a:t>Timeline</a:t>
            </a:r>
            <a:endParaRPr>
              <a:solidFill>
                <a:schemeClr val="dk1"/>
              </a:solidFill>
              <a:latin typeface="Montserrat SemiBold"/>
              <a:ea typeface="Montserrat SemiBold"/>
              <a:cs typeface="Montserrat SemiBold"/>
              <a:sym typeface="Montserrat SemiBold"/>
            </a:endParaRPr>
          </a:p>
        </p:txBody>
      </p:sp>
      <p:sp>
        <p:nvSpPr>
          <p:cNvPr id="437" name="Google Shape;437;p4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solidFill>
                  <a:srgbClr val="000000"/>
                </a:solidFill>
                <a:latin typeface="Arvo"/>
                <a:ea typeface="Arvo"/>
                <a:cs typeface="Arvo"/>
                <a:sym typeface="Arvo"/>
              </a:rPr>
              <a:t>24</a:t>
            </a:fld>
            <a:endParaRPr sz="1200">
              <a:solidFill>
                <a:srgbClr val="000000"/>
              </a:solidFill>
              <a:latin typeface="Arvo"/>
              <a:ea typeface="Arvo"/>
              <a:cs typeface="Arvo"/>
              <a:sym typeface="Arvo"/>
            </a:endParaRPr>
          </a:p>
        </p:txBody>
      </p:sp>
      <p:sp>
        <p:nvSpPr>
          <p:cNvPr id="438" name="Google Shape;438;p47"/>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Anna Yesayan</a:t>
            </a:r>
            <a:endParaRPr>
              <a:latin typeface="Montserrat Light"/>
              <a:ea typeface="Montserrat Light"/>
              <a:cs typeface="Montserrat Light"/>
              <a:sym typeface="Montserrat Light"/>
            </a:endParaRPr>
          </a:p>
        </p:txBody>
      </p:sp>
      <p:graphicFrame>
        <p:nvGraphicFramePr>
          <p:cNvPr id="439" name="Google Shape;439;p47"/>
          <p:cNvGraphicFramePr/>
          <p:nvPr/>
        </p:nvGraphicFramePr>
        <p:xfrm>
          <a:off x="410650" y="877175"/>
          <a:ext cx="8468000" cy="3047850"/>
        </p:xfrm>
        <a:graphic>
          <a:graphicData uri="http://schemas.openxmlformats.org/drawingml/2006/table">
            <a:tbl>
              <a:tblPr>
                <a:noFill/>
                <a:tableStyleId>{16C3D9BD-8371-442B-B8A4-49C054C88DA1}</a:tableStyleId>
              </a:tblPr>
              <a:tblGrid>
                <a:gridCol w="4234000">
                  <a:extLst>
                    <a:ext uri="{9D8B030D-6E8A-4147-A177-3AD203B41FA5}">
                      <a16:colId xmlns:a16="http://schemas.microsoft.com/office/drawing/2014/main" val="20000"/>
                    </a:ext>
                  </a:extLst>
                </a:gridCol>
                <a:gridCol w="42340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s" sz="2000">
                          <a:latin typeface="Montserrat SemiBold"/>
                          <a:ea typeface="Montserrat SemiBold"/>
                          <a:cs typeface="Montserrat SemiBold"/>
                          <a:sym typeface="Montserrat SemiBold"/>
                        </a:rPr>
                        <a:t>Stage</a:t>
                      </a:r>
                      <a:endParaRPr sz="2000">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 sz="2000">
                          <a:latin typeface="Montserrat SemiBold"/>
                          <a:ea typeface="Montserrat SemiBold"/>
                          <a:cs typeface="Montserrat SemiBold"/>
                          <a:sym typeface="Montserrat SemiBold"/>
                        </a:rPr>
                        <a:t>Timeline</a:t>
                      </a:r>
                      <a:endParaRPr sz="2000">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Clr>
                          <a:schemeClr val="dk1"/>
                        </a:buClr>
                        <a:buSzPts val="1100"/>
                        <a:buFont typeface="Arial"/>
                        <a:buNone/>
                      </a:pPr>
                      <a:r>
                        <a:rPr lang="es" sz="2000">
                          <a:solidFill>
                            <a:schemeClr val="dk1"/>
                          </a:solidFill>
                          <a:latin typeface="Montserrat SemiBold"/>
                          <a:ea typeface="Montserrat SemiBold"/>
                          <a:cs typeface="Montserrat SemiBold"/>
                          <a:sym typeface="Montserrat SemiBold"/>
                        </a:rPr>
                        <a:t>Project Planning</a:t>
                      </a:r>
                      <a:endParaRPr sz="2000">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es" sz="1700">
                          <a:latin typeface="Montserrat"/>
                          <a:ea typeface="Montserrat"/>
                          <a:cs typeface="Montserrat"/>
                          <a:sym typeface="Montserrat"/>
                        </a:rPr>
                        <a:t>August 30, 2021 - September 24, 2021</a:t>
                      </a:r>
                      <a:endParaRPr sz="1700">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s" sz="2000">
                          <a:solidFill>
                            <a:schemeClr val="dk1"/>
                          </a:solidFill>
                          <a:latin typeface="Montserrat SemiBold"/>
                          <a:ea typeface="Montserrat SemiBold"/>
                          <a:cs typeface="Montserrat SemiBold"/>
                          <a:sym typeface="Montserrat SemiBold"/>
                        </a:rPr>
                        <a:t>System Requirement Documentation(SRD)</a:t>
                      </a:r>
                      <a:endParaRPr sz="2000">
                        <a:solidFill>
                          <a:schemeClr val="dk1"/>
                        </a:solidFill>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es" sz="1700">
                          <a:latin typeface="Montserrat"/>
                          <a:ea typeface="Montserrat"/>
                          <a:cs typeface="Montserrat"/>
                          <a:sym typeface="Montserrat"/>
                        </a:rPr>
                        <a:t>September 25, 2021 - October 29, 2021</a:t>
                      </a:r>
                      <a:endParaRPr sz="1700">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s" sz="2000">
                          <a:solidFill>
                            <a:schemeClr val="dk1"/>
                          </a:solidFill>
                          <a:latin typeface="Montserrat SemiBold"/>
                          <a:ea typeface="Montserrat SemiBold"/>
                          <a:cs typeface="Montserrat SemiBold"/>
                          <a:sym typeface="Montserrat SemiBold"/>
                        </a:rPr>
                        <a:t>System Design Documentation(SDD)</a:t>
                      </a:r>
                      <a:endParaRPr sz="2000">
                        <a:solidFill>
                          <a:schemeClr val="dk1"/>
                        </a:solidFill>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es" sz="1700">
                          <a:latin typeface="Montserrat"/>
                          <a:ea typeface="Montserrat"/>
                          <a:cs typeface="Montserrat"/>
                          <a:sym typeface="Montserrat"/>
                        </a:rPr>
                        <a:t>November 1, 2021 - November 29, 2021</a:t>
                      </a:r>
                      <a:endParaRPr sz="1700">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s" sz="2000">
                          <a:solidFill>
                            <a:schemeClr val="dk1"/>
                          </a:solidFill>
                          <a:latin typeface="Montserrat SemiBold"/>
                          <a:ea typeface="Montserrat SemiBold"/>
                          <a:cs typeface="Montserrat SemiBold"/>
                          <a:sym typeface="Montserrat SemiBold"/>
                        </a:rPr>
                        <a:t>Design</a:t>
                      </a:r>
                      <a:endParaRPr sz="2000">
                        <a:solidFill>
                          <a:schemeClr val="dk1"/>
                        </a:solidFill>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es" sz="1700">
                          <a:latin typeface="Montserrat"/>
                          <a:ea typeface="Montserrat"/>
                          <a:cs typeface="Montserrat"/>
                          <a:sym typeface="Montserrat"/>
                        </a:rPr>
                        <a:t>November 1, 2021 - January 30, 2022</a:t>
                      </a:r>
                      <a:endParaRPr sz="1700">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443"/>
        <p:cNvGrpSpPr/>
        <p:nvPr/>
      </p:nvGrpSpPr>
      <p:grpSpPr>
        <a:xfrm>
          <a:off x="0" y="0"/>
          <a:ext cx="0" cy="0"/>
          <a:chOff x="0" y="0"/>
          <a:chExt cx="0" cy="0"/>
        </a:xfrm>
      </p:grpSpPr>
      <p:sp>
        <p:nvSpPr>
          <p:cNvPr id="444" name="Google Shape;444;p48"/>
          <p:cNvSpPr txBox="1">
            <a:spLocks noGrp="1"/>
          </p:cNvSpPr>
          <p:nvPr>
            <p:ph type="title"/>
          </p:nvPr>
        </p:nvSpPr>
        <p:spPr>
          <a:xfrm>
            <a:off x="410650" y="171050"/>
            <a:ext cx="4584900" cy="54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3200">
                <a:solidFill>
                  <a:srgbClr val="63A9FB"/>
                </a:solidFill>
                <a:latin typeface="Montserrat SemiBold"/>
                <a:ea typeface="Montserrat SemiBold"/>
                <a:cs typeface="Montserrat SemiBold"/>
                <a:sym typeface="Montserrat SemiBold"/>
              </a:rPr>
              <a:t>Project </a:t>
            </a:r>
            <a:r>
              <a:rPr lang="es" sz="3200">
                <a:solidFill>
                  <a:schemeClr val="dk1"/>
                </a:solidFill>
                <a:latin typeface="Montserrat SemiBold"/>
                <a:ea typeface="Montserrat SemiBold"/>
                <a:cs typeface="Montserrat SemiBold"/>
                <a:sym typeface="Montserrat SemiBold"/>
              </a:rPr>
              <a:t>Timeline</a:t>
            </a:r>
            <a:endParaRPr>
              <a:solidFill>
                <a:schemeClr val="dk1"/>
              </a:solidFill>
              <a:latin typeface="Montserrat SemiBold"/>
              <a:ea typeface="Montserrat SemiBold"/>
              <a:cs typeface="Montserrat SemiBold"/>
              <a:sym typeface="Montserrat SemiBold"/>
            </a:endParaRPr>
          </a:p>
        </p:txBody>
      </p:sp>
      <p:sp>
        <p:nvSpPr>
          <p:cNvPr id="445" name="Google Shape;445;p4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solidFill>
                  <a:srgbClr val="000000"/>
                </a:solidFill>
                <a:latin typeface="Arvo"/>
                <a:ea typeface="Arvo"/>
                <a:cs typeface="Arvo"/>
                <a:sym typeface="Arvo"/>
              </a:rPr>
              <a:t>25</a:t>
            </a:fld>
            <a:endParaRPr sz="1200">
              <a:solidFill>
                <a:srgbClr val="000000"/>
              </a:solidFill>
              <a:latin typeface="Arvo"/>
              <a:ea typeface="Arvo"/>
              <a:cs typeface="Arvo"/>
              <a:sym typeface="Arvo"/>
            </a:endParaRPr>
          </a:p>
        </p:txBody>
      </p:sp>
      <p:sp>
        <p:nvSpPr>
          <p:cNvPr id="446" name="Google Shape;446;p48"/>
          <p:cNvSpPr txBox="1"/>
          <p:nvPr/>
        </p:nvSpPr>
        <p:spPr>
          <a:xfrm>
            <a:off x="6592975" y="42400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Anna Yesayan</a:t>
            </a:r>
            <a:endParaRPr>
              <a:latin typeface="Montserrat Light"/>
              <a:ea typeface="Montserrat Light"/>
              <a:cs typeface="Montserrat Light"/>
              <a:sym typeface="Montserrat Light"/>
            </a:endParaRPr>
          </a:p>
        </p:txBody>
      </p:sp>
      <p:graphicFrame>
        <p:nvGraphicFramePr>
          <p:cNvPr id="447" name="Google Shape;447;p48"/>
          <p:cNvGraphicFramePr/>
          <p:nvPr/>
        </p:nvGraphicFramePr>
        <p:xfrm>
          <a:off x="410650" y="877175"/>
          <a:ext cx="8468000" cy="1950600"/>
        </p:xfrm>
        <a:graphic>
          <a:graphicData uri="http://schemas.openxmlformats.org/drawingml/2006/table">
            <a:tbl>
              <a:tblPr>
                <a:noFill/>
                <a:tableStyleId>{16C3D9BD-8371-442B-B8A4-49C054C88DA1}</a:tableStyleId>
              </a:tblPr>
              <a:tblGrid>
                <a:gridCol w="4234000">
                  <a:extLst>
                    <a:ext uri="{9D8B030D-6E8A-4147-A177-3AD203B41FA5}">
                      <a16:colId xmlns:a16="http://schemas.microsoft.com/office/drawing/2014/main" val="20000"/>
                    </a:ext>
                  </a:extLst>
                </a:gridCol>
                <a:gridCol w="42340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s" sz="2000">
                          <a:latin typeface="Montserrat SemiBold"/>
                          <a:ea typeface="Montserrat SemiBold"/>
                          <a:cs typeface="Montserrat SemiBold"/>
                          <a:sym typeface="Montserrat SemiBold"/>
                        </a:rPr>
                        <a:t>Stage</a:t>
                      </a:r>
                      <a:endParaRPr sz="2000">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 sz="2000">
                          <a:latin typeface="Montserrat SemiBold"/>
                          <a:ea typeface="Montserrat SemiBold"/>
                          <a:cs typeface="Montserrat SemiBold"/>
                          <a:sym typeface="Montserrat SemiBold"/>
                        </a:rPr>
                        <a:t>Timeline</a:t>
                      </a:r>
                      <a:endParaRPr sz="2000">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s" sz="2000">
                          <a:solidFill>
                            <a:schemeClr val="dk1"/>
                          </a:solidFill>
                          <a:latin typeface="Montserrat SemiBold"/>
                          <a:ea typeface="Montserrat SemiBold"/>
                          <a:cs typeface="Montserrat SemiBold"/>
                          <a:sym typeface="Montserrat SemiBold"/>
                        </a:rPr>
                        <a:t>Implementation</a:t>
                      </a:r>
                      <a:endParaRPr sz="2000">
                        <a:solidFill>
                          <a:schemeClr val="dk1"/>
                        </a:solidFill>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es" sz="1700">
                          <a:latin typeface="Montserrat"/>
                          <a:ea typeface="Montserrat"/>
                          <a:cs typeface="Montserrat"/>
                          <a:sym typeface="Montserrat"/>
                        </a:rPr>
                        <a:t>February 1, 2022 - April 8, 2022</a:t>
                      </a:r>
                      <a:endParaRPr sz="1700">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s" sz="2000">
                          <a:solidFill>
                            <a:schemeClr val="dk1"/>
                          </a:solidFill>
                          <a:latin typeface="Montserrat SemiBold"/>
                          <a:ea typeface="Montserrat SemiBold"/>
                          <a:cs typeface="Montserrat SemiBold"/>
                          <a:sym typeface="Montserrat SemiBold"/>
                        </a:rPr>
                        <a:t>Testing</a:t>
                      </a:r>
                      <a:endParaRPr sz="2000">
                        <a:solidFill>
                          <a:schemeClr val="dk1"/>
                        </a:solidFill>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es" sz="1700">
                          <a:latin typeface="Montserrat"/>
                          <a:ea typeface="Montserrat"/>
                          <a:cs typeface="Montserrat"/>
                          <a:sym typeface="Montserrat"/>
                        </a:rPr>
                        <a:t>April 9, 2022 - April 22, 2022</a:t>
                      </a:r>
                      <a:endParaRPr sz="1700">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s" sz="2000">
                          <a:solidFill>
                            <a:schemeClr val="dk1"/>
                          </a:solidFill>
                          <a:latin typeface="Montserrat SemiBold"/>
                          <a:ea typeface="Montserrat SemiBold"/>
                          <a:cs typeface="Montserrat SemiBold"/>
                          <a:sym typeface="Montserrat SemiBold"/>
                        </a:rPr>
                        <a:t>Closure</a:t>
                      </a:r>
                      <a:endParaRPr sz="2000">
                        <a:solidFill>
                          <a:schemeClr val="dk1"/>
                        </a:solidFill>
                        <a:latin typeface="Montserrat SemiBold"/>
                        <a:ea typeface="Montserrat SemiBold"/>
                        <a:cs typeface="Montserrat SemiBold"/>
                        <a:sym typeface="Montserrat SemiBol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es" sz="1700">
                          <a:latin typeface="Montserrat"/>
                          <a:ea typeface="Montserrat"/>
                          <a:cs typeface="Montserrat"/>
                          <a:sym typeface="Montserrat"/>
                        </a:rPr>
                        <a:t>April 26, 2022 - May 5, 2022</a:t>
                      </a:r>
                      <a:endParaRPr sz="1700">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4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solidFill>
                  <a:srgbClr val="000000"/>
                </a:solidFill>
                <a:latin typeface="Arvo"/>
                <a:ea typeface="Arvo"/>
                <a:cs typeface="Arvo"/>
                <a:sym typeface="Arvo"/>
              </a:rPr>
              <a:t>26</a:t>
            </a:fld>
            <a:endParaRPr sz="1200">
              <a:solidFill>
                <a:srgbClr val="000000"/>
              </a:solidFill>
              <a:latin typeface="Arvo"/>
              <a:ea typeface="Arvo"/>
              <a:cs typeface="Arvo"/>
              <a:sym typeface="Arvo"/>
            </a:endParaRPr>
          </a:p>
        </p:txBody>
      </p:sp>
      <p:pic>
        <p:nvPicPr>
          <p:cNvPr id="4" name="part_1.mp4" descr="part_1.mp4">
            <a:hlinkClick r:id="" action="ppaction://media"/>
            <a:extLst>
              <a:ext uri="{FF2B5EF4-FFF2-40B4-BE49-F238E27FC236}">
                <a16:creationId xmlns:a16="http://schemas.microsoft.com/office/drawing/2014/main" id="{DACFE80E-FB60-74E3-17A2-F001CC2142D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04112" y="293915"/>
            <a:ext cx="6135775" cy="3834859"/>
          </a:xfrm>
          <a:prstGeom prst="rect">
            <a:avLst/>
          </a:prstGeom>
        </p:spPr>
      </p:pic>
    </p:spTree>
    <p:extLst>
      <p:ext uri="{BB962C8B-B14F-4D97-AF65-F5344CB8AC3E}">
        <p14:creationId xmlns:p14="http://schemas.microsoft.com/office/powerpoint/2010/main" val="28316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4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27</a:t>
            </a:fld>
            <a:endParaRPr/>
          </a:p>
        </p:txBody>
      </p:sp>
      <p:sp>
        <p:nvSpPr>
          <p:cNvPr id="453" name="Google Shape;453;p49"/>
          <p:cNvSpPr txBox="1">
            <a:spLocks noGrp="1"/>
          </p:cNvSpPr>
          <p:nvPr>
            <p:ph type="title"/>
          </p:nvPr>
        </p:nvSpPr>
        <p:spPr>
          <a:xfrm>
            <a:off x="180000" y="155050"/>
            <a:ext cx="878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3200">
                <a:solidFill>
                  <a:srgbClr val="63A9FB"/>
                </a:solidFill>
                <a:latin typeface="Montserrat SemiBold"/>
                <a:ea typeface="Montserrat SemiBold"/>
                <a:cs typeface="Montserrat SemiBold"/>
                <a:sym typeface="Montserrat SemiBold"/>
              </a:rPr>
              <a:t>Next </a:t>
            </a:r>
            <a:r>
              <a:rPr lang="es" sz="3200">
                <a:solidFill>
                  <a:schemeClr val="dk1"/>
                </a:solidFill>
                <a:latin typeface="Montserrat SemiBold"/>
                <a:ea typeface="Montserrat SemiBold"/>
                <a:cs typeface="Montserrat SemiBold"/>
                <a:sym typeface="Montserrat SemiBold"/>
              </a:rPr>
              <a:t>Steps</a:t>
            </a:r>
            <a:endParaRPr sz="2000">
              <a:solidFill>
                <a:schemeClr val="dk1"/>
              </a:solidFill>
              <a:latin typeface="Montserrat SemiBold"/>
              <a:ea typeface="Montserrat SemiBold"/>
              <a:cs typeface="Montserrat SemiBold"/>
              <a:sym typeface="Montserrat SemiBold"/>
            </a:endParaRPr>
          </a:p>
        </p:txBody>
      </p:sp>
      <p:sp>
        <p:nvSpPr>
          <p:cNvPr id="454" name="Google Shape;454;p49"/>
          <p:cNvSpPr/>
          <p:nvPr/>
        </p:nvSpPr>
        <p:spPr>
          <a:xfrm>
            <a:off x="412025" y="1311150"/>
            <a:ext cx="1852500" cy="2493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1200"/>
          </a:p>
        </p:txBody>
      </p:sp>
      <p:sp>
        <p:nvSpPr>
          <p:cNvPr id="455" name="Google Shape;455;p49"/>
          <p:cNvSpPr/>
          <p:nvPr/>
        </p:nvSpPr>
        <p:spPr>
          <a:xfrm>
            <a:off x="347925" y="991250"/>
            <a:ext cx="1990500" cy="620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01</a:t>
            </a:r>
            <a:endParaRPr>
              <a:solidFill>
                <a:schemeClr val="lt1"/>
              </a:solidFill>
              <a:latin typeface="Montserrat SemiBold"/>
              <a:ea typeface="Montserrat SemiBold"/>
              <a:cs typeface="Montserrat SemiBold"/>
              <a:sym typeface="Montserrat SemiBold"/>
            </a:endParaRPr>
          </a:p>
        </p:txBody>
      </p:sp>
      <p:sp>
        <p:nvSpPr>
          <p:cNvPr id="456" name="Google Shape;456;p49"/>
          <p:cNvSpPr/>
          <p:nvPr/>
        </p:nvSpPr>
        <p:spPr>
          <a:xfrm>
            <a:off x="2564575" y="1311150"/>
            <a:ext cx="1852500" cy="2493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9"/>
          <p:cNvSpPr/>
          <p:nvPr/>
        </p:nvSpPr>
        <p:spPr>
          <a:xfrm>
            <a:off x="2500475" y="991250"/>
            <a:ext cx="1990500" cy="620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02</a:t>
            </a:r>
            <a:endParaRPr>
              <a:solidFill>
                <a:schemeClr val="lt1"/>
              </a:solidFill>
              <a:latin typeface="Montserrat SemiBold"/>
              <a:ea typeface="Montserrat SemiBold"/>
              <a:cs typeface="Montserrat SemiBold"/>
              <a:sym typeface="Montserrat SemiBold"/>
            </a:endParaRPr>
          </a:p>
        </p:txBody>
      </p:sp>
      <p:sp>
        <p:nvSpPr>
          <p:cNvPr id="458" name="Google Shape;458;p49"/>
          <p:cNvSpPr/>
          <p:nvPr/>
        </p:nvSpPr>
        <p:spPr>
          <a:xfrm>
            <a:off x="4717125" y="1311150"/>
            <a:ext cx="1852500" cy="2493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9"/>
          <p:cNvSpPr/>
          <p:nvPr/>
        </p:nvSpPr>
        <p:spPr>
          <a:xfrm>
            <a:off x="4653025" y="991250"/>
            <a:ext cx="1990500" cy="620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03</a:t>
            </a:r>
            <a:endParaRPr>
              <a:solidFill>
                <a:schemeClr val="lt1"/>
              </a:solidFill>
              <a:latin typeface="Montserrat SemiBold"/>
              <a:ea typeface="Montserrat SemiBold"/>
              <a:cs typeface="Montserrat SemiBold"/>
              <a:sym typeface="Montserrat SemiBold"/>
            </a:endParaRPr>
          </a:p>
        </p:txBody>
      </p:sp>
      <p:sp>
        <p:nvSpPr>
          <p:cNvPr id="460" name="Google Shape;460;p49"/>
          <p:cNvSpPr/>
          <p:nvPr/>
        </p:nvSpPr>
        <p:spPr>
          <a:xfrm>
            <a:off x="6869675" y="1311150"/>
            <a:ext cx="1852500" cy="2493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9"/>
          <p:cNvSpPr/>
          <p:nvPr/>
        </p:nvSpPr>
        <p:spPr>
          <a:xfrm>
            <a:off x="6805575" y="991250"/>
            <a:ext cx="1990500" cy="6207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Montserrat SemiBold"/>
                <a:ea typeface="Montserrat SemiBold"/>
                <a:cs typeface="Montserrat SemiBold"/>
                <a:sym typeface="Montserrat SemiBold"/>
              </a:rPr>
              <a:t>04</a:t>
            </a:r>
            <a:endParaRPr>
              <a:solidFill>
                <a:schemeClr val="lt1"/>
              </a:solidFill>
              <a:latin typeface="Montserrat SemiBold"/>
              <a:ea typeface="Montserrat SemiBold"/>
              <a:cs typeface="Montserrat SemiBold"/>
              <a:sym typeface="Montserrat SemiBold"/>
            </a:endParaRPr>
          </a:p>
        </p:txBody>
      </p:sp>
      <p:sp>
        <p:nvSpPr>
          <p:cNvPr id="462" name="Google Shape;462;p49"/>
          <p:cNvSpPr txBox="1"/>
          <p:nvPr/>
        </p:nvSpPr>
        <p:spPr>
          <a:xfrm>
            <a:off x="490925" y="2056575"/>
            <a:ext cx="1694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Montserrat"/>
                <a:ea typeface="Montserrat"/>
                <a:cs typeface="Montserrat"/>
                <a:sym typeface="Montserrat"/>
              </a:rPr>
              <a:t>Improvements on collaborative features</a:t>
            </a:r>
            <a:endParaRPr>
              <a:latin typeface="Montserrat"/>
              <a:ea typeface="Montserrat"/>
              <a:cs typeface="Montserrat"/>
              <a:sym typeface="Montserrat"/>
            </a:endParaRPr>
          </a:p>
        </p:txBody>
      </p:sp>
      <p:sp>
        <p:nvSpPr>
          <p:cNvPr id="463" name="Google Shape;463;p49"/>
          <p:cNvSpPr txBox="1"/>
          <p:nvPr/>
        </p:nvSpPr>
        <p:spPr>
          <a:xfrm>
            <a:off x="2668075" y="1948875"/>
            <a:ext cx="16455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Montserrat"/>
                <a:ea typeface="Montserrat"/>
                <a:cs typeface="Montserrat"/>
                <a:sym typeface="Montserrat"/>
              </a:rPr>
              <a:t>Allow users to extract and share session states to other users</a:t>
            </a:r>
            <a:endParaRPr>
              <a:latin typeface="Montserrat"/>
              <a:ea typeface="Montserrat"/>
              <a:cs typeface="Montserrat"/>
              <a:sym typeface="Montserrat"/>
            </a:endParaRPr>
          </a:p>
        </p:txBody>
      </p:sp>
      <p:sp>
        <p:nvSpPr>
          <p:cNvPr id="464" name="Google Shape;464;p49"/>
          <p:cNvSpPr txBox="1"/>
          <p:nvPr/>
        </p:nvSpPr>
        <p:spPr>
          <a:xfrm>
            <a:off x="4820625" y="2056575"/>
            <a:ext cx="16455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Montserrat"/>
                <a:ea typeface="Montserrat"/>
                <a:cs typeface="Montserrat"/>
                <a:sym typeface="Montserrat"/>
              </a:rPr>
              <a:t>Implement State Management in the frontend</a:t>
            </a:r>
            <a:endParaRPr>
              <a:latin typeface="Montserrat"/>
              <a:ea typeface="Montserrat"/>
              <a:cs typeface="Montserrat"/>
              <a:sym typeface="Montserrat"/>
            </a:endParaRPr>
          </a:p>
        </p:txBody>
      </p:sp>
      <p:sp>
        <p:nvSpPr>
          <p:cNvPr id="465" name="Google Shape;465;p49"/>
          <p:cNvSpPr txBox="1"/>
          <p:nvPr/>
        </p:nvSpPr>
        <p:spPr>
          <a:xfrm>
            <a:off x="6973175" y="1948875"/>
            <a:ext cx="1655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Montserrat"/>
                <a:ea typeface="Montserrat"/>
                <a:cs typeface="Montserrat"/>
                <a:sym typeface="Montserrat"/>
              </a:rPr>
              <a:t>Add VR and AR functionality to the software application</a:t>
            </a:r>
            <a:endParaRPr>
              <a:latin typeface="Montserrat"/>
              <a:ea typeface="Montserrat"/>
              <a:cs typeface="Montserrat"/>
              <a:sym typeface="Montserrat"/>
            </a:endParaRPr>
          </a:p>
        </p:txBody>
      </p:sp>
      <p:sp>
        <p:nvSpPr>
          <p:cNvPr id="466" name="Google Shape;466;p49"/>
          <p:cNvSpPr txBox="1"/>
          <p:nvPr/>
        </p:nvSpPr>
        <p:spPr>
          <a:xfrm>
            <a:off x="657912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Alex Sahakian</a:t>
            </a:r>
            <a:endParaRPr>
              <a:latin typeface="Montserrat Light"/>
              <a:ea typeface="Montserrat Light"/>
              <a:cs typeface="Montserrat Light"/>
              <a:sym typeface="Montserrat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0"/>
        <p:cNvGrpSpPr/>
        <p:nvPr/>
      </p:nvGrpSpPr>
      <p:grpSpPr>
        <a:xfrm>
          <a:off x="0" y="0"/>
          <a:ext cx="0" cy="0"/>
          <a:chOff x="0" y="0"/>
          <a:chExt cx="0" cy="0"/>
        </a:xfrm>
      </p:grpSpPr>
      <p:sp>
        <p:nvSpPr>
          <p:cNvPr id="471" name="Google Shape;471;p5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28</a:t>
            </a:fld>
            <a:endParaRPr/>
          </a:p>
        </p:txBody>
      </p:sp>
      <p:sp>
        <p:nvSpPr>
          <p:cNvPr id="472" name="Google Shape;472;p50"/>
          <p:cNvSpPr txBox="1">
            <a:spLocks noGrp="1"/>
          </p:cNvSpPr>
          <p:nvPr>
            <p:ph type="title"/>
          </p:nvPr>
        </p:nvSpPr>
        <p:spPr>
          <a:xfrm>
            <a:off x="5662325" y="3385775"/>
            <a:ext cx="3160800" cy="678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3500">
                <a:latin typeface="Montserrat SemiBold"/>
                <a:ea typeface="Montserrat SemiBold"/>
                <a:cs typeface="Montserrat SemiBold"/>
                <a:sym typeface="Montserrat SemiBold"/>
              </a:rPr>
              <a:t>Conclusion</a:t>
            </a:r>
            <a:endParaRPr sz="3500">
              <a:latin typeface="Montserrat SemiBold"/>
              <a:ea typeface="Montserrat SemiBold"/>
              <a:cs typeface="Montserrat SemiBold"/>
              <a:sym typeface="Montserrat SemiBold"/>
            </a:endParaRPr>
          </a:p>
        </p:txBody>
      </p:sp>
      <p:sp>
        <p:nvSpPr>
          <p:cNvPr id="473" name="Google Shape;473;p50"/>
          <p:cNvSpPr txBox="1"/>
          <p:nvPr/>
        </p:nvSpPr>
        <p:spPr>
          <a:xfrm>
            <a:off x="1163550" y="1278825"/>
            <a:ext cx="1812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a:solidFill>
                  <a:schemeClr val="lt1"/>
                </a:solidFill>
                <a:latin typeface="Montserrat"/>
                <a:ea typeface="Montserrat"/>
                <a:cs typeface="Montserrat"/>
                <a:sym typeface="Montserrat"/>
              </a:rPr>
              <a:t>01. Who is this project for?</a:t>
            </a:r>
            <a:endParaRPr sz="1600">
              <a:solidFill>
                <a:schemeClr val="lt1"/>
              </a:solidFill>
              <a:latin typeface="Montserrat"/>
              <a:ea typeface="Montserrat"/>
              <a:cs typeface="Montserrat"/>
              <a:sym typeface="Montserrat"/>
            </a:endParaRPr>
          </a:p>
        </p:txBody>
      </p:sp>
      <p:sp>
        <p:nvSpPr>
          <p:cNvPr id="474" name="Google Shape;474;p50"/>
          <p:cNvSpPr txBox="1"/>
          <p:nvPr/>
        </p:nvSpPr>
        <p:spPr>
          <a:xfrm>
            <a:off x="3227525" y="1278825"/>
            <a:ext cx="1812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a:solidFill>
                  <a:schemeClr val="lt1"/>
                </a:solidFill>
                <a:latin typeface="Montserrat"/>
                <a:ea typeface="Montserrat"/>
                <a:cs typeface="Montserrat"/>
                <a:sym typeface="Montserrat"/>
              </a:rPr>
              <a:t>02. Waterfall &amp; Agile</a:t>
            </a:r>
            <a:endParaRPr sz="1600">
              <a:solidFill>
                <a:schemeClr val="lt1"/>
              </a:solidFill>
              <a:latin typeface="Montserrat"/>
              <a:ea typeface="Montserrat"/>
              <a:cs typeface="Montserrat"/>
              <a:sym typeface="Montserrat"/>
            </a:endParaRPr>
          </a:p>
        </p:txBody>
      </p:sp>
      <p:sp>
        <p:nvSpPr>
          <p:cNvPr id="475" name="Google Shape;475;p50"/>
          <p:cNvSpPr txBox="1"/>
          <p:nvPr/>
        </p:nvSpPr>
        <p:spPr>
          <a:xfrm>
            <a:off x="1103575" y="2794650"/>
            <a:ext cx="2029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a:solidFill>
                  <a:schemeClr val="lt1"/>
                </a:solidFill>
                <a:latin typeface="Montserrat"/>
                <a:ea typeface="Montserrat"/>
                <a:cs typeface="Montserrat"/>
                <a:sym typeface="Montserrat"/>
              </a:rPr>
              <a:t>03. Integration of collaborative features &amp; documentation</a:t>
            </a:r>
            <a:endParaRPr sz="1600">
              <a:solidFill>
                <a:schemeClr val="lt1"/>
              </a:solidFill>
              <a:latin typeface="Montserrat"/>
              <a:ea typeface="Montserrat"/>
              <a:cs typeface="Montserrat"/>
              <a:sym typeface="Montserrat"/>
            </a:endParaRPr>
          </a:p>
        </p:txBody>
      </p:sp>
      <p:sp>
        <p:nvSpPr>
          <p:cNvPr id="476" name="Google Shape;476;p50"/>
          <p:cNvSpPr txBox="1"/>
          <p:nvPr/>
        </p:nvSpPr>
        <p:spPr>
          <a:xfrm>
            <a:off x="3103925" y="2764025"/>
            <a:ext cx="2029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a:solidFill>
                  <a:schemeClr val="lt1"/>
                </a:solidFill>
                <a:latin typeface="Montserrat"/>
                <a:ea typeface="Montserrat"/>
                <a:cs typeface="Montserrat"/>
                <a:sym typeface="Montserrat"/>
              </a:rPr>
              <a:t>04. Accomplishment, Reflection and learning</a:t>
            </a:r>
            <a:endParaRPr sz="1600">
              <a:solidFill>
                <a:schemeClr val="lt1"/>
              </a:solidFill>
              <a:latin typeface="Montserrat"/>
              <a:ea typeface="Montserrat"/>
              <a:cs typeface="Montserrat"/>
              <a:sym typeface="Montserrat"/>
            </a:endParaRPr>
          </a:p>
        </p:txBody>
      </p:sp>
      <p:sp>
        <p:nvSpPr>
          <p:cNvPr id="477" name="Google Shape;477;p50"/>
          <p:cNvSpPr txBox="1"/>
          <p:nvPr/>
        </p:nvSpPr>
        <p:spPr>
          <a:xfrm>
            <a:off x="657912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Allen Marquez</a:t>
            </a:r>
            <a:endParaRPr>
              <a:latin typeface="Montserrat Light"/>
              <a:ea typeface="Montserrat Light"/>
              <a:cs typeface="Montserrat Light"/>
              <a:sym typeface="Montserrat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81"/>
        <p:cNvGrpSpPr/>
        <p:nvPr/>
      </p:nvGrpSpPr>
      <p:grpSpPr>
        <a:xfrm>
          <a:off x="0" y="0"/>
          <a:ext cx="0" cy="0"/>
          <a:chOff x="0" y="0"/>
          <a:chExt cx="0" cy="0"/>
        </a:xfrm>
      </p:grpSpPr>
      <p:sp>
        <p:nvSpPr>
          <p:cNvPr id="482" name="Google Shape;482;p51"/>
          <p:cNvSpPr txBox="1">
            <a:spLocks noGrp="1"/>
          </p:cNvSpPr>
          <p:nvPr>
            <p:ph type="title"/>
          </p:nvPr>
        </p:nvSpPr>
        <p:spPr>
          <a:xfrm>
            <a:off x="1558525" y="466475"/>
            <a:ext cx="3919800" cy="67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 sz="3200">
                <a:solidFill>
                  <a:srgbClr val="63A9FB"/>
                </a:solidFill>
                <a:latin typeface="Montserrat SemiBold"/>
                <a:ea typeface="Montserrat SemiBold"/>
                <a:cs typeface="Montserrat SemiBold"/>
                <a:sym typeface="Montserrat SemiBold"/>
              </a:rPr>
              <a:t>Additional info</a:t>
            </a:r>
            <a:endParaRPr>
              <a:solidFill>
                <a:srgbClr val="63A9FB"/>
              </a:solidFill>
              <a:latin typeface="Montserrat SemiBold"/>
              <a:ea typeface="Montserrat SemiBold"/>
              <a:cs typeface="Montserrat SemiBold"/>
              <a:sym typeface="Montserrat SemiBold"/>
            </a:endParaRPr>
          </a:p>
        </p:txBody>
      </p:sp>
      <p:sp>
        <p:nvSpPr>
          <p:cNvPr id="483" name="Google Shape;483;p5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29</a:t>
            </a:fld>
            <a:endParaRPr/>
          </a:p>
        </p:txBody>
      </p:sp>
      <p:sp>
        <p:nvSpPr>
          <p:cNvPr id="484" name="Google Shape;484;p51"/>
          <p:cNvSpPr txBox="1"/>
          <p:nvPr/>
        </p:nvSpPr>
        <p:spPr>
          <a:xfrm>
            <a:off x="1394475" y="1226000"/>
            <a:ext cx="7606500" cy="235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a:latin typeface="Montserrat SemiBold"/>
                <a:ea typeface="Montserrat SemiBold"/>
                <a:cs typeface="Montserrat SemiBold"/>
                <a:sym typeface="Montserrat SemiBold"/>
              </a:rPr>
              <a:t>SRD &amp; SDD Available:</a:t>
            </a:r>
            <a:endParaRPr sz="2700">
              <a:latin typeface="Montserrat SemiBold"/>
              <a:ea typeface="Montserrat SemiBold"/>
              <a:cs typeface="Montserrat SemiBold"/>
              <a:sym typeface="Montserrat SemiBold"/>
            </a:endParaRPr>
          </a:p>
          <a:p>
            <a:pPr marL="457200" lvl="0" indent="-355600" algn="l" rtl="0">
              <a:spcBef>
                <a:spcPts val="0"/>
              </a:spcBef>
              <a:spcAft>
                <a:spcPts val="0"/>
              </a:spcAft>
              <a:buSzPts val="2000"/>
              <a:buFont typeface="Montserrat"/>
              <a:buChar char="-"/>
            </a:pPr>
            <a:r>
              <a:rPr lang="es" sz="2000" u="sng">
                <a:solidFill>
                  <a:schemeClr val="hlink"/>
                </a:solidFill>
                <a:latin typeface="Montserrat"/>
                <a:ea typeface="Montserrat"/>
                <a:cs typeface="Montserrat"/>
                <a:sym typeface="Montserrat"/>
                <a:hlinkClick r:id="rId3"/>
              </a:rPr>
              <a:t>https://csns.cysun.org/department/cs/project/view?id=7873467</a:t>
            </a:r>
            <a:endParaRPr sz="2000">
              <a:latin typeface="Montserrat"/>
              <a:ea typeface="Montserrat"/>
              <a:cs typeface="Montserrat"/>
              <a:sym typeface="Montserrat"/>
            </a:endParaRPr>
          </a:p>
          <a:p>
            <a:pPr marL="0" lvl="0" indent="0" algn="l" rtl="0">
              <a:spcBef>
                <a:spcPts val="0"/>
              </a:spcBef>
              <a:spcAft>
                <a:spcPts val="0"/>
              </a:spcAft>
              <a:buNone/>
            </a:pPr>
            <a:endParaRPr sz="2700" b="1">
              <a:latin typeface="Spectral"/>
              <a:ea typeface="Spectral"/>
              <a:cs typeface="Spectral"/>
              <a:sym typeface="Spectral"/>
            </a:endParaRPr>
          </a:p>
          <a:p>
            <a:pPr marL="0" lvl="0" indent="0" algn="l" rtl="0">
              <a:spcBef>
                <a:spcPts val="0"/>
              </a:spcBef>
              <a:spcAft>
                <a:spcPts val="0"/>
              </a:spcAft>
              <a:buNone/>
            </a:pPr>
            <a:r>
              <a:rPr lang="es" sz="2700">
                <a:latin typeface="Montserrat SemiBold"/>
                <a:ea typeface="Montserrat SemiBold"/>
                <a:cs typeface="Montserrat SemiBold"/>
                <a:sym typeface="Montserrat SemiBold"/>
              </a:rPr>
              <a:t>Recorded Vid:</a:t>
            </a:r>
            <a:endParaRPr sz="2700">
              <a:latin typeface="Montserrat SemiBold"/>
              <a:ea typeface="Montserrat SemiBold"/>
              <a:cs typeface="Montserrat SemiBold"/>
              <a:sym typeface="Montserrat SemiBold"/>
            </a:endParaRPr>
          </a:p>
          <a:p>
            <a:pPr marL="457200" lvl="0" indent="-355600" algn="l" rtl="0">
              <a:spcBef>
                <a:spcPts val="0"/>
              </a:spcBef>
              <a:spcAft>
                <a:spcPts val="0"/>
              </a:spcAft>
              <a:buSzPts val="2000"/>
              <a:buFont typeface="Montserrat"/>
              <a:buChar char="-"/>
            </a:pPr>
            <a:r>
              <a:rPr lang="es" sz="2000" u="sng">
                <a:solidFill>
                  <a:schemeClr val="hlink"/>
                </a:solidFill>
                <a:latin typeface="Montserrat"/>
                <a:ea typeface="Montserrat"/>
                <a:cs typeface="Montserrat"/>
                <a:sym typeface="Montserrat"/>
                <a:hlinkClick r:id="rId4"/>
              </a:rPr>
              <a:t>https://youtu.be/Y46aQE65_f0</a:t>
            </a:r>
            <a:endParaRPr sz="2000">
              <a:latin typeface="Montserrat"/>
              <a:ea typeface="Montserrat"/>
              <a:cs typeface="Montserrat"/>
              <a:sym typeface="Montserrat"/>
            </a:endParaRPr>
          </a:p>
        </p:txBody>
      </p:sp>
      <p:sp>
        <p:nvSpPr>
          <p:cNvPr id="485" name="Google Shape;485;p51"/>
          <p:cNvSpPr txBox="1"/>
          <p:nvPr/>
        </p:nvSpPr>
        <p:spPr>
          <a:xfrm>
            <a:off x="6592975" y="4163850"/>
            <a:ext cx="2244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Anna Yesayan</a:t>
            </a:r>
            <a:endParaRPr>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1457725" y="2564650"/>
            <a:ext cx="3942300" cy="158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s">
                <a:solidFill>
                  <a:srgbClr val="90CCFA"/>
                </a:solidFill>
                <a:latin typeface="Montserrat SemiBold"/>
                <a:ea typeface="Montserrat SemiBold"/>
                <a:cs typeface="Montserrat SemiBold"/>
                <a:sym typeface="Montserrat SemiBold"/>
              </a:rPr>
              <a:t>1.</a:t>
            </a:r>
            <a:r>
              <a:rPr lang="es">
                <a:solidFill>
                  <a:srgbClr val="373334"/>
                </a:solidFill>
                <a:latin typeface="Montserrat SemiBold"/>
                <a:ea typeface="Montserrat SemiBold"/>
                <a:cs typeface="Montserrat SemiBold"/>
                <a:sym typeface="Montserrat SemiBold"/>
              </a:rPr>
              <a:t> </a:t>
            </a:r>
            <a:r>
              <a:rPr lang="es">
                <a:latin typeface="Montserrat SemiBold"/>
                <a:ea typeface="Montserrat SemiBold"/>
                <a:cs typeface="Montserrat SemiBold"/>
                <a:sym typeface="Montserrat SemiBold"/>
              </a:rPr>
              <a:t>Introduction, Overview &amp; Background</a:t>
            </a:r>
            <a:endParaRPr>
              <a:solidFill>
                <a:srgbClr val="373334"/>
              </a:solidFill>
              <a:latin typeface="Montserrat SemiBold"/>
              <a:ea typeface="Montserrat SemiBold"/>
              <a:cs typeface="Montserrat SemiBold"/>
              <a:sym typeface="Montserrat SemiBold"/>
            </a:endParaRPr>
          </a:p>
        </p:txBody>
      </p:sp>
      <p:pic>
        <p:nvPicPr>
          <p:cNvPr id="191" name="Google Shape;191;p26"/>
          <p:cNvPicPr preferRelativeResize="0"/>
          <p:nvPr/>
        </p:nvPicPr>
        <p:blipFill>
          <a:blip r:embed="rId3">
            <a:alphaModFix/>
          </a:blip>
          <a:stretch>
            <a:fillRect/>
          </a:stretch>
        </p:blipFill>
        <p:spPr>
          <a:xfrm>
            <a:off x="5205775" y="698163"/>
            <a:ext cx="3182712" cy="1790276"/>
          </a:xfrm>
          <a:prstGeom prst="rect">
            <a:avLst/>
          </a:prstGeom>
          <a:noFill/>
          <a:ln>
            <a:noFill/>
          </a:ln>
        </p:spPr>
      </p:pic>
      <p:sp>
        <p:nvSpPr>
          <p:cNvPr id="192" name="Google Shape;192;p2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3</a:t>
            </a:fld>
            <a:endParaRPr/>
          </a:p>
        </p:txBody>
      </p:sp>
      <p:sp>
        <p:nvSpPr>
          <p:cNvPr id="193" name="Google Shape;193;p26"/>
          <p:cNvSpPr txBox="1"/>
          <p:nvPr/>
        </p:nvSpPr>
        <p:spPr>
          <a:xfrm>
            <a:off x="6638600" y="4153550"/>
            <a:ext cx="2260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Srivats Venkataraman</a:t>
            </a:r>
            <a:endParaRPr>
              <a:latin typeface="Montserrat Light"/>
              <a:ea typeface="Montserrat Light"/>
              <a:cs typeface="Montserrat Light"/>
              <a:sym typeface="Montserrat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5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30</a:t>
            </a:fld>
            <a:endParaRPr/>
          </a:p>
        </p:txBody>
      </p:sp>
      <p:pic>
        <p:nvPicPr>
          <p:cNvPr id="4" name="part_2.mp4" descr="part_2.mp4">
            <a:hlinkClick r:id="" action="ppaction://media"/>
            <a:extLst>
              <a:ext uri="{FF2B5EF4-FFF2-40B4-BE49-F238E27FC236}">
                <a16:creationId xmlns:a16="http://schemas.microsoft.com/office/drawing/2014/main" id="{25853719-8B45-CBE8-1BD5-4CC43B86928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94064" y="498021"/>
            <a:ext cx="6621236" cy="3730059"/>
          </a:xfrm>
          <a:prstGeom prst="rect">
            <a:avLst/>
          </a:prstGeom>
        </p:spPr>
      </p:pic>
    </p:spTree>
    <p:extLst>
      <p:ext uri="{BB962C8B-B14F-4D97-AF65-F5344CB8AC3E}">
        <p14:creationId xmlns:p14="http://schemas.microsoft.com/office/powerpoint/2010/main" val="37154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sz="1300">
                <a:solidFill>
                  <a:srgbClr val="666666"/>
                </a:solidFill>
                <a:latin typeface="Spectral Light"/>
                <a:ea typeface="Spectral Light"/>
                <a:cs typeface="Spectral Light"/>
                <a:sym typeface="Spectral Light"/>
              </a:rPr>
              <a:t>31</a:t>
            </a:fld>
            <a:endParaRPr sz="1300">
              <a:solidFill>
                <a:srgbClr val="666666"/>
              </a:solidFill>
              <a:latin typeface="Spectral Light"/>
              <a:ea typeface="Spectral Light"/>
              <a:cs typeface="Spectral Light"/>
              <a:sym typeface="Spectral Light"/>
            </a:endParaRPr>
          </a:p>
        </p:txBody>
      </p:sp>
      <p:pic>
        <p:nvPicPr>
          <p:cNvPr id="3" name="Online Media 2" title="Sd Presentation">
            <a:hlinkClick r:id="" action="ppaction://media"/>
            <a:extLst>
              <a:ext uri="{FF2B5EF4-FFF2-40B4-BE49-F238E27FC236}">
                <a16:creationId xmlns:a16="http://schemas.microsoft.com/office/drawing/2014/main" id="{7EBDCFB2-3213-62D4-A8B1-3F88EE24DE3F}"/>
              </a:ext>
            </a:extLst>
          </p:cNvPr>
          <p:cNvPicPr>
            <a:picLocks noRot="1" noChangeAspect="1"/>
          </p:cNvPicPr>
          <p:nvPr>
            <a:videoFile r:link="rId1"/>
          </p:nvPr>
        </p:nvPicPr>
        <p:blipFill>
          <a:blip r:embed="rId4"/>
          <a:stretch>
            <a:fillRect/>
          </a:stretch>
        </p:blipFill>
        <p:spPr>
          <a:xfrm>
            <a:off x="823814" y="454025"/>
            <a:ext cx="7496371" cy="423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5"/>
        <p:cNvGrpSpPr/>
        <p:nvPr/>
      </p:nvGrpSpPr>
      <p:grpSpPr>
        <a:xfrm>
          <a:off x="0" y="0"/>
          <a:ext cx="0" cy="0"/>
          <a:chOff x="0" y="0"/>
          <a:chExt cx="0" cy="0"/>
        </a:xfrm>
      </p:grpSpPr>
      <p:pic>
        <p:nvPicPr>
          <p:cNvPr id="496" name="Google Shape;496;p53"/>
          <p:cNvPicPr preferRelativeResize="0"/>
          <p:nvPr/>
        </p:nvPicPr>
        <p:blipFill rotWithShape="1">
          <a:blip r:embed="rId3">
            <a:alphaModFix/>
          </a:blip>
          <a:srcRect l="12766" t="15681" r="3516" b="17473"/>
          <a:stretch/>
        </p:blipFill>
        <p:spPr>
          <a:xfrm>
            <a:off x="1167450" y="534324"/>
            <a:ext cx="7655547" cy="4074852"/>
          </a:xfrm>
          <a:prstGeom prst="rect">
            <a:avLst/>
          </a:prstGeom>
          <a:noFill/>
          <a:ln>
            <a:noFill/>
          </a:ln>
        </p:spPr>
      </p:pic>
      <p:sp>
        <p:nvSpPr>
          <p:cNvPr id="497" name="Google Shape;497;p53"/>
          <p:cNvSpPr/>
          <p:nvPr/>
        </p:nvSpPr>
        <p:spPr>
          <a:xfrm rot="-5400000">
            <a:off x="-1173125" y="2799675"/>
            <a:ext cx="4615200" cy="92400"/>
          </a:xfrm>
          <a:prstGeom prst="rect">
            <a:avLst/>
          </a:prstGeom>
          <a:solidFill>
            <a:srgbClr val="004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3"/>
          <p:cNvSpPr txBox="1">
            <a:spLocks noGrp="1"/>
          </p:cNvSpPr>
          <p:nvPr>
            <p:ph type="ctrTitle"/>
          </p:nvPr>
        </p:nvSpPr>
        <p:spPr>
          <a:xfrm>
            <a:off x="1864000" y="1965251"/>
            <a:ext cx="6135000" cy="11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s" sz="6400">
                <a:solidFill>
                  <a:srgbClr val="252525"/>
                </a:solidFill>
                <a:latin typeface="Montserrat SemiBold"/>
                <a:ea typeface="Montserrat SemiBold"/>
                <a:cs typeface="Montserrat SemiBold"/>
                <a:sym typeface="Montserrat SemiBold"/>
              </a:rPr>
              <a:t>Thank You</a:t>
            </a:r>
            <a:r>
              <a:rPr lang="es" sz="6400">
                <a:solidFill>
                  <a:srgbClr val="0043C1"/>
                </a:solidFill>
                <a:latin typeface="Montserrat SemiBold"/>
                <a:ea typeface="Montserrat SemiBold"/>
                <a:cs typeface="Montserrat SemiBold"/>
                <a:sym typeface="Montserrat SemiBold"/>
              </a:rPr>
              <a:t>!</a:t>
            </a:r>
            <a:endParaRPr sz="6400">
              <a:solidFill>
                <a:srgbClr val="0043C1"/>
              </a:solidFill>
              <a:latin typeface="Montserrat SemiBold"/>
              <a:ea typeface="Montserrat SemiBold"/>
              <a:cs typeface="Montserrat SemiBold"/>
              <a:sym typeface="Montserrat SemiBold"/>
            </a:endParaRPr>
          </a:p>
        </p:txBody>
      </p:sp>
      <p:sp>
        <p:nvSpPr>
          <p:cNvPr id="499" name="Google Shape;499;p53"/>
          <p:cNvSpPr txBox="1">
            <a:spLocks noGrp="1"/>
          </p:cNvSpPr>
          <p:nvPr>
            <p:ph type="ctrTitle"/>
          </p:nvPr>
        </p:nvSpPr>
        <p:spPr>
          <a:xfrm>
            <a:off x="1679350" y="3123494"/>
            <a:ext cx="6809100" cy="60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s" sz="2000">
                <a:latin typeface="Montserrat Medium"/>
                <a:ea typeface="Montserrat Medium"/>
                <a:cs typeface="Montserrat Medium"/>
                <a:sym typeface="Montserrat Medium"/>
              </a:rPr>
              <a:t>Does anyone have any questions?</a:t>
            </a:r>
            <a:endParaRPr sz="1400">
              <a:latin typeface="Montserrat Medium"/>
              <a:ea typeface="Montserrat Medium"/>
              <a:cs typeface="Montserrat Medium"/>
              <a:sym typeface="Montserrat Medium"/>
            </a:endParaRPr>
          </a:p>
          <a:p>
            <a:pPr marL="0" lvl="0" indent="0" algn="l" rtl="0">
              <a:spcBef>
                <a:spcPts val="0"/>
              </a:spcBef>
              <a:spcAft>
                <a:spcPts val="0"/>
              </a:spcAft>
              <a:buClr>
                <a:srgbClr val="000000"/>
              </a:buClr>
              <a:buSzPts val="1100"/>
              <a:buFont typeface="Arial"/>
              <a:buNone/>
            </a:pPr>
            <a:endParaRPr sz="2000">
              <a:solidFill>
                <a:srgbClr val="434343"/>
              </a:solidFill>
              <a:latin typeface="Montserrat Medium"/>
              <a:ea typeface="Montserrat Medium"/>
              <a:cs typeface="Montserrat Medium"/>
              <a:sym typeface="Montserrat Medium"/>
            </a:endParaRPr>
          </a:p>
        </p:txBody>
      </p:sp>
      <p:sp>
        <p:nvSpPr>
          <p:cNvPr id="500" name="Google Shape;500;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32</a:t>
            </a:fld>
            <a:endParaRPr/>
          </a:p>
        </p:txBody>
      </p:sp>
      <p:grpSp>
        <p:nvGrpSpPr>
          <p:cNvPr id="501" name="Google Shape;501;p53"/>
          <p:cNvGrpSpPr/>
          <p:nvPr/>
        </p:nvGrpSpPr>
        <p:grpSpPr>
          <a:xfrm>
            <a:off x="1461688" y="1479263"/>
            <a:ext cx="838166" cy="2184975"/>
            <a:chOff x="4305313" y="730275"/>
            <a:chExt cx="838166" cy="2184975"/>
          </a:xfrm>
        </p:grpSpPr>
        <p:sp>
          <p:nvSpPr>
            <p:cNvPr id="502" name="Google Shape;502;p53"/>
            <p:cNvSpPr/>
            <p:nvPr/>
          </p:nvSpPr>
          <p:spPr>
            <a:xfrm>
              <a:off x="4437639" y="982876"/>
              <a:ext cx="86400" cy="86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3"/>
            <p:cNvSpPr/>
            <p:nvPr/>
          </p:nvSpPr>
          <p:spPr>
            <a:xfrm>
              <a:off x="4630399" y="982876"/>
              <a:ext cx="86400" cy="86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3"/>
            <p:cNvSpPr/>
            <p:nvPr/>
          </p:nvSpPr>
          <p:spPr>
            <a:xfrm>
              <a:off x="4460350" y="1906856"/>
              <a:ext cx="126183" cy="564418"/>
            </a:xfrm>
            <a:custGeom>
              <a:avLst/>
              <a:gdLst/>
              <a:ahLst/>
              <a:cxnLst/>
              <a:rect l="l" t="t" r="r" b="b"/>
              <a:pathLst>
                <a:path w="6277" h="28077" extrusionOk="0">
                  <a:moveTo>
                    <a:pt x="2747" y="1"/>
                  </a:moveTo>
                  <a:lnTo>
                    <a:pt x="2648" y="214"/>
                  </a:lnTo>
                  <a:lnTo>
                    <a:pt x="2420" y="741"/>
                  </a:lnTo>
                  <a:lnTo>
                    <a:pt x="2263" y="1125"/>
                  </a:lnTo>
                  <a:lnTo>
                    <a:pt x="2078" y="1580"/>
                  </a:lnTo>
                  <a:lnTo>
                    <a:pt x="1893" y="2107"/>
                  </a:lnTo>
                  <a:lnTo>
                    <a:pt x="1680" y="2704"/>
                  </a:lnTo>
                  <a:lnTo>
                    <a:pt x="1481" y="3359"/>
                  </a:lnTo>
                  <a:lnTo>
                    <a:pt x="1267" y="4070"/>
                  </a:lnTo>
                  <a:lnTo>
                    <a:pt x="1054" y="4839"/>
                  </a:lnTo>
                  <a:lnTo>
                    <a:pt x="840" y="5664"/>
                  </a:lnTo>
                  <a:lnTo>
                    <a:pt x="655" y="6532"/>
                  </a:lnTo>
                  <a:lnTo>
                    <a:pt x="485" y="7457"/>
                  </a:lnTo>
                  <a:lnTo>
                    <a:pt x="328" y="8411"/>
                  </a:lnTo>
                  <a:lnTo>
                    <a:pt x="200" y="9421"/>
                  </a:lnTo>
                  <a:lnTo>
                    <a:pt x="143" y="9933"/>
                  </a:lnTo>
                  <a:lnTo>
                    <a:pt x="100" y="10460"/>
                  </a:lnTo>
                  <a:lnTo>
                    <a:pt x="58" y="10986"/>
                  </a:lnTo>
                  <a:lnTo>
                    <a:pt x="29" y="11527"/>
                  </a:lnTo>
                  <a:lnTo>
                    <a:pt x="15" y="12068"/>
                  </a:lnTo>
                  <a:lnTo>
                    <a:pt x="1" y="12623"/>
                  </a:lnTo>
                  <a:lnTo>
                    <a:pt x="1" y="13178"/>
                  </a:lnTo>
                  <a:lnTo>
                    <a:pt x="29" y="13747"/>
                  </a:lnTo>
                  <a:lnTo>
                    <a:pt x="44" y="14316"/>
                  </a:lnTo>
                  <a:lnTo>
                    <a:pt x="86" y="14899"/>
                  </a:lnTo>
                  <a:lnTo>
                    <a:pt x="143" y="15483"/>
                  </a:lnTo>
                  <a:lnTo>
                    <a:pt x="214" y="16066"/>
                  </a:lnTo>
                  <a:lnTo>
                    <a:pt x="285" y="16650"/>
                  </a:lnTo>
                  <a:lnTo>
                    <a:pt x="385" y="17247"/>
                  </a:lnTo>
                  <a:lnTo>
                    <a:pt x="499" y="17845"/>
                  </a:lnTo>
                  <a:lnTo>
                    <a:pt x="627" y="18443"/>
                  </a:lnTo>
                  <a:lnTo>
                    <a:pt x="769" y="19040"/>
                  </a:lnTo>
                  <a:lnTo>
                    <a:pt x="940" y="19652"/>
                  </a:lnTo>
                  <a:lnTo>
                    <a:pt x="1111" y="20250"/>
                  </a:lnTo>
                  <a:lnTo>
                    <a:pt x="1310" y="20862"/>
                  </a:lnTo>
                  <a:lnTo>
                    <a:pt x="1538" y="21474"/>
                  </a:lnTo>
                  <a:lnTo>
                    <a:pt x="1765" y="22071"/>
                  </a:lnTo>
                  <a:lnTo>
                    <a:pt x="2022" y="22683"/>
                  </a:lnTo>
                  <a:lnTo>
                    <a:pt x="2306" y="23295"/>
                  </a:lnTo>
                  <a:lnTo>
                    <a:pt x="2605" y="23893"/>
                  </a:lnTo>
                  <a:lnTo>
                    <a:pt x="2932" y="24505"/>
                  </a:lnTo>
                  <a:lnTo>
                    <a:pt x="3274" y="25102"/>
                  </a:lnTo>
                  <a:lnTo>
                    <a:pt x="3630" y="25700"/>
                  </a:lnTo>
                  <a:lnTo>
                    <a:pt x="4028" y="26298"/>
                  </a:lnTo>
                  <a:lnTo>
                    <a:pt x="4441" y="26895"/>
                  </a:lnTo>
                  <a:lnTo>
                    <a:pt x="4882" y="27493"/>
                  </a:lnTo>
                  <a:lnTo>
                    <a:pt x="5351" y="28076"/>
                  </a:lnTo>
                  <a:lnTo>
                    <a:pt x="6276" y="27322"/>
                  </a:lnTo>
                  <a:lnTo>
                    <a:pt x="5821" y="26767"/>
                  </a:lnTo>
                  <a:lnTo>
                    <a:pt x="5408" y="26198"/>
                  </a:lnTo>
                  <a:lnTo>
                    <a:pt x="5010" y="25629"/>
                  </a:lnTo>
                  <a:lnTo>
                    <a:pt x="4640" y="25060"/>
                  </a:lnTo>
                  <a:lnTo>
                    <a:pt x="4298" y="24490"/>
                  </a:lnTo>
                  <a:lnTo>
                    <a:pt x="3971" y="23921"/>
                  </a:lnTo>
                  <a:lnTo>
                    <a:pt x="3658" y="23338"/>
                  </a:lnTo>
                  <a:lnTo>
                    <a:pt x="3373" y="22769"/>
                  </a:lnTo>
                  <a:lnTo>
                    <a:pt x="3117" y="22185"/>
                  </a:lnTo>
                  <a:lnTo>
                    <a:pt x="2861" y="21602"/>
                  </a:lnTo>
                  <a:lnTo>
                    <a:pt x="2648" y="21033"/>
                  </a:lnTo>
                  <a:lnTo>
                    <a:pt x="2434" y="20449"/>
                  </a:lnTo>
                  <a:lnTo>
                    <a:pt x="2249" y="19866"/>
                  </a:lnTo>
                  <a:lnTo>
                    <a:pt x="2078" y="19297"/>
                  </a:lnTo>
                  <a:lnTo>
                    <a:pt x="1922" y="18713"/>
                  </a:lnTo>
                  <a:lnTo>
                    <a:pt x="1780" y="18144"/>
                  </a:lnTo>
                  <a:lnTo>
                    <a:pt x="1666" y="17575"/>
                  </a:lnTo>
                  <a:lnTo>
                    <a:pt x="1552" y="17005"/>
                  </a:lnTo>
                  <a:lnTo>
                    <a:pt x="1467" y="16436"/>
                  </a:lnTo>
                  <a:lnTo>
                    <a:pt x="1381" y="15867"/>
                  </a:lnTo>
                  <a:lnTo>
                    <a:pt x="1324" y="15312"/>
                  </a:lnTo>
                  <a:lnTo>
                    <a:pt x="1267" y="14757"/>
                  </a:lnTo>
                  <a:lnTo>
                    <a:pt x="1239" y="14216"/>
                  </a:lnTo>
                  <a:lnTo>
                    <a:pt x="1210" y="13661"/>
                  </a:lnTo>
                  <a:lnTo>
                    <a:pt x="1196" y="13121"/>
                  </a:lnTo>
                  <a:lnTo>
                    <a:pt x="1196" y="12594"/>
                  </a:lnTo>
                  <a:lnTo>
                    <a:pt x="1196" y="12068"/>
                  </a:lnTo>
                  <a:lnTo>
                    <a:pt x="1225" y="11541"/>
                  </a:lnTo>
                  <a:lnTo>
                    <a:pt x="1239" y="11029"/>
                  </a:lnTo>
                  <a:lnTo>
                    <a:pt x="1282" y="10517"/>
                  </a:lnTo>
                  <a:lnTo>
                    <a:pt x="1324" y="10019"/>
                  </a:lnTo>
                  <a:lnTo>
                    <a:pt x="1381" y="9535"/>
                  </a:lnTo>
                  <a:lnTo>
                    <a:pt x="1495" y="8581"/>
                  </a:lnTo>
                  <a:lnTo>
                    <a:pt x="1652" y="7656"/>
                  </a:lnTo>
                  <a:lnTo>
                    <a:pt x="1822" y="6774"/>
                  </a:lnTo>
                  <a:lnTo>
                    <a:pt x="2007" y="5949"/>
                  </a:lnTo>
                  <a:lnTo>
                    <a:pt x="2192" y="5166"/>
                  </a:lnTo>
                  <a:lnTo>
                    <a:pt x="2392" y="4426"/>
                  </a:lnTo>
                  <a:lnTo>
                    <a:pt x="2605" y="3743"/>
                  </a:lnTo>
                  <a:lnTo>
                    <a:pt x="2804" y="3117"/>
                  </a:lnTo>
                  <a:lnTo>
                    <a:pt x="3003" y="2548"/>
                  </a:lnTo>
                  <a:lnTo>
                    <a:pt x="3174" y="2050"/>
                  </a:lnTo>
                  <a:lnTo>
                    <a:pt x="3501" y="1253"/>
                  </a:lnTo>
                  <a:lnTo>
                    <a:pt x="3715" y="741"/>
                  </a:lnTo>
                  <a:lnTo>
                    <a:pt x="3814" y="541"/>
                  </a:lnTo>
                  <a:lnTo>
                    <a:pt x="2747" y="1"/>
                  </a:ln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3"/>
            <p:cNvSpPr/>
            <p:nvPr/>
          </p:nvSpPr>
          <p:spPr>
            <a:xfrm>
              <a:off x="4639732" y="2043316"/>
              <a:ext cx="101839" cy="281495"/>
            </a:xfrm>
            <a:custGeom>
              <a:avLst/>
              <a:gdLst/>
              <a:ahLst/>
              <a:cxnLst/>
              <a:rect l="l" t="t" r="r" b="b"/>
              <a:pathLst>
                <a:path w="5066" h="14003" extrusionOk="0">
                  <a:moveTo>
                    <a:pt x="0" y="0"/>
                  </a:moveTo>
                  <a:lnTo>
                    <a:pt x="0" y="14003"/>
                  </a:lnTo>
                  <a:lnTo>
                    <a:pt x="5066" y="14003"/>
                  </a:lnTo>
                  <a:lnTo>
                    <a:pt x="5066" y="0"/>
                  </a:lnTo>
                  <a:close/>
                </a:path>
              </a:pathLst>
            </a:custGeom>
            <a:solidFill>
              <a:srgbClr val="72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3"/>
            <p:cNvSpPr/>
            <p:nvPr/>
          </p:nvSpPr>
          <p:spPr>
            <a:xfrm>
              <a:off x="4811938" y="2025284"/>
              <a:ext cx="101859" cy="299527"/>
            </a:xfrm>
            <a:custGeom>
              <a:avLst/>
              <a:gdLst/>
              <a:ahLst/>
              <a:cxnLst/>
              <a:rect l="l" t="t" r="r" b="b"/>
              <a:pathLst>
                <a:path w="5067" h="14900" extrusionOk="0">
                  <a:moveTo>
                    <a:pt x="0" y="1"/>
                  </a:moveTo>
                  <a:lnTo>
                    <a:pt x="0" y="14900"/>
                  </a:lnTo>
                  <a:lnTo>
                    <a:pt x="5066" y="14900"/>
                  </a:lnTo>
                  <a:lnTo>
                    <a:pt x="5066" y="1"/>
                  </a:lnTo>
                  <a:close/>
                </a:path>
              </a:pathLst>
            </a:custGeom>
            <a:solidFill>
              <a:srgbClr val="72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3"/>
            <p:cNvSpPr/>
            <p:nvPr/>
          </p:nvSpPr>
          <p:spPr>
            <a:xfrm>
              <a:off x="4577070" y="2261878"/>
              <a:ext cx="403357" cy="653371"/>
            </a:xfrm>
            <a:custGeom>
              <a:avLst/>
              <a:gdLst/>
              <a:ahLst/>
              <a:cxnLst/>
              <a:rect l="l" t="t" r="r" b="b"/>
              <a:pathLst>
                <a:path w="20065" h="32502" extrusionOk="0">
                  <a:moveTo>
                    <a:pt x="10033" y="0"/>
                  </a:moveTo>
                  <a:lnTo>
                    <a:pt x="9520" y="14"/>
                  </a:lnTo>
                  <a:lnTo>
                    <a:pt x="9008" y="57"/>
                  </a:lnTo>
                  <a:lnTo>
                    <a:pt x="8510" y="128"/>
                  </a:lnTo>
                  <a:lnTo>
                    <a:pt x="8012" y="214"/>
                  </a:lnTo>
                  <a:lnTo>
                    <a:pt x="7528" y="327"/>
                  </a:lnTo>
                  <a:lnTo>
                    <a:pt x="7044" y="455"/>
                  </a:lnTo>
                  <a:lnTo>
                    <a:pt x="6589" y="612"/>
                  </a:lnTo>
                  <a:lnTo>
                    <a:pt x="6134" y="797"/>
                  </a:lnTo>
                  <a:lnTo>
                    <a:pt x="5678" y="996"/>
                  </a:lnTo>
                  <a:lnTo>
                    <a:pt x="5252" y="1224"/>
                  </a:lnTo>
                  <a:lnTo>
                    <a:pt x="4825" y="1466"/>
                  </a:lnTo>
                  <a:lnTo>
                    <a:pt x="4426" y="1722"/>
                  </a:lnTo>
                  <a:lnTo>
                    <a:pt x="4028" y="2006"/>
                  </a:lnTo>
                  <a:lnTo>
                    <a:pt x="3658" y="2291"/>
                  </a:lnTo>
                  <a:lnTo>
                    <a:pt x="3288" y="2618"/>
                  </a:lnTo>
                  <a:lnTo>
                    <a:pt x="2946" y="2946"/>
                  </a:lnTo>
                  <a:lnTo>
                    <a:pt x="2605" y="3287"/>
                  </a:lnTo>
                  <a:lnTo>
                    <a:pt x="2292" y="3657"/>
                  </a:lnTo>
                  <a:lnTo>
                    <a:pt x="1993" y="4041"/>
                  </a:lnTo>
                  <a:lnTo>
                    <a:pt x="1708" y="4426"/>
                  </a:lnTo>
                  <a:lnTo>
                    <a:pt x="1452" y="4838"/>
                  </a:lnTo>
                  <a:lnTo>
                    <a:pt x="1210" y="5251"/>
                  </a:lnTo>
                  <a:lnTo>
                    <a:pt x="997" y="5692"/>
                  </a:lnTo>
                  <a:lnTo>
                    <a:pt x="798" y="6133"/>
                  </a:lnTo>
                  <a:lnTo>
                    <a:pt x="613" y="6589"/>
                  </a:lnTo>
                  <a:lnTo>
                    <a:pt x="456" y="7058"/>
                  </a:lnTo>
                  <a:lnTo>
                    <a:pt x="314" y="7528"/>
                  </a:lnTo>
                  <a:lnTo>
                    <a:pt x="200" y="8012"/>
                  </a:lnTo>
                  <a:lnTo>
                    <a:pt x="115" y="8510"/>
                  </a:lnTo>
                  <a:lnTo>
                    <a:pt x="58" y="9008"/>
                  </a:lnTo>
                  <a:lnTo>
                    <a:pt x="15" y="9520"/>
                  </a:lnTo>
                  <a:lnTo>
                    <a:pt x="1" y="10032"/>
                  </a:lnTo>
                  <a:lnTo>
                    <a:pt x="1" y="22483"/>
                  </a:lnTo>
                  <a:lnTo>
                    <a:pt x="15" y="22996"/>
                  </a:lnTo>
                  <a:lnTo>
                    <a:pt x="58" y="23508"/>
                  </a:lnTo>
                  <a:lnTo>
                    <a:pt x="115" y="24006"/>
                  </a:lnTo>
                  <a:lnTo>
                    <a:pt x="200" y="24504"/>
                  </a:lnTo>
                  <a:lnTo>
                    <a:pt x="314" y="24988"/>
                  </a:lnTo>
                  <a:lnTo>
                    <a:pt x="456" y="25457"/>
                  </a:lnTo>
                  <a:lnTo>
                    <a:pt x="613" y="25927"/>
                  </a:lnTo>
                  <a:lnTo>
                    <a:pt x="798" y="26382"/>
                  </a:lnTo>
                  <a:lnTo>
                    <a:pt x="997" y="26823"/>
                  </a:lnTo>
                  <a:lnTo>
                    <a:pt x="1210" y="27265"/>
                  </a:lnTo>
                  <a:lnTo>
                    <a:pt x="1452" y="27677"/>
                  </a:lnTo>
                  <a:lnTo>
                    <a:pt x="1708" y="28090"/>
                  </a:lnTo>
                  <a:lnTo>
                    <a:pt x="1993" y="28474"/>
                  </a:lnTo>
                  <a:lnTo>
                    <a:pt x="2292" y="28858"/>
                  </a:lnTo>
                  <a:lnTo>
                    <a:pt x="2605" y="29214"/>
                  </a:lnTo>
                  <a:lnTo>
                    <a:pt x="2946" y="29570"/>
                  </a:lnTo>
                  <a:lnTo>
                    <a:pt x="3288" y="29897"/>
                  </a:lnTo>
                  <a:lnTo>
                    <a:pt x="3658" y="30210"/>
                  </a:lnTo>
                  <a:lnTo>
                    <a:pt x="4028" y="30509"/>
                  </a:lnTo>
                  <a:lnTo>
                    <a:pt x="4426" y="30794"/>
                  </a:lnTo>
                  <a:lnTo>
                    <a:pt x="4825" y="31050"/>
                  </a:lnTo>
                  <a:lnTo>
                    <a:pt x="5252" y="31292"/>
                  </a:lnTo>
                  <a:lnTo>
                    <a:pt x="5678" y="31519"/>
                  </a:lnTo>
                  <a:lnTo>
                    <a:pt x="6134" y="31719"/>
                  </a:lnTo>
                  <a:lnTo>
                    <a:pt x="6589" y="31904"/>
                  </a:lnTo>
                  <a:lnTo>
                    <a:pt x="7044" y="32060"/>
                  </a:lnTo>
                  <a:lnTo>
                    <a:pt x="7528" y="32188"/>
                  </a:lnTo>
                  <a:lnTo>
                    <a:pt x="8012" y="32302"/>
                  </a:lnTo>
                  <a:lnTo>
                    <a:pt x="8510" y="32387"/>
                  </a:lnTo>
                  <a:lnTo>
                    <a:pt x="9008" y="32459"/>
                  </a:lnTo>
                  <a:lnTo>
                    <a:pt x="9520" y="32487"/>
                  </a:lnTo>
                  <a:lnTo>
                    <a:pt x="10033" y="32501"/>
                  </a:lnTo>
                  <a:lnTo>
                    <a:pt x="10545" y="32487"/>
                  </a:lnTo>
                  <a:lnTo>
                    <a:pt x="11057" y="32459"/>
                  </a:lnTo>
                  <a:lnTo>
                    <a:pt x="11555" y="32387"/>
                  </a:lnTo>
                  <a:lnTo>
                    <a:pt x="12053" y="32302"/>
                  </a:lnTo>
                  <a:lnTo>
                    <a:pt x="12537" y="32188"/>
                  </a:lnTo>
                  <a:lnTo>
                    <a:pt x="13021" y="32060"/>
                  </a:lnTo>
                  <a:lnTo>
                    <a:pt x="13476" y="31904"/>
                  </a:lnTo>
                  <a:lnTo>
                    <a:pt x="13932" y="31719"/>
                  </a:lnTo>
                  <a:lnTo>
                    <a:pt x="14387" y="31519"/>
                  </a:lnTo>
                  <a:lnTo>
                    <a:pt x="14814" y="31292"/>
                  </a:lnTo>
                  <a:lnTo>
                    <a:pt x="15227" y="31050"/>
                  </a:lnTo>
                  <a:lnTo>
                    <a:pt x="15639" y="30794"/>
                  </a:lnTo>
                  <a:lnTo>
                    <a:pt x="16038" y="30509"/>
                  </a:lnTo>
                  <a:lnTo>
                    <a:pt x="16408" y="30210"/>
                  </a:lnTo>
                  <a:lnTo>
                    <a:pt x="16778" y="29897"/>
                  </a:lnTo>
                  <a:lnTo>
                    <a:pt x="17119" y="29570"/>
                  </a:lnTo>
                  <a:lnTo>
                    <a:pt x="17461" y="29214"/>
                  </a:lnTo>
                  <a:lnTo>
                    <a:pt x="17774" y="28858"/>
                  </a:lnTo>
                  <a:lnTo>
                    <a:pt x="18073" y="28474"/>
                  </a:lnTo>
                  <a:lnTo>
                    <a:pt x="18343" y="28090"/>
                  </a:lnTo>
                  <a:lnTo>
                    <a:pt x="18613" y="27677"/>
                  </a:lnTo>
                  <a:lnTo>
                    <a:pt x="18855" y="27265"/>
                  </a:lnTo>
                  <a:lnTo>
                    <a:pt x="19069" y="26823"/>
                  </a:lnTo>
                  <a:lnTo>
                    <a:pt x="19268" y="26382"/>
                  </a:lnTo>
                  <a:lnTo>
                    <a:pt x="19453" y="25927"/>
                  </a:lnTo>
                  <a:lnTo>
                    <a:pt x="19609" y="25457"/>
                  </a:lnTo>
                  <a:lnTo>
                    <a:pt x="19752" y="24988"/>
                  </a:lnTo>
                  <a:lnTo>
                    <a:pt x="19866" y="24504"/>
                  </a:lnTo>
                  <a:lnTo>
                    <a:pt x="19951" y="24006"/>
                  </a:lnTo>
                  <a:lnTo>
                    <a:pt x="20008" y="23508"/>
                  </a:lnTo>
                  <a:lnTo>
                    <a:pt x="20051" y="22996"/>
                  </a:lnTo>
                  <a:lnTo>
                    <a:pt x="20065" y="22483"/>
                  </a:lnTo>
                  <a:lnTo>
                    <a:pt x="20065" y="10032"/>
                  </a:lnTo>
                  <a:lnTo>
                    <a:pt x="20051" y="9520"/>
                  </a:lnTo>
                  <a:lnTo>
                    <a:pt x="20008" y="9008"/>
                  </a:lnTo>
                  <a:lnTo>
                    <a:pt x="19951" y="8510"/>
                  </a:lnTo>
                  <a:lnTo>
                    <a:pt x="19866" y="8012"/>
                  </a:lnTo>
                  <a:lnTo>
                    <a:pt x="19752" y="7528"/>
                  </a:lnTo>
                  <a:lnTo>
                    <a:pt x="19609" y="7058"/>
                  </a:lnTo>
                  <a:lnTo>
                    <a:pt x="19453" y="6589"/>
                  </a:lnTo>
                  <a:lnTo>
                    <a:pt x="19268" y="6133"/>
                  </a:lnTo>
                  <a:lnTo>
                    <a:pt x="19069" y="5692"/>
                  </a:lnTo>
                  <a:lnTo>
                    <a:pt x="18855" y="5251"/>
                  </a:lnTo>
                  <a:lnTo>
                    <a:pt x="18613" y="4838"/>
                  </a:lnTo>
                  <a:lnTo>
                    <a:pt x="18343" y="4426"/>
                  </a:lnTo>
                  <a:lnTo>
                    <a:pt x="18073" y="4041"/>
                  </a:lnTo>
                  <a:lnTo>
                    <a:pt x="17774" y="3657"/>
                  </a:lnTo>
                  <a:lnTo>
                    <a:pt x="17461" y="3287"/>
                  </a:lnTo>
                  <a:lnTo>
                    <a:pt x="17119" y="2946"/>
                  </a:lnTo>
                  <a:lnTo>
                    <a:pt x="16778" y="2618"/>
                  </a:lnTo>
                  <a:lnTo>
                    <a:pt x="16408" y="2291"/>
                  </a:lnTo>
                  <a:lnTo>
                    <a:pt x="16038" y="2006"/>
                  </a:lnTo>
                  <a:lnTo>
                    <a:pt x="15639" y="1722"/>
                  </a:lnTo>
                  <a:lnTo>
                    <a:pt x="15227" y="1466"/>
                  </a:lnTo>
                  <a:lnTo>
                    <a:pt x="14814" y="1224"/>
                  </a:lnTo>
                  <a:lnTo>
                    <a:pt x="14387" y="996"/>
                  </a:lnTo>
                  <a:lnTo>
                    <a:pt x="13932" y="797"/>
                  </a:lnTo>
                  <a:lnTo>
                    <a:pt x="13476" y="612"/>
                  </a:lnTo>
                  <a:lnTo>
                    <a:pt x="13021" y="455"/>
                  </a:lnTo>
                  <a:lnTo>
                    <a:pt x="12537" y="327"/>
                  </a:lnTo>
                  <a:lnTo>
                    <a:pt x="12053" y="214"/>
                  </a:lnTo>
                  <a:lnTo>
                    <a:pt x="11555" y="128"/>
                  </a:lnTo>
                  <a:lnTo>
                    <a:pt x="11057" y="57"/>
                  </a:lnTo>
                  <a:lnTo>
                    <a:pt x="10545" y="14"/>
                  </a:lnTo>
                  <a:lnTo>
                    <a:pt x="1003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3"/>
            <p:cNvSpPr/>
            <p:nvPr/>
          </p:nvSpPr>
          <p:spPr>
            <a:xfrm>
              <a:off x="4577070" y="2012136"/>
              <a:ext cx="403357" cy="112152"/>
            </a:xfrm>
            <a:custGeom>
              <a:avLst/>
              <a:gdLst/>
              <a:ahLst/>
              <a:cxnLst/>
              <a:rect l="l" t="t" r="r" b="b"/>
              <a:pathLst>
                <a:path w="20065" h="5579" extrusionOk="0">
                  <a:moveTo>
                    <a:pt x="2790" y="0"/>
                  </a:moveTo>
                  <a:lnTo>
                    <a:pt x="2505" y="15"/>
                  </a:lnTo>
                  <a:lnTo>
                    <a:pt x="2235" y="57"/>
                  </a:lnTo>
                  <a:lnTo>
                    <a:pt x="1964" y="128"/>
                  </a:lnTo>
                  <a:lnTo>
                    <a:pt x="1708" y="214"/>
                  </a:lnTo>
                  <a:lnTo>
                    <a:pt x="1466" y="342"/>
                  </a:lnTo>
                  <a:lnTo>
                    <a:pt x="1239" y="470"/>
                  </a:lnTo>
                  <a:lnTo>
                    <a:pt x="1025" y="641"/>
                  </a:lnTo>
                  <a:lnTo>
                    <a:pt x="826" y="811"/>
                  </a:lnTo>
                  <a:lnTo>
                    <a:pt x="641" y="1011"/>
                  </a:lnTo>
                  <a:lnTo>
                    <a:pt x="484" y="1224"/>
                  </a:lnTo>
                  <a:lnTo>
                    <a:pt x="342" y="1466"/>
                  </a:lnTo>
                  <a:lnTo>
                    <a:pt x="228" y="1708"/>
                  </a:lnTo>
                  <a:lnTo>
                    <a:pt x="129" y="1964"/>
                  </a:lnTo>
                  <a:lnTo>
                    <a:pt x="58" y="2220"/>
                  </a:lnTo>
                  <a:lnTo>
                    <a:pt x="15" y="2505"/>
                  </a:lnTo>
                  <a:lnTo>
                    <a:pt x="1" y="2789"/>
                  </a:lnTo>
                  <a:lnTo>
                    <a:pt x="15" y="3074"/>
                  </a:lnTo>
                  <a:lnTo>
                    <a:pt x="58" y="3344"/>
                  </a:lnTo>
                  <a:lnTo>
                    <a:pt x="129" y="3615"/>
                  </a:lnTo>
                  <a:lnTo>
                    <a:pt x="228" y="3871"/>
                  </a:lnTo>
                  <a:lnTo>
                    <a:pt x="342" y="4113"/>
                  </a:lnTo>
                  <a:lnTo>
                    <a:pt x="484" y="4340"/>
                  </a:lnTo>
                  <a:lnTo>
                    <a:pt x="641" y="4554"/>
                  </a:lnTo>
                  <a:lnTo>
                    <a:pt x="826" y="4753"/>
                  </a:lnTo>
                  <a:lnTo>
                    <a:pt x="1025" y="4938"/>
                  </a:lnTo>
                  <a:lnTo>
                    <a:pt x="1239" y="5095"/>
                  </a:lnTo>
                  <a:lnTo>
                    <a:pt x="1466" y="5237"/>
                  </a:lnTo>
                  <a:lnTo>
                    <a:pt x="1708" y="5351"/>
                  </a:lnTo>
                  <a:lnTo>
                    <a:pt x="1964" y="5450"/>
                  </a:lnTo>
                  <a:lnTo>
                    <a:pt x="2235" y="5522"/>
                  </a:lnTo>
                  <a:lnTo>
                    <a:pt x="2505" y="5564"/>
                  </a:lnTo>
                  <a:lnTo>
                    <a:pt x="2790" y="5578"/>
                  </a:lnTo>
                  <a:lnTo>
                    <a:pt x="17276" y="5578"/>
                  </a:lnTo>
                  <a:lnTo>
                    <a:pt x="17560" y="5564"/>
                  </a:lnTo>
                  <a:lnTo>
                    <a:pt x="17831" y="5522"/>
                  </a:lnTo>
                  <a:lnTo>
                    <a:pt x="18101" y="5450"/>
                  </a:lnTo>
                  <a:lnTo>
                    <a:pt x="18357" y="5351"/>
                  </a:lnTo>
                  <a:lnTo>
                    <a:pt x="18599" y="5237"/>
                  </a:lnTo>
                  <a:lnTo>
                    <a:pt x="18827" y="5095"/>
                  </a:lnTo>
                  <a:lnTo>
                    <a:pt x="19040" y="4938"/>
                  </a:lnTo>
                  <a:lnTo>
                    <a:pt x="19239" y="4753"/>
                  </a:lnTo>
                  <a:lnTo>
                    <a:pt x="19424" y="4554"/>
                  </a:lnTo>
                  <a:lnTo>
                    <a:pt x="19581" y="4340"/>
                  </a:lnTo>
                  <a:lnTo>
                    <a:pt x="19723" y="4113"/>
                  </a:lnTo>
                  <a:lnTo>
                    <a:pt x="19837" y="3871"/>
                  </a:lnTo>
                  <a:lnTo>
                    <a:pt x="19937" y="3615"/>
                  </a:lnTo>
                  <a:lnTo>
                    <a:pt x="20008" y="3344"/>
                  </a:lnTo>
                  <a:lnTo>
                    <a:pt x="20051" y="3074"/>
                  </a:lnTo>
                  <a:lnTo>
                    <a:pt x="20065" y="2789"/>
                  </a:lnTo>
                  <a:lnTo>
                    <a:pt x="20051" y="2505"/>
                  </a:lnTo>
                  <a:lnTo>
                    <a:pt x="20008" y="2220"/>
                  </a:lnTo>
                  <a:lnTo>
                    <a:pt x="19937" y="1964"/>
                  </a:lnTo>
                  <a:lnTo>
                    <a:pt x="19837" y="1708"/>
                  </a:lnTo>
                  <a:lnTo>
                    <a:pt x="19723" y="1466"/>
                  </a:lnTo>
                  <a:lnTo>
                    <a:pt x="19581" y="1224"/>
                  </a:lnTo>
                  <a:lnTo>
                    <a:pt x="19424" y="1011"/>
                  </a:lnTo>
                  <a:lnTo>
                    <a:pt x="19239" y="811"/>
                  </a:lnTo>
                  <a:lnTo>
                    <a:pt x="19040" y="641"/>
                  </a:lnTo>
                  <a:lnTo>
                    <a:pt x="18827" y="470"/>
                  </a:lnTo>
                  <a:lnTo>
                    <a:pt x="18599" y="342"/>
                  </a:lnTo>
                  <a:lnTo>
                    <a:pt x="18357" y="214"/>
                  </a:lnTo>
                  <a:lnTo>
                    <a:pt x="18101" y="128"/>
                  </a:lnTo>
                  <a:lnTo>
                    <a:pt x="17831" y="57"/>
                  </a:lnTo>
                  <a:lnTo>
                    <a:pt x="17560" y="15"/>
                  </a:lnTo>
                  <a:lnTo>
                    <a:pt x="17276" y="0"/>
                  </a:ln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3"/>
            <p:cNvSpPr/>
            <p:nvPr/>
          </p:nvSpPr>
          <p:spPr>
            <a:xfrm>
              <a:off x="4413999" y="1396245"/>
              <a:ext cx="729480" cy="756638"/>
            </a:xfrm>
            <a:custGeom>
              <a:avLst/>
              <a:gdLst/>
              <a:ahLst/>
              <a:cxnLst/>
              <a:rect l="l" t="t" r="r" b="b"/>
              <a:pathLst>
                <a:path w="36288" h="37639" extrusionOk="0">
                  <a:moveTo>
                    <a:pt x="9734" y="0"/>
                  </a:moveTo>
                  <a:lnTo>
                    <a:pt x="9236" y="15"/>
                  </a:lnTo>
                  <a:lnTo>
                    <a:pt x="8738" y="43"/>
                  </a:lnTo>
                  <a:lnTo>
                    <a:pt x="8254" y="114"/>
                  </a:lnTo>
                  <a:lnTo>
                    <a:pt x="7785" y="200"/>
                  </a:lnTo>
                  <a:lnTo>
                    <a:pt x="7315" y="313"/>
                  </a:lnTo>
                  <a:lnTo>
                    <a:pt x="6845" y="441"/>
                  </a:lnTo>
                  <a:lnTo>
                    <a:pt x="6390" y="598"/>
                  </a:lnTo>
                  <a:lnTo>
                    <a:pt x="5949" y="769"/>
                  </a:lnTo>
                  <a:lnTo>
                    <a:pt x="5522" y="968"/>
                  </a:lnTo>
                  <a:lnTo>
                    <a:pt x="5109" y="1181"/>
                  </a:lnTo>
                  <a:lnTo>
                    <a:pt x="4697" y="1409"/>
                  </a:lnTo>
                  <a:lnTo>
                    <a:pt x="4298" y="1665"/>
                  </a:lnTo>
                  <a:lnTo>
                    <a:pt x="3914" y="1936"/>
                  </a:lnTo>
                  <a:lnTo>
                    <a:pt x="3558" y="2234"/>
                  </a:lnTo>
                  <a:lnTo>
                    <a:pt x="3203" y="2533"/>
                  </a:lnTo>
                  <a:lnTo>
                    <a:pt x="2861" y="2861"/>
                  </a:lnTo>
                  <a:lnTo>
                    <a:pt x="2534" y="3202"/>
                  </a:lnTo>
                  <a:lnTo>
                    <a:pt x="2235" y="3544"/>
                  </a:lnTo>
                  <a:lnTo>
                    <a:pt x="1936" y="3914"/>
                  </a:lnTo>
                  <a:lnTo>
                    <a:pt x="1666" y="4298"/>
                  </a:lnTo>
                  <a:lnTo>
                    <a:pt x="1410" y="4696"/>
                  </a:lnTo>
                  <a:lnTo>
                    <a:pt x="1182" y="5109"/>
                  </a:lnTo>
                  <a:lnTo>
                    <a:pt x="968" y="5522"/>
                  </a:lnTo>
                  <a:lnTo>
                    <a:pt x="769" y="5948"/>
                  </a:lnTo>
                  <a:lnTo>
                    <a:pt x="598" y="6390"/>
                  </a:lnTo>
                  <a:lnTo>
                    <a:pt x="442" y="6845"/>
                  </a:lnTo>
                  <a:lnTo>
                    <a:pt x="314" y="7300"/>
                  </a:lnTo>
                  <a:lnTo>
                    <a:pt x="200" y="7770"/>
                  </a:lnTo>
                  <a:lnTo>
                    <a:pt x="115" y="8254"/>
                  </a:lnTo>
                  <a:lnTo>
                    <a:pt x="58" y="8737"/>
                  </a:lnTo>
                  <a:lnTo>
                    <a:pt x="15" y="9236"/>
                  </a:lnTo>
                  <a:lnTo>
                    <a:pt x="1" y="9734"/>
                  </a:lnTo>
                  <a:lnTo>
                    <a:pt x="1" y="19495"/>
                  </a:lnTo>
                  <a:lnTo>
                    <a:pt x="1" y="19965"/>
                  </a:lnTo>
                  <a:lnTo>
                    <a:pt x="29" y="20434"/>
                  </a:lnTo>
                  <a:lnTo>
                    <a:pt x="58" y="20890"/>
                  </a:lnTo>
                  <a:lnTo>
                    <a:pt x="100" y="21345"/>
                  </a:lnTo>
                  <a:lnTo>
                    <a:pt x="143" y="21801"/>
                  </a:lnTo>
                  <a:lnTo>
                    <a:pt x="214" y="22256"/>
                  </a:lnTo>
                  <a:lnTo>
                    <a:pt x="285" y="22697"/>
                  </a:lnTo>
                  <a:lnTo>
                    <a:pt x="371" y="23138"/>
                  </a:lnTo>
                  <a:lnTo>
                    <a:pt x="470" y="23579"/>
                  </a:lnTo>
                  <a:lnTo>
                    <a:pt x="570" y="24020"/>
                  </a:lnTo>
                  <a:lnTo>
                    <a:pt x="698" y="24447"/>
                  </a:lnTo>
                  <a:lnTo>
                    <a:pt x="826" y="24874"/>
                  </a:lnTo>
                  <a:lnTo>
                    <a:pt x="954" y="25301"/>
                  </a:lnTo>
                  <a:lnTo>
                    <a:pt x="1111" y="25714"/>
                  </a:lnTo>
                  <a:lnTo>
                    <a:pt x="1267" y="26141"/>
                  </a:lnTo>
                  <a:lnTo>
                    <a:pt x="1438" y="26539"/>
                  </a:lnTo>
                  <a:lnTo>
                    <a:pt x="1609" y="26952"/>
                  </a:lnTo>
                  <a:lnTo>
                    <a:pt x="1794" y="27350"/>
                  </a:lnTo>
                  <a:lnTo>
                    <a:pt x="1993" y="27734"/>
                  </a:lnTo>
                  <a:lnTo>
                    <a:pt x="2206" y="28133"/>
                  </a:lnTo>
                  <a:lnTo>
                    <a:pt x="2420" y="28517"/>
                  </a:lnTo>
                  <a:lnTo>
                    <a:pt x="2633" y="28887"/>
                  </a:lnTo>
                  <a:lnTo>
                    <a:pt x="2875" y="29257"/>
                  </a:lnTo>
                  <a:lnTo>
                    <a:pt x="3117" y="29627"/>
                  </a:lnTo>
                  <a:lnTo>
                    <a:pt x="3359" y="29983"/>
                  </a:lnTo>
                  <a:lnTo>
                    <a:pt x="3615" y="30339"/>
                  </a:lnTo>
                  <a:lnTo>
                    <a:pt x="3886" y="30680"/>
                  </a:lnTo>
                  <a:lnTo>
                    <a:pt x="4156" y="31022"/>
                  </a:lnTo>
                  <a:lnTo>
                    <a:pt x="4441" y="31349"/>
                  </a:lnTo>
                  <a:lnTo>
                    <a:pt x="4725" y="31676"/>
                  </a:lnTo>
                  <a:lnTo>
                    <a:pt x="5024" y="32003"/>
                  </a:lnTo>
                  <a:lnTo>
                    <a:pt x="5337" y="32316"/>
                  </a:lnTo>
                  <a:lnTo>
                    <a:pt x="5650" y="32615"/>
                  </a:lnTo>
                  <a:lnTo>
                    <a:pt x="5963" y="32914"/>
                  </a:lnTo>
                  <a:lnTo>
                    <a:pt x="6290" y="33199"/>
                  </a:lnTo>
                  <a:lnTo>
                    <a:pt x="6618" y="33483"/>
                  </a:lnTo>
                  <a:lnTo>
                    <a:pt x="6959" y="33754"/>
                  </a:lnTo>
                  <a:lnTo>
                    <a:pt x="7301" y="34024"/>
                  </a:lnTo>
                  <a:lnTo>
                    <a:pt x="7657" y="34280"/>
                  </a:lnTo>
                  <a:lnTo>
                    <a:pt x="8012" y="34536"/>
                  </a:lnTo>
                  <a:lnTo>
                    <a:pt x="8382" y="34778"/>
                  </a:lnTo>
                  <a:lnTo>
                    <a:pt x="8752" y="35006"/>
                  </a:lnTo>
                  <a:lnTo>
                    <a:pt x="9136" y="35234"/>
                  </a:lnTo>
                  <a:lnTo>
                    <a:pt x="9521" y="35447"/>
                  </a:lnTo>
                  <a:lnTo>
                    <a:pt x="9905" y="35646"/>
                  </a:lnTo>
                  <a:lnTo>
                    <a:pt x="10303" y="35846"/>
                  </a:lnTo>
                  <a:lnTo>
                    <a:pt x="10702" y="36031"/>
                  </a:lnTo>
                  <a:lnTo>
                    <a:pt x="11100" y="36215"/>
                  </a:lnTo>
                  <a:lnTo>
                    <a:pt x="11513" y="36372"/>
                  </a:lnTo>
                  <a:lnTo>
                    <a:pt x="11925" y="36543"/>
                  </a:lnTo>
                  <a:lnTo>
                    <a:pt x="12338" y="36685"/>
                  </a:lnTo>
                  <a:lnTo>
                    <a:pt x="12765" y="36827"/>
                  </a:lnTo>
                  <a:lnTo>
                    <a:pt x="13192" y="36955"/>
                  </a:lnTo>
                  <a:lnTo>
                    <a:pt x="13619" y="37069"/>
                  </a:lnTo>
                  <a:lnTo>
                    <a:pt x="14060" y="37169"/>
                  </a:lnTo>
                  <a:lnTo>
                    <a:pt x="14501" y="37269"/>
                  </a:lnTo>
                  <a:lnTo>
                    <a:pt x="14942" y="37354"/>
                  </a:lnTo>
                  <a:lnTo>
                    <a:pt x="15398" y="37425"/>
                  </a:lnTo>
                  <a:lnTo>
                    <a:pt x="15839" y="37496"/>
                  </a:lnTo>
                  <a:lnTo>
                    <a:pt x="16294" y="37553"/>
                  </a:lnTo>
                  <a:lnTo>
                    <a:pt x="16749" y="37596"/>
                  </a:lnTo>
                  <a:lnTo>
                    <a:pt x="17219" y="37624"/>
                  </a:lnTo>
                  <a:lnTo>
                    <a:pt x="17674" y="37638"/>
                  </a:lnTo>
                  <a:lnTo>
                    <a:pt x="18614" y="37638"/>
                  </a:lnTo>
                  <a:lnTo>
                    <a:pt x="19069" y="37624"/>
                  </a:lnTo>
                  <a:lnTo>
                    <a:pt x="19538" y="37596"/>
                  </a:lnTo>
                  <a:lnTo>
                    <a:pt x="19994" y="37553"/>
                  </a:lnTo>
                  <a:lnTo>
                    <a:pt x="20449" y="37496"/>
                  </a:lnTo>
                  <a:lnTo>
                    <a:pt x="20905" y="37425"/>
                  </a:lnTo>
                  <a:lnTo>
                    <a:pt x="21346" y="37354"/>
                  </a:lnTo>
                  <a:lnTo>
                    <a:pt x="21787" y="37269"/>
                  </a:lnTo>
                  <a:lnTo>
                    <a:pt x="22228" y="37169"/>
                  </a:lnTo>
                  <a:lnTo>
                    <a:pt x="22669" y="37069"/>
                  </a:lnTo>
                  <a:lnTo>
                    <a:pt x="23096" y="36955"/>
                  </a:lnTo>
                  <a:lnTo>
                    <a:pt x="23523" y="36827"/>
                  </a:lnTo>
                  <a:lnTo>
                    <a:pt x="23950" y="36685"/>
                  </a:lnTo>
                  <a:lnTo>
                    <a:pt x="24362" y="36543"/>
                  </a:lnTo>
                  <a:lnTo>
                    <a:pt x="24775" y="36372"/>
                  </a:lnTo>
                  <a:lnTo>
                    <a:pt x="25188" y="36215"/>
                  </a:lnTo>
                  <a:lnTo>
                    <a:pt x="25600" y="36031"/>
                  </a:lnTo>
                  <a:lnTo>
                    <a:pt x="25999" y="35846"/>
                  </a:lnTo>
                  <a:lnTo>
                    <a:pt x="26383" y="35646"/>
                  </a:lnTo>
                  <a:lnTo>
                    <a:pt x="26781" y="35447"/>
                  </a:lnTo>
                  <a:lnTo>
                    <a:pt x="27151" y="35234"/>
                  </a:lnTo>
                  <a:lnTo>
                    <a:pt x="27536" y="35006"/>
                  </a:lnTo>
                  <a:lnTo>
                    <a:pt x="27906" y="34778"/>
                  </a:lnTo>
                  <a:lnTo>
                    <a:pt x="28276" y="34536"/>
                  </a:lnTo>
                  <a:lnTo>
                    <a:pt x="28631" y="34280"/>
                  </a:lnTo>
                  <a:lnTo>
                    <a:pt x="28987" y="34024"/>
                  </a:lnTo>
                  <a:lnTo>
                    <a:pt x="29329" y="33754"/>
                  </a:lnTo>
                  <a:lnTo>
                    <a:pt x="29670" y="33483"/>
                  </a:lnTo>
                  <a:lnTo>
                    <a:pt x="29997" y="33199"/>
                  </a:lnTo>
                  <a:lnTo>
                    <a:pt x="30325" y="32914"/>
                  </a:lnTo>
                  <a:lnTo>
                    <a:pt x="30652" y="32615"/>
                  </a:lnTo>
                  <a:lnTo>
                    <a:pt x="30965" y="32316"/>
                  </a:lnTo>
                  <a:lnTo>
                    <a:pt x="31264" y="32003"/>
                  </a:lnTo>
                  <a:lnTo>
                    <a:pt x="31563" y="31676"/>
                  </a:lnTo>
                  <a:lnTo>
                    <a:pt x="31847" y="31349"/>
                  </a:lnTo>
                  <a:lnTo>
                    <a:pt x="32132" y="31022"/>
                  </a:lnTo>
                  <a:lnTo>
                    <a:pt x="32402" y="30680"/>
                  </a:lnTo>
                  <a:lnTo>
                    <a:pt x="32673" y="30339"/>
                  </a:lnTo>
                  <a:lnTo>
                    <a:pt x="32929" y="29983"/>
                  </a:lnTo>
                  <a:lnTo>
                    <a:pt x="33185" y="29627"/>
                  </a:lnTo>
                  <a:lnTo>
                    <a:pt x="33427" y="29257"/>
                  </a:lnTo>
                  <a:lnTo>
                    <a:pt x="33655" y="28887"/>
                  </a:lnTo>
                  <a:lnTo>
                    <a:pt x="33882" y="28517"/>
                  </a:lnTo>
                  <a:lnTo>
                    <a:pt x="34096" y="28133"/>
                  </a:lnTo>
                  <a:lnTo>
                    <a:pt x="34295" y="27734"/>
                  </a:lnTo>
                  <a:lnTo>
                    <a:pt x="34494" y="27350"/>
                  </a:lnTo>
                  <a:lnTo>
                    <a:pt x="34679" y="26952"/>
                  </a:lnTo>
                  <a:lnTo>
                    <a:pt x="34864" y="26539"/>
                  </a:lnTo>
                  <a:lnTo>
                    <a:pt x="35021" y="26141"/>
                  </a:lnTo>
                  <a:lnTo>
                    <a:pt x="35177" y="25714"/>
                  </a:lnTo>
                  <a:lnTo>
                    <a:pt x="35334" y="25301"/>
                  </a:lnTo>
                  <a:lnTo>
                    <a:pt x="35476" y="24874"/>
                  </a:lnTo>
                  <a:lnTo>
                    <a:pt x="35604" y="24447"/>
                  </a:lnTo>
                  <a:lnTo>
                    <a:pt x="35718" y="24020"/>
                  </a:lnTo>
                  <a:lnTo>
                    <a:pt x="35817" y="23579"/>
                  </a:lnTo>
                  <a:lnTo>
                    <a:pt x="35917" y="23138"/>
                  </a:lnTo>
                  <a:lnTo>
                    <a:pt x="36002" y="22697"/>
                  </a:lnTo>
                  <a:lnTo>
                    <a:pt x="36074" y="22256"/>
                  </a:lnTo>
                  <a:lnTo>
                    <a:pt x="36145" y="21801"/>
                  </a:lnTo>
                  <a:lnTo>
                    <a:pt x="36202" y="21345"/>
                  </a:lnTo>
                  <a:lnTo>
                    <a:pt x="36230" y="20890"/>
                  </a:lnTo>
                  <a:lnTo>
                    <a:pt x="36259" y="20434"/>
                  </a:lnTo>
                  <a:lnTo>
                    <a:pt x="36287" y="19965"/>
                  </a:lnTo>
                  <a:lnTo>
                    <a:pt x="36287" y="19495"/>
                  </a:lnTo>
                  <a:lnTo>
                    <a:pt x="36287" y="9734"/>
                  </a:lnTo>
                  <a:lnTo>
                    <a:pt x="36273" y="9236"/>
                  </a:lnTo>
                  <a:lnTo>
                    <a:pt x="36244" y="8737"/>
                  </a:lnTo>
                  <a:lnTo>
                    <a:pt x="36173" y="8254"/>
                  </a:lnTo>
                  <a:lnTo>
                    <a:pt x="36088" y="7770"/>
                  </a:lnTo>
                  <a:lnTo>
                    <a:pt x="35988" y="7300"/>
                  </a:lnTo>
                  <a:lnTo>
                    <a:pt x="35846" y="6845"/>
                  </a:lnTo>
                  <a:lnTo>
                    <a:pt x="35689" y="6390"/>
                  </a:lnTo>
                  <a:lnTo>
                    <a:pt x="35519" y="5948"/>
                  </a:lnTo>
                  <a:lnTo>
                    <a:pt x="35319" y="5522"/>
                  </a:lnTo>
                  <a:lnTo>
                    <a:pt x="35106" y="5109"/>
                  </a:lnTo>
                  <a:lnTo>
                    <a:pt x="34878" y="4696"/>
                  </a:lnTo>
                  <a:lnTo>
                    <a:pt x="34622" y="4298"/>
                  </a:lnTo>
                  <a:lnTo>
                    <a:pt x="34352" y="3914"/>
                  </a:lnTo>
                  <a:lnTo>
                    <a:pt x="34053" y="3544"/>
                  </a:lnTo>
                  <a:lnTo>
                    <a:pt x="33754" y="3202"/>
                  </a:lnTo>
                  <a:lnTo>
                    <a:pt x="33427" y="2861"/>
                  </a:lnTo>
                  <a:lnTo>
                    <a:pt x="33085" y="2533"/>
                  </a:lnTo>
                  <a:lnTo>
                    <a:pt x="32744" y="2234"/>
                  </a:lnTo>
                  <a:lnTo>
                    <a:pt x="32374" y="1936"/>
                  </a:lnTo>
                  <a:lnTo>
                    <a:pt x="31990" y="1665"/>
                  </a:lnTo>
                  <a:lnTo>
                    <a:pt x="31591" y="1409"/>
                  </a:lnTo>
                  <a:lnTo>
                    <a:pt x="31193" y="1181"/>
                  </a:lnTo>
                  <a:lnTo>
                    <a:pt x="30766" y="968"/>
                  </a:lnTo>
                  <a:lnTo>
                    <a:pt x="30339" y="769"/>
                  </a:lnTo>
                  <a:lnTo>
                    <a:pt x="29898" y="598"/>
                  </a:lnTo>
                  <a:lnTo>
                    <a:pt x="29442" y="441"/>
                  </a:lnTo>
                  <a:lnTo>
                    <a:pt x="28987" y="313"/>
                  </a:lnTo>
                  <a:lnTo>
                    <a:pt x="28518" y="200"/>
                  </a:lnTo>
                  <a:lnTo>
                    <a:pt x="28034" y="114"/>
                  </a:lnTo>
                  <a:lnTo>
                    <a:pt x="27550" y="43"/>
                  </a:lnTo>
                  <a:lnTo>
                    <a:pt x="27052" y="15"/>
                  </a:lnTo>
                  <a:lnTo>
                    <a:pt x="2655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3"/>
            <p:cNvSpPr/>
            <p:nvPr/>
          </p:nvSpPr>
          <p:spPr>
            <a:xfrm>
              <a:off x="4682633" y="1516672"/>
              <a:ext cx="61232" cy="61232"/>
            </a:xfrm>
            <a:custGeom>
              <a:avLst/>
              <a:gdLst/>
              <a:ahLst/>
              <a:cxnLst/>
              <a:rect l="l" t="t" r="r" b="b"/>
              <a:pathLst>
                <a:path w="3046" h="3046" extrusionOk="0">
                  <a:moveTo>
                    <a:pt x="1367" y="0"/>
                  </a:moveTo>
                  <a:lnTo>
                    <a:pt x="1210" y="29"/>
                  </a:lnTo>
                  <a:lnTo>
                    <a:pt x="1068" y="71"/>
                  </a:lnTo>
                  <a:lnTo>
                    <a:pt x="925" y="114"/>
                  </a:lnTo>
                  <a:lnTo>
                    <a:pt x="797" y="185"/>
                  </a:lnTo>
                  <a:lnTo>
                    <a:pt x="669" y="256"/>
                  </a:lnTo>
                  <a:lnTo>
                    <a:pt x="555" y="342"/>
                  </a:lnTo>
                  <a:lnTo>
                    <a:pt x="442" y="441"/>
                  </a:lnTo>
                  <a:lnTo>
                    <a:pt x="342" y="555"/>
                  </a:lnTo>
                  <a:lnTo>
                    <a:pt x="257" y="669"/>
                  </a:lnTo>
                  <a:lnTo>
                    <a:pt x="185" y="797"/>
                  </a:lnTo>
                  <a:lnTo>
                    <a:pt x="114" y="925"/>
                  </a:lnTo>
                  <a:lnTo>
                    <a:pt x="57" y="1067"/>
                  </a:lnTo>
                  <a:lnTo>
                    <a:pt x="29" y="1210"/>
                  </a:lnTo>
                  <a:lnTo>
                    <a:pt x="1" y="1366"/>
                  </a:lnTo>
                  <a:lnTo>
                    <a:pt x="1" y="1523"/>
                  </a:lnTo>
                  <a:lnTo>
                    <a:pt x="1" y="1679"/>
                  </a:lnTo>
                  <a:lnTo>
                    <a:pt x="29" y="1836"/>
                  </a:lnTo>
                  <a:lnTo>
                    <a:pt x="57" y="1978"/>
                  </a:lnTo>
                  <a:lnTo>
                    <a:pt x="114" y="2120"/>
                  </a:lnTo>
                  <a:lnTo>
                    <a:pt x="185" y="2248"/>
                  </a:lnTo>
                  <a:lnTo>
                    <a:pt x="257" y="2376"/>
                  </a:lnTo>
                  <a:lnTo>
                    <a:pt x="342" y="2490"/>
                  </a:lnTo>
                  <a:lnTo>
                    <a:pt x="442" y="2604"/>
                  </a:lnTo>
                  <a:lnTo>
                    <a:pt x="555" y="2704"/>
                  </a:lnTo>
                  <a:lnTo>
                    <a:pt x="669" y="2789"/>
                  </a:lnTo>
                  <a:lnTo>
                    <a:pt x="797" y="2860"/>
                  </a:lnTo>
                  <a:lnTo>
                    <a:pt x="925" y="2931"/>
                  </a:lnTo>
                  <a:lnTo>
                    <a:pt x="1068" y="2974"/>
                  </a:lnTo>
                  <a:lnTo>
                    <a:pt x="1210" y="3017"/>
                  </a:lnTo>
                  <a:lnTo>
                    <a:pt x="1367" y="3045"/>
                  </a:lnTo>
                  <a:lnTo>
                    <a:pt x="1680" y="3045"/>
                  </a:lnTo>
                  <a:lnTo>
                    <a:pt x="1822" y="3017"/>
                  </a:lnTo>
                  <a:lnTo>
                    <a:pt x="1978" y="2974"/>
                  </a:lnTo>
                  <a:lnTo>
                    <a:pt x="2121" y="2931"/>
                  </a:lnTo>
                  <a:lnTo>
                    <a:pt x="2249" y="2860"/>
                  </a:lnTo>
                  <a:lnTo>
                    <a:pt x="2377" y="2789"/>
                  </a:lnTo>
                  <a:lnTo>
                    <a:pt x="2491" y="2704"/>
                  </a:lnTo>
                  <a:lnTo>
                    <a:pt x="2605" y="2604"/>
                  </a:lnTo>
                  <a:lnTo>
                    <a:pt x="2704" y="2490"/>
                  </a:lnTo>
                  <a:lnTo>
                    <a:pt x="2790" y="2376"/>
                  </a:lnTo>
                  <a:lnTo>
                    <a:pt x="2861" y="2248"/>
                  </a:lnTo>
                  <a:lnTo>
                    <a:pt x="2932" y="2120"/>
                  </a:lnTo>
                  <a:lnTo>
                    <a:pt x="2975" y="1978"/>
                  </a:lnTo>
                  <a:lnTo>
                    <a:pt x="3017" y="1836"/>
                  </a:lnTo>
                  <a:lnTo>
                    <a:pt x="3046" y="1679"/>
                  </a:lnTo>
                  <a:lnTo>
                    <a:pt x="3046" y="1523"/>
                  </a:lnTo>
                  <a:lnTo>
                    <a:pt x="3046" y="1366"/>
                  </a:lnTo>
                  <a:lnTo>
                    <a:pt x="3017" y="1210"/>
                  </a:lnTo>
                  <a:lnTo>
                    <a:pt x="2975" y="1067"/>
                  </a:lnTo>
                  <a:lnTo>
                    <a:pt x="2932" y="925"/>
                  </a:lnTo>
                  <a:lnTo>
                    <a:pt x="2861" y="797"/>
                  </a:lnTo>
                  <a:lnTo>
                    <a:pt x="2790" y="669"/>
                  </a:lnTo>
                  <a:lnTo>
                    <a:pt x="2704" y="555"/>
                  </a:lnTo>
                  <a:lnTo>
                    <a:pt x="2605" y="441"/>
                  </a:lnTo>
                  <a:lnTo>
                    <a:pt x="2491" y="342"/>
                  </a:lnTo>
                  <a:lnTo>
                    <a:pt x="2377" y="256"/>
                  </a:lnTo>
                  <a:lnTo>
                    <a:pt x="2249" y="185"/>
                  </a:lnTo>
                  <a:lnTo>
                    <a:pt x="2121" y="114"/>
                  </a:lnTo>
                  <a:lnTo>
                    <a:pt x="1978" y="71"/>
                  </a:lnTo>
                  <a:lnTo>
                    <a:pt x="1822" y="29"/>
                  </a:lnTo>
                  <a:lnTo>
                    <a:pt x="16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3"/>
            <p:cNvSpPr/>
            <p:nvPr/>
          </p:nvSpPr>
          <p:spPr>
            <a:xfrm>
              <a:off x="4305313" y="730275"/>
              <a:ext cx="292652" cy="834435"/>
            </a:xfrm>
            <a:custGeom>
              <a:avLst/>
              <a:gdLst/>
              <a:ahLst/>
              <a:cxnLst/>
              <a:rect l="l" t="t" r="r" b="b"/>
              <a:pathLst>
                <a:path w="14558" h="41509" extrusionOk="0">
                  <a:moveTo>
                    <a:pt x="4525" y="0"/>
                  </a:moveTo>
                  <a:lnTo>
                    <a:pt x="4283" y="28"/>
                  </a:lnTo>
                  <a:lnTo>
                    <a:pt x="4042" y="57"/>
                  </a:lnTo>
                  <a:lnTo>
                    <a:pt x="3800" y="100"/>
                  </a:lnTo>
                  <a:lnTo>
                    <a:pt x="3558" y="157"/>
                  </a:lnTo>
                  <a:lnTo>
                    <a:pt x="3330" y="228"/>
                  </a:lnTo>
                  <a:lnTo>
                    <a:pt x="3102" y="299"/>
                  </a:lnTo>
                  <a:lnTo>
                    <a:pt x="2875" y="384"/>
                  </a:lnTo>
                  <a:lnTo>
                    <a:pt x="2661" y="484"/>
                  </a:lnTo>
                  <a:lnTo>
                    <a:pt x="2462" y="598"/>
                  </a:lnTo>
                  <a:lnTo>
                    <a:pt x="2263" y="711"/>
                  </a:lnTo>
                  <a:lnTo>
                    <a:pt x="2064" y="840"/>
                  </a:lnTo>
                  <a:lnTo>
                    <a:pt x="1879" y="982"/>
                  </a:lnTo>
                  <a:lnTo>
                    <a:pt x="1694" y="1124"/>
                  </a:lnTo>
                  <a:lnTo>
                    <a:pt x="1523" y="1281"/>
                  </a:lnTo>
                  <a:lnTo>
                    <a:pt x="1366" y="1437"/>
                  </a:lnTo>
                  <a:lnTo>
                    <a:pt x="1210" y="1608"/>
                  </a:lnTo>
                  <a:lnTo>
                    <a:pt x="1053" y="1779"/>
                  </a:lnTo>
                  <a:lnTo>
                    <a:pt x="911" y="1964"/>
                  </a:lnTo>
                  <a:lnTo>
                    <a:pt x="783" y="2149"/>
                  </a:lnTo>
                  <a:lnTo>
                    <a:pt x="669" y="2348"/>
                  </a:lnTo>
                  <a:lnTo>
                    <a:pt x="555" y="2547"/>
                  </a:lnTo>
                  <a:lnTo>
                    <a:pt x="456" y="2761"/>
                  </a:lnTo>
                  <a:lnTo>
                    <a:pt x="356" y="2960"/>
                  </a:lnTo>
                  <a:lnTo>
                    <a:pt x="271" y="3188"/>
                  </a:lnTo>
                  <a:lnTo>
                    <a:pt x="199" y="3401"/>
                  </a:lnTo>
                  <a:lnTo>
                    <a:pt x="143" y="3629"/>
                  </a:lnTo>
                  <a:lnTo>
                    <a:pt x="86" y="3856"/>
                  </a:lnTo>
                  <a:lnTo>
                    <a:pt x="43" y="4084"/>
                  </a:lnTo>
                  <a:lnTo>
                    <a:pt x="15" y="4312"/>
                  </a:lnTo>
                  <a:lnTo>
                    <a:pt x="0" y="4554"/>
                  </a:lnTo>
                  <a:lnTo>
                    <a:pt x="0" y="4795"/>
                  </a:lnTo>
                  <a:lnTo>
                    <a:pt x="0" y="5037"/>
                  </a:lnTo>
                  <a:lnTo>
                    <a:pt x="15" y="5279"/>
                  </a:lnTo>
                  <a:lnTo>
                    <a:pt x="57" y="5521"/>
                  </a:lnTo>
                  <a:lnTo>
                    <a:pt x="5052" y="37467"/>
                  </a:lnTo>
                  <a:lnTo>
                    <a:pt x="5109" y="37709"/>
                  </a:lnTo>
                  <a:lnTo>
                    <a:pt x="5152" y="37951"/>
                  </a:lnTo>
                  <a:lnTo>
                    <a:pt x="5223" y="38179"/>
                  </a:lnTo>
                  <a:lnTo>
                    <a:pt x="5308" y="38407"/>
                  </a:lnTo>
                  <a:lnTo>
                    <a:pt x="5393" y="38620"/>
                  </a:lnTo>
                  <a:lnTo>
                    <a:pt x="5493" y="38833"/>
                  </a:lnTo>
                  <a:lnTo>
                    <a:pt x="5607" y="39047"/>
                  </a:lnTo>
                  <a:lnTo>
                    <a:pt x="5721" y="39246"/>
                  </a:lnTo>
                  <a:lnTo>
                    <a:pt x="5849" y="39431"/>
                  </a:lnTo>
                  <a:lnTo>
                    <a:pt x="5977" y="39630"/>
                  </a:lnTo>
                  <a:lnTo>
                    <a:pt x="6133" y="39801"/>
                  </a:lnTo>
                  <a:lnTo>
                    <a:pt x="6276" y="39972"/>
                  </a:lnTo>
                  <a:lnTo>
                    <a:pt x="6446" y="40143"/>
                  </a:lnTo>
                  <a:lnTo>
                    <a:pt x="6603" y="40299"/>
                  </a:lnTo>
                  <a:lnTo>
                    <a:pt x="6788" y="40441"/>
                  </a:lnTo>
                  <a:lnTo>
                    <a:pt x="6973" y="40584"/>
                  </a:lnTo>
                  <a:lnTo>
                    <a:pt x="7158" y="40712"/>
                  </a:lnTo>
                  <a:lnTo>
                    <a:pt x="7357" y="40840"/>
                  </a:lnTo>
                  <a:lnTo>
                    <a:pt x="7556" y="40954"/>
                  </a:lnTo>
                  <a:lnTo>
                    <a:pt x="7756" y="41053"/>
                  </a:lnTo>
                  <a:lnTo>
                    <a:pt x="7969" y="41153"/>
                  </a:lnTo>
                  <a:lnTo>
                    <a:pt x="8182" y="41224"/>
                  </a:lnTo>
                  <a:lnTo>
                    <a:pt x="8410" y="41295"/>
                  </a:lnTo>
                  <a:lnTo>
                    <a:pt x="8624" y="41366"/>
                  </a:lnTo>
                  <a:lnTo>
                    <a:pt x="8851" y="41409"/>
                  </a:lnTo>
                  <a:lnTo>
                    <a:pt x="9093" y="41452"/>
                  </a:lnTo>
                  <a:lnTo>
                    <a:pt x="9321" y="41480"/>
                  </a:lnTo>
                  <a:lnTo>
                    <a:pt x="9563" y="41509"/>
                  </a:lnTo>
                  <a:lnTo>
                    <a:pt x="9790" y="41509"/>
                  </a:lnTo>
                  <a:lnTo>
                    <a:pt x="10032" y="41494"/>
                  </a:lnTo>
                  <a:lnTo>
                    <a:pt x="10274" y="41480"/>
                  </a:lnTo>
                  <a:lnTo>
                    <a:pt x="10516" y="41452"/>
                  </a:lnTo>
                  <a:lnTo>
                    <a:pt x="10758" y="41409"/>
                  </a:lnTo>
                  <a:lnTo>
                    <a:pt x="11000" y="41352"/>
                  </a:lnTo>
                  <a:lnTo>
                    <a:pt x="11228" y="41281"/>
                  </a:lnTo>
                  <a:lnTo>
                    <a:pt x="11455" y="41210"/>
                  </a:lnTo>
                  <a:lnTo>
                    <a:pt x="11669" y="41110"/>
                  </a:lnTo>
                  <a:lnTo>
                    <a:pt x="11882" y="41011"/>
                  </a:lnTo>
                  <a:lnTo>
                    <a:pt x="12096" y="40911"/>
                  </a:lnTo>
                  <a:lnTo>
                    <a:pt x="12295" y="40783"/>
                  </a:lnTo>
                  <a:lnTo>
                    <a:pt x="12494" y="40669"/>
                  </a:lnTo>
                  <a:lnTo>
                    <a:pt x="12679" y="40527"/>
                  </a:lnTo>
                  <a:lnTo>
                    <a:pt x="12850" y="40385"/>
                  </a:lnTo>
                  <a:lnTo>
                    <a:pt x="13035" y="40228"/>
                  </a:lnTo>
                  <a:lnTo>
                    <a:pt x="13191" y="40071"/>
                  </a:lnTo>
                  <a:lnTo>
                    <a:pt x="13348" y="39901"/>
                  </a:lnTo>
                  <a:lnTo>
                    <a:pt x="13504" y="39716"/>
                  </a:lnTo>
                  <a:lnTo>
                    <a:pt x="13633" y="39545"/>
                  </a:lnTo>
                  <a:lnTo>
                    <a:pt x="13775" y="39346"/>
                  </a:lnTo>
                  <a:lnTo>
                    <a:pt x="13889" y="39161"/>
                  </a:lnTo>
                  <a:lnTo>
                    <a:pt x="14002" y="38962"/>
                  </a:lnTo>
                  <a:lnTo>
                    <a:pt x="14102" y="38748"/>
                  </a:lnTo>
                  <a:lnTo>
                    <a:pt x="14202" y="38535"/>
                  </a:lnTo>
                  <a:lnTo>
                    <a:pt x="14287" y="38321"/>
                  </a:lnTo>
                  <a:lnTo>
                    <a:pt x="14358" y="38108"/>
                  </a:lnTo>
                  <a:lnTo>
                    <a:pt x="14415" y="37880"/>
                  </a:lnTo>
                  <a:lnTo>
                    <a:pt x="14472" y="37652"/>
                  </a:lnTo>
                  <a:lnTo>
                    <a:pt x="14515" y="37425"/>
                  </a:lnTo>
                  <a:lnTo>
                    <a:pt x="14543" y="37183"/>
                  </a:lnTo>
                  <a:lnTo>
                    <a:pt x="14557" y="36955"/>
                  </a:lnTo>
                  <a:lnTo>
                    <a:pt x="14557" y="36713"/>
                  </a:lnTo>
                  <a:lnTo>
                    <a:pt x="14557" y="36471"/>
                  </a:lnTo>
                  <a:lnTo>
                    <a:pt x="14529" y="36229"/>
                  </a:lnTo>
                  <a:lnTo>
                    <a:pt x="14501" y="35988"/>
                  </a:lnTo>
                  <a:lnTo>
                    <a:pt x="9492" y="4041"/>
                  </a:lnTo>
                  <a:lnTo>
                    <a:pt x="9449" y="3799"/>
                  </a:lnTo>
                  <a:lnTo>
                    <a:pt x="9392" y="3557"/>
                  </a:lnTo>
                  <a:lnTo>
                    <a:pt x="9335" y="3330"/>
                  </a:lnTo>
                  <a:lnTo>
                    <a:pt x="9250" y="3102"/>
                  </a:lnTo>
                  <a:lnTo>
                    <a:pt x="9164" y="2889"/>
                  </a:lnTo>
                  <a:lnTo>
                    <a:pt x="9065" y="2675"/>
                  </a:lnTo>
                  <a:lnTo>
                    <a:pt x="8951" y="2462"/>
                  </a:lnTo>
                  <a:lnTo>
                    <a:pt x="8837" y="2263"/>
                  </a:lnTo>
                  <a:lnTo>
                    <a:pt x="8709" y="2063"/>
                  </a:lnTo>
                  <a:lnTo>
                    <a:pt x="8567" y="1878"/>
                  </a:lnTo>
                  <a:lnTo>
                    <a:pt x="8424" y="1708"/>
                  </a:lnTo>
                  <a:lnTo>
                    <a:pt x="8268" y="1523"/>
                  </a:lnTo>
                  <a:lnTo>
                    <a:pt x="8111" y="1366"/>
                  </a:lnTo>
                  <a:lnTo>
                    <a:pt x="7941" y="1210"/>
                  </a:lnTo>
                  <a:lnTo>
                    <a:pt x="7770" y="1053"/>
                  </a:lnTo>
                  <a:lnTo>
                    <a:pt x="7585" y="925"/>
                  </a:lnTo>
                  <a:lnTo>
                    <a:pt x="7400" y="783"/>
                  </a:lnTo>
                  <a:lnTo>
                    <a:pt x="7201" y="669"/>
                  </a:lnTo>
                  <a:lnTo>
                    <a:pt x="7001" y="555"/>
                  </a:lnTo>
                  <a:lnTo>
                    <a:pt x="6802" y="455"/>
                  </a:lnTo>
                  <a:lnTo>
                    <a:pt x="6589" y="356"/>
                  </a:lnTo>
                  <a:lnTo>
                    <a:pt x="6375" y="270"/>
                  </a:lnTo>
                  <a:lnTo>
                    <a:pt x="6148" y="199"/>
                  </a:lnTo>
                  <a:lnTo>
                    <a:pt x="5920" y="142"/>
                  </a:lnTo>
                  <a:lnTo>
                    <a:pt x="5692" y="85"/>
                  </a:lnTo>
                  <a:lnTo>
                    <a:pt x="5465" y="43"/>
                  </a:lnTo>
                  <a:lnTo>
                    <a:pt x="5237" y="14"/>
                  </a:lnTo>
                  <a:lnTo>
                    <a:pt x="499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3"/>
            <p:cNvSpPr/>
            <p:nvPr/>
          </p:nvSpPr>
          <p:spPr>
            <a:xfrm>
              <a:off x="4558193" y="730275"/>
              <a:ext cx="288652" cy="723449"/>
            </a:xfrm>
            <a:custGeom>
              <a:avLst/>
              <a:gdLst/>
              <a:ahLst/>
              <a:cxnLst/>
              <a:rect l="l" t="t" r="r" b="b"/>
              <a:pathLst>
                <a:path w="14359" h="35988" extrusionOk="0">
                  <a:moveTo>
                    <a:pt x="9463" y="0"/>
                  </a:moveTo>
                  <a:lnTo>
                    <a:pt x="9236" y="14"/>
                  </a:lnTo>
                  <a:lnTo>
                    <a:pt x="8994" y="28"/>
                  </a:lnTo>
                  <a:lnTo>
                    <a:pt x="8766" y="71"/>
                  </a:lnTo>
                  <a:lnTo>
                    <a:pt x="8538" y="114"/>
                  </a:lnTo>
                  <a:lnTo>
                    <a:pt x="8311" y="171"/>
                  </a:lnTo>
                  <a:lnTo>
                    <a:pt x="8083" y="242"/>
                  </a:lnTo>
                  <a:lnTo>
                    <a:pt x="7870" y="313"/>
                  </a:lnTo>
                  <a:lnTo>
                    <a:pt x="7656" y="398"/>
                  </a:lnTo>
                  <a:lnTo>
                    <a:pt x="7443" y="498"/>
                  </a:lnTo>
                  <a:lnTo>
                    <a:pt x="7244" y="612"/>
                  </a:lnTo>
                  <a:lnTo>
                    <a:pt x="7044" y="726"/>
                  </a:lnTo>
                  <a:lnTo>
                    <a:pt x="6859" y="854"/>
                  </a:lnTo>
                  <a:lnTo>
                    <a:pt x="6674" y="996"/>
                  </a:lnTo>
                  <a:lnTo>
                    <a:pt x="6489" y="1138"/>
                  </a:lnTo>
                  <a:lnTo>
                    <a:pt x="6319" y="1281"/>
                  </a:lnTo>
                  <a:lnTo>
                    <a:pt x="6148" y="1451"/>
                  </a:lnTo>
                  <a:lnTo>
                    <a:pt x="5991" y="1622"/>
                  </a:lnTo>
                  <a:lnTo>
                    <a:pt x="5849" y="1793"/>
                  </a:lnTo>
                  <a:lnTo>
                    <a:pt x="5707" y="1978"/>
                  </a:lnTo>
                  <a:lnTo>
                    <a:pt x="5564" y="2163"/>
                  </a:lnTo>
                  <a:lnTo>
                    <a:pt x="5451" y="2362"/>
                  </a:lnTo>
                  <a:lnTo>
                    <a:pt x="5337" y="2576"/>
                  </a:lnTo>
                  <a:lnTo>
                    <a:pt x="5223" y="2789"/>
                  </a:lnTo>
                  <a:lnTo>
                    <a:pt x="5137" y="3003"/>
                  </a:lnTo>
                  <a:lnTo>
                    <a:pt x="5052" y="3230"/>
                  </a:lnTo>
                  <a:lnTo>
                    <a:pt x="4981" y="3458"/>
                  </a:lnTo>
                  <a:lnTo>
                    <a:pt x="4924" y="3686"/>
                  </a:lnTo>
                  <a:lnTo>
                    <a:pt x="4867" y="3927"/>
                  </a:lnTo>
                  <a:lnTo>
                    <a:pt x="72" y="30352"/>
                  </a:lnTo>
                  <a:lnTo>
                    <a:pt x="43" y="30594"/>
                  </a:lnTo>
                  <a:lnTo>
                    <a:pt x="15" y="30836"/>
                  </a:lnTo>
                  <a:lnTo>
                    <a:pt x="1" y="31078"/>
                  </a:lnTo>
                  <a:lnTo>
                    <a:pt x="1" y="31320"/>
                  </a:lnTo>
                  <a:lnTo>
                    <a:pt x="15" y="31548"/>
                  </a:lnTo>
                  <a:lnTo>
                    <a:pt x="29" y="31790"/>
                  </a:lnTo>
                  <a:lnTo>
                    <a:pt x="72" y="32017"/>
                  </a:lnTo>
                  <a:lnTo>
                    <a:pt x="114" y="32245"/>
                  </a:lnTo>
                  <a:lnTo>
                    <a:pt x="171" y="32473"/>
                  </a:lnTo>
                  <a:lnTo>
                    <a:pt x="242" y="32700"/>
                  </a:lnTo>
                  <a:lnTo>
                    <a:pt x="314" y="32914"/>
                  </a:lnTo>
                  <a:lnTo>
                    <a:pt x="413" y="33127"/>
                  </a:lnTo>
                  <a:lnTo>
                    <a:pt x="499" y="33341"/>
                  </a:lnTo>
                  <a:lnTo>
                    <a:pt x="612" y="33540"/>
                  </a:lnTo>
                  <a:lnTo>
                    <a:pt x="726" y="33739"/>
                  </a:lnTo>
                  <a:lnTo>
                    <a:pt x="854" y="33924"/>
                  </a:lnTo>
                  <a:lnTo>
                    <a:pt x="997" y="34109"/>
                  </a:lnTo>
                  <a:lnTo>
                    <a:pt x="1139" y="34294"/>
                  </a:lnTo>
                  <a:lnTo>
                    <a:pt x="1295" y="34465"/>
                  </a:lnTo>
                  <a:lnTo>
                    <a:pt x="1452" y="34636"/>
                  </a:lnTo>
                  <a:lnTo>
                    <a:pt x="1623" y="34792"/>
                  </a:lnTo>
                  <a:lnTo>
                    <a:pt x="1793" y="34934"/>
                  </a:lnTo>
                  <a:lnTo>
                    <a:pt x="1978" y="35077"/>
                  </a:lnTo>
                  <a:lnTo>
                    <a:pt x="2163" y="35219"/>
                  </a:lnTo>
                  <a:lnTo>
                    <a:pt x="2363" y="35333"/>
                  </a:lnTo>
                  <a:lnTo>
                    <a:pt x="2576" y="35447"/>
                  </a:lnTo>
                  <a:lnTo>
                    <a:pt x="2790" y="35561"/>
                  </a:lnTo>
                  <a:lnTo>
                    <a:pt x="3003" y="35646"/>
                  </a:lnTo>
                  <a:lnTo>
                    <a:pt x="3231" y="35731"/>
                  </a:lnTo>
                  <a:lnTo>
                    <a:pt x="3458" y="35803"/>
                  </a:lnTo>
                  <a:lnTo>
                    <a:pt x="3686" y="35859"/>
                  </a:lnTo>
                  <a:lnTo>
                    <a:pt x="3928" y="35916"/>
                  </a:lnTo>
                  <a:lnTo>
                    <a:pt x="4170" y="35959"/>
                  </a:lnTo>
                  <a:lnTo>
                    <a:pt x="4412" y="35973"/>
                  </a:lnTo>
                  <a:lnTo>
                    <a:pt x="4654" y="35988"/>
                  </a:lnTo>
                  <a:lnTo>
                    <a:pt x="4896" y="35988"/>
                  </a:lnTo>
                  <a:lnTo>
                    <a:pt x="5137" y="35973"/>
                  </a:lnTo>
                  <a:lnTo>
                    <a:pt x="5365" y="35959"/>
                  </a:lnTo>
                  <a:lnTo>
                    <a:pt x="5593" y="35916"/>
                  </a:lnTo>
                  <a:lnTo>
                    <a:pt x="5821" y="35874"/>
                  </a:lnTo>
                  <a:lnTo>
                    <a:pt x="6048" y="35817"/>
                  </a:lnTo>
                  <a:lnTo>
                    <a:pt x="6276" y="35746"/>
                  </a:lnTo>
                  <a:lnTo>
                    <a:pt x="6489" y="35674"/>
                  </a:lnTo>
                  <a:lnTo>
                    <a:pt x="6703" y="35589"/>
                  </a:lnTo>
                  <a:lnTo>
                    <a:pt x="6916" y="35489"/>
                  </a:lnTo>
                  <a:lnTo>
                    <a:pt x="7115" y="35376"/>
                  </a:lnTo>
                  <a:lnTo>
                    <a:pt x="7315" y="35262"/>
                  </a:lnTo>
                  <a:lnTo>
                    <a:pt x="7514" y="35134"/>
                  </a:lnTo>
                  <a:lnTo>
                    <a:pt x="7699" y="35006"/>
                  </a:lnTo>
                  <a:lnTo>
                    <a:pt x="7870" y="34849"/>
                  </a:lnTo>
                  <a:lnTo>
                    <a:pt x="8040" y="34707"/>
                  </a:lnTo>
                  <a:lnTo>
                    <a:pt x="8211" y="34536"/>
                  </a:lnTo>
                  <a:lnTo>
                    <a:pt x="8368" y="34380"/>
                  </a:lnTo>
                  <a:lnTo>
                    <a:pt x="8524" y="34195"/>
                  </a:lnTo>
                  <a:lnTo>
                    <a:pt x="8652" y="34010"/>
                  </a:lnTo>
                  <a:lnTo>
                    <a:pt x="8795" y="33825"/>
                  </a:lnTo>
                  <a:lnTo>
                    <a:pt x="8908" y="33625"/>
                  </a:lnTo>
                  <a:lnTo>
                    <a:pt x="9022" y="33412"/>
                  </a:lnTo>
                  <a:lnTo>
                    <a:pt x="9136" y="33213"/>
                  </a:lnTo>
                  <a:lnTo>
                    <a:pt x="9221" y="32985"/>
                  </a:lnTo>
                  <a:lnTo>
                    <a:pt x="9307" y="32772"/>
                  </a:lnTo>
                  <a:lnTo>
                    <a:pt x="9378" y="32530"/>
                  </a:lnTo>
                  <a:lnTo>
                    <a:pt x="9449" y="32302"/>
                  </a:lnTo>
                  <a:lnTo>
                    <a:pt x="9492" y="32060"/>
                  </a:lnTo>
                  <a:lnTo>
                    <a:pt x="14287" y="5635"/>
                  </a:lnTo>
                  <a:lnTo>
                    <a:pt x="14330" y="5393"/>
                  </a:lnTo>
                  <a:lnTo>
                    <a:pt x="14344" y="5151"/>
                  </a:lnTo>
                  <a:lnTo>
                    <a:pt x="14358" y="4909"/>
                  </a:lnTo>
                  <a:lnTo>
                    <a:pt x="14358" y="4667"/>
                  </a:lnTo>
                  <a:lnTo>
                    <a:pt x="14344" y="4440"/>
                  </a:lnTo>
                  <a:lnTo>
                    <a:pt x="14330" y="4198"/>
                  </a:lnTo>
                  <a:lnTo>
                    <a:pt x="14287" y="3970"/>
                  </a:lnTo>
                  <a:lnTo>
                    <a:pt x="14245" y="3742"/>
                  </a:lnTo>
                  <a:lnTo>
                    <a:pt x="14188" y="3515"/>
                  </a:lnTo>
                  <a:lnTo>
                    <a:pt x="14117" y="3287"/>
                  </a:lnTo>
                  <a:lnTo>
                    <a:pt x="14045" y="3074"/>
                  </a:lnTo>
                  <a:lnTo>
                    <a:pt x="13960" y="2860"/>
                  </a:lnTo>
                  <a:lnTo>
                    <a:pt x="13860" y="2647"/>
                  </a:lnTo>
                  <a:lnTo>
                    <a:pt x="13747" y="2448"/>
                  </a:lnTo>
                  <a:lnTo>
                    <a:pt x="13633" y="2248"/>
                  </a:lnTo>
                  <a:lnTo>
                    <a:pt x="13505" y="2063"/>
                  </a:lnTo>
                  <a:lnTo>
                    <a:pt x="13377" y="1878"/>
                  </a:lnTo>
                  <a:lnTo>
                    <a:pt x="13220" y="1693"/>
                  </a:lnTo>
                  <a:lnTo>
                    <a:pt x="13078" y="1523"/>
                  </a:lnTo>
                  <a:lnTo>
                    <a:pt x="12907" y="1352"/>
                  </a:lnTo>
                  <a:lnTo>
                    <a:pt x="12736" y="1195"/>
                  </a:lnTo>
                  <a:lnTo>
                    <a:pt x="12566" y="1053"/>
                  </a:lnTo>
                  <a:lnTo>
                    <a:pt x="12381" y="911"/>
                  </a:lnTo>
                  <a:lnTo>
                    <a:pt x="12196" y="783"/>
                  </a:lnTo>
                  <a:lnTo>
                    <a:pt x="11996" y="655"/>
                  </a:lnTo>
                  <a:lnTo>
                    <a:pt x="11783" y="541"/>
                  </a:lnTo>
                  <a:lnTo>
                    <a:pt x="11584" y="441"/>
                  </a:lnTo>
                  <a:lnTo>
                    <a:pt x="11356" y="342"/>
                  </a:lnTo>
                  <a:lnTo>
                    <a:pt x="11128" y="256"/>
                  </a:lnTo>
                  <a:lnTo>
                    <a:pt x="10901" y="185"/>
                  </a:lnTo>
                  <a:lnTo>
                    <a:pt x="10673" y="128"/>
                  </a:lnTo>
                  <a:lnTo>
                    <a:pt x="10431" y="71"/>
                  </a:lnTo>
                  <a:lnTo>
                    <a:pt x="10189" y="43"/>
                  </a:lnTo>
                  <a:lnTo>
                    <a:pt x="9947" y="14"/>
                  </a:lnTo>
                  <a:lnTo>
                    <a:pt x="970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3"/>
            <p:cNvSpPr/>
            <p:nvPr/>
          </p:nvSpPr>
          <p:spPr>
            <a:xfrm>
              <a:off x="4352214" y="1396234"/>
              <a:ext cx="347874" cy="425087"/>
            </a:xfrm>
            <a:custGeom>
              <a:avLst/>
              <a:gdLst/>
              <a:ahLst/>
              <a:cxnLst/>
              <a:rect l="l" t="t" r="r" b="b"/>
              <a:pathLst>
                <a:path w="17305" h="21146" extrusionOk="0">
                  <a:moveTo>
                    <a:pt x="11485" y="0"/>
                  </a:moveTo>
                  <a:lnTo>
                    <a:pt x="11214" y="15"/>
                  </a:lnTo>
                  <a:lnTo>
                    <a:pt x="10930" y="29"/>
                  </a:lnTo>
                  <a:lnTo>
                    <a:pt x="10659" y="71"/>
                  </a:lnTo>
                  <a:lnTo>
                    <a:pt x="10375" y="114"/>
                  </a:lnTo>
                  <a:lnTo>
                    <a:pt x="10104" y="185"/>
                  </a:lnTo>
                  <a:lnTo>
                    <a:pt x="9834" y="256"/>
                  </a:lnTo>
                  <a:lnTo>
                    <a:pt x="9578" y="342"/>
                  </a:lnTo>
                  <a:lnTo>
                    <a:pt x="9322" y="441"/>
                  </a:lnTo>
                  <a:lnTo>
                    <a:pt x="9065" y="555"/>
                  </a:lnTo>
                  <a:lnTo>
                    <a:pt x="8809" y="683"/>
                  </a:lnTo>
                  <a:lnTo>
                    <a:pt x="8567" y="811"/>
                  </a:lnTo>
                  <a:lnTo>
                    <a:pt x="8325" y="968"/>
                  </a:lnTo>
                  <a:lnTo>
                    <a:pt x="8098" y="1124"/>
                  </a:lnTo>
                  <a:lnTo>
                    <a:pt x="7870" y="1295"/>
                  </a:lnTo>
                  <a:lnTo>
                    <a:pt x="7657" y="1480"/>
                  </a:lnTo>
                  <a:lnTo>
                    <a:pt x="7443" y="1679"/>
                  </a:lnTo>
                  <a:lnTo>
                    <a:pt x="7244" y="1879"/>
                  </a:lnTo>
                  <a:lnTo>
                    <a:pt x="7059" y="2092"/>
                  </a:lnTo>
                  <a:lnTo>
                    <a:pt x="6874" y="2320"/>
                  </a:lnTo>
                  <a:lnTo>
                    <a:pt x="6703" y="2562"/>
                  </a:lnTo>
                  <a:lnTo>
                    <a:pt x="6547" y="2818"/>
                  </a:lnTo>
                  <a:lnTo>
                    <a:pt x="826" y="12380"/>
                  </a:lnTo>
                  <a:lnTo>
                    <a:pt x="684" y="12636"/>
                  </a:lnTo>
                  <a:lnTo>
                    <a:pt x="542" y="12907"/>
                  </a:lnTo>
                  <a:lnTo>
                    <a:pt x="428" y="13177"/>
                  </a:lnTo>
                  <a:lnTo>
                    <a:pt x="328" y="13448"/>
                  </a:lnTo>
                  <a:lnTo>
                    <a:pt x="243" y="13718"/>
                  </a:lnTo>
                  <a:lnTo>
                    <a:pt x="172" y="13988"/>
                  </a:lnTo>
                  <a:lnTo>
                    <a:pt x="101" y="14273"/>
                  </a:lnTo>
                  <a:lnTo>
                    <a:pt x="58" y="14543"/>
                  </a:lnTo>
                  <a:lnTo>
                    <a:pt x="29" y="14828"/>
                  </a:lnTo>
                  <a:lnTo>
                    <a:pt x="15" y="15112"/>
                  </a:lnTo>
                  <a:lnTo>
                    <a:pt x="1" y="15383"/>
                  </a:lnTo>
                  <a:lnTo>
                    <a:pt x="15" y="15667"/>
                  </a:lnTo>
                  <a:lnTo>
                    <a:pt x="44" y="15952"/>
                  </a:lnTo>
                  <a:lnTo>
                    <a:pt x="72" y="16222"/>
                  </a:lnTo>
                  <a:lnTo>
                    <a:pt x="115" y="16493"/>
                  </a:lnTo>
                  <a:lnTo>
                    <a:pt x="186" y="16763"/>
                  </a:lnTo>
                  <a:lnTo>
                    <a:pt x="257" y="17034"/>
                  </a:lnTo>
                  <a:lnTo>
                    <a:pt x="342" y="17304"/>
                  </a:lnTo>
                  <a:lnTo>
                    <a:pt x="442" y="17560"/>
                  </a:lnTo>
                  <a:lnTo>
                    <a:pt x="556" y="17816"/>
                  </a:lnTo>
                  <a:lnTo>
                    <a:pt x="684" y="18072"/>
                  </a:lnTo>
                  <a:lnTo>
                    <a:pt x="812" y="18314"/>
                  </a:lnTo>
                  <a:lnTo>
                    <a:pt x="969" y="18556"/>
                  </a:lnTo>
                  <a:lnTo>
                    <a:pt x="1125" y="18784"/>
                  </a:lnTo>
                  <a:lnTo>
                    <a:pt x="1296" y="19011"/>
                  </a:lnTo>
                  <a:lnTo>
                    <a:pt x="1481" y="19225"/>
                  </a:lnTo>
                  <a:lnTo>
                    <a:pt x="1680" y="19438"/>
                  </a:lnTo>
                  <a:lnTo>
                    <a:pt x="1879" y="19638"/>
                  </a:lnTo>
                  <a:lnTo>
                    <a:pt x="2107" y="19823"/>
                  </a:lnTo>
                  <a:lnTo>
                    <a:pt x="2335" y="20008"/>
                  </a:lnTo>
                  <a:lnTo>
                    <a:pt x="2577" y="20178"/>
                  </a:lnTo>
                  <a:lnTo>
                    <a:pt x="2819" y="20335"/>
                  </a:lnTo>
                  <a:lnTo>
                    <a:pt x="3075" y="20477"/>
                  </a:lnTo>
                  <a:lnTo>
                    <a:pt x="3345" y="20605"/>
                  </a:lnTo>
                  <a:lnTo>
                    <a:pt x="3615" y="20733"/>
                  </a:lnTo>
                  <a:lnTo>
                    <a:pt x="3886" y="20833"/>
                  </a:lnTo>
                  <a:lnTo>
                    <a:pt x="4156" y="20918"/>
                  </a:lnTo>
                  <a:lnTo>
                    <a:pt x="4426" y="20989"/>
                  </a:lnTo>
                  <a:lnTo>
                    <a:pt x="4711" y="21046"/>
                  </a:lnTo>
                  <a:lnTo>
                    <a:pt x="4981" y="21089"/>
                  </a:lnTo>
                  <a:lnTo>
                    <a:pt x="5266" y="21132"/>
                  </a:lnTo>
                  <a:lnTo>
                    <a:pt x="5551" y="21146"/>
                  </a:lnTo>
                  <a:lnTo>
                    <a:pt x="6106" y="21146"/>
                  </a:lnTo>
                  <a:lnTo>
                    <a:pt x="6390" y="21118"/>
                  </a:lnTo>
                  <a:lnTo>
                    <a:pt x="6661" y="21089"/>
                  </a:lnTo>
                  <a:lnTo>
                    <a:pt x="6931" y="21032"/>
                  </a:lnTo>
                  <a:lnTo>
                    <a:pt x="7201" y="20975"/>
                  </a:lnTo>
                  <a:lnTo>
                    <a:pt x="7472" y="20904"/>
                  </a:lnTo>
                  <a:lnTo>
                    <a:pt x="7742" y="20819"/>
                  </a:lnTo>
                  <a:lnTo>
                    <a:pt x="7998" y="20719"/>
                  </a:lnTo>
                  <a:lnTo>
                    <a:pt x="8254" y="20605"/>
                  </a:lnTo>
                  <a:lnTo>
                    <a:pt x="8510" y="20477"/>
                  </a:lnTo>
                  <a:lnTo>
                    <a:pt x="8752" y="20335"/>
                  </a:lnTo>
                  <a:lnTo>
                    <a:pt x="8994" y="20193"/>
                  </a:lnTo>
                  <a:lnTo>
                    <a:pt x="9222" y="20036"/>
                  </a:lnTo>
                  <a:lnTo>
                    <a:pt x="9450" y="19865"/>
                  </a:lnTo>
                  <a:lnTo>
                    <a:pt x="9663" y="19680"/>
                  </a:lnTo>
                  <a:lnTo>
                    <a:pt x="9877" y="19481"/>
                  </a:lnTo>
                  <a:lnTo>
                    <a:pt x="10076" y="19268"/>
                  </a:lnTo>
                  <a:lnTo>
                    <a:pt x="10261" y="19054"/>
                  </a:lnTo>
                  <a:lnTo>
                    <a:pt x="10446" y="18826"/>
                  </a:lnTo>
                  <a:lnTo>
                    <a:pt x="10616" y="18585"/>
                  </a:lnTo>
                  <a:lnTo>
                    <a:pt x="10773" y="18328"/>
                  </a:lnTo>
                  <a:lnTo>
                    <a:pt x="16493" y="8766"/>
                  </a:lnTo>
                  <a:lnTo>
                    <a:pt x="16636" y="8510"/>
                  </a:lnTo>
                  <a:lnTo>
                    <a:pt x="16764" y="8254"/>
                  </a:lnTo>
                  <a:lnTo>
                    <a:pt x="16892" y="7983"/>
                  </a:lnTo>
                  <a:lnTo>
                    <a:pt x="16991" y="7713"/>
                  </a:lnTo>
                  <a:lnTo>
                    <a:pt x="17077" y="7443"/>
                  </a:lnTo>
                  <a:lnTo>
                    <a:pt x="17148" y="7158"/>
                  </a:lnTo>
                  <a:lnTo>
                    <a:pt x="17205" y="6888"/>
                  </a:lnTo>
                  <a:lnTo>
                    <a:pt x="17262" y="6603"/>
                  </a:lnTo>
                  <a:lnTo>
                    <a:pt x="17290" y="6318"/>
                  </a:lnTo>
                  <a:lnTo>
                    <a:pt x="17305" y="6048"/>
                  </a:lnTo>
                  <a:lnTo>
                    <a:pt x="17305" y="5763"/>
                  </a:lnTo>
                  <a:lnTo>
                    <a:pt x="17305" y="5479"/>
                  </a:lnTo>
                  <a:lnTo>
                    <a:pt x="17276" y="5208"/>
                  </a:lnTo>
                  <a:lnTo>
                    <a:pt x="17248" y="4924"/>
                  </a:lnTo>
                  <a:lnTo>
                    <a:pt x="17191" y="4653"/>
                  </a:lnTo>
                  <a:lnTo>
                    <a:pt x="17134" y="4383"/>
                  </a:lnTo>
                  <a:lnTo>
                    <a:pt x="17063" y="4113"/>
                  </a:lnTo>
                  <a:lnTo>
                    <a:pt x="16977" y="3842"/>
                  </a:lnTo>
                  <a:lnTo>
                    <a:pt x="16878" y="3586"/>
                  </a:lnTo>
                  <a:lnTo>
                    <a:pt x="16764" y="3330"/>
                  </a:lnTo>
                  <a:lnTo>
                    <a:pt x="16636" y="3088"/>
                  </a:lnTo>
                  <a:lnTo>
                    <a:pt x="16508" y="2832"/>
                  </a:lnTo>
                  <a:lnTo>
                    <a:pt x="16351" y="2604"/>
                  </a:lnTo>
                  <a:lnTo>
                    <a:pt x="16195" y="2362"/>
                  </a:lnTo>
                  <a:lnTo>
                    <a:pt x="16024" y="2149"/>
                  </a:lnTo>
                  <a:lnTo>
                    <a:pt x="15839" y="1921"/>
                  </a:lnTo>
                  <a:lnTo>
                    <a:pt x="15640" y="1722"/>
                  </a:lnTo>
                  <a:lnTo>
                    <a:pt x="15440" y="1523"/>
                  </a:lnTo>
                  <a:lnTo>
                    <a:pt x="15213" y="1324"/>
                  </a:lnTo>
                  <a:lnTo>
                    <a:pt x="14985" y="1153"/>
                  </a:lnTo>
                  <a:lnTo>
                    <a:pt x="14743" y="982"/>
                  </a:lnTo>
                  <a:lnTo>
                    <a:pt x="14501" y="826"/>
                  </a:lnTo>
                  <a:lnTo>
                    <a:pt x="14231" y="669"/>
                  </a:lnTo>
                  <a:lnTo>
                    <a:pt x="13975" y="541"/>
                  </a:lnTo>
                  <a:lnTo>
                    <a:pt x="13704" y="427"/>
                  </a:lnTo>
                  <a:lnTo>
                    <a:pt x="13434" y="328"/>
                  </a:lnTo>
                  <a:lnTo>
                    <a:pt x="13164" y="242"/>
                  </a:lnTo>
                  <a:lnTo>
                    <a:pt x="12893" y="157"/>
                  </a:lnTo>
                  <a:lnTo>
                    <a:pt x="12609" y="100"/>
                  </a:lnTo>
                  <a:lnTo>
                    <a:pt x="12324" y="57"/>
                  </a:lnTo>
                  <a:lnTo>
                    <a:pt x="12054" y="29"/>
                  </a:lnTo>
                  <a:lnTo>
                    <a:pt x="11769"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3"/>
            <p:cNvSpPr/>
            <p:nvPr/>
          </p:nvSpPr>
          <p:spPr>
            <a:xfrm>
              <a:off x="4766745" y="1088997"/>
              <a:ext cx="192522" cy="585867"/>
            </a:xfrm>
            <a:custGeom>
              <a:avLst/>
              <a:gdLst/>
              <a:ahLst/>
              <a:cxnLst/>
              <a:rect l="l" t="t" r="r" b="b"/>
              <a:pathLst>
                <a:path w="9577" h="29144" extrusionOk="0">
                  <a:moveTo>
                    <a:pt x="4781" y="0"/>
                  </a:moveTo>
                  <a:lnTo>
                    <a:pt x="4539" y="15"/>
                  </a:lnTo>
                  <a:lnTo>
                    <a:pt x="4298" y="29"/>
                  </a:lnTo>
                  <a:lnTo>
                    <a:pt x="4056" y="57"/>
                  </a:lnTo>
                  <a:lnTo>
                    <a:pt x="3828" y="100"/>
                  </a:lnTo>
                  <a:lnTo>
                    <a:pt x="3586" y="157"/>
                  </a:lnTo>
                  <a:lnTo>
                    <a:pt x="3373" y="228"/>
                  </a:lnTo>
                  <a:lnTo>
                    <a:pt x="3145" y="299"/>
                  </a:lnTo>
                  <a:lnTo>
                    <a:pt x="2931" y="385"/>
                  </a:lnTo>
                  <a:lnTo>
                    <a:pt x="2718" y="484"/>
                  </a:lnTo>
                  <a:lnTo>
                    <a:pt x="2505" y="584"/>
                  </a:lnTo>
                  <a:lnTo>
                    <a:pt x="2305" y="698"/>
                  </a:lnTo>
                  <a:lnTo>
                    <a:pt x="2120" y="826"/>
                  </a:lnTo>
                  <a:lnTo>
                    <a:pt x="1921" y="954"/>
                  </a:lnTo>
                  <a:lnTo>
                    <a:pt x="1750" y="1096"/>
                  </a:lnTo>
                  <a:lnTo>
                    <a:pt x="1565" y="1253"/>
                  </a:lnTo>
                  <a:lnTo>
                    <a:pt x="1409" y="1409"/>
                  </a:lnTo>
                  <a:lnTo>
                    <a:pt x="1252" y="1580"/>
                  </a:lnTo>
                  <a:lnTo>
                    <a:pt x="1096" y="1751"/>
                  </a:lnTo>
                  <a:lnTo>
                    <a:pt x="954" y="1936"/>
                  </a:lnTo>
                  <a:lnTo>
                    <a:pt x="825" y="2121"/>
                  </a:lnTo>
                  <a:lnTo>
                    <a:pt x="697" y="2320"/>
                  </a:lnTo>
                  <a:lnTo>
                    <a:pt x="584" y="2519"/>
                  </a:lnTo>
                  <a:lnTo>
                    <a:pt x="470" y="2718"/>
                  </a:lnTo>
                  <a:lnTo>
                    <a:pt x="384" y="2932"/>
                  </a:lnTo>
                  <a:lnTo>
                    <a:pt x="285" y="3145"/>
                  </a:lnTo>
                  <a:lnTo>
                    <a:pt x="214" y="3373"/>
                  </a:lnTo>
                  <a:lnTo>
                    <a:pt x="157" y="3601"/>
                  </a:lnTo>
                  <a:lnTo>
                    <a:pt x="100" y="3828"/>
                  </a:lnTo>
                  <a:lnTo>
                    <a:pt x="57" y="4070"/>
                  </a:lnTo>
                  <a:lnTo>
                    <a:pt x="29" y="4298"/>
                  </a:lnTo>
                  <a:lnTo>
                    <a:pt x="0" y="4540"/>
                  </a:lnTo>
                  <a:lnTo>
                    <a:pt x="0" y="4796"/>
                  </a:lnTo>
                  <a:lnTo>
                    <a:pt x="0" y="24362"/>
                  </a:lnTo>
                  <a:lnTo>
                    <a:pt x="0" y="24604"/>
                  </a:lnTo>
                  <a:lnTo>
                    <a:pt x="29" y="24846"/>
                  </a:lnTo>
                  <a:lnTo>
                    <a:pt x="57" y="25088"/>
                  </a:lnTo>
                  <a:lnTo>
                    <a:pt x="100" y="25330"/>
                  </a:lnTo>
                  <a:lnTo>
                    <a:pt x="157" y="25557"/>
                  </a:lnTo>
                  <a:lnTo>
                    <a:pt x="214" y="25785"/>
                  </a:lnTo>
                  <a:lnTo>
                    <a:pt x="285" y="25998"/>
                  </a:lnTo>
                  <a:lnTo>
                    <a:pt x="384" y="26226"/>
                  </a:lnTo>
                  <a:lnTo>
                    <a:pt x="470" y="26425"/>
                  </a:lnTo>
                  <a:lnTo>
                    <a:pt x="584" y="26639"/>
                  </a:lnTo>
                  <a:lnTo>
                    <a:pt x="697" y="26838"/>
                  </a:lnTo>
                  <a:lnTo>
                    <a:pt x="825" y="27037"/>
                  </a:lnTo>
                  <a:lnTo>
                    <a:pt x="954" y="27222"/>
                  </a:lnTo>
                  <a:lnTo>
                    <a:pt x="1096" y="27407"/>
                  </a:lnTo>
                  <a:lnTo>
                    <a:pt x="1252" y="27578"/>
                  </a:lnTo>
                  <a:lnTo>
                    <a:pt x="1409" y="27749"/>
                  </a:lnTo>
                  <a:lnTo>
                    <a:pt x="1565" y="27905"/>
                  </a:lnTo>
                  <a:lnTo>
                    <a:pt x="1750" y="28048"/>
                  </a:lnTo>
                  <a:lnTo>
                    <a:pt x="1921" y="28190"/>
                  </a:lnTo>
                  <a:lnTo>
                    <a:pt x="2120" y="28332"/>
                  </a:lnTo>
                  <a:lnTo>
                    <a:pt x="2305" y="28446"/>
                  </a:lnTo>
                  <a:lnTo>
                    <a:pt x="2505" y="28574"/>
                  </a:lnTo>
                  <a:lnTo>
                    <a:pt x="2718" y="28674"/>
                  </a:lnTo>
                  <a:lnTo>
                    <a:pt x="2931" y="28773"/>
                  </a:lnTo>
                  <a:lnTo>
                    <a:pt x="3145" y="28859"/>
                  </a:lnTo>
                  <a:lnTo>
                    <a:pt x="3373" y="28930"/>
                  </a:lnTo>
                  <a:lnTo>
                    <a:pt x="3586" y="29001"/>
                  </a:lnTo>
                  <a:lnTo>
                    <a:pt x="3828" y="29044"/>
                  </a:lnTo>
                  <a:lnTo>
                    <a:pt x="4056" y="29086"/>
                  </a:lnTo>
                  <a:lnTo>
                    <a:pt x="4298" y="29129"/>
                  </a:lnTo>
                  <a:lnTo>
                    <a:pt x="4539" y="29143"/>
                  </a:lnTo>
                  <a:lnTo>
                    <a:pt x="5037" y="29143"/>
                  </a:lnTo>
                  <a:lnTo>
                    <a:pt x="5279" y="29129"/>
                  </a:lnTo>
                  <a:lnTo>
                    <a:pt x="5507" y="29086"/>
                  </a:lnTo>
                  <a:lnTo>
                    <a:pt x="5749" y="29044"/>
                  </a:lnTo>
                  <a:lnTo>
                    <a:pt x="5977" y="29001"/>
                  </a:lnTo>
                  <a:lnTo>
                    <a:pt x="6204" y="28930"/>
                  </a:lnTo>
                  <a:lnTo>
                    <a:pt x="6432" y="28859"/>
                  </a:lnTo>
                  <a:lnTo>
                    <a:pt x="6645" y="28773"/>
                  </a:lnTo>
                  <a:lnTo>
                    <a:pt x="6859" y="28674"/>
                  </a:lnTo>
                  <a:lnTo>
                    <a:pt x="7058" y="28574"/>
                  </a:lnTo>
                  <a:lnTo>
                    <a:pt x="7257" y="28446"/>
                  </a:lnTo>
                  <a:lnTo>
                    <a:pt x="7457" y="28332"/>
                  </a:lnTo>
                  <a:lnTo>
                    <a:pt x="7642" y="28190"/>
                  </a:lnTo>
                  <a:lnTo>
                    <a:pt x="7827" y="28048"/>
                  </a:lnTo>
                  <a:lnTo>
                    <a:pt x="7997" y="27905"/>
                  </a:lnTo>
                  <a:lnTo>
                    <a:pt x="8168" y="27749"/>
                  </a:lnTo>
                  <a:lnTo>
                    <a:pt x="8325" y="27578"/>
                  </a:lnTo>
                  <a:lnTo>
                    <a:pt x="8481" y="27407"/>
                  </a:lnTo>
                  <a:lnTo>
                    <a:pt x="8623" y="27222"/>
                  </a:lnTo>
                  <a:lnTo>
                    <a:pt x="8751" y="27037"/>
                  </a:lnTo>
                  <a:lnTo>
                    <a:pt x="8880" y="26838"/>
                  </a:lnTo>
                  <a:lnTo>
                    <a:pt x="8993" y="26639"/>
                  </a:lnTo>
                  <a:lnTo>
                    <a:pt x="9093" y="26425"/>
                  </a:lnTo>
                  <a:lnTo>
                    <a:pt x="9193" y="26226"/>
                  </a:lnTo>
                  <a:lnTo>
                    <a:pt x="9278" y="25998"/>
                  </a:lnTo>
                  <a:lnTo>
                    <a:pt x="9349" y="25785"/>
                  </a:lnTo>
                  <a:lnTo>
                    <a:pt x="9420" y="25557"/>
                  </a:lnTo>
                  <a:lnTo>
                    <a:pt x="9477" y="25330"/>
                  </a:lnTo>
                  <a:lnTo>
                    <a:pt x="9520" y="25088"/>
                  </a:lnTo>
                  <a:lnTo>
                    <a:pt x="9548" y="24846"/>
                  </a:lnTo>
                  <a:lnTo>
                    <a:pt x="9563" y="24604"/>
                  </a:lnTo>
                  <a:lnTo>
                    <a:pt x="9577" y="24362"/>
                  </a:lnTo>
                  <a:lnTo>
                    <a:pt x="9577" y="4796"/>
                  </a:lnTo>
                  <a:lnTo>
                    <a:pt x="9563" y="4540"/>
                  </a:lnTo>
                  <a:lnTo>
                    <a:pt x="9548" y="4298"/>
                  </a:lnTo>
                  <a:lnTo>
                    <a:pt x="9520" y="4070"/>
                  </a:lnTo>
                  <a:lnTo>
                    <a:pt x="9477" y="3828"/>
                  </a:lnTo>
                  <a:lnTo>
                    <a:pt x="9420" y="3601"/>
                  </a:lnTo>
                  <a:lnTo>
                    <a:pt x="9349" y="3373"/>
                  </a:lnTo>
                  <a:lnTo>
                    <a:pt x="9278" y="3145"/>
                  </a:lnTo>
                  <a:lnTo>
                    <a:pt x="9193" y="2932"/>
                  </a:lnTo>
                  <a:lnTo>
                    <a:pt x="9093" y="2718"/>
                  </a:lnTo>
                  <a:lnTo>
                    <a:pt x="8993" y="2519"/>
                  </a:lnTo>
                  <a:lnTo>
                    <a:pt x="8880" y="2320"/>
                  </a:lnTo>
                  <a:lnTo>
                    <a:pt x="8751" y="2121"/>
                  </a:lnTo>
                  <a:lnTo>
                    <a:pt x="8623" y="1936"/>
                  </a:lnTo>
                  <a:lnTo>
                    <a:pt x="8481" y="1751"/>
                  </a:lnTo>
                  <a:lnTo>
                    <a:pt x="8325" y="1580"/>
                  </a:lnTo>
                  <a:lnTo>
                    <a:pt x="8168" y="1409"/>
                  </a:lnTo>
                  <a:lnTo>
                    <a:pt x="7997" y="1253"/>
                  </a:lnTo>
                  <a:lnTo>
                    <a:pt x="7827" y="1096"/>
                  </a:lnTo>
                  <a:lnTo>
                    <a:pt x="7642" y="954"/>
                  </a:lnTo>
                  <a:lnTo>
                    <a:pt x="7457" y="826"/>
                  </a:lnTo>
                  <a:lnTo>
                    <a:pt x="7257" y="698"/>
                  </a:lnTo>
                  <a:lnTo>
                    <a:pt x="7058" y="584"/>
                  </a:lnTo>
                  <a:lnTo>
                    <a:pt x="6859" y="484"/>
                  </a:lnTo>
                  <a:lnTo>
                    <a:pt x="6645" y="385"/>
                  </a:lnTo>
                  <a:lnTo>
                    <a:pt x="6432" y="299"/>
                  </a:lnTo>
                  <a:lnTo>
                    <a:pt x="6204" y="228"/>
                  </a:lnTo>
                  <a:lnTo>
                    <a:pt x="5977" y="157"/>
                  </a:lnTo>
                  <a:lnTo>
                    <a:pt x="5749" y="100"/>
                  </a:lnTo>
                  <a:lnTo>
                    <a:pt x="5507" y="57"/>
                  </a:lnTo>
                  <a:lnTo>
                    <a:pt x="5279" y="29"/>
                  </a:lnTo>
                  <a:lnTo>
                    <a:pt x="5037" y="15"/>
                  </a:lnTo>
                  <a:lnTo>
                    <a:pt x="4781"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3"/>
            <p:cNvSpPr/>
            <p:nvPr/>
          </p:nvSpPr>
          <p:spPr>
            <a:xfrm>
              <a:off x="4952065" y="1105863"/>
              <a:ext cx="173384" cy="474318"/>
            </a:xfrm>
            <a:custGeom>
              <a:avLst/>
              <a:gdLst/>
              <a:ahLst/>
              <a:cxnLst/>
              <a:rect l="l" t="t" r="r" b="b"/>
              <a:pathLst>
                <a:path w="8625" h="23595" extrusionOk="0">
                  <a:moveTo>
                    <a:pt x="3885" y="1"/>
                  </a:moveTo>
                  <a:lnTo>
                    <a:pt x="3672" y="15"/>
                  </a:lnTo>
                  <a:lnTo>
                    <a:pt x="3473" y="44"/>
                  </a:lnTo>
                  <a:lnTo>
                    <a:pt x="3274" y="86"/>
                  </a:lnTo>
                  <a:lnTo>
                    <a:pt x="3074" y="129"/>
                  </a:lnTo>
                  <a:lnTo>
                    <a:pt x="2875" y="186"/>
                  </a:lnTo>
                  <a:lnTo>
                    <a:pt x="2690" y="243"/>
                  </a:lnTo>
                  <a:lnTo>
                    <a:pt x="2505" y="314"/>
                  </a:lnTo>
                  <a:lnTo>
                    <a:pt x="2320" y="399"/>
                  </a:lnTo>
                  <a:lnTo>
                    <a:pt x="2149" y="485"/>
                  </a:lnTo>
                  <a:lnTo>
                    <a:pt x="1979" y="584"/>
                  </a:lnTo>
                  <a:lnTo>
                    <a:pt x="1808" y="698"/>
                  </a:lnTo>
                  <a:lnTo>
                    <a:pt x="1651" y="812"/>
                  </a:lnTo>
                  <a:lnTo>
                    <a:pt x="1495" y="926"/>
                  </a:lnTo>
                  <a:lnTo>
                    <a:pt x="1353" y="1054"/>
                  </a:lnTo>
                  <a:lnTo>
                    <a:pt x="1210" y="1196"/>
                  </a:lnTo>
                  <a:lnTo>
                    <a:pt x="1068" y="1339"/>
                  </a:lnTo>
                  <a:lnTo>
                    <a:pt x="940" y="1481"/>
                  </a:lnTo>
                  <a:lnTo>
                    <a:pt x="826" y="1637"/>
                  </a:lnTo>
                  <a:lnTo>
                    <a:pt x="712" y="1794"/>
                  </a:lnTo>
                  <a:lnTo>
                    <a:pt x="598" y="1965"/>
                  </a:lnTo>
                  <a:lnTo>
                    <a:pt x="499" y="2135"/>
                  </a:lnTo>
                  <a:lnTo>
                    <a:pt x="413" y="2306"/>
                  </a:lnTo>
                  <a:lnTo>
                    <a:pt x="328" y="2491"/>
                  </a:lnTo>
                  <a:lnTo>
                    <a:pt x="257" y="2676"/>
                  </a:lnTo>
                  <a:lnTo>
                    <a:pt x="186" y="2875"/>
                  </a:lnTo>
                  <a:lnTo>
                    <a:pt x="143" y="3060"/>
                  </a:lnTo>
                  <a:lnTo>
                    <a:pt x="86" y="3260"/>
                  </a:lnTo>
                  <a:lnTo>
                    <a:pt x="58" y="3459"/>
                  </a:lnTo>
                  <a:lnTo>
                    <a:pt x="29" y="3658"/>
                  </a:lnTo>
                  <a:lnTo>
                    <a:pt x="15" y="3871"/>
                  </a:lnTo>
                  <a:lnTo>
                    <a:pt x="1" y="4085"/>
                  </a:lnTo>
                  <a:lnTo>
                    <a:pt x="1" y="19510"/>
                  </a:lnTo>
                  <a:lnTo>
                    <a:pt x="15" y="19724"/>
                  </a:lnTo>
                  <a:lnTo>
                    <a:pt x="29" y="19937"/>
                  </a:lnTo>
                  <a:lnTo>
                    <a:pt x="58" y="20136"/>
                  </a:lnTo>
                  <a:lnTo>
                    <a:pt x="86" y="20335"/>
                  </a:lnTo>
                  <a:lnTo>
                    <a:pt x="143" y="20535"/>
                  </a:lnTo>
                  <a:lnTo>
                    <a:pt x="186" y="20720"/>
                  </a:lnTo>
                  <a:lnTo>
                    <a:pt x="257" y="20919"/>
                  </a:lnTo>
                  <a:lnTo>
                    <a:pt x="328" y="21104"/>
                  </a:lnTo>
                  <a:lnTo>
                    <a:pt x="413" y="21275"/>
                  </a:lnTo>
                  <a:lnTo>
                    <a:pt x="499" y="21460"/>
                  </a:lnTo>
                  <a:lnTo>
                    <a:pt x="598" y="21630"/>
                  </a:lnTo>
                  <a:lnTo>
                    <a:pt x="712" y="21801"/>
                  </a:lnTo>
                  <a:lnTo>
                    <a:pt x="826" y="21958"/>
                  </a:lnTo>
                  <a:lnTo>
                    <a:pt x="940" y="22114"/>
                  </a:lnTo>
                  <a:lnTo>
                    <a:pt x="1068" y="22257"/>
                  </a:lnTo>
                  <a:lnTo>
                    <a:pt x="1210" y="22399"/>
                  </a:lnTo>
                  <a:lnTo>
                    <a:pt x="1353" y="22541"/>
                  </a:lnTo>
                  <a:lnTo>
                    <a:pt x="1495" y="22669"/>
                  </a:lnTo>
                  <a:lnTo>
                    <a:pt x="1651" y="22783"/>
                  </a:lnTo>
                  <a:lnTo>
                    <a:pt x="1808" y="22897"/>
                  </a:lnTo>
                  <a:lnTo>
                    <a:pt x="1979" y="23011"/>
                  </a:lnTo>
                  <a:lnTo>
                    <a:pt x="2149" y="23110"/>
                  </a:lnTo>
                  <a:lnTo>
                    <a:pt x="2320" y="23196"/>
                  </a:lnTo>
                  <a:lnTo>
                    <a:pt x="2505" y="23281"/>
                  </a:lnTo>
                  <a:lnTo>
                    <a:pt x="2690" y="23352"/>
                  </a:lnTo>
                  <a:lnTo>
                    <a:pt x="2875" y="23409"/>
                  </a:lnTo>
                  <a:lnTo>
                    <a:pt x="3074" y="23466"/>
                  </a:lnTo>
                  <a:lnTo>
                    <a:pt x="3274" y="23509"/>
                  </a:lnTo>
                  <a:lnTo>
                    <a:pt x="3473" y="23551"/>
                  </a:lnTo>
                  <a:lnTo>
                    <a:pt x="3672" y="23580"/>
                  </a:lnTo>
                  <a:lnTo>
                    <a:pt x="3885" y="23594"/>
                  </a:lnTo>
                  <a:lnTo>
                    <a:pt x="4754" y="23594"/>
                  </a:lnTo>
                  <a:lnTo>
                    <a:pt x="4953" y="23580"/>
                  </a:lnTo>
                  <a:lnTo>
                    <a:pt x="5166" y="23551"/>
                  </a:lnTo>
                  <a:lnTo>
                    <a:pt x="5365" y="23509"/>
                  </a:lnTo>
                  <a:lnTo>
                    <a:pt x="5565" y="23466"/>
                  </a:lnTo>
                  <a:lnTo>
                    <a:pt x="5750" y="23409"/>
                  </a:lnTo>
                  <a:lnTo>
                    <a:pt x="5949" y="23352"/>
                  </a:lnTo>
                  <a:lnTo>
                    <a:pt x="6134" y="23281"/>
                  </a:lnTo>
                  <a:lnTo>
                    <a:pt x="6305" y="23196"/>
                  </a:lnTo>
                  <a:lnTo>
                    <a:pt x="6490" y="23110"/>
                  </a:lnTo>
                  <a:lnTo>
                    <a:pt x="6660" y="23011"/>
                  </a:lnTo>
                  <a:lnTo>
                    <a:pt x="6817" y="22897"/>
                  </a:lnTo>
                  <a:lnTo>
                    <a:pt x="6988" y="22783"/>
                  </a:lnTo>
                  <a:lnTo>
                    <a:pt x="7130" y="22669"/>
                  </a:lnTo>
                  <a:lnTo>
                    <a:pt x="7286" y="22541"/>
                  </a:lnTo>
                  <a:lnTo>
                    <a:pt x="7429" y="22399"/>
                  </a:lnTo>
                  <a:lnTo>
                    <a:pt x="7557" y="22257"/>
                  </a:lnTo>
                  <a:lnTo>
                    <a:pt x="7685" y="22114"/>
                  </a:lnTo>
                  <a:lnTo>
                    <a:pt x="7813" y="21958"/>
                  </a:lnTo>
                  <a:lnTo>
                    <a:pt x="7927" y="21801"/>
                  </a:lnTo>
                  <a:lnTo>
                    <a:pt x="8026" y="21630"/>
                  </a:lnTo>
                  <a:lnTo>
                    <a:pt x="8126" y="21460"/>
                  </a:lnTo>
                  <a:lnTo>
                    <a:pt x="8226" y="21275"/>
                  </a:lnTo>
                  <a:lnTo>
                    <a:pt x="8311" y="21104"/>
                  </a:lnTo>
                  <a:lnTo>
                    <a:pt x="8382" y="20919"/>
                  </a:lnTo>
                  <a:lnTo>
                    <a:pt x="8439" y="20720"/>
                  </a:lnTo>
                  <a:lnTo>
                    <a:pt x="8496" y="20535"/>
                  </a:lnTo>
                  <a:lnTo>
                    <a:pt x="8539" y="20335"/>
                  </a:lnTo>
                  <a:lnTo>
                    <a:pt x="8581" y="20136"/>
                  </a:lnTo>
                  <a:lnTo>
                    <a:pt x="8610" y="19937"/>
                  </a:lnTo>
                  <a:lnTo>
                    <a:pt x="8624" y="19724"/>
                  </a:lnTo>
                  <a:lnTo>
                    <a:pt x="8624" y="19510"/>
                  </a:lnTo>
                  <a:lnTo>
                    <a:pt x="8624" y="4085"/>
                  </a:lnTo>
                  <a:lnTo>
                    <a:pt x="8624" y="3871"/>
                  </a:lnTo>
                  <a:lnTo>
                    <a:pt x="8610" y="3658"/>
                  </a:lnTo>
                  <a:lnTo>
                    <a:pt x="8581" y="3459"/>
                  </a:lnTo>
                  <a:lnTo>
                    <a:pt x="8539" y="3260"/>
                  </a:lnTo>
                  <a:lnTo>
                    <a:pt x="8496" y="3060"/>
                  </a:lnTo>
                  <a:lnTo>
                    <a:pt x="8439" y="2875"/>
                  </a:lnTo>
                  <a:lnTo>
                    <a:pt x="8382" y="2676"/>
                  </a:lnTo>
                  <a:lnTo>
                    <a:pt x="8311" y="2491"/>
                  </a:lnTo>
                  <a:lnTo>
                    <a:pt x="8226" y="2306"/>
                  </a:lnTo>
                  <a:lnTo>
                    <a:pt x="8126" y="2135"/>
                  </a:lnTo>
                  <a:lnTo>
                    <a:pt x="8026" y="1965"/>
                  </a:lnTo>
                  <a:lnTo>
                    <a:pt x="7927" y="1794"/>
                  </a:lnTo>
                  <a:lnTo>
                    <a:pt x="7813" y="1637"/>
                  </a:lnTo>
                  <a:lnTo>
                    <a:pt x="7685" y="1481"/>
                  </a:lnTo>
                  <a:lnTo>
                    <a:pt x="7557" y="1339"/>
                  </a:lnTo>
                  <a:lnTo>
                    <a:pt x="7429" y="1196"/>
                  </a:lnTo>
                  <a:lnTo>
                    <a:pt x="7286" y="1054"/>
                  </a:lnTo>
                  <a:lnTo>
                    <a:pt x="7130" y="926"/>
                  </a:lnTo>
                  <a:lnTo>
                    <a:pt x="6988" y="812"/>
                  </a:lnTo>
                  <a:lnTo>
                    <a:pt x="6817" y="698"/>
                  </a:lnTo>
                  <a:lnTo>
                    <a:pt x="6660" y="584"/>
                  </a:lnTo>
                  <a:lnTo>
                    <a:pt x="6490" y="485"/>
                  </a:lnTo>
                  <a:lnTo>
                    <a:pt x="6305" y="399"/>
                  </a:lnTo>
                  <a:lnTo>
                    <a:pt x="6134" y="314"/>
                  </a:lnTo>
                  <a:lnTo>
                    <a:pt x="5949" y="243"/>
                  </a:lnTo>
                  <a:lnTo>
                    <a:pt x="5750" y="186"/>
                  </a:lnTo>
                  <a:lnTo>
                    <a:pt x="5565" y="129"/>
                  </a:lnTo>
                  <a:lnTo>
                    <a:pt x="5365" y="86"/>
                  </a:lnTo>
                  <a:lnTo>
                    <a:pt x="5166" y="44"/>
                  </a:lnTo>
                  <a:lnTo>
                    <a:pt x="4953" y="15"/>
                  </a:lnTo>
                  <a:lnTo>
                    <a:pt x="475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3"/>
            <p:cNvSpPr/>
            <p:nvPr/>
          </p:nvSpPr>
          <p:spPr>
            <a:xfrm>
              <a:off x="4823376" y="1356751"/>
              <a:ext cx="70097" cy="207980"/>
            </a:xfrm>
            <a:custGeom>
              <a:avLst/>
              <a:gdLst/>
              <a:ahLst/>
              <a:cxnLst/>
              <a:rect l="l" t="t" r="r" b="b"/>
              <a:pathLst>
                <a:path w="3487" h="10346" extrusionOk="0">
                  <a:moveTo>
                    <a:pt x="1566" y="1"/>
                  </a:moveTo>
                  <a:lnTo>
                    <a:pt x="1395" y="29"/>
                  </a:lnTo>
                  <a:lnTo>
                    <a:pt x="1224" y="72"/>
                  </a:lnTo>
                  <a:lnTo>
                    <a:pt x="1068" y="129"/>
                  </a:lnTo>
                  <a:lnTo>
                    <a:pt x="911" y="214"/>
                  </a:lnTo>
                  <a:lnTo>
                    <a:pt x="769" y="299"/>
                  </a:lnTo>
                  <a:lnTo>
                    <a:pt x="641" y="399"/>
                  </a:lnTo>
                  <a:lnTo>
                    <a:pt x="513" y="513"/>
                  </a:lnTo>
                  <a:lnTo>
                    <a:pt x="399" y="627"/>
                  </a:lnTo>
                  <a:lnTo>
                    <a:pt x="299" y="769"/>
                  </a:lnTo>
                  <a:lnTo>
                    <a:pt x="214" y="911"/>
                  </a:lnTo>
                  <a:lnTo>
                    <a:pt x="143" y="1068"/>
                  </a:lnTo>
                  <a:lnTo>
                    <a:pt x="86" y="1224"/>
                  </a:lnTo>
                  <a:lnTo>
                    <a:pt x="43" y="1381"/>
                  </a:lnTo>
                  <a:lnTo>
                    <a:pt x="15" y="1566"/>
                  </a:lnTo>
                  <a:lnTo>
                    <a:pt x="1" y="1737"/>
                  </a:lnTo>
                  <a:lnTo>
                    <a:pt x="1" y="8610"/>
                  </a:lnTo>
                  <a:lnTo>
                    <a:pt x="15" y="8780"/>
                  </a:lnTo>
                  <a:lnTo>
                    <a:pt x="43" y="8951"/>
                  </a:lnTo>
                  <a:lnTo>
                    <a:pt x="86" y="9122"/>
                  </a:lnTo>
                  <a:lnTo>
                    <a:pt x="143" y="9278"/>
                  </a:lnTo>
                  <a:lnTo>
                    <a:pt x="214" y="9435"/>
                  </a:lnTo>
                  <a:lnTo>
                    <a:pt x="299" y="9577"/>
                  </a:lnTo>
                  <a:lnTo>
                    <a:pt x="399" y="9705"/>
                  </a:lnTo>
                  <a:lnTo>
                    <a:pt x="513" y="9833"/>
                  </a:lnTo>
                  <a:lnTo>
                    <a:pt x="641" y="9947"/>
                  </a:lnTo>
                  <a:lnTo>
                    <a:pt x="769" y="10047"/>
                  </a:lnTo>
                  <a:lnTo>
                    <a:pt x="911" y="10132"/>
                  </a:lnTo>
                  <a:lnTo>
                    <a:pt x="1068" y="10203"/>
                  </a:lnTo>
                  <a:lnTo>
                    <a:pt x="1224" y="10260"/>
                  </a:lnTo>
                  <a:lnTo>
                    <a:pt x="1395" y="10303"/>
                  </a:lnTo>
                  <a:lnTo>
                    <a:pt x="1566" y="10331"/>
                  </a:lnTo>
                  <a:lnTo>
                    <a:pt x="1751" y="10346"/>
                  </a:lnTo>
                  <a:lnTo>
                    <a:pt x="1922" y="10331"/>
                  </a:lnTo>
                  <a:lnTo>
                    <a:pt x="2092" y="10303"/>
                  </a:lnTo>
                  <a:lnTo>
                    <a:pt x="2263" y="10260"/>
                  </a:lnTo>
                  <a:lnTo>
                    <a:pt x="2420" y="10203"/>
                  </a:lnTo>
                  <a:lnTo>
                    <a:pt x="2576" y="10132"/>
                  </a:lnTo>
                  <a:lnTo>
                    <a:pt x="2719" y="10047"/>
                  </a:lnTo>
                  <a:lnTo>
                    <a:pt x="2847" y="9947"/>
                  </a:lnTo>
                  <a:lnTo>
                    <a:pt x="2975" y="9833"/>
                  </a:lnTo>
                  <a:lnTo>
                    <a:pt x="3089" y="9705"/>
                  </a:lnTo>
                  <a:lnTo>
                    <a:pt x="3188" y="9577"/>
                  </a:lnTo>
                  <a:lnTo>
                    <a:pt x="3273" y="9435"/>
                  </a:lnTo>
                  <a:lnTo>
                    <a:pt x="3345" y="9278"/>
                  </a:lnTo>
                  <a:lnTo>
                    <a:pt x="3402" y="9122"/>
                  </a:lnTo>
                  <a:lnTo>
                    <a:pt x="3444" y="8951"/>
                  </a:lnTo>
                  <a:lnTo>
                    <a:pt x="3473" y="8780"/>
                  </a:lnTo>
                  <a:lnTo>
                    <a:pt x="3487" y="8610"/>
                  </a:lnTo>
                  <a:lnTo>
                    <a:pt x="3487" y="1737"/>
                  </a:lnTo>
                  <a:lnTo>
                    <a:pt x="3473" y="1566"/>
                  </a:lnTo>
                  <a:lnTo>
                    <a:pt x="3444" y="1381"/>
                  </a:lnTo>
                  <a:lnTo>
                    <a:pt x="3402" y="1224"/>
                  </a:lnTo>
                  <a:lnTo>
                    <a:pt x="3345" y="1068"/>
                  </a:lnTo>
                  <a:lnTo>
                    <a:pt x="3273" y="911"/>
                  </a:lnTo>
                  <a:lnTo>
                    <a:pt x="3188" y="769"/>
                  </a:lnTo>
                  <a:lnTo>
                    <a:pt x="3089" y="627"/>
                  </a:lnTo>
                  <a:lnTo>
                    <a:pt x="2975" y="513"/>
                  </a:lnTo>
                  <a:lnTo>
                    <a:pt x="2847" y="399"/>
                  </a:lnTo>
                  <a:lnTo>
                    <a:pt x="2719" y="299"/>
                  </a:lnTo>
                  <a:lnTo>
                    <a:pt x="2576" y="214"/>
                  </a:lnTo>
                  <a:lnTo>
                    <a:pt x="2420" y="129"/>
                  </a:lnTo>
                  <a:lnTo>
                    <a:pt x="2263" y="72"/>
                  </a:lnTo>
                  <a:lnTo>
                    <a:pt x="2092" y="29"/>
                  </a:lnTo>
                  <a:lnTo>
                    <a:pt x="1922" y="1"/>
                  </a:lnTo>
                  <a:close/>
                </a:path>
              </a:pathLst>
            </a:custGeom>
            <a:solidFill>
              <a:srgbClr val="E99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3"/>
            <p:cNvSpPr/>
            <p:nvPr/>
          </p:nvSpPr>
          <p:spPr>
            <a:xfrm>
              <a:off x="4506125" y="1468043"/>
              <a:ext cx="124736" cy="158488"/>
            </a:xfrm>
            <a:custGeom>
              <a:avLst/>
              <a:gdLst/>
              <a:ahLst/>
              <a:cxnLst/>
              <a:rect l="l" t="t" r="r" b="b"/>
              <a:pathLst>
                <a:path w="6205" h="7884" extrusionOk="0">
                  <a:moveTo>
                    <a:pt x="4398" y="0"/>
                  </a:moveTo>
                  <a:lnTo>
                    <a:pt x="4241" y="28"/>
                  </a:lnTo>
                  <a:lnTo>
                    <a:pt x="4070" y="57"/>
                  </a:lnTo>
                  <a:lnTo>
                    <a:pt x="3914" y="100"/>
                  </a:lnTo>
                  <a:lnTo>
                    <a:pt x="3757" y="157"/>
                  </a:lnTo>
                  <a:lnTo>
                    <a:pt x="3601" y="228"/>
                  </a:lnTo>
                  <a:lnTo>
                    <a:pt x="3459" y="327"/>
                  </a:lnTo>
                  <a:lnTo>
                    <a:pt x="3330" y="427"/>
                  </a:lnTo>
                  <a:lnTo>
                    <a:pt x="3202" y="541"/>
                  </a:lnTo>
                  <a:lnTo>
                    <a:pt x="3089" y="683"/>
                  </a:lnTo>
                  <a:lnTo>
                    <a:pt x="2989" y="825"/>
                  </a:lnTo>
                  <a:lnTo>
                    <a:pt x="257" y="5222"/>
                  </a:lnTo>
                  <a:lnTo>
                    <a:pt x="171" y="5379"/>
                  </a:lnTo>
                  <a:lnTo>
                    <a:pt x="100" y="5535"/>
                  </a:lnTo>
                  <a:lnTo>
                    <a:pt x="58" y="5706"/>
                  </a:lnTo>
                  <a:lnTo>
                    <a:pt x="15" y="5863"/>
                  </a:lnTo>
                  <a:lnTo>
                    <a:pt x="1" y="6033"/>
                  </a:lnTo>
                  <a:lnTo>
                    <a:pt x="1" y="6204"/>
                  </a:lnTo>
                  <a:lnTo>
                    <a:pt x="15" y="6375"/>
                  </a:lnTo>
                  <a:lnTo>
                    <a:pt x="43" y="6532"/>
                  </a:lnTo>
                  <a:lnTo>
                    <a:pt x="86" y="6702"/>
                  </a:lnTo>
                  <a:lnTo>
                    <a:pt x="157" y="6859"/>
                  </a:lnTo>
                  <a:lnTo>
                    <a:pt x="228" y="7001"/>
                  </a:lnTo>
                  <a:lnTo>
                    <a:pt x="314" y="7143"/>
                  </a:lnTo>
                  <a:lnTo>
                    <a:pt x="428" y="7286"/>
                  </a:lnTo>
                  <a:lnTo>
                    <a:pt x="541" y="7400"/>
                  </a:lnTo>
                  <a:lnTo>
                    <a:pt x="669" y="7513"/>
                  </a:lnTo>
                  <a:lnTo>
                    <a:pt x="826" y="7613"/>
                  </a:lnTo>
                  <a:lnTo>
                    <a:pt x="968" y="7698"/>
                  </a:lnTo>
                  <a:lnTo>
                    <a:pt x="1139" y="7770"/>
                  </a:lnTo>
                  <a:lnTo>
                    <a:pt x="1296" y="7826"/>
                  </a:lnTo>
                  <a:lnTo>
                    <a:pt x="1466" y="7855"/>
                  </a:lnTo>
                  <a:lnTo>
                    <a:pt x="1637" y="7869"/>
                  </a:lnTo>
                  <a:lnTo>
                    <a:pt x="1808" y="7883"/>
                  </a:lnTo>
                  <a:lnTo>
                    <a:pt x="1964" y="7869"/>
                  </a:lnTo>
                  <a:lnTo>
                    <a:pt x="2135" y="7826"/>
                  </a:lnTo>
                  <a:lnTo>
                    <a:pt x="2292" y="7784"/>
                  </a:lnTo>
                  <a:lnTo>
                    <a:pt x="2448" y="7727"/>
                  </a:lnTo>
                  <a:lnTo>
                    <a:pt x="2605" y="7656"/>
                  </a:lnTo>
                  <a:lnTo>
                    <a:pt x="2747" y="7556"/>
                  </a:lnTo>
                  <a:lnTo>
                    <a:pt x="2875" y="7456"/>
                  </a:lnTo>
                  <a:lnTo>
                    <a:pt x="3003" y="7343"/>
                  </a:lnTo>
                  <a:lnTo>
                    <a:pt x="3117" y="7200"/>
                  </a:lnTo>
                  <a:lnTo>
                    <a:pt x="3217" y="7058"/>
                  </a:lnTo>
                  <a:lnTo>
                    <a:pt x="5949" y="2661"/>
                  </a:lnTo>
                  <a:lnTo>
                    <a:pt x="6034" y="2504"/>
                  </a:lnTo>
                  <a:lnTo>
                    <a:pt x="6105" y="2348"/>
                  </a:lnTo>
                  <a:lnTo>
                    <a:pt x="6148" y="2177"/>
                  </a:lnTo>
                  <a:lnTo>
                    <a:pt x="6191" y="2021"/>
                  </a:lnTo>
                  <a:lnTo>
                    <a:pt x="6205" y="1850"/>
                  </a:lnTo>
                  <a:lnTo>
                    <a:pt x="6205" y="1679"/>
                  </a:lnTo>
                  <a:lnTo>
                    <a:pt x="6191" y="1508"/>
                  </a:lnTo>
                  <a:lnTo>
                    <a:pt x="6162" y="1352"/>
                  </a:lnTo>
                  <a:lnTo>
                    <a:pt x="6120" y="1181"/>
                  </a:lnTo>
                  <a:lnTo>
                    <a:pt x="6048" y="1025"/>
                  </a:lnTo>
                  <a:lnTo>
                    <a:pt x="5977" y="882"/>
                  </a:lnTo>
                  <a:lnTo>
                    <a:pt x="5892" y="740"/>
                  </a:lnTo>
                  <a:lnTo>
                    <a:pt x="5778" y="598"/>
                  </a:lnTo>
                  <a:lnTo>
                    <a:pt x="5664" y="484"/>
                  </a:lnTo>
                  <a:lnTo>
                    <a:pt x="5536" y="370"/>
                  </a:lnTo>
                  <a:lnTo>
                    <a:pt x="5380" y="270"/>
                  </a:lnTo>
                  <a:lnTo>
                    <a:pt x="5223" y="185"/>
                  </a:lnTo>
                  <a:lnTo>
                    <a:pt x="5067" y="114"/>
                  </a:lnTo>
                  <a:lnTo>
                    <a:pt x="4910" y="57"/>
                  </a:lnTo>
                  <a:lnTo>
                    <a:pt x="4739" y="28"/>
                  </a:lnTo>
                  <a:lnTo>
                    <a:pt x="4568" y="14"/>
                  </a:lnTo>
                  <a:lnTo>
                    <a:pt x="4398" y="0"/>
                  </a:lnTo>
                  <a:close/>
                </a:path>
              </a:pathLst>
            </a:custGeom>
            <a:solidFill>
              <a:srgbClr val="E99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3"/>
            <p:cNvSpPr/>
            <p:nvPr/>
          </p:nvSpPr>
          <p:spPr>
            <a:xfrm>
              <a:off x="5003852" y="1325008"/>
              <a:ext cx="69816" cy="207980"/>
            </a:xfrm>
            <a:custGeom>
              <a:avLst/>
              <a:gdLst/>
              <a:ahLst/>
              <a:cxnLst/>
              <a:rect l="l" t="t" r="r" b="b"/>
              <a:pathLst>
                <a:path w="3473" h="10346" extrusionOk="0">
                  <a:moveTo>
                    <a:pt x="1566" y="0"/>
                  </a:moveTo>
                  <a:lnTo>
                    <a:pt x="1395" y="28"/>
                  </a:lnTo>
                  <a:lnTo>
                    <a:pt x="1224" y="71"/>
                  </a:lnTo>
                  <a:lnTo>
                    <a:pt x="1068" y="128"/>
                  </a:lnTo>
                  <a:lnTo>
                    <a:pt x="911" y="213"/>
                  </a:lnTo>
                  <a:lnTo>
                    <a:pt x="769" y="299"/>
                  </a:lnTo>
                  <a:lnTo>
                    <a:pt x="641" y="398"/>
                  </a:lnTo>
                  <a:lnTo>
                    <a:pt x="513" y="512"/>
                  </a:lnTo>
                  <a:lnTo>
                    <a:pt x="399" y="626"/>
                  </a:lnTo>
                  <a:lnTo>
                    <a:pt x="299" y="768"/>
                  </a:lnTo>
                  <a:lnTo>
                    <a:pt x="214" y="911"/>
                  </a:lnTo>
                  <a:lnTo>
                    <a:pt x="143" y="1067"/>
                  </a:lnTo>
                  <a:lnTo>
                    <a:pt x="86" y="1224"/>
                  </a:lnTo>
                  <a:lnTo>
                    <a:pt x="43" y="1380"/>
                  </a:lnTo>
                  <a:lnTo>
                    <a:pt x="15" y="1565"/>
                  </a:lnTo>
                  <a:lnTo>
                    <a:pt x="0" y="1736"/>
                  </a:lnTo>
                  <a:lnTo>
                    <a:pt x="0" y="8609"/>
                  </a:lnTo>
                  <a:lnTo>
                    <a:pt x="15" y="8780"/>
                  </a:lnTo>
                  <a:lnTo>
                    <a:pt x="43" y="8951"/>
                  </a:lnTo>
                  <a:lnTo>
                    <a:pt x="86" y="9121"/>
                  </a:lnTo>
                  <a:lnTo>
                    <a:pt x="143" y="9278"/>
                  </a:lnTo>
                  <a:lnTo>
                    <a:pt x="214" y="9434"/>
                  </a:lnTo>
                  <a:lnTo>
                    <a:pt x="299" y="9577"/>
                  </a:lnTo>
                  <a:lnTo>
                    <a:pt x="399" y="9705"/>
                  </a:lnTo>
                  <a:lnTo>
                    <a:pt x="513" y="9833"/>
                  </a:lnTo>
                  <a:lnTo>
                    <a:pt x="641" y="9947"/>
                  </a:lnTo>
                  <a:lnTo>
                    <a:pt x="769" y="10046"/>
                  </a:lnTo>
                  <a:lnTo>
                    <a:pt x="911" y="10132"/>
                  </a:lnTo>
                  <a:lnTo>
                    <a:pt x="1068" y="10203"/>
                  </a:lnTo>
                  <a:lnTo>
                    <a:pt x="1224" y="10260"/>
                  </a:lnTo>
                  <a:lnTo>
                    <a:pt x="1395" y="10303"/>
                  </a:lnTo>
                  <a:lnTo>
                    <a:pt x="1566" y="10331"/>
                  </a:lnTo>
                  <a:lnTo>
                    <a:pt x="1736" y="10345"/>
                  </a:lnTo>
                  <a:lnTo>
                    <a:pt x="1921" y="10331"/>
                  </a:lnTo>
                  <a:lnTo>
                    <a:pt x="2092" y="10303"/>
                  </a:lnTo>
                  <a:lnTo>
                    <a:pt x="2263" y="10260"/>
                  </a:lnTo>
                  <a:lnTo>
                    <a:pt x="2419" y="10203"/>
                  </a:lnTo>
                  <a:lnTo>
                    <a:pt x="2562" y="10132"/>
                  </a:lnTo>
                  <a:lnTo>
                    <a:pt x="2704" y="10046"/>
                  </a:lnTo>
                  <a:lnTo>
                    <a:pt x="2846" y="9947"/>
                  </a:lnTo>
                  <a:lnTo>
                    <a:pt x="2974" y="9833"/>
                  </a:lnTo>
                  <a:lnTo>
                    <a:pt x="3088" y="9705"/>
                  </a:lnTo>
                  <a:lnTo>
                    <a:pt x="3188" y="9577"/>
                  </a:lnTo>
                  <a:lnTo>
                    <a:pt x="3273" y="9434"/>
                  </a:lnTo>
                  <a:lnTo>
                    <a:pt x="3344" y="9278"/>
                  </a:lnTo>
                  <a:lnTo>
                    <a:pt x="3401" y="9121"/>
                  </a:lnTo>
                  <a:lnTo>
                    <a:pt x="3444" y="8951"/>
                  </a:lnTo>
                  <a:lnTo>
                    <a:pt x="3472" y="8780"/>
                  </a:lnTo>
                  <a:lnTo>
                    <a:pt x="3472" y="8609"/>
                  </a:lnTo>
                  <a:lnTo>
                    <a:pt x="3472" y="1736"/>
                  </a:lnTo>
                  <a:lnTo>
                    <a:pt x="3472" y="1565"/>
                  </a:lnTo>
                  <a:lnTo>
                    <a:pt x="3444" y="1380"/>
                  </a:lnTo>
                  <a:lnTo>
                    <a:pt x="3401" y="1224"/>
                  </a:lnTo>
                  <a:lnTo>
                    <a:pt x="3344" y="1067"/>
                  </a:lnTo>
                  <a:lnTo>
                    <a:pt x="3273" y="911"/>
                  </a:lnTo>
                  <a:lnTo>
                    <a:pt x="3188" y="768"/>
                  </a:lnTo>
                  <a:lnTo>
                    <a:pt x="3088" y="626"/>
                  </a:lnTo>
                  <a:lnTo>
                    <a:pt x="2974" y="512"/>
                  </a:lnTo>
                  <a:lnTo>
                    <a:pt x="2846" y="398"/>
                  </a:lnTo>
                  <a:lnTo>
                    <a:pt x="2704" y="299"/>
                  </a:lnTo>
                  <a:lnTo>
                    <a:pt x="2562" y="213"/>
                  </a:lnTo>
                  <a:lnTo>
                    <a:pt x="2419" y="128"/>
                  </a:lnTo>
                  <a:lnTo>
                    <a:pt x="2263" y="71"/>
                  </a:lnTo>
                  <a:lnTo>
                    <a:pt x="2092" y="28"/>
                  </a:lnTo>
                  <a:lnTo>
                    <a:pt x="1921" y="0"/>
                  </a:lnTo>
                  <a:close/>
                </a:path>
              </a:pathLst>
            </a:custGeom>
            <a:solidFill>
              <a:srgbClr val="E99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3"/>
            <p:cNvSpPr/>
            <p:nvPr/>
          </p:nvSpPr>
          <p:spPr>
            <a:xfrm>
              <a:off x="4543035" y="1969799"/>
              <a:ext cx="494903" cy="719167"/>
            </a:xfrm>
            <a:custGeom>
              <a:avLst/>
              <a:gdLst/>
              <a:ahLst/>
              <a:cxnLst/>
              <a:rect l="l" t="t" r="r" b="b"/>
              <a:pathLst>
                <a:path w="24619" h="35775" extrusionOk="0">
                  <a:moveTo>
                    <a:pt x="23907" y="0"/>
                  </a:moveTo>
                  <a:lnTo>
                    <a:pt x="22768" y="385"/>
                  </a:lnTo>
                  <a:lnTo>
                    <a:pt x="22839" y="598"/>
                  </a:lnTo>
                  <a:lnTo>
                    <a:pt x="22953" y="1025"/>
                  </a:lnTo>
                  <a:lnTo>
                    <a:pt x="23110" y="1665"/>
                  </a:lnTo>
                  <a:lnTo>
                    <a:pt x="23181" y="2064"/>
                  </a:lnTo>
                  <a:lnTo>
                    <a:pt x="23266" y="2491"/>
                  </a:lnTo>
                  <a:lnTo>
                    <a:pt x="23323" y="2960"/>
                  </a:lnTo>
                  <a:lnTo>
                    <a:pt x="23394" y="3458"/>
                  </a:lnTo>
                  <a:lnTo>
                    <a:pt x="23437" y="3999"/>
                  </a:lnTo>
                  <a:lnTo>
                    <a:pt x="23465" y="4554"/>
                  </a:lnTo>
                  <a:lnTo>
                    <a:pt x="23480" y="5152"/>
                  </a:lnTo>
                  <a:lnTo>
                    <a:pt x="23465" y="5763"/>
                  </a:lnTo>
                  <a:lnTo>
                    <a:pt x="23423" y="6390"/>
                  </a:lnTo>
                  <a:lnTo>
                    <a:pt x="23366" y="7044"/>
                  </a:lnTo>
                  <a:lnTo>
                    <a:pt x="23266" y="7699"/>
                  </a:lnTo>
                  <a:lnTo>
                    <a:pt x="23195" y="8040"/>
                  </a:lnTo>
                  <a:lnTo>
                    <a:pt x="23124" y="8382"/>
                  </a:lnTo>
                  <a:lnTo>
                    <a:pt x="23053" y="8723"/>
                  </a:lnTo>
                  <a:lnTo>
                    <a:pt x="22953" y="9051"/>
                  </a:lnTo>
                  <a:lnTo>
                    <a:pt x="22854" y="9392"/>
                  </a:lnTo>
                  <a:lnTo>
                    <a:pt x="22740" y="9734"/>
                  </a:lnTo>
                  <a:lnTo>
                    <a:pt x="22612" y="10089"/>
                  </a:lnTo>
                  <a:lnTo>
                    <a:pt x="22484" y="10431"/>
                  </a:lnTo>
                  <a:lnTo>
                    <a:pt x="22327" y="10772"/>
                  </a:lnTo>
                  <a:lnTo>
                    <a:pt x="22170" y="11100"/>
                  </a:lnTo>
                  <a:lnTo>
                    <a:pt x="22000" y="11441"/>
                  </a:lnTo>
                  <a:lnTo>
                    <a:pt x="21815" y="11783"/>
                  </a:lnTo>
                  <a:lnTo>
                    <a:pt x="21601" y="12124"/>
                  </a:lnTo>
                  <a:lnTo>
                    <a:pt x="21388" y="12451"/>
                  </a:lnTo>
                  <a:lnTo>
                    <a:pt x="21160" y="12779"/>
                  </a:lnTo>
                  <a:lnTo>
                    <a:pt x="20918" y="13106"/>
                  </a:lnTo>
                  <a:lnTo>
                    <a:pt x="20648" y="13433"/>
                  </a:lnTo>
                  <a:lnTo>
                    <a:pt x="20378" y="13746"/>
                  </a:lnTo>
                  <a:lnTo>
                    <a:pt x="20079" y="14059"/>
                  </a:lnTo>
                  <a:lnTo>
                    <a:pt x="19780" y="14373"/>
                  </a:lnTo>
                  <a:lnTo>
                    <a:pt x="19453" y="14686"/>
                  </a:lnTo>
                  <a:lnTo>
                    <a:pt x="19097" y="14984"/>
                  </a:lnTo>
                  <a:lnTo>
                    <a:pt x="18741" y="15269"/>
                  </a:lnTo>
                  <a:lnTo>
                    <a:pt x="18357" y="15554"/>
                  </a:lnTo>
                  <a:lnTo>
                    <a:pt x="17958" y="15838"/>
                  </a:lnTo>
                  <a:lnTo>
                    <a:pt x="17546" y="16109"/>
                  </a:lnTo>
                  <a:lnTo>
                    <a:pt x="17105" y="16379"/>
                  </a:lnTo>
                  <a:lnTo>
                    <a:pt x="16649" y="16635"/>
                  </a:lnTo>
                  <a:lnTo>
                    <a:pt x="16165" y="16891"/>
                  </a:lnTo>
                  <a:lnTo>
                    <a:pt x="15667" y="17119"/>
                  </a:lnTo>
                  <a:lnTo>
                    <a:pt x="14913" y="17475"/>
                  </a:lnTo>
                  <a:lnTo>
                    <a:pt x="14173" y="17845"/>
                  </a:lnTo>
                  <a:lnTo>
                    <a:pt x="13462" y="18200"/>
                  </a:lnTo>
                  <a:lnTo>
                    <a:pt x="12750" y="18570"/>
                  </a:lnTo>
                  <a:lnTo>
                    <a:pt x="12067" y="18955"/>
                  </a:lnTo>
                  <a:lnTo>
                    <a:pt x="11384" y="19325"/>
                  </a:lnTo>
                  <a:lnTo>
                    <a:pt x="10730" y="19709"/>
                  </a:lnTo>
                  <a:lnTo>
                    <a:pt x="10089" y="20107"/>
                  </a:lnTo>
                  <a:lnTo>
                    <a:pt x="9477" y="20491"/>
                  </a:lnTo>
                  <a:lnTo>
                    <a:pt x="8866" y="20890"/>
                  </a:lnTo>
                  <a:lnTo>
                    <a:pt x="8282" y="21288"/>
                  </a:lnTo>
                  <a:lnTo>
                    <a:pt x="7713" y="21701"/>
                  </a:lnTo>
                  <a:lnTo>
                    <a:pt x="7158" y="22099"/>
                  </a:lnTo>
                  <a:lnTo>
                    <a:pt x="6617" y="22512"/>
                  </a:lnTo>
                  <a:lnTo>
                    <a:pt x="6105" y="22925"/>
                  </a:lnTo>
                  <a:lnTo>
                    <a:pt x="5607" y="23337"/>
                  </a:lnTo>
                  <a:lnTo>
                    <a:pt x="5137" y="23764"/>
                  </a:lnTo>
                  <a:lnTo>
                    <a:pt x="4682" y="24177"/>
                  </a:lnTo>
                  <a:lnTo>
                    <a:pt x="4241" y="24604"/>
                  </a:lnTo>
                  <a:lnTo>
                    <a:pt x="3828" y="25031"/>
                  </a:lnTo>
                  <a:lnTo>
                    <a:pt x="3430" y="25458"/>
                  </a:lnTo>
                  <a:lnTo>
                    <a:pt x="3046" y="25885"/>
                  </a:lnTo>
                  <a:lnTo>
                    <a:pt x="2690" y="26311"/>
                  </a:lnTo>
                  <a:lnTo>
                    <a:pt x="2362" y="26738"/>
                  </a:lnTo>
                  <a:lnTo>
                    <a:pt x="2049" y="27165"/>
                  </a:lnTo>
                  <a:lnTo>
                    <a:pt x="1751" y="27592"/>
                  </a:lnTo>
                  <a:lnTo>
                    <a:pt x="1480" y="28019"/>
                  </a:lnTo>
                  <a:lnTo>
                    <a:pt x="1224" y="28446"/>
                  </a:lnTo>
                  <a:lnTo>
                    <a:pt x="996" y="28873"/>
                  </a:lnTo>
                  <a:lnTo>
                    <a:pt x="797" y="29314"/>
                  </a:lnTo>
                  <a:lnTo>
                    <a:pt x="612" y="29741"/>
                  </a:lnTo>
                  <a:lnTo>
                    <a:pt x="456" y="30168"/>
                  </a:lnTo>
                  <a:lnTo>
                    <a:pt x="342" y="30538"/>
                  </a:lnTo>
                  <a:lnTo>
                    <a:pt x="228" y="30908"/>
                  </a:lnTo>
                  <a:lnTo>
                    <a:pt x="157" y="31278"/>
                  </a:lnTo>
                  <a:lnTo>
                    <a:pt x="86" y="31648"/>
                  </a:lnTo>
                  <a:lnTo>
                    <a:pt x="43" y="32003"/>
                  </a:lnTo>
                  <a:lnTo>
                    <a:pt x="15" y="32373"/>
                  </a:lnTo>
                  <a:lnTo>
                    <a:pt x="0" y="32729"/>
                  </a:lnTo>
                  <a:lnTo>
                    <a:pt x="0" y="33085"/>
                  </a:lnTo>
                  <a:lnTo>
                    <a:pt x="29" y="33426"/>
                  </a:lnTo>
                  <a:lnTo>
                    <a:pt x="71" y="33782"/>
                  </a:lnTo>
                  <a:lnTo>
                    <a:pt x="143" y="34124"/>
                  </a:lnTo>
                  <a:lnTo>
                    <a:pt x="228" y="34465"/>
                  </a:lnTo>
                  <a:lnTo>
                    <a:pt x="328" y="34792"/>
                  </a:lnTo>
                  <a:lnTo>
                    <a:pt x="441" y="35120"/>
                  </a:lnTo>
                  <a:lnTo>
                    <a:pt x="584" y="35461"/>
                  </a:lnTo>
                  <a:lnTo>
                    <a:pt x="740" y="35774"/>
                  </a:lnTo>
                  <a:lnTo>
                    <a:pt x="1793" y="35234"/>
                  </a:lnTo>
                  <a:lnTo>
                    <a:pt x="1665" y="34963"/>
                  </a:lnTo>
                  <a:lnTo>
                    <a:pt x="1551" y="34693"/>
                  </a:lnTo>
                  <a:lnTo>
                    <a:pt x="1452" y="34423"/>
                  </a:lnTo>
                  <a:lnTo>
                    <a:pt x="1381" y="34138"/>
                  </a:lnTo>
                  <a:lnTo>
                    <a:pt x="1309" y="33868"/>
                  </a:lnTo>
                  <a:lnTo>
                    <a:pt x="1253" y="33583"/>
                  </a:lnTo>
                  <a:lnTo>
                    <a:pt x="1224" y="33284"/>
                  </a:lnTo>
                  <a:lnTo>
                    <a:pt x="1196" y="33000"/>
                  </a:lnTo>
                  <a:lnTo>
                    <a:pt x="1196" y="32701"/>
                  </a:lnTo>
                  <a:lnTo>
                    <a:pt x="1210" y="32402"/>
                  </a:lnTo>
                  <a:lnTo>
                    <a:pt x="1224" y="32103"/>
                  </a:lnTo>
                  <a:lnTo>
                    <a:pt x="1267" y="31804"/>
                  </a:lnTo>
                  <a:lnTo>
                    <a:pt x="1324" y="31491"/>
                  </a:lnTo>
                  <a:lnTo>
                    <a:pt x="1395" y="31178"/>
                  </a:lnTo>
                  <a:lnTo>
                    <a:pt x="1480" y="30865"/>
                  </a:lnTo>
                  <a:lnTo>
                    <a:pt x="1580" y="30552"/>
                  </a:lnTo>
                  <a:lnTo>
                    <a:pt x="1736" y="30154"/>
                  </a:lnTo>
                  <a:lnTo>
                    <a:pt x="1907" y="29755"/>
                  </a:lnTo>
                  <a:lnTo>
                    <a:pt x="2092" y="29357"/>
                  </a:lnTo>
                  <a:lnTo>
                    <a:pt x="2306" y="28944"/>
                  </a:lnTo>
                  <a:lnTo>
                    <a:pt x="2547" y="28546"/>
                  </a:lnTo>
                  <a:lnTo>
                    <a:pt x="2804" y="28147"/>
                  </a:lnTo>
                  <a:lnTo>
                    <a:pt x="3088" y="27749"/>
                  </a:lnTo>
                  <a:lnTo>
                    <a:pt x="3387" y="27336"/>
                  </a:lnTo>
                  <a:lnTo>
                    <a:pt x="3700" y="26938"/>
                  </a:lnTo>
                  <a:lnTo>
                    <a:pt x="4042" y="26539"/>
                  </a:lnTo>
                  <a:lnTo>
                    <a:pt x="4397" y="26141"/>
                  </a:lnTo>
                  <a:lnTo>
                    <a:pt x="4782" y="25728"/>
                  </a:lnTo>
                  <a:lnTo>
                    <a:pt x="5180" y="25330"/>
                  </a:lnTo>
                  <a:lnTo>
                    <a:pt x="5607" y="24931"/>
                  </a:lnTo>
                  <a:lnTo>
                    <a:pt x="6034" y="24533"/>
                  </a:lnTo>
                  <a:lnTo>
                    <a:pt x="6503" y="24149"/>
                  </a:lnTo>
                  <a:lnTo>
                    <a:pt x="6973" y="23750"/>
                  </a:lnTo>
                  <a:lnTo>
                    <a:pt x="7471" y="23352"/>
                  </a:lnTo>
                  <a:lnTo>
                    <a:pt x="7983" y="22967"/>
                  </a:lnTo>
                  <a:lnTo>
                    <a:pt x="8510" y="22583"/>
                  </a:lnTo>
                  <a:lnTo>
                    <a:pt x="9051" y="22199"/>
                  </a:lnTo>
                  <a:lnTo>
                    <a:pt x="9620" y="21815"/>
                  </a:lnTo>
                  <a:lnTo>
                    <a:pt x="10203" y="21431"/>
                  </a:lnTo>
                  <a:lnTo>
                    <a:pt x="10801" y="21061"/>
                  </a:lnTo>
                  <a:lnTo>
                    <a:pt x="11413" y="20691"/>
                  </a:lnTo>
                  <a:lnTo>
                    <a:pt x="12053" y="20321"/>
                  </a:lnTo>
                  <a:lnTo>
                    <a:pt x="12693" y="19965"/>
                  </a:lnTo>
                  <a:lnTo>
                    <a:pt x="13362" y="19595"/>
                  </a:lnTo>
                  <a:lnTo>
                    <a:pt x="14031" y="19239"/>
                  </a:lnTo>
                  <a:lnTo>
                    <a:pt x="14728" y="18898"/>
                  </a:lnTo>
                  <a:lnTo>
                    <a:pt x="15440" y="18542"/>
                  </a:lnTo>
                  <a:lnTo>
                    <a:pt x="16165" y="18215"/>
                  </a:lnTo>
                  <a:lnTo>
                    <a:pt x="16706" y="17944"/>
                  </a:lnTo>
                  <a:lnTo>
                    <a:pt x="17233" y="17674"/>
                  </a:lnTo>
                  <a:lnTo>
                    <a:pt x="17731" y="17389"/>
                  </a:lnTo>
                  <a:lnTo>
                    <a:pt x="18200" y="17105"/>
                  </a:lnTo>
                  <a:lnTo>
                    <a:pt x="18656" y="16806"/>
                  </a:lnTo>
                  <a:lnTo>
                    <a:pt x="19097" y="16493"/>
                  </a:lnTo>
                  <a:lnTo>
                    <a:pt x="19510" y="16180"/>
                  </a:lnTo>
                  <a:lnTo>
                    <a:pt x="19894" y="15852"/>
                  </a:lnTo>
                  <a:lnTo>
                    <a:pt x="20278" y="15525"/>
                  </a:lnTo>
                  <a:lnTo>
                    <a:pt x="20634" y="15198"/>
                  </a:lnTo>
                  <a:lnTo>
                    <a:pt x="20961" y="14856"/>
                  </a:lnTo>
                  <a:lnTo>
                    <a:pt x="21288" y="14501"/>
                  </a:lnTo>
                  <a:lnTo>
                    <a:pt x="21587" y="14159"/>
                  </a:lnTo>
                  <a:lnTo>
                    <a:pt x="21857" y="13789"/>
                  </a:lnTo>
                  <a:lnTo>
                    <a:pt x="22128" y="13433"/>
                  </a:lnTo>
                  <a:lnTo>
                    <a:pt x="22384" y="13063"/>
                  </a:lnTo>
                  <a:lnTo>
                    <a:pt x="22612" y="12708"/>
                  </a:lnTo>
                  <a:lnTo>
                    <a:pt x="22825" y="12338"/>
                  </a:lnTo>
                  <a:lnTo>
                    <a:pt x="23024" y="11953"/>
                  </a:lnTo>
                  <a:lnTo>
                    <a:pt x="23224" y="11583"/>
                  </a:lnTo>
                  <a:lnTo>
                    <a:pt x="23394" y="11213"/>
                  </a:lnTo>
                  <a:lnTo>
                    <a:pt x="23551" y="10829"/>
                  </a:lnTo>
                  <a:lnTo>
                    <a:pt x="23693" y="10445"/>
                  </a:lnTo>
                  <a:lnTo>
                    <a:pt x="23835" y="10075"/>
                  </a:lnTo>
                  <a:lnTo>
                    <a:pt x="23949" y="9691"/>
                  </a:lnTo>
                  <a:lnTo>
                    <a:pt x="24063" y="9321"/>
                  </a:lnTo>
                  <a:lnTo>
                    <a:pt x="24163" y="8937"/>
                  </a:lnTo>
                  <a:lnTo>
                    <a:pt x="24248" y="8567"/>
                  </a:lnTo>
                  <a:lnTo>
                    <a:pt x="24319" y="8197"/>
                  </a:lnTo>
                  <a:lnTo>
                    <a:pt x="24390" y="7827"/>
                  </a:lnTo>
                  <a:lnTo>
                    <a:pt x="24447" y="7457"/>
                  </a:lnTo>
                  <a:lnTo>
                    <a:pt x="24490" y="7101"/>
                  </a:lnTo>
                  <a:lnTo>
                    <a:pt x="24561" y="6390"/>
                  </a:lnTo>
                  <a:lnTo>
                    <a:pt x="24604" y="5692"/>
                  </a:lnTo>
                  <a:lnTo>
                    <a:pt x="24618" y="5023"/>
                  </a:lnTo>
                  <a:lnTo>
                    <a:pt x="24604" y="4369"/>
                  </a:lnTo>
                  <a:lnTo>
                    <a:pt x="24561" y="3757"/>
                  </a:lnTo>
                  <a:lnTo>
                    <a:pt x="24518" y="3174"/>
                  </a:lnTo>
                  <a:lnTo>
                    <a:pt x="24447" y="2633"/>
                  </a:lnTo>
                  <a:lnTo>
                    <a:pt x="24376" y="2135"/>
                  </a:lnTo>
                  <a:lnTo>
                    <a:pt x="24305" y="1665"/>
                  </a:lnTo>
                  <a:lnTo>
                    <a:pt x="24220" y="1253"/>
                  </a:lnTo>
                  <a:lnTo>
                    <a:pt x="24063" y="598"/>
                  </a:lnTo>
                  <a:lnTo>
                    <a:pt x="23949" y="171"/>
                  </a:lnTo>
                  <a:lnTo>
                    <a:pt x="23907" y="0"/>
                  </a:ln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52525"/>
        </a:solidFill>
        <a:effectLst/>
      </p:bgPr>
    </p:bg>
    <p:spTree>
      <p:nvGrpSpPr>
        <p:cNvPr id="1" name="Shape 523"/>
        <p:cNvGrpSpPr/>
        <p:nvPr/>
      </p:nvGrpSpPr>
      <p:grpSpPr>
        <a:xfrm>
          <a:off x="0" y="0"/>
          <a:ext cx="0" cy="0"/>
          <a:chOff x="0" y="0"/>
          <a:chExt cx="0" cy="0"/>
        </a:xfrm>
      </p:grpSpPr>
      <p:sp>
        <p:nvSpPr>
          <p:cNvPr id="524" name="Google Shape;524;p54"/>
          <p:cNvSpPr txBox="1">
            <a:spLocks noGrp="1"/>
          </p:cNvSpPr>
          <p:nvPr>
            <p:ph type="body" idx="1"/>
          </p:nvPr>
        </p:nvSpPr>
        <p:spPr>
          <a:xfrm>
            <a:off x="919800" y="1785425"/>
            <a:ext cx="4790100" cy="1082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s" sz="1200">
                <a:solidFill>
                  <a:schemeClr val="lt1"/>
                </a:solidFill>
                <a:latin typeface="Spectral Light"/>
                <a:ea typeface="Spectral Light"/>
                <a:cs typeface="Spectral Light"/>
                <a:sym typeface="Spectral Light"/>
              </a:rPr>
              <a:t>This is where you </a:t>
            </a:r>
            <a:r>
              <a:rPr lang="es" sz="1200"/>
              <a:t>give credit to </a:t>
            </a:r>
            <a:r>
              <a:rPr lang="es" sz="1200">
                <a:solidFill>
                  <a:schemeClr val="lt1"/>
                </a:solidFill>
                <a:latin typeface="Spectral Light"/>
                <a:ea typeface="Spectral Light"/>
                <a:cs typeface="Spectral Light"/>
                <a:sym typeface="Spectral Light"/>
              </a:rPr>
              <a:t>the ones who are part of this project.</a:t>
            </a:r>
            <a:endParaRPr sz="1200">
              <a:solidFill>
                <a:schemeClr val="lt1"/>
              </a:solidFill>
              <a:latin typeface="Spectral Light"/>
              <a:ea typeface="Spectral Light"/>
              <a:cs typeface="Spectral Light"/>
              <a:sym typeface="Spectral Light"/>
            </a:endParaRPr>
          </a:p>
          <a:p>
            <a:pPr marL="0" lvl="0" indent="0" algn="l" rtl="0">
              <a:spcBef>
                <a:spcPts val="600"/>
              </a:spcBef>
              <a:spcAft>
                <a:spcPts val="0"/>
              </a:spcAft>
              <a:buClr>
                <a:schemeClr val="dk1"/>
              </a:buClr>
              <a:buSzPts val="1100"/>
              <a:buFont typeface="Arial"/>
              <a:buNone/>
            </a:pPr>
            <a:r>
              <a:rPr lang="es" sz="1200">
                <a:solidFill>
                  <a:schemeClr val="lt1"/>
                </a:solidFill>
                <a:latin typeface="Spectral Light"/>
                <a:ea typeface="Spectral Light"/>
                <a:cs typeface="Spectral Light"/>
                <a:sym typeface="Spectral Light"/>
              </a:rPr>
              <a:t>Did you like the resources on this </a:t>
            </a:r>
            <a:r>
              <a:rPr lang="es" sz="1200"/>
              <a:t>template</a:t>
            </a:r>
            <a:r>
              <a:rPr lang="es" sz="1200">
                <a:solidFill>
                  <a:schemeClr val="lt1"/>
                </a:solidFill>
                <a:latin typeface="Spectral Light"/>
                <a:ea typeface="Spectral Light"/>
                <a:cs typeface="Spectral Light"/>
                <a:sym typeface="Spectral Light"/>
              </a:rPr>
              <a:t>? Get them for</a:t>
            </a:r>
            <a:r>
              <a:rPr lang="es" sz="1600">
                <a:solidFill>
                  <a:schemeClr val="lt1"/>
                </a:solidFill>
                <a:latin typeface="Spectral Light"/>
                <a:ea typeface="Spectral Light"/>
                <a:cs typeface="Spectral Light"/>
                <a:sym typeface="Spectral Light"/>
              </a:rPr>
              <a:t> </a:t>
            </a:r>
            <a:r>
              <a:rPr lang="es" sz="1200" b="1">
                <a:solidFill>
                  <a:srgbClr val="90CCFA"/>
                </a:solidFill>
                <a:latin typeface="Spectral"/>
                <a:ea typeface="Spectral"/>
                <a:cs typeface="Spectral"/>
                <a:sym typeface="Spectral"/>
              </a:rPr>
              <a:t>free</a:t>
            </a:r>
            <a:r>
              <a:rPr lang="es" sz="1600">
                <a:solidFill>
                  <a:schemeClr val="lt1"/>
                </a:solidFill>
                <a:latin typeface="Spectral Light"/>
                <a:ea typeface="Spectral Light"/>
                <a:cs typeface="Spectral Light"/>
                <a:sym typeface="Spectral Light"/>
              </a:rPr>
              <a:t> </a:t>
            </a:r>
            <a:r>
              <a:rPr lang="es" sz="1200">
                <a:solidFill>
                  <a:schemeClr val="lt1"/>
                </a:solidFill>
                <a:latin typeface="Spectral Light"/>
                <a:ea typeface="Spectral Light"/>
                <a:cs typeface="Spectral Light"/>
                <a:sym typeface="Spectral Light"/>
              </a:rPr>
              <a:t>at our other websites.</a:t>
            </a:r>
            <a:endParaRPr sz="1200">
              <a:solidFill>
                <a:schemeClr val="lt1"/>
              </a:solidFill>
              <a:latin typeface="Spectral Light"/>
              <a:ea typeface="Spectral Light"/>
              <a:cs typeface="Spectral Light"/>
              <a:sym typeface="Spectral Light"/>
            </a:endParaRPr>
          </a:p>
          <a:p>
            <a:pPr marL="457200" lvl="0" indent="-304800" algn="l" rtl="0">
              <a:lnSpc>
                <a:spcPct val="115000"/>
              </a:lnSpc>
              <a:spcBef>
                <a:spcPts val="600"/>
              </a:spcBef>
              <a:spcAft>
                <a:spcPts val="0"/>
              </a:spcAft>
              <a:buClr>
                <a:srgbClr val="FFFFFF"/>
              </a:buClr>
              <a:buSzPts val="1200"/>
              <a:buFont typeface="Montserrat"/>
              <a:buChar char="●"/>
            </a:pPr>
            <a:r>
              <a:rPr lang="es" sz="1200">
                <a:solidFill>
                  <a:srgbClr val="FFFFFF"/>
                </a:solidFill>
              </a:rPr>
              <a:t>Presentation template by</a:t>
            </a:r>
            <a:r>
              <a:rPr lang="es" sz="1200">
                <a:solidFill>
                  <a:srgbClr val="999999"/>
                </a:solidFill>
              </a:rPr>
              <a:t> </a:t>
            </a:r>
            <a:r>
              <a:rPr lang="es" sz="1200" b="1" u="sng">
                <a:solidFill>
                  <a:srgbClr val="90CCFA"/>
                </a:solidFill>
                <a:latin typeface="Spectral"/>
                <a:ea typeface="Spectral"/>
                <a:cs typeface="Spectral"/>
                <a:sym typeface="Spectral"/>
                <a:hlinkClick r:id="rId3">
                  <a:extLst>
                    <a:ext uri="{A12FA001-AC4F-418D-AE19-62706E023703}">
                      <ahyp:hlinkClr xmlns:ahyp="http://schemas.microsoft.com/office/drawing/2018/hyperlinkcolor" val="tx"/>
                    </a:ext>
                  </a:extLst>
                </a:hlinkClick>
              </a:rPr>
              <a:t>Slidesgo</a:t>
            </a:r>
            <a:endParaRPr sz="1200"/>
          </a:p>
          <a:p>
            <a:pPr marL="457200" lvl="0" indent="-304800" algn="l" rtl="0">
              <a:lnSpc>
                <a:spcPct val="115000"/>
              </a:lnSpc>
              <a:spcBef>
                <a:spcPts val="0"/>
              </a:spcBef>
              <a:spcAft>
                <a:spcPts val="0"/>
              </a:spcAft>
              <a:buClr>
                <a:schemeClr val="lt1"/>
              </a:buClr>
              <a:buSzPts val="1200"/>
              <a:buFont typeface="Montserrat"/>
              <a:buChar char="●"/>
            </a:pPr>
            <a:r>
              <a:rPr lang="es" sz="1200">
                <a:solidFill>
                  <a:schemeClr val="lt1"/>
                </a:solidFill>
                <a:latin typeface="Spectral Light"/>
                <a:ea typeface="Spectral Light"/>
                <a:cs typeface="Spectral Light"/>
                <a:sym typeface="Spectral Light"/>
              </a:rPr>
              <a:t>Icons by </a:t>
            </a:r>
            <a:r>
              <a:rPr lang="es" sz="1200" b="1" u="sng">
                <a:solidFill>
                  <a:srgbClr val="90CCFA"/>
                </a:solidFill>
                <a:latin typeface="Spectral"/>
                <a:ea typeface="Spectral"/>
                <a:cs typeface="Spectral"/>
                <a:sym typeface="Spectral"/>
                <a:hlinkClick r:id="rId4">
                  <a:extLst>
                    <a:ext uri="{A12FA001-AC4F-418D-AE19-62706E023703}">
                      <ahyp:hlinkClr xmlns:ahyp="http://schemas.microsoft.com/office/drawing/2018/hyperlinkcolor" val="tx"/>
                    </a:ext>
                  </a:extLst>
                </a:hlinkClick>
              </a:rPr>
              <a:t>Flaticon</a:t>
            </a:r>
            <a:endParaRPr sz="1200" b="1">
              <a:solidFill>
                <a:srgbClr val="90CCFA"/>
              </a:solidFill>
              <a:latin typeface="Spectral"/>
              <a:ea typeface="Spectral"/>
              <a:cs typeface="Spectral"/>
              <a:sym typeface="Spectral"/>
            </a:endParaRPr>
          </a:p>
          <a:p>
            <a:pPr marL="457200" lvl="0" indent="-304800" algn="l" rtl="0">
              <a:lnSpc>
                <a:spcPct val="115000"/>
              </a:lnSpc>
              <a:spcBef>
                <a:spcPts val="0"/>
              </a:spcBef>
              <a:spcAft>
                <a:spcPts val="0"/>
              </a:spcAft>
              <a:buClr>
                <a:schemeClr val="lt1"/>
              </a:buClr>
              <a:buSzPts val="1200"/>
              <a:buFont typeface="Spectral Light"/>
              <a:buChar char="●"/>
            </a:pPr>
            <a:r>
              <a:rPr lang="es" sz="1200">
                <a:solidFill>
                  <a:schemeClr val="lt1"/>
                </a:solidFill>
                <a:latin typeface="Spectral Light"/>
                <a:ea typeface="Spectral Light"/>
                <a:cs typeface="Spectral Light"/>
                <a:sym typeface="Spectral Light"/>
              </a:rPr>
              <a:t>Images </a:t>
            </a:r>
            <a:r>
              <a:rPr lang="es" sz="1200"/>
              <a:t>created by</a:t>
            </a:r>
            <a:r>
              <a:rPr lang="es" sz="1200">
                <a:solidFill>
                  <a:srgbClr val="90CCFA"/>
                </a:solidFill>
              </a:rPr>
              <a:t> </a:t>
            </a:r>
            <a:r>
              <a:rPr lang="es" sz="1200" b="1" u="sng">
                <a:solidFill>
                  <a:srgbClr val="90CCFA"/>
                </a:solidFill>
                <a:latin typeface="Spectral"/>
                <a:ea typeface="Spectral"/>
                <a:cs typeface="Spectral"/>
                <a:sym typeface="Spectral"/>
                <a:hlinkClick r:id="rId5">
                  <a:extLst>
                    <a:ext uri="{A12FA001-AC4F-418D-AE19-62706E023703}">
                      <ahyp:hlinkClr xmlns:ahyp="http://schemas.microsoft.com/office/drawing/2018/hyperlinkcolor" val="tx"/>
                    </a:ext>
                  </a:extLst>
                </a:hlinkClick>
              </a:rPr>
              <a:t>Freepik</a:t>
            </a:r>
            <a:r>
              <a:rPr lang="es" sz="1200"/>
              <a:t>,</a:t>
            </a:r>
            <a:r>
              <a:rPr lang="es" sz="1200">
                <a:solidFill>
                  <a:schemeClr val="lt1"/>
                </a:solidFill>
                <a:latin typeface="Spectral Light"/>
                <a:ea typeface="Spectral Light"/>
                <a:cs typeface="Spectral Light"/>
                <a:sym typeface="Spectral Light"/>
              </a:rPr>
              <a:t> </a:t>
            </a:r>
            <a:r>
              <a:rPr lang="es" sz="1200" b="1" u="sng">
                <a:solidFill>
                  <a:srgbClr val="90CCFA"/>
                </a:solidFill>
                <a:latin typeface="Spectral"/>
                <a:ea typeface="Spectral"/>
                <a:cs typeface="Spectral"/>
                <a:sym typeface="Spectral"/>
                <a:hlinkClick r:id="rId6">
                  <a:extLst>
                    <a:ext uri="{A12FA001-AC4F-418D-AE19-62706E023703}">
                      <ahyp:hlinkClr xmlns:ahyp="http://schemas.microsoft.com/office/drawing/2018/hyperlinkcolor" val="tx"/>
                    </a:ext>
                  </a:extLst>
                </a:hlinkClick>
              </a:rPr>
              <a:t>rawpixel</a:t>
            </a:r>
            <a:r>
              <a:rPr lang="es" sz="1200"/>
              <a:t>,</a:t>
            </a:r>
            <a:r>
              <a:rPr lang="es" sz="1200">
                <a:solidFill>
                  <a:schemeClr val="lt1"/>
                </a:solidFill>
                <a:latin typeface="Spectral Light"/>
                <a:ea typeface="Spectral Light"/>
                <a:cs typeface="Spectral Light"/>
                <a:sym typeface="Spectral Light"/>
              </a:rPr>
              <a:t> </a:t>
            </a:r>
            <a:r>
              <a:rPr lang="es" sz="1200" b="1" u="sng">
                <a:solidFill>
                  <a:srgbClr val="90CCFA"/>
                </a:solidFill>
                <a:latin typeface="Spectral"/>
                <a:ea typeface="Spectral"/>
                <a:cs typeface="Spectral"/>
                <a:sym typeface="Spectral"/>
                <a:hlinkClick r:id="rId7">
                  <a:extLst>
                    <a:ext uri="{A12FA001-AC4F-418D-AE19-62706E023703}">
                      <ahyp:hlinkClr xmlns:ahyp="http://schemas.microsoft.com/office/drawing/2018/hyperlinkcolor" val="tx"/>
                    </a:ext>
                  </a:extLst>
                </a:hlinkClick>
              </a:rPr>
              <a:t>mrsiraphol</a:t>
            </a:r>
            <a:r>
              <a:rPr lang="es" sz="1200"/>
              <a:t>,</a:t>
            </a:r>
            <a:r>
              <a:rPr lang="es" sz="1200">
                <a:solidFill>
                  <a:schemeClr val="lt1"/>
                </a:solidFill>
                <a:latin typeface="Spectral Light"/>
                <a:ea typeface="Spectral Light"/>
                <a:cs typeface="Spectral Light"/>
                <a:sym typeface="Spectral Light"/>
              </a:rPr>
              <a:t> </a:t>
            </a:r>
            <a:r>
              <a:rPr lang="es" sz="1200" b="1" u="sng">
                <a:solidFill>
                  <a:srgbClr val="90CCFA"/>
                </a:solidFill>
                <a:latin typeface="Spectral"/>
                <a:ea typeface="Spectral"/>
                <a:cs typeface="Spectral"/>
                <a:sym typeface="Spectral"/>
                <a:hlinkClick r:id="rId8">
                  <a:extLst>
                    <a:ext uri="{A12FA001-AC4F-418D-AE19-62706E023703}">
                      <ahyp:hlinkClr xmlns:ahyp="http://schemas.microsoft.com/office/drawing/2018/hyperlinkcolor" val="tx"/>
                    </a:ext>
                  </a:extLst>
                </a:hlinkClick>
              </a:rPr>
              <a:t>kjpargeter</a:t>
            </a:r>
            <a:r>
              <a:rPr lang="es" sz="1200"/>
              <a:t>,</a:t>
            </a:r>
            <a:r>
              <a:rPr lang="es" sz="1200">
                <a:solidFill>
                  <a:schemeClr val="lt1"/>
                </a:solidFill>
                <a:latin typeface="Spectral Light"/>
                <a:ea typeface="Spectral Light"/>
                <a:cs typeface="Spectral Light"/>
                <a:sym typeface="Spectral Light"/>
              </a:rPr>
              <a:t> </a:t>
            </a:r>
            <a:r>
              <a:rPr lang="es" sz="1200" b="1" u="sng">
                <a:solidFill>
                  <a:srgbClr val="90CCFA"/>
                </a:solidFill>
                <a:latin typeface="Spectral"/>
                <a:ea typeface="Spectral"/>
                <a:cs typeface="Spectral"/>
                <a:sym typeface="Spectral"/>
                <a:hlinkClick r:id="rId9">
                  <a:extLst>
                    <a:ext uri="{A12FA001-AC4F-418D-AE19-62706E023703}">
                      <ahyp:hlinkClr xmlns:ahyp="http://schemas.microsoft.com/office/drawing/2018/hyperlinkcolor" val="tx"/>
                    </a:ext>
                  </a:extLst>
                </a:hlinkClick>
              </a:rPr>
              <a:t>asierromero</a:t>
            </a:r>
            <a:r>
              <a:rPr lang="es" sz="1200" b="1">
                <a:solidFill>
                  <a:srgbClr val="90CCFA"/>
                </a:solidFill>
                <a:uFill>
                  <a:noFill/>
                </a:uFill>
                <a:latin typeface="Spectral"/>
                <a:ea typeface="Spectral"/>
                <a:cs typeface="Spectral"/>
                <a:sym typeface="Spectral"/>
                <a:hlinkClick r:id="rId9">
                  <a:extLst>
                    <a:ext uri="{A12FA001-AC4F-418D-AE19-62706E023703}">
                      <ahyp:hlinkClr xmlns:ahyp="http://schemas.microsoft.com/office/drawing/2018/hyperlinkcolor" val="tx"/>
                    </a:ext>
                  </a:extLst>
                </a:hlinkClick>
              </a:rPr>
              <a:t> </a:t>
            </a:r>
            <a:r>
              <a:rPr lang="es" sz="1200">
                <a:solidFill>
                  <a:schemeClr val="lt1"/>
                </a:solidFill>
                <a:latin typeface="Spectral Light"/>
                <a:ea typeface="Spectral Light"/>
                <a:cs typeface="Spectral Light"/>
                <a:sym typeface="Spectral Light"/>
              </a:rPr>
              <a:t>- Freepik</a:t>
            </a:r>
            <a:endParaRPr sz="1200" b="1">
              <a:solidFill>
                <a:srgbClr val="90CCFA"/>
              </a:solidFill>
              <a:latin typeface="Spectral"/>
              <a:ea typeface="Spectral"/>
              <a:cs typeface="Spectral"/>
              <a:sym typeface="Spectral"/>
            </a:endParaRPr>
          </a:p>
        </p:txBody>
      </p:sp>
      <p:sp>
        <p:nvSpPr>
          <p:cNvPr id="525" name="Google Shape;525;p54"/>
          <p:cNvSpPr txBox="1">
            <a:spLocks noGrp="1"/>
          </p:cNvSpPr>
          <p:nvPr>
            <p:ph type="title"/>
          </p:nvPr>
        </p:nvSpPr>
        <p:spPr>
          <a:xfrm>
            <a:off x="3515048" y="3403220"/>
            <a:ext cx="5413200" cy="1023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5400"/>
              <a:t>Credit</a:t>
            </a:r>
            <a:r>
              <a:rPr lang="es" sz="5400">
                <a:solidFill>
                  <a:srgbClr val="90CCFA"/>
                </a:solidFill>
              </a:rPr>
              <a:t>s</a:t>
            </a:r>
            <a:endParaRPr sz="5400">
              <a:solidFill>
                <a:srgbClr val="90CCFA"/>
              </a:solidFill>
            </a:endParaRPr>
          </a:p>
        </p:txBody>
      </p:sp>
      <p:sp>
        <p:nvSpPr>
          <p:cNvPr id="526" name="Google Shape;526;p5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33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726100" y="115475"/>
            <a:ext cx="3528000" cy="95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200">
                <a:solidFill>
                  <a:srgbClr val="63A9FB"/>
                </a:solidFill>
                <a:latin typeface="Montserrat SemiBold"/>
                <a:ea typeface="Montserrat SemiBold"/>
                <a:cs typeface="Montserrat SemiBold"/>
                <a:sym typeface="Montserrat SemiBold"/>
              </a:rPr>
              <a:t>Introduction</a:t>
            </a:r>
            <a:endParaRPr sz="3200">
              <a:solidFill>
                <a:srgbClr val="63A9FB"/>
              </a:solidFill>
              <a:latin typeface="Montserrat SemiBold"/>
              <a:ea typeface="Montserrat SemiBold"/>
              <a:cs typeface="Montserrat SemiBold"/>
              <a:sym typeface="Montserrat SemiBold"/>
            </a:endParaRPr>
          </a:p>
        </p:txBody>
      </p:sp>
      <p:sp>
        <p:nvSpPr>
          <p:cNvPr id="199" name="Google Shape;199;p2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4</a:t>
            </a:fld>
            <a:endParaRPr/>
          </a:p>
        </p:txBody>
      </p:sp>
      <p:sp>
        <p:nvSpPr>
          <p:cNvPr id="200" name="Google Shape;200;p27"/>
          <p:cNvSpPr txBox="1">
            <a:spLocks noGrp="1"/>
          </p:cNvSpPr>
          <p:nvPr>
            <p:ph type="subTitle" idx="2"/>
          </p:nvPr>
        </p:nvSpPr>
        <p:spPr>
          <a:xfrm>
            <a:off x="1105325" y="1715675"/>
            <a:ext cx="3399300" cy="10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dk1"/>
                </a:solidFill>
                <a:latin typeface="Montserrat"/>
                <a:ea typeface="Montserrat"/>
                <a:cs typeface="Montserrat"/>
                <a:sym typeface="Montserrat"/>
              </a:rPr>
              <a:t>Jet Propulsion Laboratory (JPL)</a:t>
            </a:r>
            <a:endParaRPr sz="1400">
              <a:solidFill>
                <a:schemeClr val="dk1"/>
              </a:solidFill>
              <a:latin typeface="Montserrat"/>
              <a:ea typeface="Montserrat"/>
              <a:cs typeface="Montserrat"/>
              <a:sym typeface="Montserrat"/>
            </a:endParaRPr>
          </a:p>
          <a:p>
            <a:pPr marL="0" lvl="0" indent="0" algn="l" rtl="0">
              <a:spcBef>
                <a:spcPts val="0"/>
              </a:spcBef>
              <a:spcAft>
                <a:spcPts val="0"/>
              </a:spcAft>
              <a:buNone/>
            </a:pPr>
            <a:r>
              <a:rPr lang="es" sz="1400">
                <a:solidFill>
                  <a:schemeClr val="dk1"/>
                </a:solidFill>
                <a:latin typeface="Montserrat"/>
                <a:ea typeface="Montserrat"/>
                <a:cs typeface="Montserrat"/>
                <a:sym typeface="Montserrat"/>
              </a:rPr>
              <a:t>Liaison: Emily Law</a:t>
            </a:r>
            <a:endParaRPr sz="1400">
              <a:solidFill>
                <a:schemeClr val="dk1"/>
              </a:solidFill>
              <a:latin typeface="Montserrat"/>
              <a:ea typeface="Montserrat"/>
              <a:cs typeface="Montserrat"/>
              <a:sym typeface="Montserrat"/>
            </a:endParaRPr>
          </a:p>
          <a:p>
            <a:pPr marL="0" lvl="0" indent="0" algn="l" rtl="0">
              <a:spcBef>
                <a:spcPts val="0"/>
              </a:spcBef>
              <a:spcAft>
                <a:spcPts val="0"/>
              </a:spcAft>
              <a:buNone/>
            </a:pPr>
            <a:r>
              <a:rPr lang="es" sz="1400">
                <a:solidFill>
                  <a:schemeClr val="dk1"/>
                </a:solidFill>
                <a:latin typeface="Montserrat"/>
                <a:ea typeface="Montserrat"/>
                <a:cs typeface="Montserrat"/>
                <a:sym typeface="Montserrat"/>
              </a:rPr>
              <a:t>JPL Team: Eddie Arevalo, George Chang, Richard Kim, Shan Malhotra</a:t>
            </a:r>
            <a:endParaRPr sz="1400">
              <a:solidFill>
                <a:schemeClr val="dk1"/>
              </a:solidFill>
              <a:latin typeface="Montserrat"/>
              <a:ea typeface="Montserrat"/>
              <a:cs typeface="Montserrat"/>
              <a:sym typeface="Montserrat"/>
            </a:endParaRPr>
          </a:p>
        </p:txBody>
      </p:sp>
      <p:sp>
        <p:nvSpPr>
          <p:cNvPr id="201" name="Google Shape;201;p27"/>
          <p:cNvSpPr txBox="1">
            <a:spLocks noGrp="1"/>
          </p:cNvSpPr>
          <p:nvPr>
            <p:ph type="subTitle" idx="4"/>
          </p:nvPr>
        </p:nvSpPr>
        <p:spPr>
          <a:xfrm>
            <a:off x="5247800" y="1715675"/>
            <a:ext cx="3399300" cy="106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Migrate last year’s project to Moon Trek framework</a:t>
            </a:r>
            <a:endParaRPr sz="1400">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Ensure it meets the deployment standards</a:t>
            </a:r>
            <a:endParaRPr sz="1400">
              <a:solidFill>
                <a:schemeClr val="dk1"/>
              </a:solidFill>
              <a:latin typeface="Montserrat"/>
              <a:ea typeface="Montserrat"/>
              <a:cs typeface="Montserrat"/>
              <a:sym typeface="Montserrat"/>
            </a:endParaRPr>
          </a:p>
        </p:txBody>
      </p:sp>
      <p:sp>
        <p:nvSpPr>
          <p:cNvPr id="202" name="Google Shape;202;p27"/>
          <p:cNvSpPr txBox="1">
            <a:spLocks noGrp="1"/>
          </p:cNvSpPr>
          <p:nvPr>
            <p:ph type="subTitle" idx="1"/>
          </p:nvPr>
        </p:nvSpPr>
        <p:spPr>
          <a:xfrm>
            <a:off x="1105337" y="625796"/>
            <a:ext cx="3399300" cy="10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a:latin typeface="Montserrat SemiBold"/>
                <a:ea typeface="Montserrat SemiBold"/>
                <a:cs typeface="Montserrat SemiBold"/>
                <a:sym typeface="Montserrat SemiBold"/>
              </a:rPr>
              <a:t>Sponsor</a:t>
            </a:r>
            <a:endParaRPr b="0">
              <a:latin typeface="Montserrat SemiBold"/>
              <a:ea typeface="Montserrat SemiBold"/>
              <a:cs typeface="Montserrat SemiBold"/>
              <a:sym typeface="Montserrat SemiBold"/>
            </a:endParaRPr>
          </a:p>
        </p:txBody>
      </p:sp>
      <p:sp>
        <p:nvSpPr>
          <p:cNvPr id="203" name="Google Shape;203;p27"/>
          <p:cNvSpPr txBox="1">
            <a:spLocks noGrp="1"/>
          </p:cNvSpPr>
          <p:nvPr>
            <p:ph type="subTitle" idx="3"/>
          </p:nvPr>
        </p:nvSpPr>
        <p:spPr>
          <a:xfrm>
            <a:off x="5247791" y="625796"/>
            <a:ext cx="3399300" cy="10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a:latin typeface="Montserrat SemiBold"/>
                <a:ea typeface="Montserrat SemiBold"/>
                <a:cs typeface="Montserrat SemiBold"/>
                <a:sym typeface="Montserrat SemiBold"/>
              </a:rPr>
              <a:t>Goal</a:t>
            </a:r>
            <a:endParaRPr b="0">
              <a:latin typeface="Montserrat SemiBold"/>
              <a:ea typeface="Montserrat SemiBold"/>
              <a:cs typeface="Montserrat SemiBold"/>
              <a:sym typeface="Montserrat SemiBold"/>
            </a:endParaRPr>
          </a:p>
        </p:txBody>
      </p:sp>
      <p:sp>
        <p:nvSpPr>
          <p:cNvPr id="204" name="Google Shape;204;p27"/>
          <p:cNvSpPr txBox="1"/>
          <p:nvPr/>
        </p:nvSpPr>
        <p:spPr>
          <a:xfrm>
            <a:off x="6638600" y="4153550"/>
            <a:ext cx="2260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Srivats Venkataraman</a:t>
            </a:r>
            <a:endParaRPr>
              <a:latin typeface="Montserrat Light"/>
              <a:ea typeface="Montserrat Light"/>
              <a:cs typeface="Montserrat Light"/>
              <a:sym typeface="Montserrat Light"/>
            </a:endParaRPr>
          </a:p>
        </p:txBody>
      </p:sp>
      <p:sp>
        <p:nvSpPr>
          <p:cNvPr id="205" name="Google Shape;205;p27"/>
          <p:cNvSpPr txBox="1">
            <a:spLocks noGrp="1"/>
          </p:cNvSpPr>
          <p:nvPr>
            <p:ph type="subTitle" idx="1"/>
          </p:nvPr>
        </p:nvSpPr>
        <p:spPr>
          <a:xfrm>
            <a:off x="1105325" y="2718598"/>
            <a:ext cx="3399300" cy="67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a:latin typeface="Montserrat SemiBold"/>
                <a:ea typeface="Montserrat SemiBold"/>
                <a:cs typeface="Montserrat SemiBold"/>
                <a:sym typeface="Montserrat SemiBold"/>
              </a:rPr>
              <a:t>Faculty Advisor</a:t>
            </a:r>
            <a:endParaRPr b="0">
              <a:latin typeface="Montserrat SemiBold"/>
              <a:ea typeface="Montserrat SemiBold"/>
              <a:cs typeface="Montserrat SemiBold"/>
              <a:sym typeface="Montserrat SemiBold"/>
            </a:endParaRPr>
          </a:p>
        </p:txBody>
      </p:sp>
      <p:sp>
        <p:nvSpPr>
          <p:cNvPr id="206" name="Google Shape;206;p27"/>
          <p:cNvSpPr txBox="1"/>
          <p:nvPr/>
        </p:nvSpPr>
        <p:spPr>
          <a:xfrm>
            <a:off x="1105325" y="3393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Dr. David Krum</a:t>
            </a:r>
            <a:endParaRPr>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2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5</a:t>
            </a:fld>
            <a:endParaRPr/>
          </a:p>
        </p:txBody>
      </p:sp>
      <p:sp>
        <p:nvSpPr>
          <p:cNvPr id="212" name="Google Shape;212;p28"/>
          <p:cNvSpPr txBox="1"/>
          <p:nvPr/>
        </p:nvSpPr>
        <p:spPr>
          <a:xfrm>
            <a:off x="1372850" y="-18175"/>
            <a:ext cx="5416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200">
                <a:solidFill>
                  <a:srgbClr val="63A9FB"/>
                </a:solidFill>
                <a:latin typeface="Montserrat SemiBold"/>
                <a:ea typeface="Montserrat SemiBold"/>
                <a:cs typeface="Montserrat SemiBold"/>
                <a:sym typeface="Montserrat SemiBold"/>
              </a:rPr>
              <a:t>The </a:t>
            </a:r>
            <a:r>
              <a:rPr lang="es" sz="3200">
                <a:solidFill>
                  <a:schemeClr val="dk1"/>
                </a:solidFill>
                <a:latin typeface="Montserrat SemiBold"/>
                <a:ea typeface="Montserrat SemiBold"/>
                <a:cs typeface="Montserrat SemiBold"/>
                <a:sym typeface="Montserrat SemiBold"/>
              </a:rPr>
              <a:t>Team</a:t>
            </a:r>
            <a:endParaRPr sz="3200">
              <a:solidFill>
                <a:schemeClr val="dk1"/>
              </a:solidFill>
              <a:latin typeface="Montserrat SemiBold"/>
              <a:ea typeface="Montserrat SemiBold"/>
              <a:cs typeface="Montserrat SemiBold"/>
              <a:sym typeface="Montserrat SemiBold"/>
            </a:endParaRPr>
          </a:p>
        </p:txBody>
      </p:sp>
      <p:sp>
        <p:nvSpPr>
          <p:cNvPr id="213" name="Google Shape;213;p28"/>
          <p:cNvSpPr txBox="1"/>
          <p:nvPr/>
        </p:nvSpPr>
        <p:spPr>
          <a:xfrm>
            <a:off x="6638600" y="4153550"/>
            <a:ext cx="2260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Jian Wu</a:t>
            </a:r>
            <a:endParaRPr>
              <a:latin typeface="Montserrat Light"/>
              <a:ea typeface="Montserrat Light"/>
              <a:cs typeface="Montserrat Light"/>
              <a:sym typeface="Montserrat Light"/>
            </a:endParaRPr>
          </a:p>
        </p:txBody>
      </p:sp>
      <p:graphicFrame>
        <p:nvGraphicFramePr>
          <p:cNvPr id="214" name="Google Shape;214;p28"/>
          <p:cNvGraphicFramePr/>
          <p:nvPr/>
        </p:nvGraphicFramePr>
        <p:xfrm>
          <a:off x="1330500" y="514500"/>
          <a:ext cx="6376850" cy="3962100"/>
        </p:xfrm>
        <a:graphic>
          <a:graphicData uri="http://schemas.openxmlformats.org/drawingml/2006/table">
            <a:tbl>
              <a:tblPr>
                <a:noFill/>
                <a:tableStyleId>{16C3D9BD-8371-442B-B8A4-49C054C88DA1}</a:tableStyleId>
              </a:tblPr>
              <a:tblGrid>
                <a:gridCol w="3188425">
                  <a:extLst>
                    <a:ext uri="{9D8B030D-6E8A-4147-A177-3AD203B41FA5}">
                      <a16:colId xmlns:a16="http://schemas.microsoft.com/office/drawing/2014/main" val="20000"/>
                    </a:ext>
                  </a:extLst>
                </a:gridCol>
                <a:gridCol w="318842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Sean Chung</a:t>
                      </a:r>
                      <a:endParaRPr>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Document Lead</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s">
                          <a:latin typeface="Montserrat"/>
                          <a:ea typeface="Montserrat"/>
                          <a:cs typeface="Montserrat"/>
                          <a:sym typeface="Montserrat"/>
                        </a:rPr>
                        <a:t>Aldo Gil</a:t>
                      </a:r>
                      <a:endParaRPr>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Researcher</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Tommy Lay                         	</a:t>
                      </a:r>
                      <a:endParaRPr>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Lead Developer</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Allen Marquez                   	</a:t>
                      </a:r>
                      <a:endParaRPr>
                        <a:solidFill>
                          <a:schemeClr val="dk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Customer Liaison</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Tam Nguyen                      	</a:t>
                      </a:r>
                      <a:endParaRPr>
                        <a:solidFill>
                          <a:schemeClr val="dk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Project Co-Lead</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Alex Sahakian                    	</a:t>
                      </a:r>
                      <a:endParaRPr>
                        <a:solidFill>
                          <a:schemeClr val="dk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Component Lead</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Andy Tsan                          	</a:t>
                      </a:r>
                      <a:endParaRPr>
                        <a:solidFill>
                          <a:schemeClr val="dk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Researcher</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Srivats Venkataraman       	</a:t>
                      </a:r>
                      <a:endParaRPr>
                        <a:solidFill>
                          <a:schemeClr val="dk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Project Lead</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Jian Wu                              	</a:t>
                      </a:r>
                      <a:endParaRPr>
                        <a:solidFill>
                          <a:schemeClr val="dk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latin typeface="Montserrat"/>
                          <a:ea typeface="Montserrat"/>
                          <a:cs typeface="Montserrat"/>
                          <a:sym typeface="Montserrat"/>
                        </a:rPr>
                        <a:t>Researcher</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8"/>
                  </a:ext>
                </a:extLst>
              </a:tr>
              <a:tr h="396200">
                <a:tc>
                  <a:txBody>
                    <a:bodyPr/>
                    <a:lstStyle/>
                    <a:p>
                      <a:pPr marL="0" lvl="0" indent="0" algn="l" rtl="0">
                        <a:spcBef>
                          <a:spcPts val="0"/>
                        </a:spcBef>
                        <a:spcAft>
                          <a:spcPts val="0"/>
                        </a:spcAft>
                        <a:buNone/>
                      </a:pPr>
                      <a:r>
                        <a:rPr lang="es">
                          <a:solidFill>
                            <a:schemeClr val="dk1"/>
                          </a:solidFill>
                          <a:latin typeface="Montserrat"/>
                          <a:ea typeface="Montserrat"/>
                          <a:cs typeface="Montserrat"/>
                          <a:sym typeface="Montserrat"/>
                        </a:rPr>
                        <a:t>Anna Yesayan</a:t>
                      </a:r>
                      <a:endParaRPr>
                        <a:solidFill>
                          <a:schemeClr val="dk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s">
                          <a:latin typeface="Montserrat"/>
                          <a:ea typeface="Montserrat"/>
                          <a:cs typeface="Montserrat"/>
                          <a:sym typeface="Montserrat"/>
                        </a:rPr>
                        <a:t>Researcher</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726100" y="115475"/>
            <a:ext cx="3528000" cy="95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200">
                <a:solidFill>
                  <a:srgbClr val="63A9FB"/>
                </a:solidFill>
                <a:latin typeface="Montserrat SemiBold"/>
                <a:ea typeface="Montserrat SemiBold"/>
                <a:cs typeface="Montserrat SemiBold"/>
                <a:sym typeface="Montserrat SemiBold"/>
              </a:rPr>
              <a:t>Overview</a:t>
            </a:r>
            <a:endParaRPr sz="3200">
              <a:solidFill>
                <a:srgbClr val="63A9FB"/>
              </a:solidFill>
              <a:latin typeface="Montserrat SemiBold"/>
              <a:ea typeface="Montserrat SemiBold"/>
              <a:cs typeface="Montserrat SemiBold"/>
              <a:sym typeface="Montserrat SemiBold"/>
            </a:endParaRPr>
          </a:p>
        </p:txBody>
      </p:sp>
      <p:sp>
        <p:nvSpPr>
          <p:cNvPr id="220" name="Google Shape;220;p2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6</a:t>
            </a:fld>
            <a:endParaRPr/>
          </a:p>
        </p:txBody>
      </p:sp>
      <p:sp>
        <p:nvSpPr>
          <p:cNvPr id="221" name="Google Shape;221;p29"/>
          <p:cNvSpPr txBox="1">
            <a:spLocks noGrp="1"/>
          </p:cNvSpPr>
          <p:nvPr>
            <p:ph type="subTitle" idx="2"/>
          </p:nvPr>
        </p:nvSpPr>
        <p:spPr>
          <a:xfrm>
            <a:off x="1105325" y="1639475"/>
            <a:ext cx="3399300" cy="106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Underlying software for Trek Lite</a:t>
            </a:r>
            <a:endParaRPr sz="1400">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Provides data of planets, asteroids and moons</a:t>
            </a:r>
            <a:endParaRPr sz="1400">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Gathered by NASA and international space agencies</a:t>
            </a:r>
            <a:endParaRPr sz="1400">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Provides various features such as satellite images, 3D terrain models etc.</a:t>
            </a:r>
            <a:endParaRPr sz="1400">
              <a:solidFill>
                <a:schemeClr val="dk1"/>
              </a:solidFill>
              <a:latin typeface="Montserrat"/>
              <a:ea typeface="Montserrat"/>
              <a:cs typeface="Montserrat"/>
              <a:sym typeface="Montserrat"/>
            </a:endParaRPr>
          </a:p>
        </p:txBody>
      </p:sp>
      <p:sp>
        <p:nvSpPr>
          <p:cNvPr id="222" name="Google Shape;222;p29"/>
          <p:cNvSpPr txBox="1">
            <a:spLocks noGrp="1"/>
          </p:cNvSpPr>
          <p:nvPr>
            <p:ph type="subTitle" idx="4"/>
          </p:nvPr>
        </p:nvSpPr>
        <p:spPr>
          <a:xfrm>
            <a:off x="5237075" y="1703575"/>
            <a:ext cx="3399300" cy="106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User’s can join rooms to view the same data together- chat capabilities, waypoints, and markup drawings. </a:t>
            </a:r>
            <a:endParaRPr sz="1400">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Collectively work on new ideas and projects in real time</a:t>
            </a:r>
            <a:endParaRPr sz="1400">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s" sz="1400">
                <a:solidFill>
                  <a:schemeClr val="dk1"/>
                </a:solidFill>
                <a:latin typeface="Montserrat"/>
                <a:ea typeface="Montserrat"/>
                <a:cs typeface="Montserrat"/>
                <a:sym typeface="Montserrat"/>
              </a:rPr>
              <a:t>Ultimately, CV is useful since it will allow people (scientists, students, etc.) analyze the enormous planet surface maps provided by NASA together in real time.  </a:t>
            </a:r>
            <a:endParaRPr sz="1400">
              <a:solidFill>
                <a:schemeClr val="dk1"/>
              </a:solidFill>
              <a:latin typeface="Montserrat"/>
              <a:ea typeface="Montserrat"/>
              <a:cs typeface="Montserrat"/>
              <a:sym typeface="Montserrat"/>
            </a:endParaRPr>
          </a:p>
        </p:txBody>
      </p:sp>
      <p:sp>
        <p:nvSpPr>
          <p:cNvPr id="223" name="Google Shape;223;p29"/>
          <p:cNvSpPr txBox="1">
            <a:spLocks noGrp="1"/>
          </p:cNvSpPr>
          <p:nvPr>
            <p:ph type="subTitle" idx="1"/>
          </p:nvPr>
        </p:nvSpPr>
        <p:spPr>
          <a:xfrm>
            <a:off x="1105337" y="473396"/>
            <a:ext cx="3399300" cy="10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a:latin typeface="Montserrat SemiBold"/>
                <a:ea typeface="Montserrat SemiBold"/>
                <a:cs typeface="Montserrat SemiBold"/>
                <a:sym typeface="Montserrat SemiBold"/>
              </a:rPr>
              <a:t>Solar System Treks (SST)</a:t>
            </a:r>
            <a:endParaRPr b="0">
              <a:latin typeface="Montserrat SemiBold"/>
              <a:ea typeface="Montserrat SemiBold"/>
              <a:cs typeface="Montserrat SemiBold"/>
              <a:sym typeface="Montserrat SemiBold"/>
            </a:endParaRPr>
          </a:p>
        </p:txBody>
      </p:sp>
      <p:sp>
        <p:nvSpPr>
          <p:cNvPr id="224" name="Google Shape;224;p29"/>
          <p:cNvSpPr txBox="1">
            <a:spLocks noGrp="1"/>
          </p:cNvSpPr>
          <p:nvPr>
            <p:ph type="subTitle" idx="3"/>
          </p:nvPr>
        </p:nvSpPr>
        <p:spPr>
          <a:xfrm>
            <a:off x="5237066" y="689896"/>
            <a:ext cx="3399300" cy="10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a:latin typeface="Montserrat SemiBold"/>
                <a:ea typeface="Montserrat SemiBold"/>
                <a:cs typeface="Montserrat SemiBold"/>
                <a:sym typeface="Montserrat SemiBold"/>
              </a:rPr>
              <a:t>Collaborative Visualization (CV)</a:t>
            </a:r>
            <a:endParaRPr b="0">
              <a:latin typeface="Montserrat SemiBold"/>
              <a:ea typeface="Montserrat SemiBold"/>
              <a:cs typeface="Montserrat SemiBold"/>
              <a:sym typeface="Montserrat SemiBold"/>
            </a:endParaRPr>
          </a:p>
        </p:txBody>
      </p:sp>
      <p:sp>
        <p:nvSpPr>
          <p:cNvPr id="225" name="Google Shape;225;p29"/>
          <p:cNvSpPr txBox="1"/>
          <p:nvPr/>
        </p:nvSpPr>
        <p:spPr>
          <a:xfrm>
            <a:off x="6638600" y="4153550"/>
            <a:ext cx="2260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Jian Wu</a:t>
            </a:r>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3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7</a:t>
            </a:fld>
            <a:endParaRPr/>
          </a:p>
        </p:txBody>
      </p:sp>
      <p:sp>
        <p:nvSpPr>
          <p:cNvPr id="231" name="Google Shape;231;p30"/>
          <p:cNvSpPr txBox="1">
            <a:spLocks noGrp="1"/>
          </p:cNvSpPr>
          <p:nvPr>
            <p:ph type="title"/>
          </p:nvPr>
        </p:nvSpPr>
        <p:spPr>
          <a:xfrm>
            <a:off x="726100" y="115475"/>
            <a:ext cx="5599800" cy="95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500">
                <a:solidFill>
                  <a:srgbClr val="63A9FB"/>
                </a:solidFill>
                <a:latin typeface="Montserrat SemiBold"/>
                <a:ea typeface="Montserrat SemiBold"/>
                <a:cs typeface="Montserrat SemiBold"/>
                <a:sym typeface="Montserrat SemiBold"/>
              </a:rPr>
              <a:t>Languages/</a:t>
            </a:r>
            <a:r>
              <a:rPr lang="es" sz="3500">
                <a:solidFill>
                  <a:schemeClr val="dk1"/>
                </a:solidFill>
                <a:latin typeface="Montserrat SemiBold"/>
                <a:ea typeface="Montserrat SemiBold"/>
                <a:cs typeface="Montserrat SemiBold"/>
                <a:sym typeface="Montserrat SemiBold"/>
              </a:rPr>
              <a:t>Framework</a:t>
            </a:r>
            <a:endParaRPr>
              <a:solidFill>
                <a:schemeClr val="dk1"/>
              </a:solidFill>
              <a:latin typeface="Montserrat SemiBold"/>
              <a:ea typeface="Montserrat SemiBold"/>
              <a:cs typeface="Montserrat SemiBold"/>
              <a:sym typeface="Montserrat SemiBold"/>
            </a:endParaRPr>
          </a:p>
        </p:txBody>
      </p:sp>
      <p:sp>
        <p:nvSpPr>
          <p:cNvPr id="232" name="Google Shape;232;p30"/>
          <p:cNvSpPr txBox="1">
            <a:spLocks noGrp="1"/>
          </p:cNvSpPr>
          <p:nvPr>
            <p:ph type="subTitle" idx="1"/>
          </p:nvPr>
        </p:nvSpPr>
        <p:spPr>
          <a:xfrm>
            <a:off x="1105325" y="774029"/>
            <a:ext cx="3399300" cy="59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a:latin typeface="Montserrat SemiBold"/>
                <a:ea typeface="Montserrat SemiBold"/>
                <a:cs typeface="Montserrat SemiBold"/>
                <a:sym typeface="Montserrat SemiBold"/>
              </a:rPr>
              <a:t>Frontend</a:t>
            </a:r>
            <a:endParaRPr b="0">
              <a:latin typeface="Montserrat SemiBold"/>
              <a:ea typeface="Montserrat SemiBold"/>
              <a:cs typeface="Montserrat SemiBold"/>
              <a:sym typeface="Montserrat SemiBold"/>
            </a:endParaRPr>
          </a:p>
        </p:txBody>
      </p:sp>
      <p:sp>
        <p:nvSpPr>
          <p:cNvPr id="233" name="Google Shape;233;p30"/>
          <p:cNvSpPr txBox="1">
            <a:spLocks noGrp="1"/>
          </p:cNvSpPr>
          <p:nvPr>
            <p:ph type="subTitle" idx="1"/>
          </p:nvPr>
        </p:nvSpPr>
        <p:spPr>
          <a:xfrm>
            <a:off x="5423700" y="798779"/>
            <a:ext cx="3399300" cy="54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a:latin typeface="Montserrat SemiBold"/>
                <a:ea typeface="Montserrat SemiBold"/>
                <a:cs typeface="Montserrat SemiBold"/>
                <a:sym typeface="Montserrat SemiBold"/>
              </a:rPr>
              <a:t>Backend</a:t>
            </a:r>
            <a:endParaRPr b="0">
              <a:latin typeface="Montserrat SemiBold"/>
              <a:ea typeface="Montserrat SemiBold"/>
              <a:cs typeface="Montserrat SemiBold"/>
              <a:sym typeface="Montserrat SemiBold"/>
            </a:endParaRPr>
          </a:p>
        </p:txBody>
      </p:sp>
      <p:pic>
        <p:nvPicPr>
          <p:cNvPr id="234" name="Google Shape;234;p30"/>
          <p:cNvPicPr preferRelativeResize="0"/>
          <p:nvPr/>
        </p:nvPicPr>
        <p:blipFill>
          <a:blip r:embed="rId3">
            <a:alphaModFix/>
          </a:blip>
          <a:stretch>
            <a:fillRect/>
          </a:stretch>
        </p:blipFill>
        <p:spPr>
          <a:xfrm>
            <a:off x="1169489" y="3163748"/>
            <a:ext cx="3270966" cy="817725"/>
          </a:xfrm>
          <a:prstGeom prst="rect">
            <a:avLst/>
          </a:prstGeom>
          <a:noFill/>
          <a:ln>
            <a:noFill/>
          </a:ln>
        </p:spPr>
      </p:pic>
      <p:pic>
        <p:nvPicPr>
          <p:cNvPr id="235" name="Google Shape;235;p30"/>
          <p:cNvPicPr preferRelativeResize="0"/>
          <p:nvPr/>
        </p:nvPicPr>
        <p:blipFill>
          <a:blip r:embed="rId4">
            <a:alphaModFix/>
          </a:blip>
          <a:stretch>
            <a:fillRect/>
          </a:stretch>
        </p:blipFill>
        <p:spPr>
          <a:xfrm>
            <a:off x="5657838" y="2969300"/>
            <a:ext cx="2400231" cy="1206625"/>
          </a:xfrm>
          <a:prstGeom prst="rect">
            <a:avLst/>
          </a:prstGeom>
          <a:noFill/>
          <a:ln>
            <a:noFill/>
          </a:ln>
        </p:spPr>
      </p:pic>
      <p:pic>
        <p:nvPicPr>
          <p:cNvPr id="236" name="Google Shape;236;p30"/>
          <p:cNvPicPr preferRelativeResize="0"/>
          <p:nvPr/>
        </p:nvPicPr>
        <p:blipFill>
          <a:blip r:embed="rId5">
            <a:alphaModFix/>
          </a:blip>
          <a:stretch>
            <a:fillRect/>
          </a:stretch>
        </p:blipFill>
        <p:spPr>
          <a:xfrm>
            <a:off x="5423700" y="1378725"/>
            <a:ext cx="2833500" cy="1473675"/>
          </a:xfrm>
          <a:prstGeom prst="rect">
            <a:avLst/>
          </a:prstGeom>
          <a:noFill/>
          <a:ln>
            <a:noFill/>
          </a:ln>
        </p:spPr>
      </p:pic>
      <p:pic>
        <p:nvPicPr>
          <p:cNvPr id="237" name="Google Shape;237;p30"/>
          <p:cNvPicPr preferRelativeResize="0"/>
          <p:nvPr/>
        </p:nvPicPr>
        <p:blipFill>
          <a:blip r:embed="rId6">
            <a:alphaModFix/>
          </a:blip>
          <a:stretch>
            <a:fillRect/>
          </a:stretch>
        </p:blipFill>
        <p:spPr>
          <a:xfrm>
            <a:off x="888850" y="1605095"/>
            <a:ext cx="3832250" cy="1020925"/>
          </a:xfrm>
          <a:prstGeom prst="rect">
            <a:avLst/>
          </a:prstGeom>
          <a:noFill/>
          <a:ln>
            <a:noFill/>
          </a:ln>
        </p:spPr>
      </p:pic>
      <p:sp>
        <p:nvSpPr>
          <p:cNvPr id="238" name="Google Shape;238;p30"/>
          <p:cNvSpPr txBox="1"/>
          <p:nvPr/>
        </p:nvSpPr>
        <p:spPr>
          <a:xfrm>
            <a:off x="6638600" y="4153550"/>
            <a:ext cx="2260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Sean Chung</a:t>
            </a:r>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1576025" y="2562825"/>
            <a:ext cx="3942300" cy="158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s">
                <a:solidFill>
                  <a:srgbClr val="90CCFA"/>
                </a:solidFill>
                <a:latin typeface="Montserrat SemiBold"/>
                <a:ea typeface="Montserrat SemiBold"/>
                <a:cs typeface="Montserrat SemiBold"/>
                <a:sym typeface="Montserrat SemiBold"/>
              </a:rPr>
              <a:t>2.</a:t>
            </a:r>
            <a:r>
              <a:rPr lang="es">
                <a:solidFill>
                  <a:srgbClr val="373334"/>
                </a:solidFill>
                <a:latin typeface="Montserrat SemiBold"/>
                <a:ea typeface="Montserrat SemiBold"/>
                <a:cs typeface="Montserrat SemiBold"/>
                <a:sym typeface="Montserrat SemiBold"/>
              </a:rPr>
              <a:t> </a:t>
            </a:r>
            <a:r>
              <a:rPr lang="es">
                <a:latin typeface="Montserrat SemiBold"/>
                <a:ea typeface="Montserrat SemiBold"/>
                <a:cs typeface="Montserrat SemiBold"/>
                <a:sym typeface="Montserrat SemiBold"/>
              </a:rPr>
              <a:t>Timeline &amp; Dev Cycle</a:t>
            </a:r>
            <a:endParaRPr>
              <a:latin typeface="Montserrat SemiBold"/>
              <a:ea typeface="Montserrat SemiBold"/>
              <a:cs typeface="Montserrat SemiBold"/>
              <a:sym typeface="Montserrat SemiBold"/>
            </a:endParaRPr>
          </a:p>
        </p:txBody>
      </p:sp>
      <p:sp>
        <p:nvSpPr>
          <p:cNvPr id="244" name="Google Shape;244;p3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8</a:t>
            </a:fld>
            <a:endParaRPr/>
          </a:p>
        </p:txBody>
      </p:sp>
      <p:pic>
        <p:nvPicPr>
          <p:cNvPr id="245" name="Google Shape;245;p31"/>
          <p:cNvPicPr preferRelativeResize="0"/>
          <p:nvPr/>
        </p:nvPicPr>
        <p:blipFill>
          <a:blip r:embed="rId3">
            <a:alphaModFix/>
          </a:blip>
          <a:stretch>
            <a:fillRect/>
          </a:stretch>
        </p:blipFill>
        <p:spPr>
          <a:xfrm>
            <a:off x="4556675" y="417712"/>
            <a:ext cx="4318700" cy="2053913"/>
          </a:xfrm>
          <a:prstGeom prst="rect">
            <a:avLst/>
          </a:prstGeom>
          <a:noFill/>
          <a:ln>
            <a:noFill/>
          </a:ln>
        </p:spPr>
      </p:pic>
      <p:sp>
        <p:nvSpPr>
          <p:cNvPr id="246" name="Google Shape;246;p31"/>
          <p:cNvSpPr txBox="1"/>
          <p:nvPr/>
        </p:nvSpPr>
        <p:spPr>
          <a:xfrm>
            <a:off x="6638600" y="4153550"/>
            <a:ext cx="2260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latin typeface="Montserrat Light"/>
                <a:ea typeface="Montserrat Light"/>
                <a:cs typeface="Montserrat Light"/>
                <a:sym typeface="Montserrat Light"/>
              </a:rPr>
              <a:t>Sean Chung</a:t>
            </a:r>
            <a:endParaRPr>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802300" y="58375"/>
            <a:ext cx="5392200" cy="95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63A9FB"/>
                </a:solidFill>
                <a:latin typeface="Montserrat SemiBold"/>
                <a:ea typeface="Montserrat SemiBold"/>
                <a:cs typeface="Montserrat SemiBold"/>
                <a:sym typeface="Montserrat SemiBold"/>
              </a:rPr>
              <a:t>Project Planning: </a:t>
            </a:r>
            <a:endParaRPr>
              <a:solidFill>
                <a:srgbClr val="63A9FB"/>
              </a:solidFill>
              <a:latin typeface="Montserrat SemiBold"/>
              <a:ea typeface="Montserrat SemiBold"/>
              <a:cs typeface="Montserrat SemiBold"/>
              <a:sym typeface="Montserrat SemiBold"/>
            </a:endParaRPr>
          </a:p>
          <a:p>
            <a:pPr marL="0" lvl="0" indent="0" algn="l" rtl="0">
              <a:spcBef>
                <a:spcPts val="0"/>
              </a:spcBef>
              <a:spcAft>
                <a:spcPts val="0"/>
              </a:spcAft>
              <a:buNone/>
            </a:pPr>
            <a:r>
              <a:rPr lang="es">
                <a:latin typeface="Montserrat SemiBold"/>
                <a:ea typeface="Montserrat SemiBold"/>
                <a:cs typeface="Montserrat SemiBold"/>
                <a:sym typeface="Montserrat SemiBold"/>
              </a:rPr>
              <a:t>Software Development Cycle</a:t>
            </a:r>
            <a:endParaRPr>
              <a:latin typeface="Montserrat SemiBold"/>
              <a:ea typeface="Montserrat SemiBold"/>
              <a:cs typeface="Montserrat SemiBold"/>
              <a:sym typeface="Montserrat SemiBold"/>
            </a:endParaRPr>
          </a:p>
        </p:txBody>
      </p:sp>
      <p:sp>
        <p:nvSpPr>
          <p:cNvPr id="252" name="Google Shape;252;p32"/>
          <p:cNvSpPr txBox="1">
            <a:spLocks noGrp="1"/>
          </p:cNvSpPr>
          <p:nvPr>
            <p:ph type="subTitle" idx="2"/>
          </p:nvPr>
        </p:nvSpPr>
        <p:spPr>
          <a:xfrm>
            <a:off x="1143675" y="1715675"/>
            <a:ext cx="3399300" cy="1066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Montserrat"/>
              <a:buChar char="●"/>
            </a:pPr>
            <a:r>
              <a:rPr lang="es" sz="1400">
                <a:solidFill>
                  <a:schemeClr val="dk1"/>
                </a:solidFill>
                <a:latin typeface="Montserrat"/>
                <a:ea typeface="Montserrat"/>
                <a:cs typeface="Montserrat"/>
                <a:sym typeface="Montserrat"/>
              </a:rPr>
              <a:t>More linear methodology of project management</a:t>
            </a:r>
            <a:endParaRPr sz="14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s" sz="1400">
                <a:solidFill>
                  <a:schemeClr val="dk1"/>
                </a:solidFill>
                <a:latin typeface="Montserrat"/>
                <a:ea typeface="Montserrat"/>
                <a:cs typeface="Montserrat"/>
                <a:sym typeface="Montserrat"/>
              </a:rPr>
              <a:t>Phases are only begun once the previous phase of the project is completed</a:t>
            </a:r>
            <a:endParaRPr sz="14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s" sz="1400">
                <a:solidFill>
                  <a:schemeClr val="dk1"/>
                </a:solidFill>
                <a:latin typeface="Montserrat"/>
                <a:ea typeface="Montserrat"/>
                <a:cs typeface="Montserrat"/>
                <a:sym typeface="Montserrat"/>
              </a:rPr>
              <a:t>Executed during the construction of the SDD and SRS documents and preplanning stages of the software application.</a:t>
            </a:r>
            <a:endParaRPr sz="1400">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endParaRPr>
          </a:p>
        </p:txBody>
      </p:sp>
      <p:sp>
        <p:nvSpPr>
          <p:cNvPr id="253" name="Google Shape;253;p32"/>
          <p:cNvSpPr txBox="1">
            <a:spLocks noGrp="1"/>
          </p:cNvSpPr>
          <p:nvPr>
            <p:ph type="subTitle" idx="1"/>
          </p:nvPr>
        </p:nvSpPr>
        <p:spPr>
          <a:xfrm>
            <a:off x="1105337" y="625796"/>
            <a:ext cx="3399300" cy="10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500" b="0">
                <a:latin typeface="Montserrat SemiBold"/>
                <a:ea typeface="Montserrat SemiBold"/>
                <a:cs typeface="Montserrat SemiBold"/>
                <a:sym typeface="Montserrat SemiBold"/>
              </a:rPr>
              <a:t>Waterfall Project Management</a:t>
            </a:r>
            <a:endParaRPr sz="1600" b="0">
              <a:latin typeface="Montserrat SemiBold"/>
              <a:ea typeface="Montserrat SemiBold"/>
              <a:cs typeface="Montserrat SemiBold"/>
              <a:sym typeface="Montserrat SemiBold"/>
            </a:endParaRPr>
          </a:p>
        </p:txBody>
      </p:sp>
      <p:sp>
        <p:nvSpPr>
          <p:cNvPr id="254" name="Google Shape;254;p32"/>
          <p:cNvSpPr txBox="1">
            <a:spLocks noGrp="1"/>
          </p:cNvSpPr>
          <p:nvPr>
            <p:ph type="subTitle" idx="3"/>
          </p:nvPr>
        </p:nvSpPr>
        <p:spPr>
          <a:xfrm>
            <a:off x="5247791" y="625796"/>
            <a:ext cx="3399300" cy="10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600" b="0">
                <a:latin typeface="Montserrat SemiBold"/>
                <a:ea typeface="Montserrat SemiBold"/>
                <a:cs typeface="Montserrat SemiBold"/>
                <a:sym typeface="Montserrat SemiBold"/>
              </a:rPr>
              <a:t>Agile Project Management</a:t>
            </a:r>
            <a:endParaRPr b="0">
              <a:latin typeface="Montserrat SemiBold"/>
              <a:ea typeface="Montserrat SemiBold"/>
              <a:cs typeface="Montserrat SemiBold"/>
              <a:sym typeface="Montserrat SemiBold"/>
            </a:endParaRPr>
          </a:p>
        </p:txBody>
      </p:sp>
      <p:sp>
        <p:nvSpPr>
          <p:cNvPr id="255" name="Google Shape;255;p32"/>
          <p:cNvSpPr txBox="1">
            <a:spLocks noGrp="1"/>
          </p:cNvSpPr>
          <p:nvPr>
            <p:ph type="subTitle" idx="4"/>
          </p:nvPr>
        </p:nvSpPr>
        <p:spPr>
          <a:xfrm>
            <a:off x="5247800" y="1715675"/>
            <a:ext cx="3399300" cy="1066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Montserrat"/>
              <a:buChar char="●"/>
            </a:pPr>
            <a:r>
              <a:rPr lang="es" sz="1400">
                <a:solidFill>
                  <a:schemeClr val="dk1"/>
                </a:solidFill>
                <a:latin typeface="Montserrat"/>
                <a:ea typeface="Montserrat"/>
                <a:cs typeface="Montserrat"/>
                <a:sym typeface="Montserrat"/>
              </a:rPr>
              <a:t>More flexible methodology of project management</a:t>
            </a:r>
            <a:endParaRPr sz="14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s" sz="1400">
                <a:solidFill>
                  <a:schemeClr val="dk1"/>
                </a:solidFill>
                <a:latin typeface="Montserrat"/>
                <a:ea typeface="Montserrat"/>
                <a:cs typeface="Montserrat"/>
                <a:sym typeface="Montserrat"/>
              </a:rPr>
              <a:t>Phases are not completely defined</a:t>
            </a:r>
            <a:endParaRPr sz="14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s" sz="1400">
                <a:solidFill>
                  <a:schemeClr val="dk1"/>
                </a:solidFill>
                <a:latin typeface="Montserrat"/>
                <a:ea typeface="Montserrat"/>
                <a:cs typeface="Montserrat"/>
                <a:sym typeface="Montserrat"/>
              </a:rPr>
              <a:t>Flexibility to adjust project during development cycle based on feedback</a:t>
            </a:r>
            <a:endParaRPr sz="14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s" sz="1400">
                <a:solidFill>
                  <a:schemeClr val="dk1"/>
                </a:solidFill>
                <a:latin typeface="Montserrat"/>
                <a:ea typeface="Montserrat"/>
                <a:cs typeface="Montserrat"/>
                <a:sym typeface="Montserrat"/>
              </a:rPr>
              <a:t>Implemented during the development phase of the software application</a:t>
            </a:r>
            <a:endParaRPr sz="1400">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endParaRPr>
          </a:p>
        </p:txBody>
      </p:sp>
      <p:sp>
        <p:nvSpPr>
          <p:cNvPr id="256" name="Google Shape;256;p3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9</a:t>
            </a:fld>
            <a:endParaRPr/>
          </a:p>
        </p:txBody>
      </p:sp>
      <p:sp>
        <p:nvSpPr>
          <p:cNvPr id="257" name="Google Shape;257;p32"/>
          <p:cNvSpPr txBox="1"/>
          <p:nvPr/>
        </p:nvSpPr>
        <p:spPr>
          <a:xfrm>
            <a:off x="6486900" y="4163850"/>
            <a:ext cx="2336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solidFill>
                  <a:schemeClr val="dk1"/>
                </a:solidFill>
                <a:latin typeface="Montserrat Light"/>
                <a:ea typeface="Montserrat Light"/>
                <a:cs typeface="Montserrat Light"/>
                <a:sym typeface="Montserrat Light"/>
              </a:rPr>
              <a:t>Sean Chung</a:t>
            </a:r>
            <a:endParaRPr>
              <a:solidFill>
                <a:schemeClr val="dk1"/>
              </a:solidFill>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Elegant Blu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1330</Words>
  <Application>Microsoft Macintosh PowerPoint</Application>
  <PresentationFormat>On-screen Show (16:9)</PresentationFormat>
  <Paragraphs>263</Paragraphs>
  <Slides>33</Slides>
  <Notes>33</Notes>
  <HiddenSlides>4</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Montserrat Light</vt:lpstr>
      <vt:lpstr>Quicksand Light</vt:lpstr>
      <vt:lpstr>Spectral Light</vt:lpstr>
      <vt:lpstr>Josefin Slab</vt:lpstr>
      <vt:lpstr>Proxima Nova Extrabold</vt:lpstr>
      <vt:lpstr>Spectral</vt:lpstr>
      <vt:lpstr>Inconsolata</vt:lpstr>
      <vt:lpstr>Montserrat ExtraBold</vt:lpstr>
      <vt:lpstr>Montserrat</vt:lpstr>
      <vt:lpstr>Montserrat Medium</vt:lpstr>
      <vt:lpstr>Arial</vt:lpstr>
      <vt:lpstr>Arvo</vt:lpstr>
      <vt:lpstr>Montserrat SemiBold</vt:lpstr>
      <vt:lpstr>Elegant Blue</vt:lpstr>
      <vt:lpstr>Networked Collaboration Features for  Moon Trek  Senior Design 2021 - 2022  Presented By: Sean Chung, Aldo Gil I, Tommy Lay, Allen Marquez, Tam Nguyen, Alex Sahakian, Andy Tsan, Srivats Venkataraman, Jian Wu, Anna Yesayan  Project Advisor: Dr. David Krum  Liaison: Emily Law</vt:lpstr>
      <vt:lpstr>Agenda</vt:lpstr>
      <vt:lpstr>1. Introduction, Overview &amp; Background</vt:lpstr>
      <vt:lpstr>Introduction</vt:lpstr>
      <vt:lpstr>PowerPoint Presentation</vt:lpstr>
      <vt:lpstr>Overview</vt:lpstr>
      <vt:lpstr>Languages/Framework</vt:lpstr>
      <vt:lpstr>2. Timeline &amp; Dev Cycle</vt:lpstr>
      <vt:lpstr>Project Planning:  Software Development Cycle</vt:lpstr>
      <vt:lpstr>Project Planning: Communication Cycle</vt:lpstr>
      <vt:lpstr>3. Data Flow &amp; Features </vt:lpstr>
      <vt:lpstr>Data Flow</vt:lpstr>
      <vt:lpstr>Data Flow</vt:lpstr>
      <vt:lpstr>Data Flow</vt:lpstr>
      <vt:lpstr>Data Flow</vt:lpstr>
      <vt:lpstr>Feature List</vt:lpstr>
      <vt:lpstr>Collaborative Rooms</vt:lpstr>
      <vt:lpstr>Annotation</vt:lpstr>
      <vt:lpstr>States</vt:lpstr>
      <vt:lpstr>Waypoints</vt:lpstr>
      <vt:lpstr>Fly To</vt:lpstr>
      <vt:lpstr>Chat</vt:lpstr>
      <vt:lpstr>4. Wrap up &amp; next steps</vt:lpstr>
      <vt:lpstr>Project Timeline</vt:lpstr>
      <vt:lpstr>Project Timeline</vt:lpstr>
      <vt:lpstr>PowerPoint Presentation</vt:lpstr>
      <vt:lpstr>Next Steps</vt:lpstr>
      <vt:lpstr>Conclusion</vt:lpstr>
      <vt:lpstr>Additional info</vt:lpstr>
      <vt:lpstr>PowerPoint Presentation</vt:lpstr>
      <vt:lpstr>PowerPoint Presentation</vt:lpstr>
      <vt:lpstr>Thank You!</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Networked Collaboration Features for  Moon Trek  Senior Design 2021 - 2022  Presented By: Sean Chung, Aldo Gil I, Tommy Lay, Allen Marquez, Tam Nguyen, Alex Sahakian, Andy Tsan, Srivats Venkataraman, Jian Wu, Anna Yesayan  Project Advisor: Dr. David Krum  Liaison: Emily Law</dc:title>
  <cp:lastModifiedBy>Srivats Venkataraman</cp:lastModifiedBy>
  <cp:revision>2</cp:revision>
  <dcterms:modified xsi:type="dcterms:W3CDTF">2022-05-04T23:27:16Z</dcterms:modified>
</cp:coreProperties>
</file>