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Lst>
  <p:sldSz cy="5143500" cx="9144000"/>
  <p:notesSz cx="6858000" cy="9144000"/>
  <p:embeddedFontLst>
    <p:embeddedFont>
      <p:font typeface="Josefin Slab"/>
      <p:regular r:id="rId35"/>
      <p:bold r:id="rId36"/>
      <p:italic r:id="rId37"/>
      <p:boldItalic r:id="rId38"/>
    </p:embeddedFont>
    <p:embeddedFont>
      <p:font typeface="Inconsolata"/>
      <p:regular r:id="rId39"/>
      <p:bold r:id="rId40"/>
    </p:embeddedFont>
    <p:embeddedFont>
      <p:font typeface="Montserrat Light"/>
      <p:regular r:id="rId41"/>
      <p:bold r:id="rId42"/>
      <p:italic r:id="rId43"/>
      <p:boldItalic r:id="rId44"/>
    </p:embeddedFont>
    <p:embeddedFont>
      <p:font typeface="Proxima Nova Extrabold"/>
      <p:bold r:id="rId45"/>
    </p:embeddedFont>
    <p:embeddedFont>
      <p:font typeface="Spectral Light"/>
      <p:regular r:id="rId46"/>
      <p:bold r:id="rId47"/>
      <p:italic r:id="rId48"/>
      <p:boldItalic r:id="rId49"/>
    </p:embeddedFont>
    <p:embeddedFont>
      <p:font typeface="Quicksand Light"/>
      <p:regular r:id="rId50"/>
      <p:bold r:id="rId51"/>
    </p:embeddedFont>
    <p:embeddedFont>
      <p:font typeface="Montserrat SemiBold"/>
      <p:regular r:id="rId52"/>
      <p:bold r:id="rId53"/>
      <p:italic r:id="rId54"/>
      <p:boldItalic r:id="rId55"/>
    </p:embeddedFont>
    <p:embeddedFont>
      <p:font typeface="Josefin Slab SemiBold"/>
      <p:regular r:id="rId56"/>
      <p:bold r:id="rId57"/>
      <p:italic r:id="rId58"/>
      <p:boldItalic r:id="rId59"/>
    </p:embeddedFont>
    <p:embeddedFont>
      <p:font typeface="Montserrat"/>
      <p:regular r:id="rId60"/>
      <p:bold r:id="rId61"/>
      <p:italic r:id="rId62"/>
      <p:boldItalic r:id="rId63"/>
    </p:embeddedFont>
    <p:embeddedFont>
      <p:font typeface="Arvo"/>
      <p:regular r:id="rId64"/>
      <p:bold r:id="rId65"/>
      <p:italic r:id="rId66"/>
      <p:boldItalic r:id="rId67"/>
    </p:embeddedFont>
    <p:embeddedFont>
      <p:font typeface="Spectral"/>
      <p:regular r:id="rId68"/>
      <p:bold r:id="rId69"/>
      <p:italic r:id="rId70"/>
      <p:boldItalic r:id="rId71"/>
    </p:embeddedFont>
    <p:embeddedFont>
      <p:font typeface="Montserrat ExtraBold"/>
      <p:bold r:id="rId72"/>
      <p:boldItalic r:id="rId7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37">
          <p15:clr>
            <a:srgbClr val="A4A3A4"/>
          </p15:clr>
        </p15:guide>
        <p15:guide id="2" pos="5558">
          <p15:clr>
            <a:srgbClr val="A4A3A4"/>
          </p15:clr>
        </p15:guide>
        <p15:guide id="3" pos="1304">
          <p15:clr>
            <a:srgbClr val="A4A3A4"/>
          </p15:clr>
        </p15:guide>
        <p15:guide id="4" orient="horz" pos="1620">
          <p15:clr>
            <a:srgbClr val="A4A3A4"/>
          </p15:clr>
        </p15:guide>
        <p15:guide id="5" orient="horz" pos="2623">
          <p15:clr>
            <a:srgbClr val="A4A3A4"/>
          </p15:clr>
        </p15:guide>
        <p15:guide id="6" pos="4320">
          <p15:clr>
            <a:srgbClr val="A4A3A4"/>
          </p15:clr>
        </p15:guide>
        <p15:guide id="7" pos="3118">
          <p15:clr>
            <a:srgbClr val="A4A3A4"/>
          </p15:clr>
        </p15:guide>
        <p15:guide id="8" pos="2976">
          <p15:clr>
            <a:srgbClr val="A4A3A4"/>
          </p15:clr>
        </p15:guide>
        <p15:guide id="9" orient="horz" pos="590">
          <p15:clr>
            <a:srgbClr val="A4A3A4"/>
          </p15:clr>
        </p15:guide>
        <p15:guide id="10" pos="2268">
          <p15:clr>
            <a:srgbClr val="A4A3A4"/>
          </p15:clr>
        </p15:guide>
        <p15:guide id="11" pos="3902">
          <p15:clr>
            <a:srgbClr val="A4A3A4"/>
          </p15:clr>
        </p15:guide>
        <p15:guide id="12" orient="horz" pos="105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37" orient="horz"/>
        <p:guide pos="5558"/>
        <p:guide pos="1304"/>
        <p:guide pos="1620" orient="horz"/>
        <p:guide pos="2623" orient="horz"/>
        <p:guide pos="4320"/>
        <p:guide pos="3118"/>
        <p:guide pos="2976"/>
        <p:guide pos="590" orient="horz"/>
        <p:guide pos="2268"/>
        <p:guide pos="3902"/>
        <p:guide pos="1058"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Inconsolata-bold.fntdata"/><Relationship Id="rId42" Type="http://schemas.openxmlformats.org/officeDocument/2006/relationships/font" Target="fonts/MontserratLight-bold.fntdata"/><Relationship Id="rId41" Type="http://schemas.openxmlformats.org/officeDocument/2006/relationships/font" Target="fonts/MontserratLight-regular.fntdata"/><Relationship Id="rId44" Type="http://schemas.openxmlformats.org/officeDocument/2006/relationships/font" Target="fonts/MontserratLight-boldItalic.fntdata"/><Relationship Id="rId43" Type="http://schemas.openxmlformats.org/officeDocument/2006/relationships/font" Target="fonts/MontserratLight-italic.fntdata"/><Relationship Id="rId46" Type="http://schemas.openxmlformats.org/officeDocument/2006/relationships/font" Target="fonts/SpectralLight-regular.fntdata"/><Relationship Id="rId45" Type="http://schemas.openxmlformats.org/officeDocument/2006/relationships/font" Target="fonts/ProximaNovaExtrabold-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SpectralLight-italic.fntdata"/><Relationship Id="rId47" Type="http://schemas.openxmlformats.org/officeDocument/2006/relationships/font" Target="fonts/SpectralLight-bold.fntdata"/><Relationship Id="rId49" Type="http://schemas.openxmlformats.org/officeDocument/2006/relationships/font" Target="fonts/SpectralLight-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font" Target="fonts/MontserratExtraBold-boldItalic.fntdata"/><Relationship Id="rId72" Type="http://schemas.openxmlformats.org/officeDocument/2006/relationships/font" Target="fonts/MontserratExtraBold-bold.fntdata"/><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font" Target="fonts/JosefinSlab-regular.fntdata"/><Relationship Id="rId34" Type="http://schemas.openxmlformats.org/officeDocument/2006/relationships/slide" Target="slides/slide29.xml"/><Relationship Id="rId71" Type="http://schemas.openxmlformats.org/officeDocument/2006/relationships/font" Target="fonts/Spectral-boldItalic.fntdata"/><Relationship Id="rId70" Type="http://schemas.openxmlformats.org/officeDocument/2006/relationships/font" Target="fonts/Spectral-italic.fntdata"/><Relationship Id="rId37" Type="http://schemas.openxmlformats.org/officeDocument/2006/relationships/font" Target="fonts/JosefinSlab-italic.fntdata"/><Relationship Id="rId36" Type="http://schemas.openxmlformats.org/officeDocument/2006/relationships/font" Target="fonts/JosefinSlab-bold.fntdata"/><Relationship Id="rId39" Type="http://schemas.openxmlformats.org/officeDocument/2006/relationships/font" Target="fonts/Inconsolata-regular.fntdata"/><Relationship Id="rId38" Type="http://schemas.openxmlformats.org/officeDocument/2006/relationships/font" Target="fonts/JosefinSlab-boldItalic.fntdata"/><Relationship Id="rId62" Type="http://schemas.openxmlformats.org/officeDocument/2006/relationships/font" Target="fonts/Montserrat-italic.fntdata"/><Relationship Id="rId61" Type="http://schemas.openxmlformats.org/officeDocument/2006/relationships/font" Target="fonts/Montserrat-bold.fntdata"/><Relationship Id="rId20" Type="http://schemas.openxmlformats.org/officeDocument/2006/relationships/slide" Target="slides/slide15.xml"/><Relationship Id="rId64" Type="http://schemas.openxmlformats.org/officeDocument/2006/relationships/font" Target="fonts/Arvo-regular.fntdata"/><Relationship Id="rId63" Type="http://schemas.openxmlformats.org/officeDocument/2006/relationships/font" Target="fonts/Montserrat-boldItalic.fntdata"/><Relationship Id="rId22" Type="http://schemas.openxmlformats.org/officeDocument/2006/relationships/slide" Target="slides/slide17.xml"/><Relationship Id="rId66" Type="http://schemas.openxmlformats.org/officeDocument/2006/relationships/font" Target="fonts/Arvo-italic.fntdata"/><Relationship Id="rId21" Type="http://schemas.openxmlformats.org/officeDocument/2006/relationships/slide" Target="slides/slide16.xml"/><Relationship Id="rId65" Type="http://schemas.openxmlformats.org/officeDocument/2006/relationships/font" Target="fonts/Arvo-bold.fntdata"/><Relationship Id="rId24" Type="http://schemas.openxmlformats.org/officeDocument/2006/relationships/slide" Target="slides/slide19.xml"/><Relationship Id="rId68" Type="http://schemas.openxmlformats.org/officeDocument/2006/relationships/font" Target="fonts/Spectral-regular.fntdata"/><Relationship Id="rId23" Type="http://schemas.openxmlformats.org/officeDocument/2006/relationships/slide" Target="slides/slide18.xml"/><Relationship Id="rId67" Type="http://schemas.openxmlformats.org/officeDocument/2006/relationships/font" Target="fonts/Arvo-boldItalic.fntdata"/><Relationship Id="rId60" Type="http://schemas.openxmlformats.org/officeDocument/2006/relationships/font" Target="fonts/Montserrat-regular.fntdata"/><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font" Target="fonts/Spectral-bold.fntdata"/><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QuicksandLight-bold.fntdata"/><Relationship Id="rId50" Type="http://schemas.openxmlformats.org/officeDocument/2006/relationships/font" Target="fonts/QuicksandLight-regular.fntdata"/><Relationship Id="rId53" Type="http://schemas.openxmlformats.org/officeDocument/2006/relationships/font" Target="fonts/MontserratSemiBold-bold.fntdata"/><Relationship Id="rId52" Type="http://schemas.openxmlformats.org/officeDocument/2006/relationships/font" Target="fonts/MontserratSemiBold-regular.fntdata"/><Relationship Id="rId11" Type="http://schemas.openxmlformats.org/officeDocument/2006/relationships/slide" Target="slides/slide6.xml"/><Relationship Id="rId55" Type="http://schemas.openxmlformats.org/officeDocument/2006/relationships/font" Target="fonts/MontserratSemiBold-boldItalic.fntdata"/><Relationship Id="rId10" Type="http://schemas.openxmlformats.org/officeDocument/2006/relationships/slide" Target="slides/slide5.xml"/><Relationship Id="rId54" Type="http://schemas.openxmlformats.org/officeDocument/2006/relationships/font" Target="fonts/MontserratSemiBold-italic.fntdata"/><Relationship Id="rId13" Type="http://schemas.openxmlformats.org/officeDocument/2006/relationships/slide" Target="slides/slide8.xml"/><Relationship Id="rId57" Type="http://schemas.openxmlformats.org/officeDocument/2006/relationships/font" Target="fonts/JosefinSlabSemiBold-bold.fntdata"/><Relationship Id="rId12" Type="http://schemas.openxmlformats.org/officeDocument/2006/relationships/slide" Target="slides/slide7.xml"/><Relationship Id="rId56" Type="http://schemas.openxmlformats.org/officeDocument/2006/relationships/font" Target="fonts/JosefinSlabSemiBold-regular.fntdata"/><Relationship Id="rId15" Type="http://schemas.openxmlformats.org/officeDocument/2006/relationships/slide" Target="slides/slide10.xml"/><Relationship Id="rId59" Type="http://schemas.openxmlformats.org/officeDocument/2006/relationships/font" Target="fonts/JosefinSlabSemiBold-boldItalic.fntdata"/><Relationship Id="rId14" Type="http://schemas.openxmlformats.org/officeDocument/2006/relationships/slide" Target="slides/slide9.xml"/><Relationship Id="rId58" Type="http://schemas.openxmlformats.org/officeDocument/2006/relationships/font" Target="fonts/JosefinSlabSemiBold-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fc76c3bfba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fc76c3bfba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3de7457949_0_2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3" name="Google Shape;283;g3de7457949_0_2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3de7457949_0_2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6" name="Google Shape;296;g3de7457949_0_2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fc69f0b305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8" name="Google Shape;308;gfc69f0b305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103b2354d41_1_3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103b2354d41_1_3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103b2354d41_1_1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6" name="Google Shape;326;g103b2354d41_1_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105c088a17b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3" name="Google Shape;333;g105c088a17b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sz="1200">
                <a:solidFill>
                  <a:schemeClr val="dk1"/>
                </a:solidFill>
                <a:highlight>
                  <a:schemeClr val="lt1"/>
                </a:highlight>
                <a:latin typeface="Courier New"/>
                <a:ea typeface="Courier New"/>
                <a:cs typeface="Courier New"/>
                <a:sym typeface="Courier New"/>
              </a:rPr>
              <a:t>4.1.1 The system shall allow users to host a “collaborative session”</a:t>
            </a:r>
            <a:endParaRPr sz="1200">
              <a:solidFill>
                <a:schemeClr val="dk1"/>
              </a:solidFill>
              <a:highlight>
                <a:schemeClr val="lt1"/>
              </a:highlight>
              <a:latin typeface="Courier New"/>
              <a:ea typeface="Courier New"/>
              <a:cs typeface="Courier New"/>
              <a:sym typeface="Courier New"/>
            </a:endParaRPr>
          </a:p>
          <a:p>
            <a:pPr indent="0" lvl="0" marL="0" rtl="0" algn="l">
              <a:spcBef>
                <a:spcPts val="0"/>
              </a:spcBef>
              <a:spcAft>
                <a:spcPts val="0"/>
              </a:spcAft>
              <a:buNone/>
            </a:pPr>
            <a:r>
              <a:rPr lang="es" sz="1200">
                <a:solidFill>
                  <a:schemeClr val="dk1"/>
                </a:solidFill>
                <a:highlight>
                  <a:schemeClr val="lt1"/>
                </a:highlight>
                <a:latin typeface="Courier New"/>
                <a:ea typeface="Courier New"/>
                <a:cs typeface="Courier New"/>
                <a:sym typeface="Courier New"/>
              </a:rPr>
              <a:t>4.1.2.  The system shall provide tools for markup onto 2D/3D Solar System terrain in varying sizes and colors.</a:t>
            </a:r>
            <a:endParaRPr sz="1200">
              <a:solidFill>
                <a:schemeClr val="dk1"/>
              </a:solidFill>
              <a:highlight>
                <a:schemeClr val="lt1"/>
              </a:highlight>
              <a:latin typeface="Courier New"/>
              <a:ea typeface="Courier New"/>
              <a:cs typeface="Courier New"/>
              <a:sym typeface="Courier New"/>
            </a:endParaRPr>
          </a:p>
          <a:p>
            <a:pPr indent="0" lvl="0" marL="0" rtl="0" algn="l">
              <a:spcBef>
                <a:spcPts val="0"/>
              </a:spcBef>
              <a:spcAft>
                <a:spcPts val="0"/>
              </a:spcAft>
              <a:buNone/>
            </a:pPr>
            <a:r>
              <a:rPr lang="es" sz="1200">
                <a:solidFill>
                  <a:schemeClr val="dk1"/>
                </a:solidFill>
                <a:highlight>
                  <a:schemeClr val="lt1"/>
                </a:highlight>
                <a:latin typeface="Courier New"/>
                <a:ea typeface="Courier New"/>
                <a:cs typeface="Courier New"/>
                <a:sym typeface="Courier New"/>
              </a:rPr>
              <a:t>4.1.3 The system shall allow users to create interactive navigation waypoints on 2D/3D  Solar System terrain. </a:t>
            </a:r>
            <a:endParaRPr sz="1200">
              <a:solidFill>
                <a:schemeClr val="dk1"/>
              </a:solidFill>
              <a:highlight>
                <a:schemeClr val="lt1"/>
              </a:highlight>
              <a:latin typeface="Courier New"/>
              <a:ea typeface="Courier New"/>
              <a:cs typeface="Courier New"/>
              <a:sym typeface="Courier New"/>
            </a:endParaRPr>
          </a:p>
          <a:p>
            <a:pPr indent="0" lvl="0" marL="0" rtl="0" algn="l">
              <a:spcBef>
                <a:spcPts val="0"/>
              </a:spcBef>
              <a:spcAft>
                <a:spcPts val="0"/>
              </a:spcAft>
              <a:buNone/>
            </a:pPr>
            <a:r>
              <a:rPr lang="es" sz="1200">
                <a:solidFill>
                  <a:schemeClr val="dk1"/>
                </a:solidFill>
                <a:highlight>
                  <a:schemeClr val="lt1"/>
                </a:highlight>
                <a:latin typeface="Courier New"/>
                <a:ea typeface="Courier New"/>
                <a:cs typeface="Courier New"/>
                <a:sym typeface="Courier New"/>
              </a:rPr>
              <a:t>4.1.4  The system shall provide administrative powers to a session’s host.  </a:t>
            </a:r>
            <a:endParaRPr sz="1200">
              <a:solidFill>
                <a:schemeClr val="dk1"/>
              </a:solidFill>
              <a:highlight>
                <a:schemeClr val="lt1"/>
              </a:highlight>
              <a:latin typeface="Courier New"/>
              <a:ea typeface="Courier New"/>
              <a:cs typeface="Courier New"/>
              <a:sym typeface="Courier New"/>
            </a:endParaRPr>
          </a:p>
          <a:p>
            <a:pPr indent="0" lvl="0" marL="0" rtl="0" algn="l">
              <a:spcBef>
                <a:spcPts val="0"/>
              </a:spcBef>
              <a:spcAft>
                <a:spcPts val="0"/>
              </a:spcAft>
              <a:buNone/>
            </a:pPr>
            <a:r>
              <a:rPr lang="es" sz="1200">
                <a:solidFill>
                  <a:schemeClr val="dk1"/>
                </a:solidFill>
                <a:highlight>
                  <a:schemeClr val="lt1"/>
                </a:highlight>
                <a:latin typeface="Courier New"/>
                <a:ea typeface="Courier New"/>
                <a:cs typeface="Courier New"/>
                <a:sym typeface="Courier New"/>
              </a:rPr>
              <a:t>4.1.5 The system shall allow users to create multiple “SST states” (See Section 1.4)  within a session. </a:t>
            </a:r>
            <a:endParaRPr sz="1200">
              <a:solidFill>
                <a:schemeClr val="dk1"/>
              </a:solidFill>
              <a:highlight>
                <a:schemeClr val="lt1"/>
              </a:highlight>
              <a:latin typeface="Courier New"/>
              <a:ea typeface="Courier New"/>
              <a:cs typeface="Courier New"/>
              <a:sym typeface="Courier New"/>
            </a:endParaRPr>
          </a:p>
          <a:p>
            <a:pPr indent="-304800" lvl="0" marL="0" marR="76200" rtl="0" algn="l">
              <a:lnSpc>
                <a:spcPct val="115000"/>
              </a:lnSpc>
              <a:spcBef>
                <a:spcPts val="500"/>
              </a:spcBef>
              <a:spcAft>
                <a:spcPts val="0"/>
              </a:spcAft>
              <a:buClr>
                <a:schemeClr val="dk1"/>
              </a:buClr>
              <a:buSzPts val="1200"/>
              <a:buAutoNum type="arabicPeriod"/>
            </a:pPr>
            <a:r>
              <a:rPr lang="es" sz="1200">
                <a:solidFill>
                  <a:schemeClr val="dk1"/>
                </a:solidFill>
                <a:highlight>
                  <a:schemeClr val="lt1"/>
                </a:highlight>
                <a:latin typeface="Courier New"/>
                <a:ea typeface="Courier New"/>
                <a:cs typeface="Courier New"/>
                <a:sym typeface="Courier New"/>
              </a:rPr>
              <a:t>4.1.6 The system shall allow users to save their current “SST state”.</a:t>
            </a:r>
            <a:endParaRPr sz="1200">
              <a:solidFill>
                <a:schemeClr val="dk1"/>
              </a:solidFill>
              <a:highlight>
                <a:schemeClr val="lt1"/>
              </a:highlight>
              <a:latin typeface="Courier New"/>
              <a:ea typeface="Courier New"/>
              <a:cs typeface="Courier New"/>
              <a:sym typeface="Courier New"/>
            </a:endParaRPr>
          </a:p>
          <a:p>
            <a:pPr indent="0" lvl="0" marL="0" rtl="0" algn="l">
              <a:spcBef>
                <a:spcPts val="0"/>
              </a:spcBef>
              <a:spcAft>
                <a:spcPts val="0"/>
              </a:spcAft>
              <a:buNone/>
            </a:pPr>
            <a:r>
              <a:t/>
            </a:r>
            <a:endParaRPr>
              <a:highlight>
                <a:schemeClr val="lt1"/>
              </a:highlight>
            </a:endParaRPr>
          </a:p>
          <a:p>
            <a:pPr indent="0" lvl="0" marL="0" rtl="0" algn="l">
              <a:spcBef>
                <a:spcPts val="0"/>
              </a:spcBef>
              <a:spcAft>
                <a:spcPts val="0"/>
              </a:spcAft>
              <a:buNone/>
            </a:pPr>
            <a:r>
              <a:t/>
            </a:r>
            <a:endParaRPr>
              <a:highlight>
                <a:schemeClr val="lt1"/>
              </a:highlight>
            </a:endParaRPr>
          </a:p>
          <a:p>
            <a:pPr indent="0" lvl="0" marL="0" rtl="0" algn="l">
              <a:spcBef>
                <a:spcPts val="0"/>
              </a:spcBef>
              <a:spcAft>
                <a:spcPts val="0"/>
              </a:spcAft>
              <a:buNone/>
            </a:pPr>
            <a:r>
              <a:rPr lang="es">
                <a:highlight>
                  <a:schemeClr val="lt1"/>
                </a:highlight>
              </a:rPr>
              <a:t>Don’t forget to mention that most of the visual examples are taken from last years prototype.</a:t>
            </a:r>
            <a:endParaRPr>
              <a:highlight>
                <a:schemeClr val="lt1"/>
              </a:highlight>
            </a:endParaRPr>
          </a:p>
          <a:p>
            <a:pPr indent="0" lvl="0" marL="0" rtl="0" algn="l">
              <a:spcBef>
                <a:spcPts val="0"/>
              </a:spcBef>
              <a:spcAft>
                <a:spcPts val="0"/>
              </a:spcAft>
              <a:buNone/>
            </a:pPr>
            <a:r>
              <a:t/>
            </a:r>
            <a:endParaRPr>
              <a:highlight>
                <a:schemeClr val="lt1"/>
              </a:highlight>
            </a:endParaRPr>
          </a:p>
          <a:p>
            <a:pPr indent="0" lvl="0" marL="0" rtl="0" algn="l">
              <a:spcBef>
                <a:spcPts val="0"/>
              </a:spcBef>
              <a:spcAft>
                <a:spcPts val="0"/>
              </a:spcAft>
              <a:buNone/>
            </a:pPr>
            <a:r>
              <a:rPr lang="es">
                <a:highlight>
                  <a:schemeClr val="lt1"/>
                </a:highlight>
              </a:rPr>
              <a:t>2d/3d annotations </a:t>
            </a:r>
            <a:endParaRPr>
              <a:highlight>
                <a:schemeClr val="lt1"/>
              </a:highlight>
            </a:endParaRPr>
          </a:p>
          <a:p>
            <a:pPr indent="0" lvl="0" marL="0" rtl="0" algn="l">
              <a:spcBef>
                <a:spcPts val="0"/>
              </a:spcBef>
              <a:spcAft>
                <a:spcPts val="0"/>
              </a:spcAft>
              <a:buNone/>
            </a:pPr>
            <a:r>
              <a:rPr lang="es">
                <a:highlight>
                  <a:schemeClr val="lt1"/>
                </a:highlight>
              </a:rPr>
              <a:t>collaborative session</a:t>
            </a:r>
            <a:endParaRPr>
              <a:highlight>
                <a:schemeClr val="lt1"/>
              </a:highlight>
            </a:endParaRPr>
          </a:p>
          <a:p>
            <a:pPr indent="0" lvl="0" marL="0" rtl="0" algn="l">
              <a:spcBef>
                <a:spcPts val="0"/>
              </a:spcBef>
              <a:spcAft>
                <a:spcPts val="0"/>
              </a:spcAft>
              <a:buNone/>
            </a:pPr>
            <a:r>
              <a:t/>
            </a:r>
            <a:endParaRPr>
              <a:highlight>
                <a:schemeClr val="lt1"/>
              </a:highlight>
            </a:endParaRPr>
          </a:p>
          <a:p>
            <a:pPr indent="0" lvl="0" marL="0" rtl="0" algn="l">
              <a:spcBef>
                <a:spcPts val="0"/>
              </a:spcBef>
              <a:spcAft>
                <a:spcPts val="0"/>
              </a:spcAft>
              <a:buNone/>
            </a:pPr>
            <a:r>
              <a:t/>
            </a:r>
            <a:endParaRPr>
              <a:highlight>
                <a:schemeClr val="lt1"/>
              </a:highlight>
            </a:endParaRPr>
          </a:p>
          <a:p>
            <a:pPr indent="0" lvl="0" marL="0" rtl="0" algn="l">
              <a:spcBef>
                <a:spcPts val="0"/>
              </a:spcBef>
              <a:spcAft>
                <a:spcPts val="0"/>
              </a:spcAft>
              <a:buNone/>
            </a:pPr>
            <a:r>
              <a:t/>
            </a:r>
            <a:endParaRPr>
              <a:highlight>
                <a:schemeClr val="lt1"/>
              </a:highlight>
            </a:endParaRPr>
          </a:p>
          <a:p>
            <a:pPr indent="0" lvl="0" marL="0" rtl="0" algn="l">
              <a:spcBef>
                <a:spcPts val="0"/>
              </a:spcBef>
              <a:spcAft>
                <a:spcPts val="0"/>
              </a:spcAft>
              <a:buNone/>
            </a:pPr>
            <a:r>
              <a:t/>
            </a:r>
            <a:endParaRPr>
              <a:highlight>
                <a:schemeClr val="lt1"/>
              </a:highlight>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1052070e8e4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1" name="Google Shape;341;g1052070e8e4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1052070e8e4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3" name="Google Shape;353;g1052070e8e4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1052070e8e4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4" name="Google Shape;364;g1052070e8e4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4523b52df0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4523b52df0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105c088a17b_12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5" name="Google Shape;375;g105c088a17b_12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talk about waypoints requirement</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105c088a17b_12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8" name="Google Shape;388;g105c088a17b_12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talk about states requirement</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103b2354d41_1_5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6" name="Google Shape;396;g103b2354d41_1_5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fc76c3bfba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9" name="Google Shape;409;gfc76c3bfba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g104611fc01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7" name="Google Shape;417;g104611fc01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g103b2354d4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5" name="Google Shape;425;g103b2354d4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Talk about how our immediate next </a:t>
            </a:r>
            <a:r>
              <a:rPr lang="es"/>
              <a:t>steps is to work on ui features, we have</a:t>
            </a:r>
            <a:r>
              <a:rPr lang="es"/>
              <a:t> split our group into 5 teams of two to work on first ui features for our first sprint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103b2354d41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8" name="Google Shape;438;g103b2354d41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Talk about how our immediate next steps is to work on ui features, we have split our group into 5 teams of two to work on first ui features for our first sprint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g10380a22995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8" name="Google Shape;448;g10380a22995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Key takeaways from our project:</a:t>
            </a:r>
            <a:endParaRPr/>
          </a:p>
          <a:p>
            <a:pPr indent="0" lvl="0" marL="0" rtl="0" algn="l">
              <a:spcBef>
                <a:spcPts val="0"/>
              </a:spcBef>
              <a:spcAft>
                <a:spcPts val="0"/>
              </a:spcAft>
              <a:buNone/>
            </a:pPr>
            <a:r>
              <a:rPr lang="es"/>
              <a:t>talk about use cases of the project, </a:t>
            </a:r>
            <a:endParaRPr/>
          </a:p>
          <a:p>
            <a:pPr indent="0" lvl="0" marL="0" rtl="0" algn="l">
              <a:spcBef>
                <a:spcPts val="0"/>
              </a:spcBef>
              <a:spcAft>
                <a:spcPts val="0"/>
              </a:spcAft>
              <a:buNone/>
            </a:pPr>
            <a:r>
              <a:rPr lang="es"/>
              <a:t>talk about how we had to focus on waterfall methodology this term to </a:t>
            </a:r>
            <a:r>
              <a:rPr lang="es"/>
              <a:t>finish</a:t>
            </a:r>
            <a:r>
              <a:rPr lang="es"/>
              <a:t> a majority of our </a:t>
            </a:r>
            <a:r>
              <a:rPr lang="es"/>
              <a:t>documentation</a:t>
            </a:r>
            <a:r>
              <a:rPr lang="es"/>
              <a:t> that was needed for this semester, </a:t>
            </a:r>
            <a:endParaRPr/>
          </a:p>
          <a:p>
            <a:pPr indent="0" lvl="0" marL="0" rtl="0" algn="l">
              <a:spcBef>
                <a:spcPts val="0"/>
              </a:spcBef>
              <a:spcAft>
                <a:spcPts val="0"/>
              </a:spcAft>
              <a:buNone/>
            </a:pPr>
            <a:r>
              <a:rPr lang="es"/>
              <a:t>then transitioning to an agile methodology, talk about our next steps integrating all the features of the prototype into the current system that can integrate with the jpl website. Also talk about </a:t>
            </a:r>
            <a:r>
              <a:rPr lang="es"/>
              <a:t>continuously</a:t>
            </a:r>
            <a:r>
              <a:rPr lang="es"/>
              <a:t> updating documentation since we will be in agile where requirements can change rapidly. Then conclude with what our project goal is again</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3de7457949_0_7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6" name="Google Shape;456;g3de7457949_0_7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g3de7457949_0_7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5" name="Google Shape;465;g3de7457949_0_7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3de7457949_0_2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3de7457949_0_2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3de7457949_0_2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3de7457949_0_2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103ac28f37d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103ac28f37d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10221c019f6_1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10221c019f6_1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103b2354d41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103b2354d41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104d9b1a12c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4" name="Google Shape;254;g104d9b1a12c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add pictures or text here</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1052070e8e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1052070e8e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1516500" y="1001050"/>
            <a:ext cx="6809100" cy="3141600"/>
          </a:xfrm>
          <a:prstGeom prst="rect">
            <a:avLst/>
          </a:prstGeom>
        </p:spPr>
        <p:txBody>
          <a:bodyPr anchorCtr="0" anchor="ctr" bIns="91425" lIns="91425" spcFirstLastPara="1" rIns="91425" wrap="square" tIns="91425">
            <a:noAutofit/>
          </a:bodyPr>
          <a:lstStyle>
            <a:lvl1pPr lvl="0" rtl="0">
              <a:spcBef>
                <a:spcPts val="0"/>
              </a:spcBef>
              <a:spcAft>
                <a:spcPts val="0"/>
              </a:spcAft>
              <a:buClr>
                <a:srgbClr val="252525"/>
              </a:buClr>
              <a:buSzPts val="4600"/>
              <a:buNone/>
              <a:defRPr sz="4600">
                <a:solidFill>
                  <a:srgbClr val="252525"/>
                </a:solidFill>
              </a:defRPr>
            </a:lvl1pPr>
            <a:lvl2pPr lvl="1" rtl="0" algn="ctr">
              <a:spcBef>
                <a:spcPts val="0"/>
              </a:spcBef>
              <a:spcAft>
                <a:spcPts val="0"/>
              </a:spcAft>
              <a:buClr>
                <a:srgbClr val="434343"/>
              </a:buClr>
              <a:buSzPts val="4800"/>
              <a:buNone/>
              <a:defRPr sz="4800">
                <a:solidFill>
                  <a:srgbClr val="434343"/>
                </a:solidFill>
              </a:defRPr>
            </a:lvl2pPr>
            <a:lvl3pPr lvl="2" rtl="0" algn="ctr">
              <a:spcBef>
                <a:spcPts val="0"/>
              </a:spcBef>
              <a:spcAft>
                <a:spcPts val="0"/>
              </a:spcAft>
              <a:buClr>
                <a:srgbClr val="434343"/>
              </a:buClr>
              <a:buSzPts val="4800"/>
              <a:buNone/>
              <a:defRPr sz="4800">
                <a:solidFill>
                  <a:srgbClr val="434343"/>
                </a:solidFill>
              </a:defRPr>
            </a:lvl3pPr>
            <a:lvl4pPr lvl="3" rtl="0" algn="ctr">
              <a:spcBef>
                <a:spcPts val="0"/>
              </a:spcBef>
              <a:spcAft>
                <a:spcPts val="0"/>
              </a:spcAft>
              <a:buClr>
                <a:srgbClr val="434343"/>
              </a:buClr>
              <a:buSzPts val="4800"/>
              <a:buNone/>
              <a:defRPr sz="4800">
                <a:solidFill>
                  <a:srgbClr val="434343"/>
                </a:solidFill>
              </a:defRPr>
            </a:lvl4pPr>
            <a:lvl5pPr lvl="4" rtl="0" algn="ctr">
              <a:spcBef>
                <a:spcPts val="0"/>
              </a:spcBef>
              <a:spcAft>
                <a:spcPts val="0"/>
              </a:spcAft>
              <a:buClr>
                <a:srgbClr val="434343"/>
              </a:buClr>
              <a:buSzPts val="4800"/>
              <a:buNone/>
              <a:defRPr sz="4800">
                <a:solidFill>
                  <a:srgbClr val="434343"/>
                </a:solidFill>
              </a:defRPr>
            </a:lvl5pPr>
            <a:lvl6pPr lvl="5" rtl="0" algn="ctr">
              <a:spcBef>
                <a:spcPts val="0"/>
              </a:spcBef>
              <a:spcAft>
                <a:spcPts val="0"/>
              </a:spcAft>
              <a:buClr>
                <a:srgbClr val="434343"/>
              </a:buClr>
              <a:buSzPts val="4800"/>
              <a:buNone/>
              <a:defRPr sz="4800">
                <a:solidFill>
                  <a:srgbClr val="434343"/>
                </a:solidFill>
              </a:defRPr>
            </a:lvl6pPr>
            <a:lvl7pPr lvl="6" rtl="0" algn="ctr">
              <a:spcBef>
                <a:spcPts val="0"/>
              </a:spcBef>
              <a:spcAft>
                <a:spcPts val="0"/>
              </a:spcAft>
              <a:buClr>
                <a:srgbClr val="434343"/>
              </a:buClr>
              <a:buSzPts val="4800"/>
              <a:buNone/>
              <a:defRPr sz="4800">
                <a:solidFill>
                  <a:srgbClr val="434343"/>
                </a:solidFill>
              </a:defRPr>
            </a:lvl7pPr>
            <a:lvl8pPr lvl="7" rtl="0" algn="ctr">
              <a:spcBef>
                <a:spcPts val="0"/>
              </a:spcBef>
              <a:spcAft>
                <a:spcPts val="0"/>
              </a:spcAft>
              <a:buClr>
                <a:srgbClr val="434343"/>
              </a:buClr>
              <a:buSzPts val="4800"/>
              <a:buNone/>
              <a:defRPr sz="4800">
                <a:solidFill>
                  <a:srgbClr val="434343"/>
                </a:solidFill>
              </a:defRPr>
            </a:lvl8pPr>
            <a:lvl9pPr lvl="8" rtl="0" algn="ctr">
              <a:spcBef>
                <a:spcPts val="0"/>
              </a:spcBef>
              <a:spcAft>
                <a:spcPts val="0"/>
              </a:spcAft>
              <a:buClr>
                <a:srgbClr val="434343"/>
              </a:buClr>
              <a:buSzPts val="4800"/>
              <a:buNone/>
              <a:defRPr sz="4800">
                <a:solidFill>
                  <a:srgbClr val="434343"/>
                </a:solidFill>
              </a:defRPr>
            </a:lvl9pPr>
          </a:lstStyle>
          <a:p/>
        </p:txBody>
      </p:sp>
      <p:sp>
        <p:nvSpPr>
          <p:cNvPr id="11" name="Google Shape;11;p2"/>
          <p:cNvSpPr/>
          <p:nvPr/>
        </p:nvSpPr>
        <p:spPr>
          <a:xfrm rot="-5400000">
            <a:off x="-1173125" y="2799675"/>
            <a:ext cx="4615200" cy="92400"/>
          </a:xfrm>
          <a:prstGeom prst="rect">
            <a:avLst/>
          </a:prstGeom>
          <a:solidFill>
            <a:srgbClr val="0043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txBox="1"/>
          <p:nvPr>
            <p:ph idx="1" type="subTitle"/>
          </p:nvPr>
        </p:nvSpPr>
        <p:spPr>
          <a:xfrm rot="-5400000">
            <a:off x="-1772935" y="1844264"/>
            <a:ext cx="4950600" cy="578100"/>
          </a:xfrm>
          <a:prstGeom prst="rect">
            <a:avLst/>
          </a:prstGeom>
        </p:spPr>
        <p:txBody>
          <a:bodyPr anchorCtr="0" anchor="b" bIns="91425" lIns="91425" spcFirstLastPara="1" rIns="91425" wrap="square" tIns="91425">
            <a:noAutofit/>
          </a:bodyPr>
          <a:lstStyle>
            <a:lvl1pPr lvl="0" rtl="0">
              <a:spcBef>
                <a:spcPts val="0"/>
              </a:spcBef>
              <a:spcAft>
                <a:spcPts val="0"/>
              </a:spcAft>
              <a:buNone/>
              <a:defRPr sz="1200">
                <a:solidFill>
                  <a:srgbClr val="666666"/>
                </a:solidFill>
                <a:latin typeface="Spectral Light"/>
                <a:ea typeface="Spectral Light"/>
                <a:cs typeface="Spectral Light"/>
                <a:sym typeface="Spectral Light"/>
              </a:defRPr>
            </a:lvl1pPr>
            <a:lvl2pPr lvl="1" rtl="0">
              <a:spcBef>
                <a:spcPts val="0"/>
              </a:spcBef>
              <a:spcAft>
                <a:spcPts val="0"/>
              </a:spcAft>
              <a:buNone/>
              <a:defRPr sz="1200">
                <a:solidFill>
                  <a:srgbClr val="666666"/>
                </a:solidFill>
                <a:latin typeface="Spectral Light"/>
                <a:ea typeface="Spectral Light"/>
                <a:cs typeface="Spectral Light"/>
                <a:sym typeface="Spectral Light"/>
              </a:defRPr>
            </a:lvl2pPr>
            <a:lvl3pPr lvl="2" rtl="0">
              <a:spcBef>
                <a:spcPts val="0"/>
              </a:spcBef>
              <a:spcAft>
                <a:spcPts val="0"/>
              </a:spcAft>
              <a:buNone/>
              <a:defRPr sz="1200">
                <a:solidFill>
                  <a:srgbClr val="666666"/>
                </a:solidFill>
                <a:latin typeface="Spectral Light"/>
                <a:ea typeface="Spectral Light"/>
                <a:cs typeface="Spectral Light"/>
                <a:sym typeface="Spectral Light"/>
              </a:defRPr>
            </a:lvl3pPr>
            <a:lvl4pPr lvl="3" rtl="0">
              <a:spcBef>
                <a:spcPts val="0"/>
              </a:spcBef>
              <a:spcAft>
                <a:spcPts val="0"/>
              </a:spcAft>
              <a:buNone/>
              <a:defRPr sz="1200">
                <a:solidFill>
                  <a:srgbClr val="666666"/>
                </a:solidFill>
                <a:latin typeface="Spectral Light"/>
                <a:ea typeface="Spectral Light"/>
                <a:cs typeface="Spectral Light"/>
                <a:sym typeface="Spectral Light"/>
              </a:defRPr>
            </a:lvl4pPr>
            <a:lvl5pPr lvl="4" rtl="0">
              <a:spcBef>
                <a:spcPts val="0"/>
              </a:spcBef>
              <a:spcAft>
                <a:spcPts val="0"/>
              </a:spcAft>
              <a:buNone/>
              <a:defRPr sz="1200">
                <a:solidFill>
                  <a:srgbClr val="666666"/>
                </a:solidFill>
                <a:latin typeface="Spectral Light"/>
                <a:ea typeface="Spectral Light"/>
                <a:cs typeface="Spectral Light"/>
                <a:sym typeface="Spectral Light"/>
              </a:defRPr>
            </a:lvl5pPr>
            <a:lvl6pPr lvl="5" rtl="0">
              <a:spcBef>
                <a:spcPts val="0"/>
              </a:spcBef>
              <a:spcAft>
                <a:spcPts val="0"/>
              </a:spcAft>
              <a:buNone/>
              <a:defRPr sz="1200">
                <a:solidFill>
                  <a:srgbClr val="666666"/>
                </a:solidFill>
                <a:latin typeface="Spectral Light"/>
                <a:ea typeface="Spectral Light"/>
                <a:cs typeface="Spectral Light"/>
                <a:sym typeface="Spectral Light"/>
              </a:defRPr>
            </a:lvl6pPr>
            <a:lvl7pPr lvl="6" rtl="0">
              <a:spcBef>
                <a:spcPts val="0"/>
              </a:spcBef>
              <a:spcAft>
                <a:spcPts val="0"/>
              </a:spcAft>
              <a:buNone/>
              <a:defRPr sz="1200">
                <a:solidFill>
                  <a:srgbClr val="666666"/>
                </a:solidFill>
                <a:latin typeface="Spectral Light"/>
                <a:ea typeface="Spectral Light"/>
                <a:cs typeface="Spectral Light"/>
                <a:sym typeface="Spectral Light"/>
              </a:defRPr>
            </a:lvl7pPr>
            <a:lvl8pPr lvl="7" rtl="0">
              <a:spcBef>
                <a:spcPts val="0"/>
              </a:spcBef>
              <a:spcAft>
                <a:spcPts val="0"/>
              </a:spcAft>
              <a:buNone/>
              <a:defRPr sz="1200">
                <a:solidFill>
                  <a:srgbClr val="666666"/>
                </a:solidFill>
                <a:latin typeface="Spectral Light"/>
                <a:ea typeface="Spectral Light"/>
                <a:cs typeface="Spectral Light"/>
                <a:sym typeface="Spectral Light"/>
              </a:defRPr>
            </a:lvl8pPr>
            <a:lvl9pPr lvl="8" rtl="0">
              <a:spcBef>
                <a:spcPts val="0"/>
              </a:spcBef>
              <a:spcAft>
                <a:spcPts val="0"/>
              </a:spcAft>
              <a:buNone/>
              <a:defRPr sz="1200">
                <a:solidFill>
                  <a:srgbClr val="666666"/>
                </a:solidFill>
                <a:latin typeface="Spectral Light"/>
                <a:ea typeface="Spectral Light"/>
                <a:cs typeface="Spectral Light"/>
                <a:sym typeface="Spectral Light"/>
              </a:defRPr>
            </a:lvl9pPr>
          </a:lstStyle>
          <a:p/>
        </p:txBody>
      </p:sp>
      <p:sp>
        <p:nvSpPr>
          <p:cNvPr id="13" name="Google Shape;13;p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lgn="r">
              <a:buNone/>
              <a:defRPr sz="1300">
                <a:solidFill>
                  <a:srgbClr val="666666"/>
                </a:solidFill>
                <a:latin typeface="Spectral Light"/>
                <a:ea typeface="Spectral Light"/>
                <a:cs typeface="Spectral Light"/>
                <a:sym typeface="Spectral Light"/>
              </a:defRPr>
            </a:lvl1pPr>
            <a:lvl2pPr lvl="1" algn="r">
              <a:buNone/>
              <a:defRPr sz="1300">
                <a:solidFill>
                  <a:srgbClr val="666666"/>
                </a:solidFill>
                <a:latin typeface="Spectral Light"/>
                <a:ea typeface="Spectral Light"/>
                <a:cs typeface="Spectral Light"/>
                <a:sym typeface="Spectral Light"/>
              </a:defRPr>
            </a:lvl2pPr>
            <a:lvl3pPr lvl="2" algn="r">
              <a:buNone/>
              <a:defRPr sz="1300">
                <a:solidFill>
                  <a:srgbClr val="666666"/>
                </a:solidFill>
                <a:latin typeface="Spectral Light"/>
                <a:ea typeface="Spectral Light"/>
                <a:cs typeface="Spectral Light"/>
                <a:sym typeface="Spectral Light"/>
              </a:defRPr>
            </a:lvl3pPr>
            <a:lvl4pPr lvl="3" algn="r">
              <a:buNone/>
              <a:defRPr sz="1300">
                <a:solidFill>
                  <a:srgbClr val="666666"/>
                </a:solidFill>
                <a:latin typeface="Spectral Light"/>
                <a:ea typeface="Spectral Light"/>
                <a:cs typeface="Spectral Light"/>
                <a:sym typeface="Spectral Light"/>
              </a:defRPr>
            </a:lvl4pPr>
            <a:lvl5pPr lvl="4" algn="r">
              <a:buNone/>
              <a:defRPr sz="1300">
                <a:solidFill>
                  <a:srgbClr val="666666"/>
                </a:solidFill>
                <a:latin typeface="Spectral Light"/>
                <a:ea typeface="Spectral Light"/>
                <a:cs typeface="Spectral Light"/>
                <a:sym typeface="Spectral Light"/>
              </a:defRPr>
            </a:lvl5pPr>
            <a:lvl6pPr lvl="5" algn="r">
              <a:buNone/>
              <a:defRPr sz="1300">
                <a:solidFill>
                  <a:srgbClr val="666666"/>
                </a:solidFill>
                <a:latin typeface="Spectral Light"/>
                <a:ea typeface="Spectral Light"/>
                <a:cs typeface="Spectral Light"/>
                <a:sym typeface="Spectral Light"/>
              </a:defRPr>
            </a:lvl6pPr>
            <a:lvl7pPr lvl="6" algn="r">
              <a:buNone/>
              <a:defRPr sz="1300">
                <a:solidFill>
                  <a:srgbClr val="666666"/>
                </a:solidFill>
                <a:latin typeface="Spectral Light"/>
                <a:ea typeface="Spectral Light"/>
                <a:cs typeface="Spectral Light"/>
                <a:sym typeface="Spectral Light"/>
              </a:defRPr>
            </a:lvl7pPr>
            <a:lvl8pPr lvl="7" algn="r">
              <a:buNone/>
              <a:defRPr sz="1300">
                <a:solidFill>
                  <a:srgbClr val="666666"/>
                </a:solidFill>
                <a:latin typeface="Spectral Light"/>
                <a:ea typeface="Spectral Light"/>
                <a:cs typeface="Spectral Light"/>
                <a:sym typeface="Spectral Light"/>
              </a:defRPr>
            </a:lvl8pPr>
            <a:lvl9pPr lvl="8" algn="r">
              <a:buNone/>
              <a:defRPr sz="1300">
                <a:solidFill>
                  <a:srgbClr val="666666"/>
                </a:solidFill>
                <a:latin typeface="Spectral Light"/>
                <a:ea typeface="Spectral Light"/>
                <a:cs typeface="Spectral Light"/>
                <a:sym typeface="Spectral Light"/>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2 columns slide" type="twoColTx">
  <p:cSld name="TITLE_AND_TWO_COLUMNS">
    <p:spTree>
      <p:nvGrpSpPr>
        <p:cNvPr id="56" name="Shape 56"/>
        <p:cNvGrpSpPr/>
        <p:nvPr/>
      </p:nvGrpSpPr>
      <p:grpSpPr>
        <a:xfrm>
          <a:off x="0" y="0"/>
          <a:ext cx="0" cy="0"/>
          <a:chOff x="0" y="0"/>
          <a:chExt cx="0" cy="0"/>
        </a:xfrm>
      </p:grpSpPr>
      <p:sp>
        <p:nvSpPr>
          <p:cNvPr id="57" name="Google Shape;57;p11"/>
          <p:cNvSpPr txBox="1"/>
          <p:nvPr>
            <p:ph type="title"/>
          </p:nvPr>
        </p:nvSpPr>
        <p:spPr>
          <a:xfrm>
            <a:off x="726100" y="115475"/>
            <a:ext cx="3528000" cy="951900"/>
          </a:xfrm>
          <a:prstGeom prst="rect">
            <a:avLst/>
          </a:prstGeom>
        </p:spPr>
        <p:txBody>
          <a:bodyPr anchorCtr="0" anchor="b" bIns="91425" lIns="91425" spcFirstLastPara="1" rIns="91425" wrap="square" tIns="91425">
            <a:noAutofit/>
          </a:bodyPr>
          <a:lstStyle>
            <a:lvl1pPr lvl="0">
              <a:spcBef>
                <a:spcPts val="0"/>
              </a:spcBef>
              <a:spcAft>
                <a:spcPts val="0"/>
              </a:spcAft>
              <a:buClr>
                <a:srgbClr val="202020"/>
              </a:buClr>
              <a:buSzPts val="2400"/>
              <a:buNone/>
              <a:defRPr sz="2400">
                <a:solidFill>
                  <a:srgbClr val="202020"/>
                </a:solidFill>
              </a:defRPr>
            </a:lvl1pPr>
            <a:lvl2pPr lvl="1">
              <a:spcBef>
                <a:spcPts val="0"/>
              </a:spcBef>
              <a:spcAft>
                <a:spcPts val="0"/>
              </a:spcAft>
              <a:buClr>
                <a:srgbClr val="EFD67E"/>
              </a:buClr>
              <a:buSzPts val="3300"/>
              <a:buNone/>
              <a:defRPr sz="3300">
                <a:solidFill>
                  <a:srgbClr val="EFD67E"/>
                </a:solidFill>
              </a:defRPr>
            </a:lvl2pPr>
            <a:lvl3pPr lvl="2">
              <a:spcBef>
                <a:spcPts val="0"/>
              </a:spcBef>
              <a:spcAft>
                <a:spcPts val="0"/>
              </a:spcAft>
              <a:buClr>
                <a:srgbClr val="EFD67E"/>
              </a:buClr>
              <a:buSzPts val="3300"/>
              <a:buNone/>
              <a:defRPr sz="3300">
                <a:solidFill>
                  <a:srgbClr val="EFD67E"/>
                </a:solidFill>
              </a:defRPr>
            </a:lvl3pPr>
            <a:lvl4pPr lvl="3">
              <a:spcBef>
                <a:spcPts val="0"/>
              </a:spcBef>
              <a:spcAft>
                <a:spcPts val="0"/>
              </a:spcAft>
              <a:buClr>
                <a:srgbClr val="EFD67E"/>
              </a:buClr>
              <a:buSzPts val="3300"/>
              <a:buNone/>
              <a:defRPr sz="3300">
                <a:solidFill>
                  <a:srgbClr val="EFD67E"/>
                </a:solidFill>
              </a:defRPr>
            </a:lvl4pPr>
            <a:lvl5pPr lvl="4">
              <a:spcBef>
                <a:spcPts val="0"/>
              </a:spcBef>
              <a:spcAft>
                <a:spcPts val="0"/>
              </a:spcAft>
              <a:buClr>
                <a:srgbClr val="EFD67E"/>
              </a:buClr>
              <a:buSzPts val="3300"/>
              <a:buNone/>
              <a:defRPr sz="3300">
                <a:solidFill>
                  <a:srgbClr val="EFD67E"/>
                </a:solidFill>
              </a:defRPr>
            </a:lvl5pPr>
            <a:lvl6pPr lvl="5">
              <a:spcBef>
                <a:spcPts val="0"/>
              </a:spcBef>
              <a:spcAft>
                <a:spcPts val="0"/>
              </a:spcAft>
              <a:buClr>
                <a:srgbClr val="EFD67E"/>
              </a:buClr>
              <a:buSzPts val="3300"/>
              <a:buNone/>
              <a:defRPr sz="3300">
                <a:solidFill>
                  <a:srgbClr val="EFD67E"/>
                </a:solidFill>
              </a:defRPr>
            </a:lvl6pPr>
            <a:lvl7pPr lvl="6">
              <a:spcBef>
                <a:spcPts val="0"/>
              </a:spcBef>
              <a:spcAft>
                <a:spcPts val="0"/>
              </a:spcAft>
              <a:buClr>
                <a:srgbClr val="EFD67E"/>
              </a:buClr>
              <a:buSzPts val="3300"/>
              <a:buNone/>
              <a:defRPr sz="3300">
                <a:solidFill>
                  <a:srgbClr val="EFD67E"/>
                </a:solidFill>
              </a:defRPr>
            </a:lvl7pPr>
            <a:lvl8pPr lvl="7">
              <a:spcBef>
                <a:spcPts val="0"/>
              </a:spcBef>
              <a:spcAft>
                <a:spcPts val="0"/>
              </a:spcAft>
              <a:buClr>
                <a:srgbClr val="EFD67E"/>
              </a:buClr>
              <a:buSzPts val="3300"/>
              <a:buNone/>
              <a:defRPr sz="3300">
                <a:solidFill>
                  <a:srgbClr val="EFD67E"/>
                </a:solidFill>
              </a:defRPr>
            </a:lvl8pPr>
            <a:lvl9pPr lvl="8">
              <a:spcBef>
                <a:spcPts val="0"/>
              </a:spcBef>
              <a:spcAft>
                <a:spcPts val="0"/>
              </a:spcAft>
              <a:buClr>
                <a:srgbClr val="EFD67E"/>
              </a:buClr>
              <a:buSzPts val="3300"/>
              <a:buNone/>
              <a:defRPr sz="3300">
                <a:solidFill>
                  <a:srgbClr val="EFD67E"/>
                </a:solidFill>
              </a:defRPr>
            </a:lvl9pPr>
          </a:lstStyle>
          <a:p/>
        </p:txBody>
      </p:sp>
      <p:sp>
        <p:nvSpPr>
          <p:cNvPr id="58" name="Google Shape;58;p11"/>
          <p:cNvSpPr txBox="1"/>
          <p:nvPr>
            <p:ph idx="12" type="sldNum"/>
          </p:nvPr>
        </p:nvSpPr>
        <p:spPr>
          <a:xfrm>
            <a:off x="8548658" y="4663217"/>
            <a:ext cx="548700" cy="393600"/>
          </a:xfrm>
          <a:prstGeom prst="rect">
            <a:avLst/>
          </a:prstGeom>
        </p:spPr>
        <p:txBody>
          <a:bodyPr anchorCtr="0" anchor="ctr" bIns="91425" lIns="91425" spcFirstLastPara="1" rIns="91425" wrap="square" tIns="91425">
            <a:noAutofit/>
          </a:bodyPr>
          <a:lstStyle>
            <a:lvl1pPr lvl="0" rtl="0">
              <a:buNone/>
              <a:defRPr sz="1200">
                <a:latin typeface="Arvo"/>
                <a:ea typeface="Arvo"/>
                <a:cs typeface="Arvo"/>
                <a:sym typeface="Arvo"/>
              </a:defRPr>
            </a:lvl1pPr>
            <a:lvl2pPr lvl="1" rtl="0">
              <a:buNone/>
              <a:defRPr sz="1200">
                <a:latin typeface="Arvo"/>
                <a:ea typeface="Arvo"/>
                <a:cs typeface="Arvo"/>
                <a:sym typeface="Arvo"/>
              </a:defRPr>
            </a:lvl2pPr>
            <a:lvl3pPr lvl="2" rtl="0">
              <a:buNone/>
              <a:defRPr sz="1200">
                <a:latin typeface="Arvo"/>
                <a:ea typeface="Arvo"/>
                <a:cs typeface="Arvo"/>
                <a:sym typeface="Arvo"/>
              </a:defRPr>
            </a:lvl3pPr>
            <a:lvl4pPr lvl="3" rtl="0">
              <a:buNone/>
              <a:defRPr sz="1200">
                <a:latin typeface="Arvo"/>
                <a:ea typeface="Arvo"/>
                <a:cs typeface="Arvo"/>
                <a:sym typeface="Arvo"/>
              </a:defRPr>
            </a:lvl4pPr>
            <a:lvl5pPr lvl="4" rtl="0">
              <a:buNone/>
              <a:defRPr sz="1200">
                <a:latin typeface="Arvo"/>
                <a:ea typeface="Arvo"/>
                <a:cs typeface="Arvo"/>
                <a:sym typeface="Arvo"/>
              </a:defRPr>
            </a:lvl5pPr>
            <a:lvl6pPr lvl="5" rtl="0">
              <a:buNone/>
              <a:defRPr sz="1200">
                <a:latin typeface="Arvo"/>
                <a:ea typeface="Arvo"/>
                <a:cs typeface="Arvo"/>
                <a:sym typeface="Arvo"/>
              </a:defRPr>
            </a:lvl6pPr>
            <a:lvl7pPr lvl="6" rtl="0">
              <a:buNone/>
              <a:defRPr sz="1200">
                <a:latin typeface="Arvo"/>
                <a:ea typeface="Arvo"/>
                <a:cs typeface="Arvo"/>
                <a:sym typeface="Arvo"/>
              </a:defRPr>
            </a:lvl7pPr>
            <a:lvl8pPr lvl="7" rtl="0">
              <a:buNone/>
              <a:defRPr sz="1200">
                <a:latin typeface="Arvo"/>
                <a:ea typeface="Arvo"/>
                <a:cs typeface="Arvo"/>
                <a:sym typeface="Arvo"/>
              </a:defRPr>
            </a:lvl8pPr>
            <a:lvl9pPr lvl="8" rtl="0">
              <a:buNone/>
              <a:defRPr sz="1200">
                <a:latin typeface="Arvo"/>
                <a:ea typeface="Arvo"/>
                <a:cs typeface="Arvo"/>
                <a:sym typeface="Arvo"/>
              </a:defRPr>
            </a:lvl9pPr>
          </a:lstStyle>
          <a:p>
            <a:pPr indent="0" lvl="0" marL="0" rtl="0" algn="l">
              <a:spcBef>
                <a:spcPts val="0"/>
              </a:spcBef>
              <a:spcAft>
                <a:spcPts val="0"/>
              </a:spcAft>
              <a:buNone/>
            </a:pPr>
            <a:fld id="{00000000-1234-1234-1234-123412341234}" type="slidenum">
              <a:rPr lang="es"/>
              <a:t>‹#›</a:t>
            </a:fld>
            <a:endParaRPr/>
          </a:p>
        </p:txBody>
      </p:sp>
      <p:sp>
        <p:nvSpPr>
          <p:cNvPr id="59" name="Google Shape;59;p11"/>
          <p:cNvSpPr/>
          <p:nvPr/>
        </p:nvSpPr>
        <p:spPr>
          <a:xfrm rot="-5400000">
            <a:off x="-164762" y="1977325"/>
            <a:ext cx="1874100" cy="92400"/>
          </a:xfrm>
          <a:prstGeom prst="rect">
            <a:avLst/>
          </a:prstGeom>
          <a:solidFill>
            <a:srgbClr val="0043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11"/>
          <p:cNvSpPr/>
          <p:nvPr/>
        </p:nvSpPr>
        <p:spPr>
          <a:xfrm rot="-5400000">
            <a:off x="3988138" y="1977325"/>
            <a:ext cx="1874100" cy="92400"/>
          </a:xfrm>
          <a:prstGeom prst="rect">
            <a:avLst/>
          </a:prstGeom>
          <a:solidFill>
            <a:srgbClr val="0043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11"/>
          <p:cNvSpPr txBox="1"/>
          <p:nvPr>
            <p:ph idx="1" type="subTitle"/>
          </p:nvPr>
        </p:nvSpPr>
        <p:spPr>
          <a:xfrm>
            <a:off x="1105337" y="625796"/>
            <a:ext cx="3399300" cy="1093800"/>
          </a:xfrm>
          <a:prstGeom prst="rect">
            <a:avLst/>
          </a:prstGeom>
        </p:spPr>
        <p:txBody>
          <a:bodyPr anchorCtr="0" anchor="b" bIns="91425" lIns="91425" spcFirstLastPara="1" rIns="91425" wrap="square" tIns="91425">
            <a:noAutofit/>
          </a:bodyPr>
          <a:lstStyle>
            <a:lvl1pPr lvl="0" rtl="0">
              <a:spcBef>
                <a:spcPts val="0"/>
              </a:spcBef>
              <a:spcAft>
                <a:spcPts val="0"/>
              </a:spcAft>
              <a:buNone/>
              <a:defRPr b="1" sz="1700">
                <a:solidFill>
                  <a:srgbClr val="252525"/>
                </a:solidFill>
                <a:latin typeface="Montserrat"/>
                <a:ea typeface="Montserrat"/>
                <a:cs typeface="Montserrat"/>
                <a:sym typeface="Montserrat"/>
              </a:defRPr>
            </a:lvl1pPr>
            <a:lvl2pPr lvl="1" rtl="0" algn="r">
              <a:spcBef>
                <a:spcPts val="0"/>
              </a:spcBef>
              <a:spcAft>
                <a:spcPts val="0"/>
              </a:spcAft>
              <a:buNone/>
              <a:defRPr sz="1700">
                <a:solidFill>
                  <a:srgbClr val="252525"/>
                </a:solidFill>
                <a:latin typeface="Montserrat SemiBold"/>
                <a:ea typeface="Montserrat SemiBold"/>
                <a:cs typeface="Montserrat SemiBold"/>
                <a:sym typeface="Montserrat SemiBold"/>
              </a:defRPr>
            </a:lvl2pPr>
            <a:lvl3pPr lvl="2" rtl="0" algn="r">
              <a:spcBef>
                <a:spcPts val="0"/>
              </a:spcBef>
              <a:spcAft>
                <a:spcPts val="0"/>
              </a:spcAft>
              <a:buNone/>
              <a:defRPr sz="1700">
                <a:solidFill>
                  <a:srgbClr val="252525"/>
                </a:solidFill>
                <a:latin typeface="Montserrat SemiBold"/>
                <a:ea typeface="Montserrat SemiBold"/>
                <a:cs typeface="Montserrat SemiBold"/>
                <a:sym typeface="Montserrat SemiBold"/>
              </a:defRPr>
            </a:lvl3pPr>
            <a:lvl4pPr lvl="3" rtl="0" algn="r">
              <a:spcBef>
                <a:spcPts val="0"/>
              </a:spcBef>
              <a:spcAft>
                <a:spcPts val="0"/>
              </a:spcAft>
              <a:buNone/>
              <a:defRPr sz="1700">
                <a:solidFill>
                  <a:srgbClr val="252525"/>
                </a:solidFill>
                <a:latin typeface="Montserrat SemiBold"/>
                <a:ea typeface="Montserrat SemiBold"/>
                <a:cs typeface="Montserrat SemiBold"/>
                <a:sym typeface="Montserrat SemiBold"/>
              </a:defRPr>
            </a:lvl4pPr>
            <a:lvl5pPr lvl="4" rtl="0" algn="r">
              <a:spcBef>
                <a:spcPts val="0"/>
              </a:spcBef>
              <a:spcAft>
                <a:spcPts val="0"/>
              </a:spcAft>
              <a:buNone/>
              <a:defRPr sz="1700">
                <a:solidFill>
                  <a:srgbClr val="252525"/>
                </a:solidFill>
                <a:latin typeface="Montserrat SemiBold"/>
                <a:ea typeface="Montserrat SemiBold"/>
                <a:cs typeface="Montserrat SemiBold"/>
                <a:sym typeface="Montserrat SemiBold"/>
              </a:defRPr>
            </a:lvl5pPr>
            <a:lvl6pPr lvl="5" rtl="0" algn="r">
              <a:spcBef>
                <a:spcPts val="0"/>
              </a:spcBef>
              <a:spcAft>
                <a:spcPts val="0"/>
              </a:spcAft>
              <a:buNone/>
              <a:defRPr sz="1700">
                <a:solidFill>
                  <a:srgbClr val="252525"/>
                </a:solidFill>
                <a:latin typeface="Montserrat SemiBold"/>
                <a:ea typeface="Montserrat SemiBold"/>
                <a:cs typeface="Montserrat SemiBold"/>
                <a:sym typeface="Montserrat SemiBold"/>
              </a:defRPr>
            </a:lvl6pPr>
            <a:lvl7pPr lvl="6" rtl="0" algn="r">
              <a:spcBef>
                <a:spcPts val="0"/>
              </a:spcBef>
              <a:spcAft>
                <a:spcPts val="0"/>
              </a:spcAft>
              <a:buNone/>
              <a:defRPr sz="1700">
                <a:solidFill>
                  <a:srgbClr val="252525"/>
                </a:solidFill>
                <a:latin typeface="Montserrat SemiBold"/>
                <a:ea typeface="Montserrat SemiBold"/>
                <a:cs typeface="Montserrat SemiBold"/>
                <a:sym typeface="Montserrat SemiBold"/>
              </a:defRPr>
            </a:lvl7pPr>
            <a:lvl8pPr lvl="7" rtl="0" algn="r">
              <a:spcBef>
                <a:spcPts val="0"/>
              </a:spcBef>
              <a:spcAft>
                <a:spcPts val="0"/>
              </a:spcAft>
              <a:buNone/>
              <a:defRPr sz="1700">
                <a:solidFill>
                  <a:srgbClr val="252525"/>
                </a:solidFill>
                <a:latin typeface="Montserrat SemiBold"/>
                <a:ea typeface="Montserrat SemiBold"/>
                <a:cs typeface="Montserrat SemiBold"/>
                <a:sym typeface="Montserrat SemiBold"/>
              </a:defRPr>
            </a:lvl8pPr>
            <a:lvl9pPr lvl="8" rtl="0" algn="r">
              <a:spcBef>
                <a:spcPts val="0"/>
              </a:spcBef>
              <a:spcAft>
                <a:spcPts val="0"/>
              </a:spcAft>
              <a:buNone/>
              <a:defRPr sz="1700">
                <a:solidFill>
                  <a:srgbClr val="252525"/>
                </a:solidFill>
                <a:latin typeface="Montserrat SemiBold"/>
                <a:ea typeface="Montserrat SemiBold"/>
                <a:cs typeface="Montserrat SemiBold"/>
                <a:sym typeface="Montserrat SemiBold"/>
              </a:defRPr>
            </a:lvl9pPr>
          </a:lstStyle>
          <a:p/>
        </p:txBody>
      </p:sp>
      <p:sp>
        <p:nvSpPr>
          <p:cNvPr id="62" name="Google Shape;62;p11"/>
          <p:cNvSpPr txBox="1"/>
          <p:nvPr>
            <p:ph idx="2" type="subTitle"/>
          </p:nvPr>
        </p:nvSpPr>
        <p:spPr>
          <a:xfrm>
            <a:off x="1105325" y="1715675"/>
            <a:ext cx="3399300" cy="10665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200">
                <a:latin typeface="Spectral Light"/>
                <a:ea typeface="Spectral Light"/>
                <a:cs typeface="Spectral Light"/>
                <a:sym typeface="Spectral Light"/>
              </a:defRPr>
            </a:lvl1pPr>
            <a:lvl2pPr lvl="1" rtl="0">
              <a:spcBef>
                <a:spcPts val="0"/>
              </a:spcBef>
              <a:spcAft>
                <a:spcPts val="0"/>
              </a:spcAft>
              <a:buNone/>
              <a:defRPr>
                <a:solidFill>
                  <a:srgbClr val="252525"/>
                </a:solidFill>
                <a:latin typeface="Spectral Light"/>
                <a:ea typeface="Spectral Light"/>
                <a:cs typeface="Spectral Light"/>
                <a:sym typeface="Spectral Light"/>
              </a:defRPr>
            </a:lvl2pPr>
            <a:lvl3pPr lvl="2" rtl="0">
              <a:spcBef>
                <a:spcPts val="0"/>
              </a:spcBef>
              <a:spcAft>
                <a:spcPts val="0"/>
              </a:spcAft>
              <a:buNone/>
              <a:defRPr>
                <a:solidFill>
                  <a:srgbClr val="252525"/>
                </a:solidFill>
                <a:latin typeface="Spectral Light"/>
                <a:ea typeface="Spectral Light"/>
                <a:cs typeface="Spectral Light"/>
                <a:sym typeface="Spectral Light"/>
              </a:defRPr>
            </a:lvl3pPr>
            <a:lvl4pPr lvl="3" rtl="0">
              <a:spcBef>
                <a:spcPts val="0"/>
              </a:spcBef>
              <a:spcAft>
                <a:spcPts val="0"/>
              </a:spcAft>
              <a:buNone/>
              <a:defRPr>
                <a:solidFill>
                  <a:srgbClr val="252525"/>
                </a:solidFill>
                <a:latin typeface="Spectral Light"/>
                <a:ea typeface="Spectral Light"/>
                <a:cs typeface="Spectral Light"/>
                <a:sym typeface="Spectral Light"/>
              </a:defRPr>
            </a:lvl4pPr>
            <a:lvl5pPr lvl="4" rtl="0">
              <a:spcBef>
                <a:spcPts val="0"/>
              </a:spcBef>
              <a:spcAft>
                <a:spcPts val="0"/>
              </a:spcAft>
              <a:buNone/>
              <a:defRPr>
                <a:solidFill>
                  <a:srgbClr val="252525"/>
                </a:solidFill>
                <a:latin typeface="Spectral Light"/>
                <a:ea typeface="Spectral Light"/>
                <a:cs typeface="Spectral Light"/>
                <a:sym typeface="Spectral Light"/>
              </a:defRPr>
            </a:lvl5pPr>
            <a:lvl6pPr lvl="5" rtl="0">
              <a:spcBef>
                <a:spcPts val="0"/>
              </a:spcBef>
              <a:spcAft>
                <a:spcPts val="0"/>
              </a:spcAft>
              <a:buNone/>
              <a:defRPr>
                <a:solidFill>
                  <a:srgbClr val="252525"/>
                </a:solidFill>
                <a:latin typeface="Spectral Light"/>
                <a:ea typeface="Spectral Light"/>
                <a:cs typeface="Spectral Light"/>
                <a:sym typeface="Spectral Light"/>
              </a:defRPr>
            </a:lvl6pPr>
            <a:lvl7pPr lvl="6" rtl="0">
              <a:spcBef>
                <a:spcPts val="0"/>
              </a:spcBef>
              <a:spcAft>
                <a:spcPts val="0"/>
              </a:spcAft>
              <a:buNone/>
              <a:defRPr>
                <a:solidFill>
                  <a:srgbClr val="252525"/>
                </a:solidFill>
                <a:latin typeface="Spectral Light"/>
                <a:ea typeface="Spectral Light"/>
                <a:cs typeface="Spectral Light"/>
                <a:sym typeface="Spectral Light"/>
              </a:defRPr>
            </a:lvl7pPr>
            <a:lvl8pPr lvl="7" rtl="0">
              <a:spcBef>
                <a:spcPts val="0"/>
              </a:spcBef>
              <a:spcAft>
                <a:spcPts val="0"/>
              </a:spcAft>
              <a:buNone/>
              <a:defRPr>
                <a:solidFill>
                  <a:srgbClr val="252525"/>
                </a:solidFill>
                <a:latin typeface="Spectral Light"/>
                <a:ea typeface="Spectral Light"/>
                <a:cs typeface="Spectral Light"/>
                <a:sym typeface="Spectral Light"/>
              </a:defRPr>
            </a:lvl8pPr>
            <a:lvl9pPr lvl="8" rtl="0">
              <a:spcBef>
                <a:spcPts val="0"/>
              </a:spcBef>
              <a:spcAft>
                <a:spcPts val="0"/>
              </a:spcAft>
              <a:buNone/>
              <a:defRPr>
                <a:solidFill>
                  <a:srgbClr val="252525"/>
                </a:solidFill>
                <a:latin typeface="Spectral Light"/>
                <a:ea typeface="Spectral Light"/>
                <a:cs typeface="Spectral Light"/>
                <a:sym typeface="Spectral Light"/>
              </a:defRPr>
            </a:lvl9pPr>
          </a:lstStyle>
          <a:p/>
        </p:txBody>
      </p:sp>
      <p:sp>
        <p:nvSpPr>
          <p:cNvPr id="63" name="Google Shape;63;p11"/>
          <p:cNvSpPr txBox="1"/>
          <p:nvPr>
            <p:ph idx="3" type="subTitle"/>
          </p:nvPr>
        </p:nvSpPr>
        <p:spPr>
          <a:xfrm>
            <a:off x="5247791" y="625796"/>
            <a:ext cx="3399300" cy="1093800"/>
          </a:xfrm>
          <a:prstGeom prst="rect">
            <a:avLst/>
          </a:prstGeom>
        </p:spPr>
        <p:txBody>
          <a:bodyPr anchorCtr="0" anchor="b" bIns="91425" lIns="91425" spcFirstLastPara="1" rIns="91425" wrap="square" tIns="91425">
            <a:noAutofit/>
          </a:bodyPr>
          <a:lstStyle>
            <a:lvl1pPr lvl="0" rtl="0">
              <a:spcBef>
                <a:spcPts val="0"/>
              </a:spcBef>
              <a:spcAft>
                <a:spcPts val="0"/>
              </a:spcAft>
              <a:buNone/>
              <a:defRPr b="1" sz="1700">
                <a:solidFill>
                  <a:srgbClr val="252525"/>
                </a:solidFill>
                <a:latin typeface="Montserrat"/>
                <a:ea typeface="Montserrat"/>
                <a:cs typeface="Montserrat"/>
                <a:sym typeface="Montserrat"/>
              </a:defRPr>
            </a:lvl1pPr>
            <a:lvl2pPr lvl="1" rtl="0" algn="r">
              <a:spcBef>
                <a:spcPts val="0"/>
              </a:spcBef>
              <a:spcAft>
                <a:spcPts val="0"/>
              </a:spcAft>
              <a:buNone/>
              <a:defRPr sz="1700">
                <a:solidFill>
                  <a:srgbClr val="252525"/>
                </a:solidFill>
                <a:latin typeface="Montserrat SemiBold"/>
                <a:ea typeface="Montserrat SemiBold"/>
                <a:cs typeface="Montserrat SemiBold"/>
                <a:sym typeface="Montserrat SemiBold"/>
              </a:defRPr>
            </a:lvl2pPr>
            <a:lvl3pPr lvl="2" rtl="0" algn="r">
              <a:spcBef>
                <a:spcPts val="0"/>
              </a:spcBef>
              <a:spcAft>
                <a:spcPts val="0"/>
              </a:spcAft>
              <a:buNone/>
              <a:defRPr sz="1700">
                <a:solidFill>
                  <a:srgbClr val="252525"/>
                </a:solidFill>
                <a:latin typeface="Montserrat SemiBold"/>
                <a:ea typeface="Montserrat SemiBold"/>
                <a:cs typeface="Montserrat SemiBold"/>
                <a:sym typeface="Montserrat SemiBold"/>
              </a:defRPr>
            </a:lvl3pPr>
            <a:lvl4pPr lvl="3" rtl="0" algn="r">
              <a:spcBef>
                <a:spcPts val="0"/>
              </a:spcBef>
              <a:spcAft>
                <a:spcPts val="0"/>
              </a:spcAft>
              <a:buNone/>
              <a:defRPr sz="1700">
                <a:solidFill>
                  <a:srgbClr val="252525"/>
                </a:solidFill>
                <a:latin typeface="Montserrat SemiBold"/>
                <a:ea typeface="Montserrat SemiBold"/>
                <a:cs typeface="Montserrat SemiBold"/>
                <a:sym typeface="Montserrat SemiBold"/>
              </a:defRPr>
            </a:lvl4pPr>
            <a:lvl5pPr lvl="4" rtl="0" algn="r">
              <a:spcBef>
                <a:spcPts val="0"/>
              </a:spcBef>
              <a:spcAft>
                <a:spcPts val="0"/>
              </a:spcAft>
              <a:buNone/>
              <a:defRPr sz="1700">
                <a:solidFill>
                  <a:srgbClr val="252525"/>
                </a:solidFill>
                <a:latin typeface="Montserrat SemiBold"/>
                <a:ea typeface="Montserrat SemiBold"/>
                <a:cs typeface="Montserrat SemiBold"/>
                <a:sym typeface="Montserrat SemiBold"/>
              </a:defRPr>
            </a:lvl5pPr>
            <a:lvl6pPr lvl="5" rtl="0" algn="r">
              <a:spcBef>
                <a:spcPts val="0"/>
              </a:spcBef>
              <a:spcAft>
                <a:spcPts val="0"/>
              </a:spcAft>
              <a:buNone/>
              <a:defRPr sz="1700">
                <a:solidFill>
                  <a:srgbClr val="252525"/>
                </a:solidFill>
                <a:latin typeface="Montserrat SemiBold"/>
                <a:ea typeface="Montserrat SemiBold"/>
                <a:cs typeface="Montserrat SemiBold"/>
                <a:sym typeface="Montserrat SemiBold"/>
              </a:defRPr>
            </a:lvl6pPr>
            <a:lvl7pPr lvl="6" rtl="0" algn="r">
              <a:spcBef>
                <a:spcPts val="0"/>
              </a:spcBef>
              <a:spcAft>
                <a:spcPts val="0"/>
              </a:spcAft>
              <a:buNone/>
              <a:defRPr sz="1700">
                <a:solidFill>
                  <a:srgbClr val="252525"/>
                </a:solidFill>
                <a:latin typeface="Montserrat SemiBold"/>
                <a:ea typeface="Montserrat SemiBold"/>
                <a:cs typeface="Montserrat SemiBold"/>
                <a:sym typeface="Montserrat SemiBold"/>
              </a:defRPr>
            </a:lvl7pPr>
            <a:lvl8pPr lvl="7" rtl="0" algn="r">
              <a:spcBef>
                <a:spcPts val="0"/>
              </a:spcBef>
              <a:spcAft>
                <a:spcPts val="0"/>
              </a:spcAft>
              <a:buNone/>
              <a:defRPr sz="1700">
                <a:solidFill>
                  <a:srgbClr val="252525"/>
                </a:solidFill>
                <a:latin typeface="Montserrat SemiBold"/>
                <a:ea typeface="Montserrat SemiBold"/>
                <a:cs typeface="Montserrat SemiBold"/>
                <a:sym typeface="Montserrat SemiBold"/>
              </a:defRPr>
            </a:lvl8pPr>
            <a:lvl9pPr lvl="8" rtl="0" algn="r">
              <a:spcBef>
                <a:spcPts val="0"/>
              </a:spcBef>
              <a:spcAft>
                <a:spcPts val="0"/>
              </a:spcAft>
              <a:buNone/>
              <a:defRPr sz="1700">
                <a:solidFill>
                  <a:srgbClr val="252525"/>
                </a:solidFill>
                <a:latin typeface="Montserrat SemiBold"/>
                <a:ea typeface="Montserrat SemiBold"/>
                <a:cs typeface="Montserrat SemiBold"/>
                <a:sym typeface="Montserrat SemiBold"/>
              </a:defRPr>
            </a:lvl9pPr>
          </a:lstStyle>
          <a:p/>
        </p:txBody>
      </p:sp>
      <p:sp>
        <p:nvSpPr>
          <p:cNvPr id="64" name="Google Shape;64;p11"/>
          <p:cNvSpPr txBox="1"/>
          <p:nvPr>
            <p:ph idx="4" type="subTitle"/>
          </p:nvPr>
        </p:nvSpPr>
        <p:spPr>
          <a:xfrm>
            <a:off x="5247800" y="1715675"/>
            <a:ext cx="3399300" cy="10665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200">
                <a:latin typeface="Spectral Light"/>
                <a:ea typeface="Spectral Light"/>
                <a:cs typeface="Spectral Light"/>
                <a:sym typeface="Spectral Light"/>
              </a:defRPr>
            </a:lvl1pPr>
            <a:lvl2pPr lvl="1" rtl="0">
              <a:spcBef>
                <a:spcPts val="0"/>
              </a:spcBef>
              <a:spcAft>
                <a:spcPts val="0"/>
              </a:spcAft>
              <a:buNone/>
              <a:defRPr>
                <a:solidFill>
                  <a:srgbClr val="252525"/>
                </a:solidFill>
                <a:latin typeface="Spectral Light"/>
                <a:ea typeface="Spectral Light"/>
                <a:cs typeface="Spectral Light"/>
                <a:sym typeface="Spectral Light"/>
              </a:defRPr>
            </a:lvl2pPr>
            <a:lvl3pPr lvl="2" rtl="0">
              <a:spcBef>
                <a:spcPts val="0"/>
              </a:spcBef>
              <a:spcAft>
                <a:spcPts val="0"/>
              </a:spcAft>
              <a:buNone/>
              <a:defRPr>
                <a:solidFill>
                  <a:srgbClr val="252525"/>
                </a:solidFill>
                <a:latin typeface="Spectral Light"/>
                <a:ea typeface="Spectral Light"/>
                <a:cs typeface="Spectral Light"/>
                <a:sym typeface="Spectral Light"/>
              </a:defRPr>
            </a:lvl3pPr>
            <a:lvl4pPr lvl="3" rtl="0">
              <a:spcBef>
                <a:spcPts val="0"/>
              </a:spcBef>
              <a:spcAft>
                <a:spcPts val="0"/>
              </a:spcAft>
              <a:buNone/>
              <a:defRPr>
                <a:solidFill>
                  <a:srgbClr val="252525"/>
                </a:solidFill>
                <a:latin typeface="Spectral Light"/>
                <a:ea typeface="Spectral Light"/>
                <a:cs typeface="Spectral Light"/>
                <a:sym typeface="Spectral Light"/>
              </a:defRPr>
            </a:lvl4pPr>
            <a:lvl5pPr lvl="4" rtl="0">
              <a:spcBef>
                <a:spcPts val="0"/>
              </a:spcBef>
              <a:spcAft>
                <a:spcPts val="0"/>
              </a:spcAft>
              <a:buNone/>
              <a:defRPr>
                <a:solidFill>
                  <a:srgbClr val="252525"/>
                </a:solidFill>
                <a:latin typeface="Spectral Light"/>
                <a:ea typeface="Spectral Light"/>
                <a:cs typeface="Spectral Light"/>
                <a:sym typeface="Spectral Light"/>
              </a:defRPr>
            </a:lvl5pPr>
            <a:lvl6pPr lvl="5" rtl="0">
              <a:spcBef>
                <a:spcPts val="0"/>
              </a:spcBef>
              <a:spcAft>
                <a:spcPts val="0"/>
              </a:spcAft>
              <a:buNone/>
              <a:defRPr>
                <a:solidFill>
                  <a:srgbClr val="252525"/>
                </a:solidFill>
                <a:latin typeface="Spectral Light"/>
                <a:ea typeface="Spectral Light"/>
                <a:cs typeface="Spectral Light"/>
                <a:sym typeface="Spectral Light"/>
              </a:defRPr>
            </a:lvl6pPr>
            <a:lvl7pPr lvl="6" rtl="0">
              <a:spcBef>
                <a:spcPts val="0"/>
              </a:spcBef>
              <a:spcAft>
                <a:spcPts val="0"/>
              </a:spcAft>
              <a:buNone/>
              <a:defRPr>
                <a:solidFill>
                  <a:srgbClr val="252525"/>
                </a:solidFill>
                <a:latin typeface="Spectral Light"/>
                <a:ea typeface="Spectral Light"/>
                <a:cs typeface="Spectral Light"/>
                <a:sym typeface="Spectral Light"/>
              </a:defRPr>
            </a:lvl7pPr>
            <a:lvl8pPr lvl="7" rtl="0">
              <a:spcBef>
                <a:spcPts val="0"/>
              </a:spcBef>
              <a:spcAft>
                <a:spcPts val="0"/>
              </a:spcAft>
              <a:buNone/>
              <a:defRPr>
                <a:solidFill>
                  <a:srgbClr val="252525"/>
                </a:solidFill>
                <a:latin typeface="Spectral Light"/>
                <a:ea typeface="Spectral Light"/>
                <a:cs typeface="Spectral Light"/>
                <a:sym typeface="Spectral Light"/>
              </a:defRPr>
            </a:lvl8pPr>
            <a:lvl9pPr lvl="8" rtl="0">
              <a:spcBef>
                <a:spcPts val="0"/>
              </a:spcBef>
              <a:spcAft>
                <a:spcPts val="0"/>
              </a:spcAft>
              <a:buNone/>
              <a:defRPr>
                <a:solidFill>
                  <a:srgbClr val="252525"/>
                </a:solidFill>
                <a:latin typeface="Spectral Light"/>
                <a:ea typeface="Spectral Light"/>
                <a:cs typeface="Spectral Light"/>
                <a:sym typeface="Spectral Light"/>
              </a:defRPr>
            </a:lvl9pPr>
          </a:lstStyle>
          <a:p/>
        </p:txBody>
      </p:sp>
      <p:sp>
        <p:nvSpPr>
          <p:cNvPr id="65" name="Google Shape;65;p11"/>
          <p:cNvSpPr/>
          <p:nvPr/>
        </p:nvSpPr>
        <p:spPr>
          <a:xfrm rot="10800000">
            <a:off x="6556325" y="4516800"/>
            <a:ext cx="2289600" cy="92400"/>
          </a:xfrm>
          <a:prstGeom prst="rect">
            <a:avLst/>
          </a:prstGeom>
          <a:solidFill>
            <a:srgbClr val="0043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0BBED"/>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6 columns slide 1">
  <p:cSld name="TITLE_AND_TWO_COLUMNS_2">
    <p:spTree>
      <p:nvGrpSpPr>
        <p:cNvPr id="66" name="Shape 66"/>
        <p:cNvGrpSpPr/>
        <p:nvPr/>
      </p:nvGrpSpPr>
      <p:grpSpPr>
        <a:xfrm>
          <a:off x="0" y="0"/>
          <a:ext cx="0" cy="0"/>
          <a:chOff x="0" y="0"/>
          <a:chExt cx="0" cy="0"/>
        </a:xfrm>
      </p:grpSpPr>
      <p:sp>
        <p:nvSpPr>
          <p:cNvPr id="67" name="Google Shape;67;p12"/>
          <p:cNvSpPr txBox="1"/>
          <p:nvPr>
            <p:ph type="title"/>
          </p:nvPr>
        </p:nvSpPr>
        <p:spPr>
          <a:xfrm>
            <a:off x="726100" y="-773300"/>
            <a:ext cx="5135100" cy="2170800"/>
          </a:xfrm>
          <a:prstGeom prst="rect">
            <a:avLst/>
          </a:prstGeom>
        </p:spPr>
        <p:txBody>
          <a:bodyPr anchorCtr="0" anchor="b" bIns="91425" lIns="91425" spcFirstLastPara="1" rIns="91425" wrap="square" tIns="91425">
            <a:noAutofit/>
          </a:bodyPr>
          <a:lstStyle>
            <a:lvl1pPr lvl="0" rtl="0">
              <a:spcBef>
                <a:spcPts val="0"/>
              </a:spcBef>
              <a:spcAft>
                <a:spcPts val="0"/>
              </a:spcAft>
              <a:buClr>
                <a:srgbClr val="202020"/>
              </a:buClr>
              <a:buSzPts val="2400"/>
              <a:buNone/>
              <a:defRPr sz="2400">
                <a:solidFill>
                  <a:srgbClr val="202020"/>
                </a:solidFill>
              </a:defRPr>
            </a:lvl1pPr>
            <a:lvl2pPr lvl="1" rtl="0">
              <a:spcBef>
                <a:spcPts val="0"/>
              </a:spcBef>
              <a:spcAft>
                <a:spcPts val="0"/>
              </a:spcAft>
              <a:buClr>
                <a:srgbClr val="EFD67E"/>
              </a:buClr>
              <a:buSzPts val="3300"/>
              <a:buNone/>
              <a:defRPr sz="3300">
                <a:solidFill>
                  <a:srgbClr val="EFD67E"/>
                </a:solidFill>
              </a:defRPr>
            </a:lvl2pPr>
            <a:lvl3pPr lvl="2" rtl="0">
              <a:spcBef>
                <a:spcPts val="0"/>
              </a:spcBef>
              <a:spcAft>
                <a:spcPts val="0"/>
              </a:spcAft>
              <a:buClr>
                <a:srgbClr val="EFD67E"/>
              </a:buClr>
              <a:buSzPts val="3300"/>
              <a:buNone/>
              <a:defRPr sz="3300">
                <a:solidFill>
                  <a:srgbClr val="EFD67E"/>
                </a:solidFill>
              </a:defRPr>
            </a:lvl3pPr>
            <a:lvl4pPr lvl="3" rtl="0">
              <a:spcBef>
                <a:spcPts val="0"/>
              </a:spcBef>
              <a:spcAft>
                <a:spcPts val="0"/>
              </a:spcAft>
              <a:buClr>
                <a:srgbClr val="EFD67E"/>
              </a:buClr>
              <a:buSzPts val="3300"/>
              <a:buNone/>
              <a:defRPr sz="3300">
                <a:solidFill>
                  <a:srgbClr val="EFD67E"/>
                </a:solidFill>
              </a:defRPr>
            </a:lvl4pPr>
            <a:lvl5pPr lvl="4" rtl="0">
              <a:spcBef>
                <a:spcPts val="0"/>
              </a:spcBef>
              <a:spcAft>
                <a:spcPts val="0"/>
              </a:spcAft>
              <a:buClr>
                <a:srgbClr val="EFD67E"/>
              </a:buClr>
              <a:buSzPts val="3300"/>
              <a:buNone/>
              <a:defRPr sz="3300">
                <a:solidFill>
                  <a:srgbClr val="EFD67E"/>
                </a:solidFill>
              </a:defRPr>
            </a:lvl5pPr>
            <a:lvl6pPr lvl="5" rtl="0">
              <a:spcBef>
                <a:spcPts val="0"/>
              </a:spcBef>
              <a:spcAft>
                <a:spcPts val="0"/>
              </a:spcAft>
              <a:buClr>
                <a:srgbClr val="EFD67E"/>
              </a:buClr>
              <a:buSzPts val="3300"/>
              <a:buNone/>
              <a:defRPr sz="3300">
                <a:solidFill>
                  <a:srgbClr val="EFD67E"/>
                </a:solidFill>
              </a:defRPr>
            </a:lvl6pPr>
            <a:lvl7pPr lvl="6" rtl="0">
              <a:spcBef>
                <a:spcPts val="0"/>
              </a:spcBef>
              <a:spcAft>
                <a:spcPts val="0"/>
              </a:spcAft>
              <a:buClr>
                <a:srgbClr val="EFD67E"/>
              </a:buClr>
              <a:buSzPts val="3300"/>
              <a:buNone/>
              <a:defRPr sz="3300">
                <a:solidFill>
                  <a:srgbClr val="EFD67E"/>
                </a:solidFill>
              </a:defRPr>
            </a:lvl7pPr>
            <a:lvl8pPr lvl="7" rtl="0">
              <a:spcBef>
                <a:spcPts val="0"/>
              </a:spcBef>
              <a:spcAft>
                <a:spcPts val="0"/>
              </a:spcAft>
              <a:buClr>
                <a:srgbClr val="EFD67E"/>
              </a:buClr>
              <a:buSzPts val="3300"/>
              <a:buNone/>
              <a:defRPr sz="3300">
                <a:solidFill>
                  <a:srgbClr val="EFD67E"/>
                </a:solidFill>
              </a:defRPr>
            </a:lvl8pPr>
            <a:lvl9pPr lvl="8" rtl="0">
              <a:spcBef>
                <a:spcPts val="0"/>
              </a:spcBef>
              <a:spcAft>
                <a:spcPts val="0"/>
              </a:spcAft>
              <a:buClr>
                <a:srgbClr val="EFD67E"/>
              </a:buClr>
              <a:buSzPts val="3300"/>
              <a:buNone/>
              <a:defRPr sz="3300">
                <a:solidFill>
                  <a:srgbClr val="EFD67E"/>
                </a:solidFill>
              </a:defRPr>
            </a:lvl9pPr>
          </a:lstStyle>
          <a:p/>
        </p:txBody>
      </p:sp>
      <p:sp>
        <p:nvSpPr>
          <p:cNvPr id="68" name="Google Shape;68;p12"/>
          <p:cNvSpPr txBox="1"/>
          <p:nvPr>
            <p:ph idx="12" type="sldNum"/>
          </p:nvPr>
        </p:nvSpPr>
        <p:spPr>
          <a:xfrm>
            <a:off x="8548658" y="4663217"/>
            <a:ext cx="548700" cy="393600"/>
          </a:xfrm>
          <a:prstGeom prst="rect">
            <a:avLst/>
          </a:prstGeom>
        </p:spPr>
        <p:txBody>
          <a:bodyPr anchorCtr="0" anchor="ctr" bIns="91425" lIns="91425" spcFirstLastPara="1" rIns="91425" wrap="square" tIns="91425">
            <a:noAutofit/>
          </a:bodyPr>
          <a:lstStyle>
            <a:lvl1pPr lvl="0" rtl="0">
              <a:buNone/>
              <a:defRPr sz="1200">
                <a:latin typeface="Arvo"/>
                <a:ea typeface="Arvo"/>
                <a:cs typeface="Arvo"/>
                <a:sym typeface="Arvo"/>
              </a:defRPr>
            </a:lvl1pPr>
            <a:lvl2pPr lvl="1" rtl="0">
              <a:buNone/>
              <a:defRPr sz="1200">
                <a:latin typeface="Arvo"/>
                <a:ea typeface="Arvo"/>
                <a:cs typeface="Arvo"/>
                <a:sym typeface="Arvo"/>
              </a:defRPr>
            </a:lvl2pPr>
            <a:lvl3pPr lvl="2" rtl="0">
              <a:buNone/>
              <a:defRPr sz="1200">
                <a:latin typeface="Arvo"/>
                <a:ea typeface="Arvo"/>
                <a:cs typeface="Arvo"/>
                <a:sym typeface="Arvo"/>
              </a:defRPr>
            </a:lvl3pPr>
            <a:lvl4pPr lvl="3" rtl="0">
              <a:buNone/>
              <a:defRPr sz="1200">
                <a:latin typeface="Arvo"/>
                <a:ea typeface="Arvo"/>
                <a:cs typeface="Arvo"/>
                <a:sym typeface="Arvo"/>
              </a:defRPr>
            </a:lvl4pPr>
            <a:lvl5pPr lvl="4" rtl="0">
              <a:buNone/>
              <a:defRPr sz="1200">
                <a:latin typeface="Arvo"/>
                <a:ea typeface="Arvo"/>
                <a:cs typeface="Arvo"/>
                <a:sym typeface="Arvo"/>
              </a:defRPr>
            </a:lvl5pPr>
            <a:lvl6pPr lvl="5" rtl="0">
              <a:buNone/>
              <a:defRPr sz="1200">
                <a:latin typeface="Arvo"/>
                <a:ea typeface="Arvo"/>
                <a:cs typeface="Arvo"/>
                <a:sym typeface="Arvo"/>
              </a:defRPr>
            </a:lvl6pPr>
            <a:lvl7pPr lvl="6" rtl="0">
              <a:buNone/>
              <a:defRPr sz="1200">
                <a:latin typeface="Arvo"/>
                <a:ea typeface="Arvo"/>
                <a:cs typeface="Arvo"/>
                <a:sym typeface="Arvo"/>
              </a:defRPr>
            </a:lvl7pPr>
            <a:lvl8pPr lvl="7" rtl="0">
              <a:buNone/>
              <a:defRPr sz="1200">
                <a:latin typeface="Arvo"/>
                <a:ea typeface="Arvo"/>
                <a:cs typeface="Arvo"/>
                <a:sym typeface="Arvo"/>
              </a:defRPr>
            </a:lvl8pPr>
            <a:lvl9pPr lvl="8" rtl="0">
              <a:buNone/>
              <a:defRPr sz="1200">
                <a:latin typeface="Arvo"/>
                <a:ea typeface="Arvo"/>
                <a:cs typeface="Arvo"/>
                <a:sym typeface="Arvo"/>
              </a:defRPr>
            </a:lvl9pPr>
          </a:lstStyle>
          <a:p>
            <a:pPr indent="0" lvl="0" marL="0" rtl="0" algn="l">
              <a:spcBef>
                <a:spcPts val="0"/>
              </a:spcBef>
              <a:spcAft>
                <a:spcPts val="0"/>
              </a:spcAft>
              <a:buNone/>
            </a:pPr>
            <a:fld id="{00000000-1234-1234-1234-123412341234}" type="slidenum">
              <a:rPr lang="es"/>
              <a:t>‹#›</a:t>
            </a:fld>
            <a:endParaRPr/>
          </a:p>
        </p:txBody>
      </p:sp>
      <p:sp>
        <p:nvSpPr>
          <p:cNvPr id="69" name="Google Shape;69;p12"/>
          <p:cNvSpPr/>
          <p:nvPr/>
        </p:nvSpPr>
        <p:spPr>
          <a:xfrm rot="-5400000">
            <a:off x="1681125" y="3021925"/>
            <a:ext cx="2965200" cy="92400"/>
          </a:xfrm>
          <a:prstGeom prst="rect">
            <a:avLst/>
          </a:prstGeom>
          <a:solidFill>
            <a:srgbClr val="0043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12"/>
          <p:cNvSpPr/>
          <p:nvPr/>
        </p:nvSpPr>
        <p:spPr>
          <a:xfrm rot="-5400000">
            <a:off x="4301550" y="3021925"/>
            <a:ext cx="2965200" cy="92400"/>
          </a:xfrm>
          <a:prstGeom prst="rect">
            <a:avLst/>
          </a:prstGeom>
          <a:solidFill>
            <a:srgbClr val="0043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12"/>
          <p:cNvSpPr/>
          <p:nvPr/>
        </p:nvSpPr>
        <p:spPr>
          <a:xfrm rot="-5400000">
            <a:off x="6921975" y="3021925"/>
            <a:ext cx="2965200" cy="92400"/>
          </a:xfrm>
          <a:prstGeom prst="rect">
            <a:avLst/>
          </a:prstGeom>
          <a:solidFill>
            <a:srgbClr val="0043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12"/>
          <p:cNvSpPr txBox="1"/>
          <p:nvPr>
            <p:ph idx="1" type="subTitle"/>
          </p:nvPr>
        </p:nvSpPr>
        <p:spPr>
          <a:xfrm>
            <a:off x="700650" y="1585523"/>
            <a:ext cx="2278500" cy="736500"/>
          </a:xfrm>
          <a:prstGeom prst="rect">
            <a:avLst/>
          </a:prstGeom>
        </p:spPr>
        <p:txBody>
          <a:bodyPr anchorCtr="0" anchor="b" bIns="91425" lIns="91425" spcFirstLastPara="1" rIns="91425" wrap="square" tIns="91425">
            <a:noAutofit/>
          </a:bodyPr>
          <a:lstStyle>
            <a:lvl1pPr lvl="0" rtl="0" algn="r">
              <a:spcBef>
                <a:spcPts val="0"/>
              </a:spcBef>
              <a:spcAft>
                <a:spcPts val="0"/>
              </a:spcAft>
              <a:buNone/>
              <a:defRPr b="1">
                <a:solidFill>
                  <a:srgbClr val="252525"/>
                </a:solidFill>
                <a:latin typeface="Montserrat"/>
                <a:ea typeface="Montserrat"/>
                <a:cs typeface="Montserrat"/>
                <a:sym typeface="Montserrat"/>
              </a:defRPr>
            </a:lvl1pPr>
            <a:lvl2pPr lvl="1" rtl="0" algn="r">
              <a:spcBef>
                <a:spcPts val="0"/>
              </a:spcBef>
              <a:spcAft>
                <a:spcPts val="0"/>
              </a:spcAft>
              <a:buNone/>
              <a:defRPr>
                <a:solidFill>
                  <a:srgbClr val="252525"/>
                </a:solidFill>
                <a:latin typeface="Montserrat SemiBold"/>
                <a:ea typeface="Montserrat SemiBold"/>
                <a:cs typeface="Montserrat SemiBold"/>
                <a:sym typeface="Montserrat SemiBold"/>
              </a:defRPr>
            </a:lvl2pPr>
            <a:lvl3pPr lvl="2" rtl="0" algn="r">
              <a:spcBef>
                <a:spcPts val="0"/>
              </a:spcBef>
              <a:spcAft>
                <a:spcPts val="0"/>
              </a:spcAft>
              <a:buNone/>
              <a:defRPr>
                <a:solidFill>
                  <a:srgbClr val="252525"/>
                </a:solidFill>
                <a:latin typeface="Montserrat SemiBold"/>
                <a:ea typeface="Montserrat SemiBold"/>
                <a:cs typeface="Montserrat SemiBold"/>
                <a:sym typeface="Montserrat SemiBold"/>
              </a:defRPr>
            </a:lvl3pPr>
            <a:lvl4pPr lvl="3" rtl="0" algn="r">
              <a:spcBef>
                <a:spcPts val="0"/>
              </a:spcBef>
              <a:spcAft>
                <a:spcPts val="0"/>
              </a:spcAft>
              <a:buNone/>
              <a:defRPr>
                <a:solidFill>
                  <a:srgbClr val="252525"/>
                </a:solidFill>
                <a:latin typeface="Montserrat SemiBold"/>
                <a:ea typeface="Montserrat SemiBold"/>
                <a:cs typeface="Montserrat SemiBold"/>
                <a:sym typeface="Montserrat SemiBold"/>
              </a:defRPr>
            </a:lvl4pPr>
            <a:lvl5pPr lvl="4" rtl="0" algn="r">
              <a:spcBef>
                <a:spcPts val="0"/>
              </a:spcBef>
              <a:spcAft>
                <a:spcPts val="0"/>
              </a:spcAft>
              <a:buNone/>
              <a:defRPr>
                <a:solidFill>
                  <a:srgbClr val="252525"/>
                </a:solidFill>
                <a:latin typeface="Montserrat SemiBold"/>
                <a:ea typeface="Montserrat SemiBold"/>
                <a:cs typeface="Montserrat SemiBold"/>
                <a:sym typeface="Montserrat SemiBold"/>
              </a:defRPr>
            </a:lvl5pPr>
            <a:lvl6pPr lvl="5" rtl="0" algn="r">
              <a:spcBef>
                <a:spcPts val="0"/>
              </a:spcBef>
              <a:spcAft>
                <a:spcPts val="0"/>
              </a:spcAft>
              <a:buNone/>
              <a:defRPr>
                <a:solidFill>
                  <a:srgbClr val="252525"/>
                </a:solidFill>
                <a:latin typeface="Montserrat SemiBold"/>
                <a:ea typeface="Montserrat SemiBold"/>
                <a:cs typeface="Montserrat SemiBold"/>
                <a:sym typeface="Montserrat SemiBold"/>
              </a:defRPr>
            </a:lvl6pPr>
            <a:lvl7pPr lvl="6" rtl="0" algn="r">
              <a:spcBef>
                <a:spcPts val="0"/>
              </a:spcBef>
              <a:spcAft>
                <a:spcPts val="0"/>
              </a:spcAft>
              <a:buNone/>
              <a:defRPr>
                <a:solidFill>
                  <a:srgbClr val="252525"/>
                </a:solidFill>
                <a:latin typeface="Montserrat SemiBold"/>
                <a:ea typeface="Montserrat SemiBold"/>
                <a:cs typeface="Montserrat SemiBold"/>
                <a:sym typeface="Montserrat SemiBold"/>
              </a:defRPr>
            </a:lvl7pPr>
            <a:lvl8pPr lvl="7" rtl="0" algn="r">
              <a:spcBef>
                <a:spcPts val="0"/>
              </a:spcBef>
              <a:spcAft>
                <a:spcPts val="0"/>
              </a:spcAft>
              <a:buNone/>
              <a:defRPr>
                <a:solidFill>
                  <a:srgbClr val="252525"/>
                </a:solidFill>
                <a:latin typeface="Montserrat SemiBold"/>
                <a:ea typeface="Montserrat SemiBold"/>
                <a:cs typeface="Montserrat SemiBold"/>
                <a:sym typeface="Montserrat SemiBold"/>
              </a:defRPr>
            </a:lvl8pPr>
            <a:lvl9pPr lvl="8" rtl="0" algn="r">
              <a:spcBef>
                <a:spcPts val="0"/>
              </a:spcBef>
              <a:spcAft>
                <a:spcPts val="0"/>
              </a:spcAft>
              <a:buNone/>
              <a:defRPr>
                <a:solidFill>
                  <a:srgbClr val="252525"/>
                </a:solidFill>
                <a:latin typeface="Montserrat SemiBold"/>
                <a:ea typeface="Montserrat SemiBold"/>
                <a:cs typeface="Montserrat SemiBold"/>
                <a:sym typeface="Montserrat SemiBold"/>
              </a:defRPr>
            </a:lvl9pPr>
          </a:lstStyle>
          <a:p/>
        </p:txBody>
      </p:sp>
      <p:sp>
        <p:nvSpPr>
          <p:cNvPr id="73" name="Google Shape;73;p12"/>
          <p:cNvSpPr txBox="1"/>
          <p:nvPr>
            <p:ph idx="2" type="subTitle"/>
          </p:nvPr>
        </p:nvSpPr>
        <p:spPr>
          <a:xfrm>
            <a:off x="700650" y="2318124"/>
            <a:ext cx="2278500" cy="736500"/>
          </a:xfrm>
          <a:prstGeom prst="rect">
            <a:avLst/>
          </a:prstGeom>
        </p:spPr>
        <p:txBody>
          <a:bodyPr anchorCtr="0" anchor="t" bIns="91425" lIns="91425" spcFirstLastPara="1" rIns="91425" wrap="square" tIns="91425">
            <a:noAutofit/>
          </a:bodyPr>
          <a:lstStyle>
            <a:lvl1pPr lvl="0" rtl="0" algn="r">
              <a:spcBef>
                <a:spcPts val="0"/>
              </a:spcBef>
              <a:spcAft>
                <a:spcPts val="0"/>
              </a:spcAft>
              <a:buNone/>
              <a:defRPr sz="1200">
                <a:latin typeface="Spectral Light"/>
                <a:ea typeface="Spectral Light"/>
                <a:cs typeface="Spectral Light"/>
                <a:sym typeface="Spectral Light"/>
              </a:defRPr>
            </a:lvl1pPr>
            <a:lvl2pPr lvl="1" rtl="0" algn="r">
              <a:spcBef>
                <a:spcPts val="0"/>
              </a:spcBef>
              <a:spcAft>
                <a:spcPts val="0"/>
              </a:spcAft>
              <a:buNone/>
              <a:defRPr>
                <a:solidFill>
                  <a:srgbClr val="252525"/>
                </a:solidFill>
                <a:latin typeface="Spectral Light"/>
                <a:ea typeface="Spectral Light"/>
                <a:cs typeface="Spectral Light"/>
                <a:sym typeface="Spectral Light"/>
              </a:defRPr>
            </a:lvl2pPr>
            <a:lvl3pPr lvl="2" rtl="0" algn="r">
              <a:spcBef>
                <a:spcPts val="0"/>
              </a:spcBef>
              <a:spcAft>
                <a:spcPts val="0"/>
              </a:spcAft>
              <a:buNone/>
              <a:defRPr>
                <a:solidFill>
                  <a:srgbClr val="252525"/>
                </a:solidFill>
                <a:latin typeface="Spectral Light"/>
                <a:ea typeface="Spectral Light"/>
                <a:cs typeface="Spectral Light"/>
                <a:sym typeface="Spectral Light"/>
              </a:defRPr>
            </a:lvl3pPr>
            <a:lvl4pPr lvl="3" rtl="0" algn="r">
              <a:spcBef>
                <a:spcPts val="0"/>
              </a:spcBef>
              <a:spcAft>
                <a:spcPts val="0"/>
              </a:spcAft>
              <a:buNone/>
              <a:defRPr>
                <a:solidFill>
                  <a:srgbClr val="252525"/>
                </a:solidFill>
                <a:latin typeface="Spectral Light"/>
                <a:ea typeface="Spectral Light"/>
                <a:cs typeface="Spectral Light"/>
                <a:sym typeface="Spectral Light"/>
              </a:defRPr>
            </a:lvl4pPr>
            <a:lvl5pPr lvl="4" rtl="0" algn="r">
              <a:spcBef>
                <a:spcPts val="0"/>
              </a:spcBef>
              <a:spcAft>
                <a:spcPts val="0"/>
              </a:spcAft>
              <a:buNone/>
              <a:defRPr>
                <a:solidFill>
                  <a:srgbClr val="252525"/>
                </a:solidFill>
                <a:latin typeface="Spectral Light"/>
                <a:ea typeface="Spectral Light"/>
                <a:cs typeface="Spectral Light"/>
                <a:sym typeface="Spectral Light"/>
              </a:defRPr>
            </a:lvl5pPr>
            <a:lvl6pPr lvl="5" rtl="0" algn="r">
              <a:spcBef>
                <a:spcPts val="0"/>
              </a:spcBef>
              <a:spcAft>
                <a:spcPts val="0"/>
              </a:spcAft>
              <a:buNone/>
              <a:defRPr>
                <a:solidFill>
                  <a:srgbClr val="252525"/>
                </a:solidFill>
                <a:latin typeface="Spectral Light"/>
                <a:ea typeface="Spectral Light"/>
                <a:cs typeface="Spectral Light"/>
                <a:sym typeface="Spectral Light"/>
              </a:defRPr>
            </a:lvl6pPr>
            <a:lvl7pPr lvl="6" rtl="0" algn="r">
              <a:spcBef>
                <a:spcPts val="0"/>
              </a:spcBef>
              <a:spcAft>
                <a:spcPts val="0"/>
              </a:spcAft>
              <a:buNone/>
              <a:defRPr>
                <a:solidFill>
                  <a:srgbClr val="252525"/>
                </a:solidFill>
                <a:latin typeface="Spectral Light"/>
                <a:ea typeface="Spectral Light"/>
                <a:cs typeface="Spectral Light"/>
                <a:sym typeface="Spectral Light"/>
              </a:defRPr>
            </a:lvl7pPr>
            <a:lvl8pPr lvl="7" rtl="0" algn="r">
              <a:spcBef>
                <a:spcPts val="0"/>
              </a:spcBef>
              <a:spcAft>
                <a:spcPts val="0"/>
              </a:spcAft>
              <a:buNone/>
              <a:defRPr>
                <a:solidFill>
                  <a:srgbClr val="252525"/>
                </a:solidFill>
                <a:latin typeface="Spectral Light"/>
                <a:ea typeface="Spectral Light"/>
                <a:cs typeface="Spectral Light"/>
                <a:sym typeface="Spectral Light"/>
              </a:defRPr>
            </a:lvl8pPr>
            <a:lvl9pPr lvl="8" rtl="0" algn="r">
              <a:spcBef>
                <a:spcPts val="0"/>
              </a:spcBef>
              <a:spcAft>
                <a:spcPts val="0"/>
              </a:spcAft>
              <a:buNone/>
              <a:defRPr>
                <a:solidFill>
                  <a:srgbClr val="252525"/>
                </a:solidFill>
                <a:latin typeface="Spectral Light"/>
                <a:ea typeface="Spectral Light"/>
                <a:cs typeface="Spectral Light"/>
                <a:sym typeface="Spectral Light"/>
              </a:defRPr>
            </a:lvl9pPr>
          </a:lstStyle>
          <a:p/>
        </p:txBody>
      </p:sp>
      <p:sp>
        <p:nvSpPr>
          <p:cNvPr id="74" name="Google Shape;74;p12"/>
          <p:cNvSpPr txBox="1"/>
          <p:nvPr>
            <p:ph idx="3" type="subTitle"/>
          </p:nvPr>
        </p:nvSpPr>
        <p:spPr>
          <a:xfrm>
            <a:off x="3330150" y="1585523"/>
            <a:ext cx="2278500" cy="736500"/>
          </a:xfrm>
          <a:prstGeom prst="rect">
            <a:avLst/>
          </a:prstGeom>
        </p:spPr>
        <p:txBody>
          <a:bodyPr anchorCtr="0" anchor="b" bIns="91425" lIns="91425" spcFirstLastPara="1" rIns="91425" wrap="square" tIns="91425">
            <a:noAutofit/>
          </a:bodyPr>
          <a:lstStyle>
            <a:lvl1pPr lvl="0" rtl="0" algn="r">
              <a:spcBef>
                <a:spcPts val="0"/>
              </a:spcBef>
              <a:spcAft>
                <a:spcPts val="0"/>
              </a:spcAft>
              <a:buNone/>
              <a:defRPr b="1">
                <a:solidFill>
                  <a:srgbClr val="252525"/>
                </a:solidFill>
                <a:latin typeface="Montserrat"/>
                <a:ea typeface="Montserrat"/>
                <a:cs typeface="Montserrat"/>
                <a:sym typeface="Montserrat"/>
              </a:defRPr>
            </a:lvl1pPr>
            <a:lvl2pPr lvl="1" rtl="0" algn="r">
              <a:spcBef>
                <a:spcPts val="0"/>
              </a:spcBef>
              <a:spcAft>
                <a:spcPts val="0"/>
              </a:spcAft>
              <a:buNone/>
              <a:defRPr>
                <a:solidFill>
                  <a:srgbClr val="252525"/>
                </a:solidFill>
                <a:latin typeface="Montserrat SemiBold"/>
                <a:ea typeface="Montserrat SemiBold"/>
                <a:cs typeface="Montserrat SemiBold"/>
                <a:sym typeface="Montserrat SemiBold"/>
              </a:defRPr>
            </a:lvl2pPr>
            <a:lvl3pPr lvl="2" rtl="0" algn="r">
              <a:spcBef>
                <a:spcPts val="0"/>
              </a:spcBef>
              <a:spcAft>
                <a:spcPts val="0"/>
              </a:spcAft>
              <a:buNone/>
              <a:defRPr>
                <a:solidFill>
                  <a:srgbClr val="252525"/>
                </a:solidFill>
                <a:latin typeface="Montserrat SemiBold"/>
                <a:ea typeface="Montserrat SemiBold"/>
                <a:cs typeface="Montserrat SemiBold"/>
                <a:sym typeface="Montserrat SemiBold"/>
              </a:defRPr>
            </a:lvl3pPr>
            <a:lvl4pPr lvl="3" rtl="0" algn="r">
              <a:spcBef>
                <a:spcPts val="0"/>
              </a:spcBef>
              <a:spcAft>
                <a:spcPts val="0"/>
              </a:spcAft>
              <a:buNone/>
              <a:defRPr>
                <a:solidFill>
                  <a:srgbClr val="252525"/>
                </a:solidFill>
                <a:latin typeface="Montserrat SemiBold"/>
                <a:ea typeface="Montserrat SemiBold"/>
                <a:cs typeface="Montserrat SemiBold"/>
                <a:sym typeface="Montserrat SemiBold"/>
              </a:defRPr>
            </a:lvl4pPr>
            <a:lvl5pPr lvl="4" rtl="0" algn="r">
              <a:spcBef>
                <a:spcPts val="0"/>
              </a:spcBef>
              <a:spcAft>
                <a:spcPts val="0"/>
              </a:spcAft>
              <a:buNone/>
              <a:defRPr>
                <a:solidFill>
                  <a:srgbClr val="252525"/>
                </a:solidFill>
                <a:latin typeface="Montserrat SemiBold"/>
                <a:ea typeface="Montserrat SemiBold"/>
                <a:cs typeface="Montserrat SemiBold"/>
                <a:sym typeface="Montserrat SemiBold"/>
              </a:defRPr>
            </a:lvl5pPr>
            <a:lvl6pPr lvl="5" rtl="0" algn="r">
              <a:spcBef>
                <a:spcPts val="0"/>
              </a:spcBef>
              <a:spcAft>
                <a:spcPts val="0"/>
              </a:spcAft>
              <a:buNone/>
              <a:defRPr>
                <a:solidFill>
                  <a:srgbClr val="252525"/>
                </a:solidFill>
                <a:latin typeface="Montserrat SemiBold"/>
                <a:ea typeface="Montserrat SemiBold"/>
                <a:cs typeface="Montserrat SemiBold"/>
                <a:sym typeface="Montserrat SemiBold"/>
              </a:defRPr>
            </a:lvl6pPr>
            <a:lvl7pPr lvl="6" rtl="0" algn="r">
              <a:spcBef>
                <a:spcPts val="0"/>
              </a:spcBef>
              <a:spcAft>
                <a:spcPts val="0"/>
              </a:spcAft>
              <a:buNone/>
              <a:defRPr>
                <a:solidFill>
                  <a:srgbClr val="252525"/>
                </a:solidFill>
                <a:latin typeface="Montserrat SemiBold"/>
                <a:ea typeface="Montserrat SemiBold"/>
                <a:cs typeface="Montserrat SemiBold"/>
                <a:sym typeface="Montserrat SemiBold"/>
              </a:defRPr>
            </a:lvl7pPr>
            <a:lvl8pPr lvl="7" rtl="0" algn="r">
              <a:spcBef>
                <a:spcPts val="0"/>
              </a:spcBef>
              <a:spcAft>
                <a:spcPts val="0"/>
              </a:spcAft>
              <a:buNone/>
              <a:defRPr>
                <a:solidFill>
                  <a:srgbClr val="252525"/>
                </a:solidFill>
                <a:latin typeface="Montserrat SemiBold"/>
                <a:ea typeface="Montserrat SemiBold"/>
                <a:cs typeface="Montserrat SemiBold"/>
                <a:sym typeface="Montserrat SemiBold"/>
              </a:defRPr>
            </a:lvl8pPr>
            <a:lvl9pPr lvl="8" rtl="0" algn="r">
              <a:spcBef>
                <a:spcPts val="0"/>
              </a:spcBef>
              <a:spcAft>
                <a:spcPts val="0"/>
              </a:spcAft>
              <a:buNone/>
              <a:defRPr>
                <a:solidFill>
                  <a:srgbClr val="252525"/>
                </a:solidFill>
                <a:latin typeface="Montserrat SemiBold"/>
                <a:ea typeface="Montserrat SemiBold"/>
                <a:cs typeface="Montserrat SemiBold"/>
                <a:sym typeface="Montserrat SemiBold"/>
              </a:defRPr>
            </a:lvl9pPr>
          </a:lstStyle>
          <a:p/>
        </p:txBody>
      </p:sp>
      <p:sp>
        <p:nvSpPr>
          <p:cNvPr id="75" name="Google Shape;75;p12"/>
          <p:cNvSpPr txBox="1"/>
          <p:nvPr>
            <p:ph idx="4" type="subTitle"/>
          </p:nvPr>
        </p:nvSpPr>
        <p:spPr>
          <a:xfrm>
            <a:off x="3330150" y="2318124"/>
            <a:ext cx="2278500" cy="736500"/>
          </a:xfrm>
          <a:prstGeom prst="rect">
            <a:avLst/>
          </a:prstGeom>
        </p:spPr>
        <p:txBody>
          <a:bodyPr anchorCtr="0" anchor="t" bIns="91425" lIns="91425" spcFirstLastPara="1" rIns="91425" wrap="square" tIns="91425">
            <a:noAutofit/>
          </a:bodyPr>
          <a:lstStyle>
            <a:lvl1pPr lvl="0" rtl="0" algn="r">
              <a:spcBef>
                <a:spcPts val="0"/>
              </a:spcBef>
              <a:spcAft>
                <a:spcPts val="0"/>
              </a:spcAft>
              <a:buNone/>
              <a:defRPr sz="1200">
                <a:latin typeface="Spectral Light"/>
                <a:ea typeface="Spectral Light"/>
                <a:cs typeface="Spectral Light"/>
                <a:sym typeface="Spectral Light"/>
              </a:defRPr>
            </a:lvl1pPr>
            <a:lvl2pPr lvl="1" rtl="0" algn="r">
              <a:spcBef>
                <a:spcPts val="0"/>
              </a:spcBef>
              <a:spcAft>
                <a:spcPts val="0"/>
              </a:spcAft>
              <a:buNone/>
              <a:defRPr>
                <a:solidFill>
                  <a:srgbClr val="252525"/>
                </a:solidFill>
                <a:latin typeface="Spectral Light"/>
                <a:ea typeface="Spectral Light"/>
                <a:cs typeface="Spectral Light"/>
                <a:sym typeface="Spectral Light"/>
              </a:defRPr>
            </a:lvl2pPr>
            <a:lvl3pPr lvl="2" rtl="0" algn="r">
              <a:spcBef>
                <a:spcPts val="0"/>
              </a:spcBef>
              <a:spcAft>
                <a:spcPts val="0"/>
              </a:spcAft>
              <a:buNone/>
              <a:defRPr>
                <a:solidFill>
                  <a:srgbClr val="252525"/>
                </a:solidFill>
                <a:latin typeface="Spectral Light"/>
                <a:ea typeface="Spectral Light"/>
                <a:cs typeface="Spectral Light"/>
                <a:sym typeface="Spectral Light"/>
              </a:defRPr>
            </a:lvl3pPr>
            <a:lvl4pPr lvl="3" rtl="0" algn="r">
              <a:spcBef>
                <a:spcPts val="0"/>
              </a:spcBef>
              <a:spcAft>
                <a:spcPts val="0"/>
              </a:spcAft>
              <a:buNone/>
              <a:defRPr>
                <a:solidFill>
                  <a:srgbClr val="252525"/>
                </a:solidFill>
                <a:latin typeface="Spectral Light"/>
                <a:ea typeface="Spectral Light"/>
                <a:cs typeface="Spectral Light"/>
                <a:sym typeface="Spectral Light"/>
              </a:defRPr>
            </a:lvl4pPr>
            <a:lvl5pPr lvl="4" rtl="0" algn="r">
              <a:spcBef>
                <a:spcPts val="0"/>
              </a:spcBef>
              <a:spcAft>
                <a:spcPts val="0"/>
              </a:spcAft>
              <a:buNone/>
              <a:defRPr>
                <a:solidFill>
                  <a:srgbClr val="252525"/>
                </a:solidFill>
                <a:latin typeface="Spectral Light"/>
                <a:ea typeface="Spectral Light"/>
                <a:cs typeface="Spectral Light"/>
                <a:sym typeface="Spectral Light"/>
              </a:defRPr>
            </a:lvl5pPr>
            <a:lvl6pPr lvl="5" rtl="0" algn="r">
              <a:spcBef>
                <a:spcPts val="0"/>
              </a:spcBef>
              <a:spcAft>
                <a:spcPts val="0"/>
              </a:spcAft>
              <a:buNone/>
              <a:defRPr>
                <a:solidFill>
                  <a:srgbClr val="252525"/>
                </a:solidFill>
                <a:latin typeface="Spectral Light"/>
                <a:ea typeface="Spectral Light"/>
                <a:cs typeface="Spectral Light"/>
                <a:sym typeface="Spectral Light"/>
              </a:defRPr>
            </a:lvl6pPr>
            <a:lvl7pPr lvl="6" rtl="0" algn="r">
              <a:spcBef>
                <a:spcPts val="0"/>
              </a:spcBef>
              <a:spcAft>
                <a:spcPts val="0"/>
              </a:spcAft>
              <a:buNone/>
              <a:defRPr>
                <a:solidFill>
                  <a:srgbClr val="252525"/>
                </a:solidFill>
                <a:latin typeface="Spectral Light"/>
                <a:ea typeface="Spectral Light"/>
                <a:cs typeface="Spectral Light"/>
                <a:sym typeface="Spectral Light"/>
              </a:defRPr>
            </a:lvl7pPr>
            <a:lvl8pPr lvl="7" rtl="0" algn="r">
              <a:spcBef>
                <a:spcPts val="0"/>
              </a:spcBef>
              <a:spcAft>
                <a:spcPts val="0"/>
              </a:spcAft>
              <a:buNone/>
              <a:defRPr>
                <a:solidFill>
                  <a:srgbClr val="252525"/>
                </a:solidFill>
                <a:latin typeface="Spectral Light"/>
                <a:ea typeface="Spectral Light"/>
                <a:cs typeface="Spectral Light"/>
                <a:sym typeface="Spectral Light"/>
              </a:defRPr>
            </a:lvl8pPr>
            <a:lvl9pPr lvl="8" rtl="0" algn="r">
              <a:spcBef>
                <a:spcPts val="0"/>
              </a:spcBef>
              <a:spcAft>
                <a:spcPts val="0"/>
              </a:spcAft>
              <a:buNone/>
              <a:defRPr>
                <a:solidFill>
                  <a:srgbClr val="252525"/>
                </a:solidFill>
                <a:latin typeface="Spectral Light"/>
                <a:ea typeface="Spectral Light"/>
                <a:cs typeface="Spectral Light"/>
                <a:sym typeface="Spectral Light"/>
              </a:defRPr>
            </a:lvl9pPr>
          </a:lstStyle>
          <a:p/>
        </p:txBody>
      </p:sp>
      <p:sp>
        <p:nvSpPr>
          <p:cNvPr id="76" name="Google Shape;76;p12"/>
          <p:cNvSpPr txBox="1"/>
          <p:nvPr>
            <p:ph idx="5" type="subTitle"/>
          </p:nvPr>
        </p:nvSpPr>
        <p:spPr>
          <a:xfrm>
            <a:off x="5959650" y="1585523"/>
            <a:ext cx="2278500" cy="736500"/>
          </a:xfrm>
          <a:prstGeom prst="rect">
            <a:avLst/>
          </a:prstGeom>
        </p:spPr>
        <p:txBody>
          <a:bodyPr anchorCtr="0" anchor="b" bIns="91425" lIns="91425" spcFirstLastPara="1" rIns="91425" wrap="square" tIns="91425">
            <a:noAutofit/>
          </a:bodyPr>
          <a:lstStyle>
            <a:lvl1pPr lvl="0" rtl="0" algn="r">
              <a:spcBef>
                <a:spcPts val="0"/>
              </a:spcBef>
              <a:spcAft>
                <a:spcPts val="0"/>
              </a:spcAft>
              <a:buNone/>
              <a:defRPr b="1">
                <a:solidFill>
                  <a:srgbClr val="252525"/>
                </a:solidFill>
                <a:latin typeface="Montserrat"/>
                <a:ea typeface="Montserrat"/>
                <a:cs typeface="Montserrat"/>
                <a:sym typeface="Montserrat"/>
              </a:defRPr>
            </a:lvl1pPr>
            <a:lvl2pPr lvl="1" rtl="0" algn="r">
              <a:spcBef>
                <a:spcPts val="0"/>
              </a:spcBef>
              <a:spcAft>
                <a:spcPts val="0"/>
              </a:spcAft>
              <a:buNone/>
              <a:defRPr>
                <a:solidFill>
                  <a:srgbClr val="252525"/>
                </a:solidFill>
                <a:latin typeface="Montserrat SemiBold"/>
                <a:ea typeface="Montserrat SemiBold"/>
                <a:cs typeface="Montserrat SemiBold"/>
                <a:sym typeface="Montserrat SemiBold"/>
              </a:defRPr>
            </a:lvl2pPr>
            <a:lvl3pPr lvl="2" rtl="0" algn="r">
              <a:spcBef>
                <a:spcPts val="0"/>
              </a:spcBef>
              <a:spcAft>
                <a:spcPts val="0"/>
              </a:spcAft>
              <a:buNone/>
              <a:defRPr>
                <a:solidFill>
                  <a:srgbClr val="252525"/>
                </a:solidFill>
                <a:latin typeface="Montserrat SemiBold"/>
                <a:ea typeface="Montserrat SemiBold"/>
                <a:cs typeface="Montserrat SemiBold"/>
                <a:sym typeface="Montserrat SemiBold"/>
              </a:defRPr>
            </a:lvl3pPr>
            <a:lvl4pPr lvl="3" rtl="0" algn="r">
              <a:spcBef>
                <a:spcPts val="0"/>
              </a:spcBef>
              <a:spcAft>
                <a:spcPts val="0"/>
              </a:spcAft>
              <a:buNone/>
              <a:defRPr>
                <a:solidFill>
                  <a:srgbClr val="252525"/>
                </a:solidFill>
                <a:latin typeface="Montserrat SemiBold"/>
                <a:ea typeface="Montserrat SemiBold"/>
                <a:cs typeface="Montserrat SemiBold"/>
                <a:sym typeface="Montserrat SemiBold"/>
              </a:defRPr>
            </a:lvl4pPr>
            <a:lvl5pPr lvl="4" rtl="0" algn="r">
              <a:spcBef>
                <a:spcPts val="0"/>
              </a:spcBef>
              <a:spcAft>
                <a:spcPts val="0"/>
              </a:spcAft>
              <a:buNone/>
              <a:defRPr>
                <a:solidFill>
                  <a:srgbClr val="252525"/>
                </a:solidFill>
                <a:latin typeface="Montserrat SemiBold"/>
                <a:ea typeface="Montserrat SemiBold"/>
                <a:cs typeface="Montserrat SemiBold"/>
                <a:sym typeface="Montserrat SemiBold"/>
              </a:defRPr>
            </a:lvl5pPr>
            <a:lvl6pPr lvl="5" rtl="0" algn="r">
              <a:spcBef>
                <a:spcPts val="0"/>
              </a:spcBef>
              <a:spcAft>
                <a:spcPts val="0"/>
              </a:spcAft>
              <a:buNone/>
              <a:defRPr>
                <a:solidFill>
                  <a:srgbClr val="252525"/>
                </a:solidFill>
                <a:latin typeface="Montserrat SemiBold"/>
                <a:ea typeface="Montserrat SemiBold"/>
                <a:cs typeface="Montserrat SemiBold"/>
                <a:sym typeface="Montserrat SemiBold"/>
              </a:defRPr>
            </a:lvl6pPr>
            <a:lvl7pPr lvl="6" rtl="0" algn="r">
              <a:spcBef>
                <a:spcPts val="0"/>
              </a:spcBef>
              <a:spcAft>
                <a:spcPts val="0"/>
              </a:spcAft>
              <a:buNone/>
              <a:defRPr>
                <a:solidFill>
                  <a:srgbClr val="252525"/>
                </a:solidFill>
                <a:latin typeface="Montserrat SemiBold"/>
                <a:ea typeface="Montserrat SemiBold"/>
                <a:cs typeface="Montserrat SemiBold"/>
                <a:sym typeface="Montserrat SemiBold"/>
              </a:defRPr>
            </a:lvl7pPr>
            <a:lvl8pPr lvl="7" rtl="0" algn="r">
              <a:spcBef>
                <a:spcPts val="0"/>
              </a:spcBef>
              <a:spcAft>
                <a:spcPts val="0"/>
              </a:spcAft>
              <a:buNone/>
              <a:defRPr>
                <a:solidFill>
                  <a:srgbClr val="252525"/>
                </a:solidFill>
                <a:latin typeface="Montserrat SemiBold"/>
                <a:ea typeface="Montserrat SemiBold"/>
                <a:cs typeface="Montserrat SemiBold"/>
                <a:sym typeface="Montserrat SemiBold"/>
              </a:defRPr>
            </a:lvl8pPr>
            <a:lvl9pPr lvl="8" rtl="0" algn="r">
              <a:spcBef>
                <a:spcPts val="0"/>
              </a:spcBef>
              <a:spcAft>
                <a:spcPts val="0"/>
              </a:spcAft>
              <a:buNone/>
              <a:defRPr>
                <a:solidFill>
                  <a:srgbClr val="252525"/>
                </a:solidFill>
                <a:latin typeface="Montserrat SemiBold"/>
                <a:ea typeface="Montserrat SemiBold"/>
                <a:cs typeface="Montserrat SemiBold"/>
                <a:sym typeface="Montserrat SemiBold"/>
              </a:defRPr>
            </a:lvl9pPr>
          </a:lstStyle>
          <a:p/>
        </p:txBody>
      </p:sp>
      <p:sp>
        <p:nvSpPr>
          <p:cNvPr id="77" name="Google Shape;77;p12"/>
          <p:cNvSpPr txBox="1"/>
          <p:nvPr>
            <p:ph idx="6" type="subTitle"/>
          </p:nvPr>
        </p:nvSpPr>
        <p:spPr>
          <a:xfrm>
            <a:off x="5959650" y="2318124"/>
            <a:ext cx="2278500" cy="736500"/>
          </a:xfrm>
          <a:prstGeom prst="rect">
            <a:avLst/>
          </a:prstGeom>
        </p:spPr>
        <p:txBody>
          <a:bodyPr anchorCtr="0" anchor="t" bIns="91425" lIns="91425" spcFirstLastPara="1" rIns="91425" wrap="square" tIns="91425">
            <a:noAutofit/>
          </a:bodyPr>
          <a:lstStyle>
            <a:lvl1pPr lvl="0" rtl="0" algn="r">
              <a:spcBef>
                <a:spcPts val="0"/>
              </a:spcBef>
              <a:spcAft>
                <a:spcPts val="0"/>
              </a:spcAft>
              <a:buNone/>
              <a:defRPr sz="1200">
                <a:latin typeface="Spectral Light"/>
                <a:ea typeface="Spectral Light"/>
                <a:cs typeface="Spectral Light"/>
                <a:sym typeface="Spectral Light"/>
              </a:defRPr>
            </a:lvl1pPr>
            <a:lvl2pPr lvl="1" rtl="0" algn="r">
              <a:spcBef>
                <a:spcPts val="0"/>
              </a:spcBef>
              <a:spcAft>
                <a:spcPts val="0"/>
              </a:spcAft>
              <a:buNone/>
              <a:defRPr>
                <a:solidFill>
                  <a:srgbClr val="252525"/>
                </a:solidFill>
                <a:latin typeface="Spectral Light"/>
                <a:ea typeface="Spectral Light"/>
                <a:cs typeface="Spectral Light"/>
                <a:sym typeface="Spectral Light"/>
              </a:defRPr>
            </a:lvl2pPr>
            <a:lvl3pPr lvl="2" rtl="0" algn="r">
              <a:spcBef>
                <a:spcPts val="0"/>
              </a:spcBef>
              <a:spcAft>
                <a:spcPts val="0"/>
              </a:spcAft>
              <a:buNone/>
              <a:defRPr>
                <a:solidFill>
                  <a:srgbClr val="252525"/>
                </a:solidFill>
                <a:latin typeface="Spectral Light"/>
                <a:ea typeface="Spectral Light"/>
                <a:cs typeface="Spectral Light"/>
                <a:sym typeface="Spectral Light"/>
              </a:defRPr>
            </a:lvl3pPr>
            <a:lvl4pPr lvl="3" rtl="0" algn="r">
              <a:spcBef>
                <a:spcPts val="0"/>
              </a:spcBef>
              <a:spcAft>
                <a:spcPts val="0"/>
              </a:spcAft>
              <a:buNone/>
              <a:defRPr>
                <a:solidFill>
                  <a:srgbClr val="252525"/>
                </a:solidFill>
                <a:latin typeface="Spectral Light"/>
                <a:ea typeface="Spectral Light"/>
                <a:cs typeface="Spectral Light"/>
                <a:sym typeface="Spectral Light"/>
              </a:defRPr>
            </a:lvl4pPr>
            <a:lvl5pPr lvl="4" rtl="0" algn="r">
              <a:spcBef>
                <a:spcPts val="0"/>
              </a:spcBef>
              <a:spcAft>
                <a:spcPts val="0"/>
              </a:spcAft>
              <a:buNone/>
              <a:defRPr>
                <a:solidFill>
                  <a:srgbClr val="252525"/>
                </a:solidFill>
                <a:latin typeface="Spectral Light"/>
                <a:ea typeface="Spectral Light"/>
                <a:cs typeface="Spectral Light"/>
                <a:sym typeface="Spectral Light"/>
              </a:defRPr>
            </a:lvl5pPr>
            <a:lvl6pPr lvl="5" rtl="0" algn="r">
              <a:spcBef>
                <a:spcPts val="0"/>
              </a:spcBef>
              <a:spcAft>
                <a:spcPts val="0"/>
              </a:spcAft>
              <a:buNone/>
              <a:defRPr>
                <a:solidFill>
                  <a:srgbClr val="252525"/>
                </a:solidFill>
                <a:latin typeface="Spectral Light"/>
                <a:ea typeface="Spectral Light"/>
                <a:cs typeface="Spectral Light"/>
                <a:sym typeface="Spectral Light"/>
              </a:defRPr>
            </a:lvl6pPr>
            <a:lvl7pPr lvl="6" rtl="0" algn="r">
              <a:spcBef>
                <a:spcPts val="0"/>
              </a:spcBef>
              <a:spcAft>
                <a:spcPts val="0"/>
              </a:spcAft>
              <a:buNone/>
              <a:defRPr>
                <a:solidFill>
                  <a:srgbClr val="252525"/>
                </a:solidFill>
                <a:latin typeface="Spectral Light"/>
                <a:ea typeface="Spectral Light"/>
                <a:cs typeface="Spectral Light"/>
                <a:sym typeface="Spectral Light"/>
              </a:defRPr>
            </a:lvl7pPr>
            <a:lvl8pPr lvl="7" rtl="0" algn="r">
              <a:spcBef>
                <a:spcPts val="0"/>
              </a:spcBef>
              <a:spcAft>
                <a:spcPts val="0"/>
              </a:spcAft>
              <a:buNone/>
              <a:defRPr>
                <a:solidFill>
                  <a:srgbClr val="252525"/>
                </a:solidFill>
                <a:latin typeface="Spectral Light"/>
                <a:ea typeface="Spectral Light"/>
                <a:cs typeface="Spectral Light"/>
                <a:sym typeface="Spectral Light"/>
              </a:defRPr>
            </a:lvl8pPr>
            <a:lvl9pPr lvl="8" rtl="0" algn="r">
              <a:spcBef>
                <a:spcPts val="0"/>
              </a:spcBef>
              <a:spcAft>
                <a:spcPts val="0"/>
              </a:spcAft>
              <a:buNone/>
              <a:defRPr>
                <a:solidFill>
                  <a:srgbClr val="252525"/>
                </a:solidFill>
                <a:latin typeface="Spectral Light"/>
                <a:ea typeface="Spectral Light"/>
                <a:cs typeface="Spectral Light"/>
                <a:sym typeface="Spectral Light"/>
              </a:defRPr>
            </a:lvl9pPr>
          </a:lstStyle>
          <a:p/>
        </p:txBody>
      </p:sp>
      <p:sp>
        <p:nvSpPr>
          <p:cNvPr id="78" name="Google Shape;78;p12"/>
          <p:cNvSpPr txBox="1"/>
          <p:nvPr>
            <p:ph idx="7" type="subTitle"/>
          </p:nvPr>
        </p:nvSpPr>
        <p:spPr>
          <a:xfrm>
            <a:off x="700650" y="3081623"/>
            <a:ext cx="2278500" cy="736500"/>
          </a:xfrm>
          <a:prstGeom prst="rect">
            <a:avLst/>
          </a:prstGeom>
        </p:spPr>
        <p:txBody>
          <a:bodyPr anchorCtr="0" anchor="b" bIns="91425" lIns="91425" spcFirstLastPara="1" rIns="91425" wrap="square" tIns="91425">
            <a:noAutofit/>
          </a:bodyPr>
          <a:lstStyle>
            <a:lvl1pPr lvl="0" rtl="0" algn="r">
              <a:spcBef>
                <a:spcPts val="0"/>
              </a:spcBef>
              <a:spcAft>
                <a:spcPts val="0"/>
              </a:spcAft>
              <a:buNone/>
              <a:defRPr b="1">
                <a:solidFill>
                  <a:srgbClr val="252525"/>
                </a:solidFill>
                <a:latin typeface="Montserrat"/>
                <a:ea typeface="Montserrat"/>
                <a:cs typeface="Montserrat"/>
                <a:sym typeface="Montserrat"/>
              </a:defRPr>
            </a:lvl1pPr>
            <a:lvl2pPr lvl="1" rtl="0" algn="r">
              <a:spcBef>
                <a:spcPts val="0"/>
              </a:spcBef>
              <a:spcAft>
                <a:spcPts val="0"/>
              </a:spcAft>
              <a:buNone/>
              <a:defRPr>
                <a:solidFill>
                  <a:srgbClr val="252525"/>
                </a:solidFill>
                <a:latin typeface="Montserrat SemiBold"/>
                <a:ea typeface="Montserrat SemiBold"/>
                <a:cs typeface="Montserrat SemiBold"/>
                <a:sym typeface="Montserrat SemiBold"/>
              </a:defRPr>
            </a:lvl2pPr>
            <a:lvl3pPr lvl="2" rtl="0" algn="r">
              <a:spcBef>
                <a:spcPts val="0"/>
              </a:spcBef>
              <a:spcAft>
                <a:spcPts val="0"/>
              </a:spcAft>
              <a:buNone/>
              <a:defRPr>
                <a:solidFill>
                  <a:srgbClr val="252525"/>
                </a:solidFill>
                <a:latin typeface="Montserrat SemiBold"/>
                <a:ea typeface="Montserrat SemiBold"/>
                <a:cs typeface="Montserrat SemiBold"/>
                <a:sym typeface="Montserrat SemiBold"/>
              </a:defRPr>
            </a:lvl3pPr>
            <a:lvl4pPr lvl="3" rtl="0" algn="r">
              <a:spcBef>
                <a:spcPts val="0"/>
              </a:spcBef>
              <a:spcAft>
                <a:spcPts val="0"/>
              </a:spcAft>
              <a:buNone/>
              <a:defRPr>
                <a:solidFill>
                  <a:srgbClr val="252525"/>
                </a:solidFill>
                <a:latin typeface="Montserrat SemiBold"/>
                <a:ea typeface="Montserrat SemiBold"/>
                <a:cs typeface="Montserrat SemiBold"/>
                <a:sym typeface="Montserrat SemiBold"/>
              </a:defRPr>
            </a:lvl4pPr>
            <a:lvl5pPr lvl="4" rtl="0" algn="r">
              <a:spcBef>
                <a:spcPts val="0"/>
              </a:spcBef>
              <a:spcAft>
                <a:spcPts val="0"/>
              </a:spcAft>
              <a:buNone/>
              <a:defRPr>
                <a:solidFill>
                  <a:srgbClr val="252525"/>
                </a:solidFill>
                <a:latin typeface="Montserrat SemiBold"/>
                <a:ea typeface="Montserrat SemiBold"/>
                <a:cs typeface="Montserrat SemiBold"/>
                <a:sym typeface="Montserrat SemiBold"/>
              </a:defRPr>
            </a:lvl5pPr>
            <a:lvl6pPr lvl="5" rtl="0" algn="r">
              <a:spcBef>
                <a:spcPts val="0"/>
              </a:spcBef>
              <a:spcAft>
                <a:spcPts val="0"/>
              </a:spcAft>
              <a:buNone/>
              <a:defRPr>
                <a:solidFill>
                  <a:srgbClr val="252525"/>
                </a:solidFill>
                <a:latin typeface="Montserrat SemiBold"/>
                <a:ea typeface="Montserrat SemiBold"/>
                <a:cs typeface="Montserrat SemiBold"/>
                <a:sym typeface="Montserrat SemiBold"/>
              </a:defRPr>
            </a:lvl6pPr>
            <a:lvl7pPr lvl="6" rtl="0" algn="r">
              <a:spcBef>
                <a:spcPts val="0"/>
              </a:spcBef>
              <a:spcAft>
                <a:spcPts val="0"/>
              </a:spcAft>
              <a:buNone/>
              <a:defRPr>
                <a:solidFill>
                  <a:srgbClr val="252525"/>
                </a:solidFill>
                <a:latin typeface="Montserrat SemiBold"/>
                <a:ea typeface="Montserrat SemiBold"/>
                <a:cs typeface="Montserrat SemiBold"/>
                <a:sym typeface="Montserrat SemiBold"/>
              </a:defRPr>
            </a:lvl7pPr>
            <a:lvl8pPr lvl="7" rtl="0" algn="r">
              <a:spcBef>
                <a:spcPts val="0"/>
              </a:spcBef>
              <a:spcAft>
                <a:spcPts val="0"/>
              </a:spcAft>
              <a:buNone/>
              <a:defRPr>
                <a:solidFill>
                  <a:srgbClr val="252525"/>
                </a:solidFill>
                <a:latin typeface="Montserrat SemiBold"/>
                <a:ea typeface="Montserrat SemiBold"/>
                <a:cs typeface="Montserrat SemiBold"/>
                <a:sym typeface="Montserrat SemiBold"/>
              </a:defRPr>
            </a:lvl8pPr>
            <a:lvl9pPr lvl="8" rtl="0" algn="r">
              <a:spcBef>
                <a:spcPts val="0"/>
              </a:spcBef>
              <a:spcAft>
                <a:spcPts val="0"/>
              </a:spcAft>
              <a:buNone/>
              <a:defRPr>
                <a:solidFill>
                  <a:srgbClr val="252525"/>
                </a:solidFill>
                <a:latin typeface="Montserrat SemiBold"/>
                <a:ea typeface="Montserrat SemiBold"/>
                <a:cs typeface="Montserrat SemiBold"/>
                <a:sym typeface="Montserrat SemiBold"/>
              </a:defRPr>
            </a:lvl9pPr>
          </a:lstStyle>
          <a:p/>
        </p:txBody>
      </p:sp>
      <p:sp>
        <p:nvSpPr>
          <p:cNvPr id="79" name="Google Shape;79;p12"/>
          <p:cNvSpPr txBox="1"/>
          <p:nvPr>
            <p:ph idx="8" type="subTitle"/>
          </p:nvPr>
        </p:nvSpPr>
        <p:spPr>
          <a:xfrm>
            <a:off x="700650" y="3814224"/>
            <a:ext cx="2278500" cy="736500"/>
          </a:xfrm>
          <a:prstGeom prst="rect">
            <a:avLst/>
          </a:prstGeom>
        </p:spPr>
        <p:txBody>
          <a:bodyPr anchorCtr="0" anchor="t" bIns="91425" lIns="91425" spcFirstLastPara="1" rIns="91425" wrap="square" tIns="91425">
            <a:noAutofit/>
          </a:bodyPr>
          <a:lstStyle>
            <a:lvl1pPr lvl="0" rtl="0" algn="r">
              <a:spcBef>
                <a:spcPts val="0"/>
              </a:spcBef>
              <a:spcAft>
                <a:spcPts val="0"/>
              </a:spcAft>
              <a:buNone/>
              <a:defRPr sz="1200">
                <a:latin typeface="Spectral Light"/>
                <a:ea typeface="Spectral Light"/>
                <a:cs typeface="Spectral Light"/>
                <a:sym typeface="Spectral Light"/>
              </a:defRPr>
            </a:lvl1pPr>
            <a:lvl2pPr lvl="1" rtl="0" algn="r">
              <a:spcBef>
                <a:spcPts val="0"/>
              </a:spcBef>
              <a:spcAft>
                <a:spcPts val="0"/>
              </a:spcAft>
              <a:buNone/>
              <a:defRPr>
                <a:solidFill>
                  <a:srgbClr val="252525"/>
                </a:solidFill>
                <a:latin typeface="Spectral Light"/>
                <a:ea typeface="Spectral Light"/>
                <a:cs typeface="Spectral Light"/>
                <a:sym typeface="Spectral Light"/>
              </a:defRPr>
            </a:lvl2pPr>
            <a:lvl3pPr lvl="2" rtl="0" algn="r">
              <a:spcBef>
                <a:spcPts val="0"/>
              </a:spcBef>
              <a:spcAft>
                <a:spcPts val="0"/>
              </a:spcAft>
              <a:buNone/>
              <a:defRPr>
                <a:solidFill>
                  <a:srgbClr val="252525"/>
                </a:solidFill>
                <a:latin typeface="Spectral Light"/>
                <a:ea typeface="Spectral Light"/>
                <a:cs typeface="Spectral Light"/>
                <a:sym typeface="Spectral Light"/>
              </a:defRPr>
            </a:lvl3pPr>
            <a:lvl4pPr lvl="3" rtl="0" algn="r">
              <a:spcBef>
                <a:spcPts val="0"/>
              </a:spcBef>
              <a:spcAft>
                <a:spcPts val="0"/>
              </a:spcAft>
              <a:buNone/>
              <a:defRPr>
                <a:solidFill>
                  <a:srgbClr val="252525"/>
                </a:solidFill>
                <a:latin typeface="Spectral Light"/>
                <a:ea typeface="Spectral Light"/>
                <a:cs typeface="Spectral Light"/>
                <a:sym typeface="Spectral Light"/>
              </a:defRPr>
            </a:lvl4pPr>
            <a:lvl5pPr lvl="4" rtl="0" algn="r">
              <a:spcBef>
                <a:spcPts val="0"/>
              </a:spcBef>
              <a:spcAft>
                <a:spcPts val="0"/>
              </a:spcAft>
              <a:buNone/>
              <a:defRPr>
                <a:solidFill>
                  <a:srgbClr val="252525"/>
                </a:solidFill>
                <a:latin typeface="Spectral Light"/>
                <a:ea typeface="Spectral Light"/>
                <a:cs typeface="Spectral Light"/>
                <a:sym typeface="Spectral Light"/>
              </a:defRPr>
            </a:lvl5pPr>
            <a:lvl6pPr lvl="5" rtl="0" algn="r">
              <a:spcBef>
                <a:spcPts val="0"/>
              </a:spcBef>
              <a:spcAft>
                <a:spcPts val="0"/>
              </a:spcAft>
              <a:buNone/>
              <a:defRPr>
                <a:solidFill>
                  <a:srgbClr val="252525"/>
                </a:solidFill>
                <a:latin typeface="Spectral Light"/>
                <a:ea typeface="Spectral Light"/>
                <a:cs typeface="Spectral Light"/>
                <a:sym typeface="Spectral Light"/>
              </a:defRPr>
            </a:lvl6pPr>
            <a:lvl7pPr lvl="6" rtl="0" algn="r">
              <a:spcBef>
                <a:spcPts val="0"/>
              </a:spcBef>
              <a:spcAft>
                <a:spcPts val="0"/>
              </a:spcAft>
              <a:buNone/>
              <a:defRPr>
                <a:solidFill>
                  <a:srgbClr val="252525"/>
                </a:solidFill>
                <a:latin typeface="Spectral Light"/>
                <a:ea typeface="Spectral Light"/>
                <a:cs typeface="Spectral Light"/>
                <a:sym typeface="Spectral Light"/>
              </a:defRPr>
            </a:lvl7pPr>
            <a:lvl8pPr lvl="7" rtl="0" algn="r">
              <a:spcBef>
                <a:spcPts val="0"/>
              </a:spcBef>
              <a:spcAft>
                <a:spcPts val="0"/>
              </a:spcAft>
              <a:buNone/>
              <a:defRPr>
                <a:solidFill>
                  <a:srgbClr val="252525"/>
                </a:solidFill>
                <a:latin typeface="Spectral Light"/>
                <a:ea typeface="Spectral Light"/>
                <a:cs typeface="Spectral Light"/>
                <a:sym typeface="Spectral Light"/>
              </a:defRPr>
            </a:lvl8pPr>
            <a:lvl9pPr lvl="8" rtl="0" algn="r">
              <a:spcBef>
                <a:spcPts val="0"/>
              </a:spcBef>
              <a:spcAft>
                <a:spcPts val="0"/>
              </a:spcAft>
              <a:buNone/>
              <a:defRPr>
                <a:solidFill>
                  <a:srgbClr val="252525"/>
                </a:solidFill>
                <a:latin typeface="Spectral Light"/>
                <a:ea typeface="Spectral Light"/>
                <a:cs typeface="Spectral Light"/>
                <a:sym typeface="Spectral Light"/>
              </a:defRPr>
            </a:lvl9pPr>
          </a:lstStyle>
          <a:p/>
        </p:txBody>
      </p:sp>
      <p:sp>
        <p:nvSpPr>
          <p:cNvPr id="80" name="Google Shape;80;p12"/>
          <p:cNvSpPr txBox="1"/>
          <p:nvPr>
            <p:ph idx="9" type="subTitle"/>
          </p:nvPr>
        </p:nvSpPr>
        <p:spPr>
          <a:xfrm>
            <a:off x="3330150" y="3081623"/>
            <a:ext cx="2278500" cy="736500"/>
          </a:xfrm>
          <a:prstGeom prst="rect">
            <a:avLst/>
          </a:prstGeom>
        </p:spPr>
        <p:txBody>
          <a:bodyPr anchorCtr="0" anchor="b" bIns="91425" lIns="91425" spcFirstLastPara="1" rIns="91425" wrap="square" tIns="91425">
            <a:noAutofit/>
          </a:bodyPr>
          <a:lstStyle>
            <a:lvl1pPr lvl="0" rtl="0" algn="r">
              <a:spcBef>
                <a:spcPts val="0"/>
              </a:spcBef>
              <a:spcAft>
                <a:spcPts val="0"/>
              </a:spcAft>
              <a:buNone/>
              <a:defRPr b="1">
                <a:solidFill>
                  <a:srgbClr val="252525"/>
                </a:solidFill>
                <a:latin typeface="Montserrat"/>
                <a:ea typeface="Montserrat"/>
                <a:cs typeface="Montserrat"/>
                <a:sym typeface="Montserrat"/>
              </a:defRPr>
            </a:lvl1pPr>
            <a:lvl2pPr lvl="1" rtl="0" algn="r">
              <a:spcBef>
                <a:spcPts val="0"/>
              </a:spcBef>
              <a:spcAft>
                <a:spcPts val="0"/>
              </a:spcAft>
              <a:buNone/>
              <a:defRPr>
                <a:solidFill>
                  <a:srgbClr val="252525"/>
                </a:solidFill>
                <a:latin typeface="Montserrat SemiBold"/>
                <a:ea typeface="Montserrat SemiBold"/>
                <a:cs typeface="Montserrat SemiBold"/>
                <a:sym typeface="Montserrat SemiBold"/>
              </a:defRPr>
            </a:lvl2pPr>
            <a:lvl3pPr lvl="2" rtl="0" algn="r">
              <a:spcBef>
                <a:spcPts val="0"/>
              </a:spcBef>
              <a:spcAft>
                <a:spcPts val="0"/>
              </a:spcAft>
              <a:buNone/>
              <a:defRPr>
                <a:solidFill>
                  <a:srgbClr val="252525"/>
                </a:solidFill>
                <a:latin typeface="Montserrat SemiBold"/>
                <a:ea typeface="Montserrat SemiBold"/>
                <a:cs typeface="Montserrat SemiBold"/>
                <a:sym typeface="Montserrat SemiBold"/>
              </a:defRPr>
            </a:lvl3pPr>
            <a:lvl4pPr lvl="3" rtl="0" algn="r">
              <a:spcBef>
                <a:spcPts val="0"/>
              </a:spcBef>
              <a:spcAft>
                <a:spcPts val="0"/>
              </a:spcAft>
              <a:buNone/>
              <a:defRPr>
                <a:solidFill>
                  <a:srgbClr val="252525"/>
                </a:solidFill>
                <a:latin typeface="Montserrat SemiBold"/>
                <a:ea typeface="Montserrat SemiBold"/>
                <a:cs typeface="Montserrat SemiBold"/>
                <a:sym typeface="Montserrat SemiBold"/>
              </a:defRPr>
            </a:lvl4pPr>
            <a:lvl5pPr lvl="4" rtl="0" algn="r">
              <a:spcBef>
                <a:spcPts val="0"/>
              </a:spcBef>
              <a:spcAft>
                <a:spcPts val="0"/>
              </a:spcAft>
              <a:buNone/>
              <a:defRPr>
                <a:solidFill>
                  <a:srgbClr val="252525"/>
                </a:solidFill>
                <a:latin typeface="Montserrat SemiBold"/>
                <a:ea typeface="Montserrat SemiBold"/>
                <a:cs typeface="Montserrat SemiBold"/>
                <a:sym typeface="Montserrat SemiBold"/>
              </a:defRPr>
            </a:lvl5pPr>
            <a:lvl6pPr lvl="5" rtl="0" algn="r">
              <a:spcBef>
                <a:spcPts val="0"/>
              </a:spcBef>
              <a:spcAft>
                <a:spcPts val="0"/>
              </a:spcAft>
              <a:buNone/>
              <a:defRPr>
                <a:solidFill>
                  <a:srgbClr val="252525"/>
                </a:solidFill>
                <a:latin typeface="Montserrat SemiBold"/>
                <a:ea typeface="Montserrat SemiBold"/>
                <a:cs typeface="Montserrat SemiBold"/>
                <a:sym typeface="Montserrat SemiBold"/>
              </a:defRPr>
            </a:lvl6pPr>
            <a:lvl7pPr lvl="6" rtl="0" algn="r">
              <a:spcBef>
                <a:spcPts val="0"/>
              </a:spcBef>
              <a:spcAft>
                <a:spcPts val="0"/>
              </a:spcAft>
              <a:buNone/>
              <a:defRPr>
                <a:solidFill>
                  <a:srgbClr val="252525"/>
                </a:solidFill>
                <a:latin typeface="Montserrat SemiBold"/>
                <a:ea typeface="Montserrat SemiBold"/>
                <a:cs typeface="Montserrat SemiBold"/>
                <a:sym typeface="Montserrat SemiBold"/>
              </a:defRPr>
            </a:lvl7pPr>
            <a:lvl8pPr lvl="7" rtl="0" algn="r">
              <a:spcBef>
                <a:spcPts val="0"/>
              </a:spcBef>
              <a:spcAft>
                <a:spcPts val="0"/>
              </a:spcAft>
              <a:buNone/>
              <a:defRPr>
                <a:solidFill>
                  <a:srgbClr val="252525"/>
                </a:solidFill>
                <a:latin typeface="Montserrat SemiBold"/>
                <a:ea typeface="Montserrat SemiBold"/>
                <a:cs typeface="Montserrat SemiBold"/>
                <a:sym typeface="Montserrat SemiBold"/>
              </a:defRPr>
            </a:lvl8pPr>
            <a:lvl9pPr lvl="8" rtl="0" algn="r">
              <a:spcBef>
                <a:spcPts val="0"/>
              </a:spcBef>
              <a:spcAft>
                <a:spcPts val="0"/>
              </a:spcAft>
              <a:buNone/>
              <a:defRPr>
                <a:solidFill>
                  <a:srgbClr val="252525"/>
                </a:solidFill>
                <a:latin typeface="Montserrat SemiBold"/>
                <a:ea typeface="Montserrat SemiBold"/>
                <a:cs typeface="Montserrat SemiBold"/>
                <a:sym typeface="Montserrat SemiBold"/>
              </a:defRPr>
            </a:lvl9pPr>
          </a:lstStyle>
          <a:p/>
        </p:txBody>
      </p:sp>
      <p:sp>
        <p:nvSpPr>
          <p:cNvPr id="81" name="Google Shape;81;p12"/>
          <p:cNvSpPr txBox="1"/>
          <p:nvPr>
            <p:ph idx="13" type="subTitle"/>
          </p:nvPr>
        </p:nvSpPr>
        <p:spPr>
          <a:xfrm>
            <a:off x="3330150" y="3814224"/>
            <a:ext cx="2278500" cy="736500"/>
          </a:xfrm>
          <a:prstGeom prst="rect">
            <a:avLst/>
          </a:prstGeom>
        </p:spPr>
        <p:txBody>
          <a:bodyPr anchorCtr="0" anchor="t" bIns="91425" lIns="91425" spcFirstLastPara="1" rIns="91425" wrap="square" tIns="91425">
            <a:noAutofit/>
          </a:bodyPr>
          <a:lstStyle>
            <a:lvl1pPr lvl="0" rtl="0" algn="r">
              <a:spcBef>
                <a:spcPts val="0"/>
              </a:spcBef>
              <a:spcAft>
                <a:spcPts val="0"/>
              </a:spcAft>
              <a:buNone/>
              <a:defRPr sz="1200">
                <a:latin typeface="Spectral Light"/>
                <a:ea typeface="Spectral Light"/>
                <a:cs typeface="Spectral Light"/>
                <a:sym typeface="Spectral Light"/>
              </a:defRPr>
            </a:lvl1pPr>
            <a:lvl2pPr lvl="1" rtl="0" algn="r">
              <a:spcBef>
                <a:spcPts val="0"/>
              </a:spcBef>
              <a:spcAft>
                <a:spcPts val="0"/>
              </a:spcAft>
              <a:buNone/>
              <a:defRPr>
                <a:solidFill>
                  <a:srgbClr val="252525"/>
                </a:solidFill>
                <a:latin typeface="Spectral Light"/>
                <a:ea typeface="Spectral Light"/>
                <a:cs typeface="Spectral Light"/>
                <a:sym typeface="Spectral Light"/>
              </a:defRPr>
            </a:lvl2pPr>
            <a:lvl3pPr lvl="2" rtl="0" algn="r">
              <a:spcBef>
                <a:spcPts val="0"/>
              </a:spcBef>
              <a:spcAft>
                <a:spcPts val="0"/>
              </a:spcAft>
              <a:buNone/>
              <a:defRPr>
                <a:solidFill>
                  <a:srgbClr val="252525"/>
                </a:solidFill>
                <a:latin typeface="Spectral Light"/>
                <a:ea typeface="Spectral Light"/>
                <a:cs typeface="Spectral Light"/>
                <a:sym typeface="Spectral Light"/>
              </a:defRPr>
            </a:lvl3pPr>
            <a:lvl4pPr lvl="3" rtl="0" algn="r">
              <a:spcBef>
                <a:spcPts val="0"/>
              </a:spcBef>
              <a:spcAft>
                <a:spcPts val="0"/>
              </a:spcAft>
              <a:buNone/>
              <a:defRPr>
                <a:solidFill>
                  <a:srgbClr val="252525"/>
                </a:solidFill>
                <a:latin typeface="Spectral Light"/>
                <a:ea typeface="Spectral Light"/>
                <a:cs typeface="Spectral Light"/>
                <a:sym typeface="Spectral Light"/>
              </a:defRPr>
            </a:lvl4pPr>
            <a:lvl5pPr lvl="4" rtl="0" algn="r">
              <a:spcBef>
                <a:spcPts val="0"/>
              </a:spcBef>
              <a:spcAft>
                <a:spcPts val="0"/>
              </a:spcAft>
              <a:buNone/>
              <a:defRPr>
                <a:solidFill>
                  <a:srgbClr val="252525"/>
                </a:solidFill>
                <a:latin typeface="Spectral Light"/>
                <a:ea typeface="Spectral Light"/>
                <a:cs typeface="Spectral Light"/>
                <a:sym typeface="Spectral Light"/>
              </a:defRPr>
            </a:lvl5pPr>
            <a:lvl6pPr lvl="5" rtl="0" algn="r">
              <a:spcBef>
                <a:spcPts val="0"/>
              </a:spcBef>
              <a:spcAft>
                <a:spcPts val="0"/>
              </a:spcAft>
              <a:buNone/>
              <a:defRPr>
                <a:solidFill>
                  <a:srgbClr val="252525"/>
                </a:solidFill>
                <a:latin typeface="Spectral Light"/>
                <a:ea typeface="Spectral Light"/>
                <a:cs typeface="Spectral Light"/>
                <a:sym typeface="Spectral Light"/>
              </a:defRPr>
            </a:lvl6pPr>
            <a:lvl7pPr lvl="6" rtl="0" algn="r">
              <a:spcBef>
                <a:spcPts val="0"/>
              </a:spcBef>
              <a:spcAft>
                <a:spcPts val="0"/>
              </a:spcAft>
              <a:buNone/>
              <a:defRPr>
                <a:solidFill>
                  <a:srgbClr val="252525"/>
                </a:solidFill>
                <a:latin typeface="Spectral Light"/>
                <a:ea typeface="Spectral Light"/>
                <a:cs typeface="Spectral Light"/>
                <a:sym typeface="Spectral Light"/>
              </a:defRPr>
            </a:lvl7pPr>
            <a:lvl8pPr lvl="7" rtl="0" algn="r">
              <a:spcBef>
                <a:spcPts val="0"/>
              </a:spcBef>
              <a:spcAft>
                <a:spcPts val="0"/>
              </a:spcAft>
              <a:buNone/>
              <a:defRPr>
                <a:solidFill>
                  <a:srgbClr val="252525"/>
                </a:solidFill>
                <a:latin typeface="Spectral Light"/>
                <a:ea typeface="Spectral Light"/>
                <a:cs typeface="Spectral Light"/>
                <a:sym typeface="Spectral Light"/>
              </a:defRPr>
            </a:lvl8pPr>
            <a:lvl9pPr lvl="8" rtl="0" algn="r">
              <a:spcBef>
                <a:spcPts val="0"/>
              </a:spcBef>
              <a:spcAft>
                <a:spcPts val="0"/>
              </a:spcAft>
              <a:buNone/>
              <a:defRPr>
                <a:solidFill>
                  <a:srgbClr val="252525"/>
                </a:solidFill>
                <a:latin typeface="Spectral Light"/>
                <a:ea typeface="Spectral Light"/>
                <a:cs typeface="Spectral Light"/>
                <a:sym typeface="Spectral Light"/>
              </a:defRPr>
            </a:lvl9pPr>
          </a:lstStyle>
          <a:p/>
        </p:txBody>
      </p:sp>
      <p:sp>
        <p:nvSpPr>
          <p:cNvPr id="82" name="Google Shape;82;p12"/>
          <p:cNvSpPr txBox="1"/>
          <p:nvPr>
            <p:ph idx="14" type="subTitle"/>
          </p:nvPr>
        </p:nvSpPr>
        <p:spPr>
          <a:xfrm>
            <a:off x="5959650" y="3081623"/>
            <a:ext cx="2278500" cy="736500"/>
          </a:xfrm>
          <a:prstGeom prst="rect">
            <a:avLst/>
          </a:prstGeom>
        </p:spPr>
        <p:txBody>
          <a:bodyPr anchorCtr="0" anchor="b" bIns="91425" lIns="91425" spcFirstLastPara="1" rIns="91425" wrap="square" tIns="91425">
            <a:noAutofit/>
          </a:bodyPr>
          <a:lstStyle>
            <a:lvl1pPr lvl="0" rtl="0" algn="r">
              <a:spcBef>
                <a:spcPts val="0"/>
              </a:spcBef>
              <a:spcAft>
                <a:spcPts val="0"/>
              </a:spcAft>
              <a:buNone/>
              <a:defRPr b="1">
                <a:solidFill>
                  <a:srgbClr val="252525"/>
                </a:solidFill>
                <a:latin typeface="Montserrat"/>
                <a:ea typeface="Montserrat"/>
                <a:cs typeface="Montserrat"/>
                <a:sym typeface="Montserrat"/>
              </a:defRPr>
            </a:lvl1pPr>
            <a:lvl2pPr lvl="1" rtl="0" algn="r">
              <a:spcBef>
                <a:spcPts val="0"/>
              </a:spcBef>
              <a:spcAft>
                <a:spcPts val="0"/>
              </a:spcAft>
              <a:buNone/>
              <a:defRPr>
                <a:solidFill>
                  <a:srgbClr val="252525"/>
                </a:solidFill>
                <a:latin typeface="Montserrat SemiBold"/>
                <a:ea typeface="Montserrat SemiBold"/>
                <a:cs typeface="Montserrat SemiBold"/>
                <a:sym typeface="Montserrat SemiBold"/>
              </a:defRPr>
            </a:lvl2pPr>
            <a:lvl3pPr lvl="2" rtl="0" algn="r">
              <a:spcBef>
                <a:spcPts val="0"/>
              </a:spcBef>
              <a:spcAft>
                <a:spcPts val="0"/>
              </a:spcAft>
              <a:buNone/>
              <a:defRPr>
                <a:solidFill>
                  <a:srgbClr val="252525"/>
                </a:solidFill>
                <a:latin typeface="Montserrat SemiBold"/>
                <a:ea typeface="Montserrat SemiBold"/>
                <a:cs typeface="Montserrat SemiBold"/>
                <a:sym typeface="Montserrat SemiBold"/>
              </a:defRPr>
            </a:lvl3pPr>
            <a:lvl4pPr lvl="3" rtl="0" algn="r">
              <a:spcBef>
                <a:spcPts val="0"/>
              </a:spcBef>
              <a:spcAft>
                <a:spcPts val="0"/>
              </a:spcAft>
              <a:buNone/>
              <a:defRPr>
                <a:solidFill>
                  <a:srgbClr val="252525"/>
                </a:solidFill>
                <a:latin typeface="Montserrat SemiBold"/>
                <a:ea typeface="Montserrat SemiBold"/>
                <a:cs typeface="Montserrat SemiBold"/>
                <a:sym typeface="Montserrat SemiBold"/>
              </a:defRPr>
            </a:lvl4pPr>
            <a:lvl5pPr lvl="4" rtl="0" algn="r">
              <a:spcBef>
                <a:spcPts val="0"/>
              </a:spcBef>
              <a:spcAft>
                <a:spcPts val="0"/>
              </a:spcAft>
              <a:buNone/>
              <a:defRPr>
                <a:solidFill>
                  <a:srgbClr val="252525"/>
                </a:solidFill>
                <a:latin typeface="Montserrat SemiBold"/>
                <a:ea typeface="Montserrat SemiBold"/>
                <a:cs typeface="Montserrat SemiBold"/>
                <a:sym typeface="Montserrat SemiBold"/>
              </a:defRPr>
            </a:lvl5pPr>
            <a:lvl6pPr lvl="5" rtl="0" algn="r">
              <a:spcBef>
                <a:spcPts val="0"/>
              </a:spcBef>
              <a:spcAft>
                <a:spcPts val="0"/>
              </a:spcAft>
              <a:buNone/>
              <a:defRPr>
                <a:solidFill>
                  <a:srgbClr val="252525"/>
                </a:solidFill>
                <a:latin typeface="Montserrat SemiBold"/>
                <a:ea typeface="Montserrat SemiBold"/>
                <a:cs typeface="Montserrat SemiBold"/>
                <a:sym typeface="Montserrat SemiBold"/>
              </a:defRPr>
            </a:lvl6pPr>
            <a:lvl7pPr lvl="6" rtl="0" algn="r">
              <a:spcBef>
                <a:spcPts val="0"/>
              </a:spcBef>
              <a:spcAft>
                <a:spcPts val="0"/>
              </a:spcAft>
              <a:buNone/>
              <a:defRPr>
                <a:solidFill>
                  <a:srgbClr val="252525"/>
                </a:solidFill>
                <a:latin typeface="Montserrat SemiBold"/>
                <a:ea typeface="Montserrat SemiBold"/>
                <a:cs typeface="Montserrat SemiBold"/>
                <a:sym typeface="Montserrat SemiBold"/>
              </a:defRPr>
            </a:lvl7pPr>
            <a:lvl8pPr lvl="7" rtl="0" algn="r">
              <a:spcBef>
                <a:spcPts val="0"/>
              </a:spcBef>
              <a:spcAft>
                <a:spcPts val="0"/>
              </a:spcAft>
              <a:buNone/>
              <a:defRPr>
                <a:solidFill>
                  <a:srgbClr val="252525"/>
                </a:solidFill>
                <a:latin typeface="Montserrat SemiBold"/>
                <a:ea typeface="Montserrat SemiBold"/>
                <a:cs typeface="Montserrat SemiBold"/>
                <a:sym typeface="Montserrat SemiBold"/>
              </a:defRPr>
            </a:lvl8pPr>
            <a:lvl9pPr lvl="8" rtl="0" algn="r">
              <a:spcBef>
                <a:spcPts val="0"/>
              </a:spcBef>
              <a:spcAft>
                <a:spcPts val="0"/>
              </a:spcAft>
              <a:buNone/>
              <a:defRPr>
                <a:solidFill>
                  <a:srgbClr val="252525"/>
                </a:solidFill>
                <a:latin typeface="Montserrat SemiBold"/>
                <a:ea typeface="Montserrat SemiBold"/>
                <a:cs typeface="Montserrat SemiBold"/>
                <a:sym typeface="Montserrat SemiBold"/>
              </a:defRPr>
            </a:lvl9pPr>
          </a:lstStyle>
          <a:p/>
        </p:txBody>
      </p:sp>
      <p:sp>
        <p:nvSpPr>
          <p:cNvPr id="83" name="Google Shape;83;p12"/>
          <p:cNvSpPr txBox="1"/>
          <p:nvPr>
            <p:ph idx="15" type="subTitle"/>
          </p:nvPr>
        </p:nvSpPr>
        <p:spPr>
          <a:xfrm>
            <a:off x="5959650" y="3814224"/>
            <a:ext cx="2278500" cy="736500"/>
          </a:xfrm>
          <a:prstGeom prst="rect">
            <a:avLst/>
          </a:prstGeom>
        </p:spPr>
        <p:txBody>
          <a:bodyPr anchorCtr="0" anchor="t" bIns="91425" lIns="91425" spcFirstLastPara="1" rIns="91425" wrap="square" tIns="91425">
            <a:noAutofit/>
          </a:bodyPr>
          <a:lstStyle>
            <a:lvl1pPr lvl="0" rtl="0" algn="r">
              <a:spcBef>
                <a:spcPts val="0"/>
              </a:spcBef>
              <a:spcAft>
                <a:spcPts val="0"/>
              </a:spcAft>
              <a:buNone/>
              <a:defRPr sz="1200">
                <a:latin typeface="Spectral Light"/>
                <a:ea typeface="Spectral Light"/>
                <a:cs typeface="Spectral Light"/>
                <a:sym typeface="Spectral Light"/>
              </a:defRPr>
            </a:lvl1pPr>
            <a:lvl2pPr lvl="1" rtl="0" algn="r">
              <a:spcBef>
                <a:spcPts val="0"/>
              </a:spcBef>
              <a:spcAft>
                <a:spcPts val="0"/>
              </a:spcAft>
              <a:buNone/>
              <a:defRPr>
                <a:solidFill>
                  <a:srgbClr val="252525"/>
                </a:solidFill>
                <a:latin typeface="Spectral Light"/>
                <a:ea typeface="Spectral Light"/>
                <a:cs typeface="Spectral Light"/>
                <a:sym typeface="Spectral Light"/>
              </a:defRPr>
            </a:lvl2pPr>
            <a:lvl3pPr lvl="2" rtl="0" algn="r">
              <a:spcBef>
                <a:spcPts val="0"/>
              </a:spcBef>
              <a:spcAft>
                <a:spcPts val="0"/>
              </a:spcAft>
              <a:buNone/>
              <a:defRPr>
                <a:solidFill>
                  <a:srgbClr val="252525"/>
                </a:solidFill>
                <a:latin typeface="Spectral Light"/>
                <a:ea typeface="Spectral Light"/>
                <a:cs typeface="Spectral Light"/>
                <a:sym typeface="Spectral Light"/>
              </a:defRPr>
            </a:lvl3pPr>
            <a:lvl4pPr lvl="3" rtl="0" algn="r">
              <a:spcBef>
                <a:spcPts val="0"/>
              </a:spcBef>
              <a:spcAft>
                <a:spcPts val="0"/>
              </a:spcAft>
              <a:buNone/>
              <a:defRPr>
                <a:solidFill>
                  <a:srgbClr val="252525"/>
                </a:solidFill>
                <a:latin typeface="Spectral Light"/>
                <a:ea typeface="Spectral Light"/>
                <a:cs typeface="Spectral Light"/>
                <a:sym typeface="Spectral Light"/>
              </a:defRPr>
            </a:lvl4pPr>
            <a:lvl5pPr lvl="4" rtl="0" algn="r">
              <a:spcBef>
                <a:spcPts val="0"/>
              </a:spcBef>
              <a:spcAft>
                <a:spcPts val="0"/>
              </a:spcAft>
              <a:buNone/>
              <a:defRPr>
                <a:solidFill>
                  <a:srgbClr val="252525"/>
                </a:solidFill>
                <a:latin typeface="Spectral Light"/>
                <a:ea typeface="Spectral Light"/>
                <a:cs typeface="Spectral Light"/>
                <a:sym typeface="Spectral Light"/>
              </a:defRPr>
            </a:lvl5pPr>
            <a:lvl6pPr lvl="5" rtl="0" algn="r">
              <a:spcBef>
                <a:spcPts val="0"/>
              </a:spcBef>
              <a:spcAft>
                <a:spcPts val="0"/>
              </a:spcAft>
              <a:buNone/>
              <a:defRPr>
                <a:solidFill>
                  <a:srgbClr val="252525"/>
                </a:solidFill>
                <a:latin typeface="Spectral Light"/>
                <a:ea typeface="Spectral Light"/>
                <a:cs typeface="Spectral Light"/>
                <a:sym typeface="Spectral Light"/>
              </a:defRPr>
            </a:lvl6pPr>
            <a:lvl7pPr lvl="6" rtl="0" algn="r">
              <a:spcBef>
                <a:spcPts val="0"/>
              </a:spcBef>
              <a:spcAft>
                <a:spcPts val="0"/>
              </a:spcAft>
              <a:buNone/>
              <a:defRPr>
                <a:solidFill>
                  <a:srgbClr val="252525"/>
                </a:solidFill>
                <a:latin typeface="Spectral Light"/>
                <a:ea typeface="Spectral Light"/>
                <a:cs typeface="Spectral Light"/>
                <a:sym typeface="Spectral Light"/>
              </a:defRPr>
            </a:lvl7pPr>
            <a:lvl8pPr lvl="7" rtl="0" algn="r">
              <a:spcBef>
                <a:spcPts val="0"/>
              </a:spcBef>
              <a:spcAft>
                <a:spcPts val="0"/>
              </a:spcAft>
              <a:buNone/>
              <a:defRPr>
                <a:solidFill>
                  <a:srgbClr val="252525"/>
                </a:solidFill>
                <a:latin typeface="Spectral Light"/>
                <a:ea typeface="Spectral Light"/>
                <a:cs typeface="Spectral Light"/>
                <a:sym typeface="Spectral Light"/>
              </a:defRPr>
            </a:lvl8pPr>
            <a:lvl9pPr lvl="8" rtl="0" algn="r">
              <a:spcBef>
                <a:spcPts val="0"/>
              </a:spcBef>
              <a:spcAft>
                <a:spcPts val="0"/>
              </a:spcAft>
              <a:buNone/>
              <a:defRPr>
                <a:solidFill>
                  <a:srgbClr val="252525"/>
                </a:solidFill>
                <a:latin typeface="Spectral Light"/>
                <a:ea typeface="Spectral Light"/>
                <a:cs typeface="Spectral Light"/>
                <a:sym typeface="Spectral Light"/>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3 columns slide">
  <p:cSld name="TITLE_AND_TWO_COLUMNS_1">
    <p:spTree>
      <p:nvGrpSpPr>
        <p:cNvPr id="84" name="Shape 84"/>
        <p:cNvGrpSpPr/>
        <p:nvPr/>
      </p:nvGrpSpPr>
      <p:grpSpPr>
        <a:xfrm>
          <a:off x="0" y="0"/>
          <a:ext cx="0" cy="0"/>
          <a:chOff x="0" y="0"/>
          <a:chExt cx="0" cy="0"/>
        </a:xfrm>
      </p:grpSpPr>
      <p:sp>
        <p:nvSpPr>
          <p:cNvPr id="85" name="Google Shape;85;p13"/>
          <p:cNvSpPr txBox="1"/>
          <p:nvPr>
            <p:ph type="title"/>
          </p:nvPr>
        </p:nvSpPr>
        <p:spPr>
          <a:xfrm>
            <a:off x="4937250" y="505250"/>
            <a:ext cx="3522600" cy="645300"/>
          </a:xfrm>
          <a:prstGeom prst="rect">
            <a:avLst/>
          </a:prstGeom>
        </p:spPr>
        <p:txBody>
          <a:bodyPr anchorCtr="0" anchor="b" bIns="91425" lIns="91425" spcFirstLastPara="1" rIns="91425" wrap="square" tIns="91425">
            <a:noAutofit/>
          </a:bodyPr>
          <a:lstStyle>
            <a:lvl1pPr lvl="0" rtl="0" algn="r">
              <a:spcBef>
                <a:spcPts val="0"/>
              </a:spcBef>
              <a:spcAft>
                <a:spcPts val="0"/>
              </a:spcAft>
              <a:buSzPts val="2400"/>
              <a:buNone/>
              <a:defRPr sz="2400"/>
            </a:lvl1pPr>
            <a:lvl2pPr lvl="1" rtl="0">
              <a:spcBef>
                <a:spcPts val="0"/>
              </a:spcBef>
              <a:spcAft>
                <a:spcPts val="0"/>
              </a:spcAft>
              <a:buSzPts val="3300"/>
              <a:buNone/>
              <a:defRPr sz="3300"/>
            </a:lvl2pPr>
            <a:lvl3pPr lvl="2" rtl="0">
              <a:spcBef>
                <a:spcPts val="0"/>
              </a:spcBef>
              <a:spcAft>
                <a:spcPts val="0"/>
              </a:spcAft>
              <a:buSzPts val="3300"/>
              <a:buNone/>
              <a:defRPr sz="3300"/>
            </a:lvl3pPr>
            <a:lvl4pPr lvl="3" rtl="0">
              <a:spcBef>
                <a:spcPts val="0"/>
              </a:spcBef>
              <a:spcAft>
                <a:spcPts val="0"/>
              </a:spcAft>
              <a:buSzPts val="3300"/>
              <a:buNone/>
              <a:defRPr sz="3300"/>
            </a:lvl4pPr>
            <a:lvl5pPr lvl="4" rtl="0">
              <a:spcBef>
                <a:spcPts val="0"/>
              </a:spcBef>
              <a:spcAft>
                <a:spcPts val="0"/>
              </a:spcAft>
              <a:buSzPts val="3300"/>
              <a:buNone/>
              <a:defRPr sz="3300"/>
            </a:lvl5pPr>
            <a:lvl6pPr lvl="5" rtl="0">
              <a:spcBef>
                <a:spcPts val="0"/>
              </a:spcBef>
              <a:spcAft>
                <a:spcPts val="0"/>
              </a:spcAft>
              <a:buSzPts val="3300"/>
              <a:buNone/>
              <a:defRPr sz="3300"/>
            </a:lvl6pPr>
            <a:lvl7pPr lvl="6" rtl="0">
              <a:spcBef>
                <a:spcPts val="0"/>
              </a:spcBef>
              <a:spcAft>
                <a:spcPts val="0"/>
              </a:spcAft>
              <a:buSzPts val="3300"/>
              <a:buNone/>
              <a:defRPr sz="3300"/>
            </a:lvl7pPr>
            <a:lvl8pPr lvl="7" rtl="0">
              <a:spcBef>
                <a:spcPts val="0"/>
              </a:spcBef>
              <a:spcAft>
                <a:spcPts val="0"/>
              </a:spcAft>
              <a:buSzPts val="3300"/>
              <a:buNone/>
              <a:defRPr sz="3300"/>
            </a:lvl8pPr>
            <a:lvl9pPr lvl="8" rtl="0">
              <a:spcBef>
                <a:spcPts val="0"/>
              </a:spcBef>
              <a:spcAft>
                <a:spcPts val="0"/>
              </a:spcAft>
              <a:buSzPts val="3300"/>
              <a:buNone/>
              <a:defRPr sz="3300"/>
            </a:lvl9pPr>
          </a:lstStyle>
          <a:p/>
        </p:txBody>
      </p:sp>
      <p:sp>
        <p:nvSpPr>
          <p:cNvPr id="86" name="Google Shape;86;p13"/>
          <p:cNvSpPr txBox="1"/>
          <p:nvPr>
            <p:ph idx="12" type="sldNum"/>
          </p:nvPr>
        </p:nvSpPr>
        <p:spPr>
          <a:xfrm>
            <a:off x="8548658" y="4663217"/>
            <a:ext cx="548700" cy="393600"/>
          </a:xfrm>
          <a:prstGeom prst="rect">
            <a:avLst/>
          </a:prstGeom>
        </p:spPr>
        <p:txBody>
          <a:bodyPr anchorCtr="0" anchor="ctr" bIns="91425" lIns="91425" spcFirstLastPara="1" rIns="91425" wrap="square" tIns="91425">
            <a:noAutofit/>
          </a:bodyPr>
          <a:lstStyle>
            <a:lvl1pPr lvl="0" rtl="0">
              <a:buNone/>
              <a:defRPr sz="1200">
                <a:latin typeface="Arvo"/>
                <a:ea typeface="Arvo"/>
                <a:cs typeface="Arvo"/>
                <a:sym typeface="Arvo"/>
              </a:defRPr>
            </a:lvl1pPr>
            <a:lvl2pPr lvl="1" rtl="0">
              <a:buNone/>
              <a:defRPr sz="1200">
                <a:latin typeface="Arvo"/>
                <a:ea typeface="Arvo"/>
                <a:cs typeface="Arvo"/>
                <a:sym typeface="Arvo"/>
              </a:defRPr>
            </a:lvl2pPr>
            <a:lvl3pPr lvl="2" rtl="0">
              <a:buNone/>
              <a:defRPr sz="1200">
                <a:latin typeface="Arvo"/>
                <a:ea typeface="Arvo"/>
                <a:cs typeface="Arvo"/>
                <a:sym typeface="Arvo"/>
              </a:defRPr>
            </a:lvl3pPr>
            <a:lvl4pPr lvl="3" rtl="0">
              <a:buNone/>
              <a:defRPr sz="1200">
                <a:latin typeface="Arvo"/>
                <a:ea typeface="Arvo"/>
                <a:cs typeface="Arvo"/>
                <a:sym typeface="Arvo"/>
              </a:defRPr>
            </a:lvl4pPr>
            <a:lvl5pPr lvl="4" rtl="0">
              <a:buNone/>
              <a:defRPr sz="1200">
                <a:latin typeface="Arvo"/>
                <a:ea typeface="Arvo"/>
                <a:cs typeface="Arvo"/>
                <a:sym typeface="Arvo"/>
              </a:defRPr>
            </a:lvl5pPr>
            <a:lvl6pPr lvl="5" rtl="0">
              <a:buNone/>
              <a:defRPr sz="1200">
                <a:latin typeface="Arvo"/>
                <a:ea typeface="Arvo"/>
                <a:cs typeface="Arvo"/>
                <a:sym typeface="Arvo"/>
              </a:defRPr>
            </a:lvl6pPr>
            <a:lvl7pPr lvl="6" rtl="0">
              <a:buNone/>
              <a:defRPr sz="1200">
                <a:latin typeface="Arvo"/>
                <a:ea typeface="Arvo"/>
                <a:cs typeface="Arvo"/>
                <a:sym typeface="Arvo"/>
              </a:defRPr>
            </a:lvl7pPr>
            <a:lvl8pPr lvl="7" rtl="0">
              <a:buNone/>
              <a:defRPr sz="1200">
                <a:latin typeface="Arvo"/>
                <a:ea typeface="Arvo"/>
                <a:cs typeface="Arvo"/>
                <a:sym typeface="Arvo"/>
              </a:defRPr>
            </a:lvl8pPr>
            <a:lvl9pPr lvl="8" rtl="0">
              <a:buNone/>
              <a:defRPr sz="1200">
                <a:latin typeface="Arvo"/>
                <a:ea typeface="Arvo"/>
                <a:cs typeface="Arvo"/>
                <a:sym typeface="Arvo"/>
              </a:defRPr>
            </a:lvl9pPr>
          </a:lstStyle>
          <a:p>
            <a:pPr indent="0" lvl="0" marL="0" rtl="0" algn="l">
              <a:spcBef>
                <a:spcPts val="0"/>
              </a:spcBef>
              <a:spcAft>
                <a:spcPts val="0"/>
              </a:spcAft>
              <a:buNone/>
            </a:pPr>
            <a:fld id="{00000000-1234-1234-1234-123412341234}" type="slidenum">
              <a:rPr lang="es"/>
              <a:t>‹#›</a:t>
            </a:fld>
            <a:endParaRPr/>
          </a:p>
        </p:txBody>
      </p:sp>
      <p:sp>
        <p:nvSpPr>
          <p:cNvPr id="87" name="Google Shape;87;p13"/>
          <p:cNvSpPr/>
          <p:nvPr/>
        </p:nvSpPr>
        <p:spPr>
          <a:xfrm rot="-5400000">
            <a:off x="54300" y="2441025"/>
            <a:ext cx="1713900" cy="92400"/>
          </a:xfrm>
          <a:prstGeom prst="rect">
            <a:avLst/>
          </a:prstGeom>
          <a:solidFill>
            <a:srgbClr val="0043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13"/>
          <p:cNvSpPr/>
          <p:nvPr/>
        </p:nvSpPr>
        <p:spPr>
          <a:xfrm rot="-5400000">
            <a:off x="2519400" y="2441025"/>
            <a:ext cx="1713900" cy="92400"/>
          </a:xfrm>
          <a:prstGeom prst="rect">
            <a:avLst/>
          </a:prstGeom>
          <a:solidFill>
            <a:srgbClr val="0043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13"/>
          <p:cNvSpPr/>
          <p:nvPr/>
        </p:nvSpPr>
        <p:spPr>
          <a:xfrm rot="-5400000">
            <a:off x="5148900" y="2441025"/>
            <a:ext cx="1713900" cy="92400"/>
          </a:xfrm>
          <a:prstGeom prst="rect">
            <a:avLst/>
          </a:prstGeom>
          <a:solidFill>
            <a:srgbClr val="0043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13"/>
          <p:cNvSpPr txBox="1"/>
          <p:nvPr>
            <p:ph idx="1" type="subTitle"/>
          </p:nvPr>
        </p:nvSpPr>
        <p:spPr>
          <a:xfrm>
            <a:off x="700662" y="1269268"/>
            <a:ext cx="2278500" cy="1093800"/>
          </a:xfrm>
          <a:prstGeom prst="rect">
            <a:avLst/>
          </a:prstGeom>
        </p:spPr>
        <p:txBody>
          <a:bodyPr anchorCtr="0" anchor="b" bIns="91425" lIns="91425" spcFirstLastPara="1" rIns="91425" wrap="square" tIns="91425">
            <a:noAutofit/>
          </a:bodyPr>
          <a:lstStyle>
            <a:lvl1pPr lvl="0" rtl="0" algn="r">
              <a:spcBef>
                <a:spcPts val="0"/>
              </a:spcBef>
              <a:spcAft>
                <a:spcPts val="0"/>
              </a:spcAft>
              <a:buNone/>
              <a:defRPr b="1" sz="1700">
                <a:solidFill>
                  <a:srgbClr val="252525"/>
                </a:solidFill>
                <a:latin typeface="Montserrat"/>
                <a:ea typeface="Montserrat"/>
                <a:cs typeface="Montserrat"/>
                <a:sym typeface="Montserrat"/>
              </a:defRPr>
            </a:lvl1pPr>
            <a:lvl2pPr lvl="1" rtl="0" algn="r">
              <a:spcBef>
                <a:spcPts val="0"/>
              </a:spcBef>
              <a:spcAft>
                <a:spcPts val="0"/>
              </a:spcAft>
              <a:buNone/>
              <a:defRPr sz="1700">
                <a:solidFill>
                  <a:srgbClr val="252525"/>
                </a:solidFill>
                <a:latin typeface="Montserrat SemiBold"/>
                <a:ea typeface="Montserrat SemiBold"/>
                <a:cs typeface="Montserrat SemiBold"/>
                <a:sym typeface="Montserrat SemiBold"/>
              </a:defRPr>
            </a:lvl2pPr>
            <a:lvl3pPr lvl="2" rtl="0" algn="r">
              <a:spcBef>
                <a:spcPts val="0"/>
              </a:spcBef>
              <a:spcAft>
                <a:spcPts val="0"/>
              </a:spcAft>
              <a:buNone/>
              <a:defRPr sz="1700">
                <a:solidFill>
                  <a:srgbClr val="252525"/>
                </a:solidFill>
                <a:latin typeface="Montserrat SemiBold"/>
                <a:ea typeface="Montserrat SemiBold"/>
                <a:cs typeface="Montserrat SemiBold"/>
                <a:sym typeface="Montserrat SemiBold"/>
              </a:defRPr>
            </a:lvl3pPr>
            <a:lvl4pPr lvl="3" rtl="0" algn="r">
              <a:spcBef>
                <a:spcPts val="0"/>
              </a:spcBef>
              <a:spcAft>
                <a:spcPts val="0"/>
              </a:spcAft>
              <a:buNone/>
              <a:defRPr sz="1700">
                <a:solidFill>
                  <a:srgbClr val="252525"/>
                </a:solidFill>
                <a:latin typeface="Montserrat SemiBold"/>
                <a:ea typeface="Montserrat SemiBold"/>
                <a:cs typeface="Montserrat SemiBold"/>
                <a:sym typeface="Montserrat SemiBold"/>
              </a:defRPr>
            </a:lvl4pPr>
            <a:lvl5pPr lvl="4" rtl="0" algn="r">
              <a:spcBef>
                <a:spcPts val="0"/>
              </a:spcBef>
              <a:spcAft>
                <a:spcPts val="0"/>
              </a:spcAft>
              <a:buNone/>
              <a:defRPr sz="1700">
                <a:solidFill>
                  <a:srgbClr val="252525"/>
                </a:solidFill>
                <a:latin typeface="Montserrat SemiBold"/>
                <a:ea typeface="Montserrat SemiBold"/>
                <a:cs typeface="Montserrat SemiBold"/>
                <a:sym typeface="Montserrat SemiBold"/>
              </a:defRPr>
            </a:lvl5pPr>
            <a:lvl6pPr lvl="5" rtl="0" algn="r">
              <a:spcBef>
                <a:spcPts val="0"/>
              </a:spcBef>
              <a:spcAft>
                <a:spcPts val="0"/>
              </a:spcAft>
              <a:buNone/>
              <a:defRPr sz="1700">
                <a:solidFill>
                  <a:srgbClr val="252525"/>
                </a:solidFill>
                <a:latin typeface="Montserrat SemiBold"/>
                <a:ea typeface="Montserrat SemiBold"/>
                <a:cs typeface="Montserrat SemiBold"/>
                <a:sym typeface="Montserrat SemiBold"/>
              </a:defRPr>
            </a:lvl6pPr>
            <a:lvl7pPr lvl="6" rtl="0" algn="r">
              <a:spcBef>
                <a:spcPts val="0"/>
              </a:spcBef>
              <a:spcAft>
                <a:spcPts val="0"/>
              </a:spcAft>
              <a:buNone/>
              <a:defRPr sz="1700">
                <a:solidFill>
                  <a:srgbClr val="252525"/>
                </a:solidFill>
                <a:latin typeface="Montserrat SemiBold"/>
                <a:ea typeface="Montserrat SemiBold"/>
                <a:cs typeface="Montserrat SemiBold"/>
                <a:sym typeface="Montserrat SemiBold"/>
              </a:defRPr>
            </a:lvl7pPr>
            <a:lvl8pPr lvl="7" rtl="0" algn="r">
              <a:spcBef>
                <a:spcPts val="0"/>
              </a:spcBef>
              <a:spcAft>
                <a:spcPts val="0"/>
              </a:spcAft>
              <a:buNone/>
              <a:defRPr sz="1700">
                <a:solidFill>
                  <a:srgbClr val="252525"/>
                </a:solidFill>
                <a:latin typeface="Montserrat SemiBold"/>
                <a:ea typeface="Montserrat SemiBold"/>
                <a:cs typeface="Montserrat SemiBold"/>
                <a:sym typeface="Montserrat SemiBold"/>
              </a:defRPr>
            </a:lvl8pPr>
            <a:lvl9pPr lvl="8" rtl="0" algn="r">
              <a:spcBef>
                <a:spcPts val="0"/>
              </a:spcBef>
              <a:spcAft>
                <a:spcPts val="0"/>
              </a:spcAft>
              <a:buNone/>
              <a:defRPr sz="1700">
                <a:solidFill>
                  <a:srgbClr val="252525"/>
                </a:solidFill>
                <a:latin typeface="Montserrat SemiBold"/>
                <a:ea typeface="Montserrat SemiBold"/>
                <a:cs typeface="Montserrat SemiBold"/>
                <a:sym typeface="Montserrat SemiBold"/>
              </a:defRPr>
            </a:lvl9pPr>
          </a:lstStyle>
          <a:p/>
        </p:txBody>
      </p:sp>
      <p:sp>
        <p:nvSpPr>
          <p:cNvPr id="91" name="Google Shape;91;p13"/>
          <p:cNvSpPr txBox="1"/>
          <p:nvPr>
            <p:ph idx="2" type="subTitle"/>
          </p:nvPr>
        </p:nvSpPr>
        <p:spPr>
          <a:xfrm>
            <a:off x="700654" y="2359145"/>
            <a:ext cx="2278500" cy="1066500"/>
          </a:xfrm>
          <a:prstGeom prst="rect">
            <a:avLst/>
          </a:prstGeom>
        </p:spPr>
        <p:txBody>
          <a:bodyPr anchorCtr="0" anchor="t" bIns="91425" lIns="91425" spcFirstLastPara="1" rIns="91425" wrap="square" tIns="91425">
            <a:noAutofit/>
          </a:bodyPr>
          <a:lstStyle>
            <a:lvl1pPr lvl="0" rtl="0" algn="r">
              <a:spcBef>
                <a:spcPts val="0"/>
              </a:spcBef>
              <a:spcAft>
                <a:spcPts val="0"/>
              </a:spcAft>
              <a:buNone/>
              <a:defRPr sz="1200">
                <a:latin typeface="Spectral Light"/>
                <a:ea typeface="Spectral Light"/>
                <a:cs typeface="Spectral Light"/>
                <a:sym typeface="Spectral Light"/>
              </a:defRPr>
            </a:lvl1pPr>
            <a:lvl2pPr lvl="1" rtl="0" algn="r">
              <a:spcBef>
                <a:spcPts val="0"/>
              </a:spcBef>
              <a:spcAft>
                <a:spcPts val="0"/>
              </a:spcAft>
              <a:buNone/>
              <a:defRPr>
                <a:solidFill>
                  <a:srgbClr val="252525"/>
                </a:solidFill>
                <a:latin typeface="Spectral Light"/>
                <a:ea typeface="Spectral Light"/>
                <a:cs typeface="Spectral Light"/>
                <a:sym typeface="Spectral Light"/>
              </a:defRPr>
            </a:lvl2pPr>
            <a:lvl3pPr lvl="2" rtl="0" algn="r">
              <a:spcBef>
                <a:spcPts val="0"/>
              </a:spcBef>
              <a:spcAft>
                <a:spcPts val="0"/>
              </a:spcAft>
              <a:buNone/>
              <a:defRPr>
                <a:solidFill>
                  <a:srgbClr val="252525"/>
                </a:solidFill>
                <a:latin typeface="Spectral Light"/>
                <a:ea typeface="Spectral Light"/>
                <a:cs typeface="Spectral Light"/>
                <a:sym typeface="Spectral Light"/>
              </a:defRPr>
            </a:lvl3pPr>
            <a:lvl4pPr lvl="3" rtl="0" algn="r">
              <a:spcBef>
                <a:spcPts val="0"/>
              </a:spcBef>
              <a:spcAft>
                <a:spcPts val="0"/>
              </a:spcAft>
              <a:buNone/>
              <a:defRPr>
                <a:solidFill>
                  <a:srgbClr val="252525"/>
                </a:solidFill>
                <a:latin typeface="Spectral Light"/>
                <a:ea typeface="Spectral Light"/>
                <a:cs typeface="Spectral Light"/>
                <a:sym typeface="Spectral Light"/>
              </a:defRPr>
            </a:lvl4pPr>
            <a:lvl5pPr lvl="4" rtl="0" algn="r">
              <a:spcBef>
                <a:spcPts val="0"/>
              </a:spcBef>
              <a:spcAft>
                <a:spcPts val="0"/>
              </a:spcAft>
              <a:buNone/>
              <a:defRPr>
                <a:solidFill>
                  <a:srgbClr val="252525"/>
                </a:solidFill>
                <a:latin typeface="Spectral Light"/>
                <a:ea typeface="Spectral Light"/>
                <a:cs typeface="Spectral Light"/>
                <a:sym typeface="Spectral Light"/>
              </a:defRPr>
            </a:lvl5pPr>
            <a:lvl6pPr lvl="5" rtl="0" algn="r">
              <a:spcBef>
                <a:spcPts val="0"/>
              </a:spcBef>
              <a:spcAft>
                <a:spcPts val="0"/>
              </a:spcAft>
              <a:buNone/>
              <a:defRPr>
                <a:solidFill>
                  <a:srgbClr val="252525"/>
                </a:solidFill>
                <a:latin typeface="Spectral Light"/>
                <a:ea typeface="Spectral Light"/>
                <a:cs typeface="Spectral Light"/>
                <a:sym typeface="Spectral Light"/>
              </a:defRPr>
            </a:lvl6pPr>
            <a:lvl7pPr lvl="6" rtl="0" algn="r">
              <a:spcBef>
                <a:spcPts val="0"/>
              </a:spcBef>
              <a:spcAft>
                <a:spcPts val="0"/>
              </a:spcAft>
              <a:buNone/>
              <a:defRPr>
                <a:solidFill>
                  <a:srgbClr val="252525"/>
                </a:solidFill>
                <a:latin typeface="Spectral Light"/>
                <a:ea typeface="Spectral Light"/>
                <a:cs typeface="Spectral Light"/>
                <a:sym typeface="Spectral Light"/>
              </a:defRPr>
            </a:lvl7pPr>
            <a:lvl8pPr lvl="7" rtl="0" algn="r">
              <a:spcBef>
                <a:spcPts val="0"/>
              </a:spcBef>
              <a:spcAft>
                <a:spcPts val="0"/>
              </a:spcAft>
              <a:buNone/>
              <a:defRPr>
                <a:solidFill>
                  <a:srgbClr val="252525"/>
                </a:solidFill>
                <a:latin typeface="Spectral Light"/>
                <a:ea typeface="Spectral Light"/>
                <a:cs typeface="Spectral Light"/>
                <a:sym typeface="Spectral Light"/>
              </a:defRPr>
            </a:lvl8pPr>
            <a:lvl9pPr lvl="8" rtl="0" algn="r">
              <a:spcBef>
                <a:spcPts val="0"/>
              </a:spcBef>
              <a:spcAft>
                <a:spcPts val="0"/>
              </a:spcAft>
              <a:buNone/>
              <a:defRPr>
                <a:solidFill>
                  <a:srgbClr val="252525"/>
                </a:solidFill>
                <a:latin typeface="Spectral Light"/>
                <a:ea typeface="Spectral Light"/>
                <a:cs typeface="Spectral Light"/>
                <a:sym typeface="Spectral Light"/>
              </a:defRPr>
            </a:lvl9pPr>
          </a:lstStyle>
          <a:p/>
        </p:txBody>
      </p:sp>
      <p:sp>
        <p:nvSpPr>
          <p:cNvPr id="92" name="Google Shape;92;p13"/>
          <p:cNvSpPr txBox="1"/>
          <p:nvPr>
            <p:ph idx="3" type="subTitle"/>
          </p:nvPr>
        </p:nvSpPr>
        <p:spPr>
          <a:xfrm>
            <a:off x="3330162" y="1269268"/>
            <a:ext cx="2278500" cy="1093800"/>
          </a:xfrm>
          <a:prstGeom prst="rect">
            <a:avLst/>
          </a:prstGeom>
        </p:spPr>
        <p:txBody>
          <a:bodyPr anchorCtr="0" anchor="b" bIns="91425" lIns="91425" spcFirstLastPara="1" rIns="91425" wrap="square" tIns="91425">
            <a:noAutofit/>
          </a:bodyPr>
          <a:lstStyle>
            <a:lvl1pPr lvl="0" rtl="0" algn="r">
              <a:spcBef>
                <a:spcPts val="0"/>
              </a:spcBef>
              <a:spcAft>
                <a:spcPts val="0"/>
              </a:spcAft>
              <a:buNone/>
              <a:defRPr b="1" sz="1700">
                <a:solidFill>
                  <a:srgbClr val="252525"/>
                </a:solidFill>
                <a:latin typeface="Montserrat"/>
                <a:ea typeface="Montserrat"/>
                <a:cs typeface="Montserrat"/>
                <a:sym typeface="Montserrat"/>
              </a:defRPr>
            </a:lvl1pPr>
            <a:lvl2pPr lvl="1" rtl="0" algn="r">
              <a:spcBef>
                <a:spcPts val="0"/>
              </a:spcBef>
              <a:spcAft>
                <a:spcPts val="0"/>
              </a:spcAft>
              <a:buNone/>
              <a:defRPr sz="1700">
                <a:solidFill>
                  <a:srgbClr val="252525"/>
                </a:solidFill>
                <a:latin typeface="Montserrat SemiBold"/>
                <a:ea typeface="Montserrat SemiBold"/>
                <a:cs typeface="Montserrat SemiBold"/>
                <a:sym typeface="Montserrat SemiBold"/>
              </a:defRPr>
            </a:lvl2pPr>
            <a:lvl3pPr lvl="2" rtl="0" algn="r">
              <a:spcBef>
                <a:spcPts val="0"/>
              </a:spcBef>
              <a:spcAft>
                <a:spcPts val="0"/>
              </a:spcAft>
              <a:buNone/>
              <a:defRPr sz="1700">
                <a:solidFill>
                  <a:srgbClr val="252525"/>
                </a:solidFill>
                <a:latin typeface="Montserrat SemiBold"/>
                <a:ea typeface="Montserrat SemiBold"/>
                <a:cs typeface="Montserrat SemiBold"/>
                <a:sym typeface="Montserrat SemiBold"/>
              </a:defRPr>
            </a:lvl3pPr>
            <a:lvl4pPr lvl="3" rtl="0" algn="r">
              <a:spcBef>
                <a:spcPts val="0"/>
              </a:spcBef>
              <a:spcAft>
                <a:spcPts val="0"/>
              </a:spcAft>
              <a:buNone/>
              <a:defRPr sz="1700">
                <a:solidFill>
                  <a:srgbClr val="252525"/>
                </a:solidFill>
                <a:latin typeface="Montserrat SemiBold"/>
                <a:ea typeface="Montserrat SemiBold"/>
                <a:cs typeface="Montserrat SemiBold"/>
                <a:sym typeface="Montserrat SemiBold"/>
              </a:defRPr>
            </a:lvl4pPr>
            <a:lvl5pPr lvl="4" rtl="0" algn="r">
              <a:spcBef>
                <a:spcPts val="0"/>
              </a:spcBef>
              <a:spcAft>
                <a:spcPts val="0"/>
              </a:spcAft>
              <a:buNone/>
              <a:defRPr sz="1700">
                <a:solidFill>
                  <a:srgbClr val="252525"/>
                </a:solidFill>
                <a:latin typeface="Montserrat SemiBold"/>
                <a:ea typeface="Montserrat SemiBold"/>
                <a:cs typeface="Montserrat SemiBold"/>
                <a:sym typeface="Montserrat SemiBold"/>
              </a:defRPr>
            </a:lvl5pPr>
            <a:lvl6pPr lvl="5" rtl="0" algn="r">
              <a:spcBef>
                <a:spcPts val="0"/>
              </a:spcBef>
              <a:spcAft>
                <a:spcPts val="0"/>
              </a:spcAft>
              <a:buNone/>
              <a:defRPr sz="1700">
                <a:solidFill>
                  <a:srgbClr val="252525"/>
                </a:solidFill>
                <a:latin typeface="Montserrat SemiBold"/>
                <a:ea typeface="Montserrat SemiBold"/>
                <a:cs typeface="Montserrat SemiBold"/>
                <a:sym typeface="Montserrat SemiBold"/>
              </a:defRPr>
            </a:lvl6pPr>
            <a:lvl7pPr lvl="6" rtl="0" algn="r">
              <a:spcBef>
                <a:spcPts val="0"/>
              </a:spcBef>
              <a:spcAft>
                <a:spcPts val="0"/>
              </a:spcAft>
              <a:buNone/>
              <a:defRPr sz="1700">
                <a:solidFill>
                  <a:srgbClr val="252525"/>
                </a:solidFill>
                <a:latin typeface="Montserrat SemiBold"/>
                <a:ea typeface="Montserrat SemiBold"/>
                <a:cs typeface="Montserrat SemiBold"/>
                <a:sym typeface="Montserrat SemiBold"/>
              </a:defRPr>
            </a:lvl7pPr>
            <a:lvl8pPr lvl="7" rtl="0" algn="r">
              <a:spcBef>
                <a:spcPts val="0"/>
              </a:spcBef>
              <a:spcAft>
                <a:spcPts val="0"/>
              </a:spcAft>
              <a:buNone/>
              <a:defRPr sz="1700">
                <a:solidFill>
                  <a:srgbClr val="252525"/>
                </a:solidFill>
                <a:latin typeface="Montserrat SemiBold"/>
                <a:ea typeface="Montserrat SemiBold"/>
                <a:cs typeface="Montserrat SemiBold"/>
                <a:sym typeface="Montserrat SemiBold"/>
              </a:defRPr>
            </a:lvl8pPr>
            <a:lvl9pPr lvl="8" rtl="0" algn="r">
              <a:spcBef>
                <a:spcPts val="0"/>
              </a:spcBef>
              <a:spcAft>
                <a:spcPts val="0"/>
              </a:spcAft>
              <a:buNone/>
              <a:defRPr sz="1700">
                <a:solidFill>
                  <a:srgbClr val="252525"/>
                </a:solidFill>
                <a:latin typeface="Montserrat SemiBold"/>
                <a:ea typeface="Montserrat SemiBold"/>
                <a:cs typeface="Montserrat SemiBold"/>
                <a:sym typeface="Montserrat SemiBold"/>
              </a:defRPr>
            </a:lvl9pPr>
          </a:lstStyle>
          <a:p/>
        </p:txBody>
      </p:sp>
      <p:sp>
        <p:nvSpPr>
          <p:cNvPr id="93" name="Google Shape;93;p13"/>
          <p:cNvSpPr txBox="1"/>
          <p:nvPr>
            <p:ph idx="4" type="subTitle"/>
          </p:nvPr>
        </p:nvSpPr>
        <p:spPr>
          <a:xfrm>
            <a:off x="3330154" y="2359145"/>
            <a:ext cx="2278500" cy="1066500"/>
          </a:xfrm>
          <a:prstGeom prst="rect">
            <a:avLst/>
          </a:prstGeom>
        </p:spPr>
        <p:txBody>
          <a:bodyPr anchorCtr="0" anchor="t" bIns="91425" lIns="91425" spcFirstLastPara="1" rIns="91425" wrap="square" tIns="91425">
            <a:noAutofit/>
          </a:bodyPr>
          <a:lstStyle>
            <a:lvl1pPr lvl="0" rtl="0" algn="r">
              <a:spcBef>
                <a:spcPts val="0"/>
              </a:spcBef>
              <a:spcAft>
                <a:spcPts val="0"/>
              </a:spcAft>
              <a:buNone/>
              <a:defRPr sz="1200">
                <a:latin typeface="Spectral Light"/>
                <a:ea typeface="Spectral Light"/>
                <a:cs typeface="Spectral Light"/>
                <a:sym typeface="Spectral Light"/>
              </a:defRPr>
            </a:lvl1pPr>
            <a:lvl2pPr lvl="1" rtl="0" algn="r">
              <a:spcBef>
                <a:spcPts val="0"/>
              </a:spcBef>
              <a:spcAft>
                <a:spcPts val="0"/>
              </a:spcAft>
              <a:buNone/>
              <a:defRPr>
                <a:solidFill>
                  <a:srgbClr val="252525"/>
                </a:solidFill>
                <a:latin typeface="Spectral Light"/>
                <a:ea typeface="Spectral Light"/>
                <a:cs typeface="Spectral Light"/>
                <a:sym typeface="Spectral Light"/>
              </a:defRPr>
            </a:lvl2pPr>
            <a:lvl3pPr lvl="2" rtl="0" algn="r">
              <a:spcBef>
                <a:spcPts val="0"/>
              </a:spcBef>
              <a:spcAft>
                <a:spcPts val="0"/>
              </a:spcAft>
              <a:buNone/>
              <a:defRPr>
                <a:solidFill>
                  <a:srgbClr val="252525"/>
                </a:solidFill>
                <a:latin typeface="Spectral Light"/>
                <a:ea typeface="Spectral Light"/>
                <a:cs typeface="Spectral Light"/>
                <a:sym typeface="Spectral Light"/>
              </a:defRPr>
            </a:lvl3pPr>
            <a:lvl4pPr lvl="3" rtl="0" algn="r">
              <a:spcBef>
                <a:spcPts val="0"/>
              </a:spcBef>
              <a:spcAft>
                <a:spcPts val="0"/>
              </a:spcAft>
              <a:buNone/>
              <a:defRPr>
                <a:solidFill>
                  <a:srgbClr val="252525"/>
                </a:solidFill>
                <a:latin typeface="Spectral Light"/>
                <a:ea typeface="Spectral Light"/>
                <a:cs typeface="Spectral Light"/>
                <a:sym typeface="Spectral Light"/>
              </a:defRPr>
            </a:lvl4pPr>
            <a:lvl5pPr lvl="4" rtl="0" algn="r">
              <a:spcBef>
                <a:spcPts val="0"/>
              </a:spcBef>
              <a:spcAft>
                <a:spcPts val="0"/>
              </a:spcAft>
              <a:buNone/>
              <a:defRPr>
                <a:solidFill>
                  <a:srgbClr val="252525"/>
                </a:solidFill>
                <a:latin typeface="Spectral Light"/>
                <a:ea typeface="Spectral Light"/>
                <a:cs typeface="Spectral Light"/>
                <a:sym typeface="Spectral Light"/>
              </a:defRPr>
            </a:lvl5pPr>
            <a:lvl6pPr lvl="5" rtl="0" algn="r">
              <a:spcBef>
                <a:spcPts val="0"/>
              </a:spcBef>
              <a:spcAft>
                <a:spcPts val="0"/>
              </a:spcAft>
              <a:buNone/>
              <a:defRPr>
                <a:solidFill>
                  <a:srgbClr val="252525"/>
                </a:solidFill>
                <a:latin typeface="Spectral Light"/>
                <a:ea typeface="Spectral Light"/>
                <a:cs typeface="Spectral Light"/>
                <a:sym typeface="Spectral Light"/>
              </a:defRPr>
            </a:lvl6pPr>
            <a:lvl7pPr lvl="6" rtl="0" algn="r">
              <a:spcBef>
                <a:spcPts val="0"/>
              </a:spcBef>
              <a:spcAft>
                <a:spcPts val="0"/>
              </a:spcAft>
              <a:buNone/>
              <a:defRPr>
                <a:solidFill>
                  <a:srgbClr val="252525"/>
                </a:solidFill>
                <a:latin typeface="Spectral Light"/>
                <a:ea typeface="Spectral Light"/>
                <a:cs typeface="Spectral Light"/>
                <a:sym typeface="Spectral Light"/>
              </a:defRPr>
            </a:lvl7pPr>
            <a:lvl8pPr lvl="7" rtl="0" algn="r">
              <a:spcBef>
                <a:spcPts val="0"/>
              </a:spcBef>
              <a:spcAft>
                <a:spcPts val="0"/>
              </a:spcAft>
              <a:buNone/>
              <a:defRPr>
                <a:solidFill>
                  <a:srgbClr val="252525"/>
                </a:solidFill>
                <a:latin typeface="Spectral Light"/>
                <a:ea typeface="Spectral Light"/>
                <a:cs typeface="Spectral Light"/>
                <a:sym typeface="Spectral Light"/>
              </a:defRPr>
            </a:lvl8pPr>
            <a:lvl9pPr lvl="8" rtl="0" algn="r">
              <a:spcBef>
                <a:spcPts val="0"/>
              </a:spcBef>
              <a:spcAft>
                <a:spcPts val="0"/>
              </a:spcAft>
              <a:buNone/>
              <a:defRPr>
                <a:solidFill>
                  <a:srgbClr val="252525"/>
                </a:solidFill>
                <a:latin typeface="Spectral Light"/>
                <a:ea typeface="Spectral Light"/>
                <a:cs typeface="Spectral Light"/>
                <a:sym typeface="Spectral Light"/>
              </a:defRPr>
            </a:lvl9pPr>
          </a:lstStyle>
          <a:p/>
        </p:txBody>
      </p:sp>
      <p:sp>
        <p:nvSpPr>
          <p:cNvPr id="94" name="Google Shape;94;p13"/>
          <p:cNvSpPr txBox="1"/>
          <p:nvPr>
            <p:ph idx="5" type="subTitle"/>
          </p:nvPr>
        </p:nvSpPr>
        <p:spPr>
          <a:xfrm>
            <a:off x="5959662" y="1269268"/>
            <a:ext cx="2278500" cy="1093800"/>
          </a:xfrm>
          <a:prstGeom prst="rect">
            <a:avLst/>
          </a:prstGeom>
        </p:spPr>
        <p:txBody>
          <a:bodyPr anchorCtr="0" anchor="b" bIns="91425" lIns="91425" spcFirstLastPara="1" rIns="91425" wrap="square" tIns="91425">
            <a:noAutofit/>
          </a:bodyPr>
          <a:lstStyle>
            <a:lvl1pPr lvl="0" rtl="0" algn="r">
              <a:spcBef>
                <a:spcPts val="0"/>
              </a:spcBef>
              <a:spcAft>
                <a:spcPts val="0"/>
              </a:spcAft>
              <a:buNone/>
              <a:defRPr b="1" sz="1700">
                <a:solidFill>
                  <a:srgbClr val="252525"/>
                </a:solidFill>
                <a:latin typeface="Montserrat"/>
                <a:ea typeface="Montserrat"/>
                <a:cs typeface="Montserrat"/>
                <a:sym typeface="Montserrat"/>
              </a:defRPr>
            </a:lvl1pPr>
            <a:lvl2pPr lvl="1" rtl="0" algn="r">
              <a:spcBef>
                <a:spcPts val="0"/>
              </a:spcBef>
              <a:spcAft>
                <a:spcPts val="0"/>
              </a:spcAft>
              <a:buNone/>
              <a:defRPr sz="1700">
                <a:solidFill>
                  <a:srgbClr val="252525"/>
                </a:solidFill>
                <a:latin typeface="Montserrat SemiBold"/>
                <a:ea typeface="Montserrat SemiBold"/>
                <a:cs typeface="Montserrat SemiBold"/>
                <a:sym typeface="Montserrat SemiBold"/>
              </a:defRPr>
            </a:lvl2pPr>
            <a:lvl3pPr lvl="2" rtl="0" algn="r">
              <a:spcBef>
                <a:spcPts val="0"/>
              </a:spcBef>
              <a:spcAft>
                <a:spcPts val="0"/>
              </a:spcAft>
              <a:buNone/>
              <a:defRPr sz="1700">
                <a:solidFill>
                  <a:srgbClr val="252525"/>
                </a:solidFill>
                <a:latin typeface="Montserrat SemiBold"/>
                <a:ea typeface="Montserrat SemiBold"/>
                <a:cs typeface="Montserrat SemiBold"/>
                <a:sym typeface="Montserrat SemiBold"/>
              </a:defRPr>
            </a:lvl3pPr>
            <a:lvl4pPr lvl="3" rtl="0" algn="r">
              <a:spcBef>
                <a:spcPts val="0"/>
              </a:spcBef>
              <a:spcAft>
                <a:spcPts val="0"/>
              </a:spcAft>
              <a:buNone/>
              <a:defRPr sz="1700">
                <a:solidFill>
                  <a:srgbClr val="252525"/>
                </a:solidFill>
                <a:latin typeface="Montserrat SemiBold"/>
                <a:ea typeface="Montserrat SemiBold"/>
                <a:cs typeface="Montserrat SemiBold"/>
                <a:sym typeface="Montserrat SemiBold"/>
              </a:defRPr>
            </a:lvl4pPr>
            <a:lvl5pPr lvl="4" rtl="0" algn="r">
              <a:spcBef>
                <a:spcPts val="0"/>
              </a:spcBef>
              <a:spcAft>
                <a:spcPts val="0"/>
              </a:spcAft>
              <a:buNone/>
              <a:defRPr sz="1700">
                <a:solidFill>
                  <a:srgbClr val="252525"/>
                </a:solidFill>
                <a:latin typeface="Montserrat SemiBold"/>
                <a:ea typeface="Montserrat SemiBold"/>
                <a:cs typeface="Montserrat SemiBold"/>
                <a:sym typeface="Montserrat SemiBold"/>
              </a:defRPr>
            </a:lvl5pPr>
            <a:lvl6pPr lvl="5" rtl="0" algn="r">
              <a:spcBef>
                <a:spcPts val="0"/>
              </a:spcBef>
              <a:spcAft>
                <a:spcPts val="0"/>
              </a:spcAft>
              <a:buNone/>
              <a:defRPr sz="1700">
                <a:solidFill>
                  <a:srgbClr val="252525"/>
                </a:solidFill>
                <a:latin typeface="Montserrat SemiBold"/>
                <a:ea typeface="Montserrat SemiBold"/>
                <a:cs typeface="Montserrat SemiBold"/>
                <a:sym typeface="Montserrat SemiBold"/>
              </a:defRPr>
            </a:lvl6pPr>
            <a:lvl7pPr lvl="6" rtl="0" algn="r">
              <a:spcBef>
                <a:spcPts val="0"/>
              </a:spcBef>
              <a:spcAft>
                <a:spcPts val="0"/>
              </a:spcAft>
              <a:buNone/>
              <a:defRPr sz="1700">
                <a:solidFill>
                  <a:srgbClr val="252525"/>
                </a:solidFill>
                <a:latin typeface="Montserrat SemiBold"/>
                <a:ea typeface="Montserrat SemiBold"/>
                <a:cs typeface="Montserrat SemiBold"/>
                <a:sym typeface="Montserrat SemiBold"/>
              </a:defRPr>
            </a:lvl7pPr>
            <a:lvl8pPr lvl="7" rtl="0" algn="r">
              <a:spcBef>
                <a:spcPts val="0"/>
              </a:spcBef>
              <a:spcAft>
                <a:spcPts val="0"/>
              </a:spcAft>
              <a:buNone/>
              <a:defRPr sz="1700">
                <a:solidFill>
                  <a:srgbClr val="252525"/>
                </a:solidFill>
                <a:latin typeface="Montserrat SemiBold"/>
                <a:ea typeface="Montserrat SemiBold"/>
                <a:cs typeface="Montserrat SemiBold"/>
                <a:sym typeface="Montserrat SemiBold"/>
              </a:defRPr>
            </a:lvl8pPr>
            <a:lvl9pPr lvl="8" rtl="0" algn="r">
              <a:spcBef>
                <a:spcPts val="0"/>
              </a:spcBef>
              <a:spcAft>
                <a:spcPts val="0"/>
              </a:spcAft>
              <a:buNone/>
              <a:defRPr sz="1700">
                <a:solidFill>
                  <a:srgbClr val="252525"/>
                </a:solidFill>
                <a:latin typeface="Montserrat SemiBold"/>
                <a:ea typeface="Montserrat SemiBold"/>
                <a:cs typeface="Montserrat SemiBold"/>
                <a:sym typeface="Montserrat SemiBold"/>
              </a:defRPr>
            </a:lvl9pPr>
          </a:lstStyle>
          <a:p/>
        </p:txBody>
      </p:sp>
      <p:sp>
        <p:nvSpPr>
          <p:cNvPr id="95" name="Google Shape;95;p13"/>
          <p:cNvSpPr txBox="1"/>
          <p:nvPr>
            <p:ph idx="6" type="subTitle"/>
          </p:nvPr>
        </p:nvSpPr>
        <p:spPr>
          <a:xfrm>
            <a:off x="5959654" y="2359145"/>
            <a:ext cx="2278500" cy="1066500"/>
          </a:xfrm>
          <a:prstGeom prst="rect">
            <a:avLst/>
          </a:prstGeom>
        </p:spPr>
        <p:txBody>
          <a:bodyPr anchorCtr="0" anchor="t" bIns="91425" lIns="91425" spcFirstLastPara="1" rIns="91425" wrap="square" tIns="91425">
            <a:noAutofit/>
          </a:bodyPr>
          <a:lstStyle>
            <a:lvl1pPr lvl="0" rtl="0" algn="r">
              <a:spcBef>
                <a:spcPts val="0"/>
              </a:spcBef>
              <a:spcAft>
                <a:spcPts val="0"/>
              </a:spcAft>
              <a:buNone/>
              <a:defRPr sz="1200">
                <a:latin typeface="Spectral Light"/>
                <a:ea typeface="Spectral Light"/>
                <a:cs typeface="Spectral Light"/>
                <a:sym typeface="Spectral Light"/>
              </a:defRPr>
            </a:lvl1pPr>
            <a:lvl2pPr lvl="1" rtl="0" algn="r">
              <a:spcBef>
                <a:spcPts val="0"/>
              </a:spcBef>
              <a:spcAft>
                <a:spcPts val="0"/>
              </a:spcAft>
              <a:buNone/>
              <a:defRPr>
                <a:solidFill>
                  <a:srgbClr val="252525"/>
                </a:solidFill>
                <a:latin typeface="Spectral Light"/>
                <a:ea typeface="Spectral Light"/>
                <a:cs typeface="Spectral Light"/>
                <a:sym typeface="Spectral Light"/>
              </a:defRPr>
            </a:lvl2pPr>
            <a:lvl3pPr lvl="2" rtl="0" algn="r">
              <a:spcBef>
                <a:spcPts val="0"/>
              </a:spcBef>
              <a:spcAft>
                <a:spcPts val="0"/>
              </a:spcAft>
              <a:buNone/>
              <a:defRPr>
                <a:solidFill>
                  <a:srgbClr val="252525"/>
                </a:solidFill>
                <a:latin typeface="Spectral Light"/>
                <a:ea typeface="Spectral Light"/>
                <a:cs typeface="Spectral Light"/>
                <a:sym typeface="Spectral Light"/>
              </a:defRPr>
            </a:lvl3pPr>
            <a:lvl4pPr lvl="3" rtl="0" algn="r">
              <a:spcBef>
                <a:spcPts val="0"/>
              </a:spcBef>
              <a:spcAft>
                <a:spcPts val="0"/>
              </a:spcAft>
              <a:buNone/>
              <a:defRPr>
                <a:solidFill>
                  <a:srgbClr val="252525"/>
                </a:solidFill>
                <a:latin typeface="Spectral Light"/>
                <a:ea typeface="Spectral Light"/>
                <a:cs typeface="Spectral Light"/>
                <a:sym typeface="Spectral Light"/>
              </a:defRPr>
            </a:lvl4pPr>
            <a:lvl5pPr lvl="4" rtl="0" algn="r">
              <a:spcBef>
                <a:spcPts val="0"/>
              </a:spcBef>
              <a:spcAft>
                <a:spcPts val="0"/>
              </a:spcAft>
              <a:buNone/>
              <a:defRPr>
                <a:solidFill>
                  <a:srgbClr val="252525"/>
                </a:solidFill>
                <a:latin typeface="Spectral Light"/>
                <a:ea typeface="Spectral Light"/>
                <a:cs typeface="Spectral Light"/>
                <a:sym typeface="Spectral Light"/>
              </a:defRPr>
            </a:lvl5pPr>
            <a:lvl6pPr lvl="5" rtl="0" algn="r">
              <a:spcBef>
                <a:spcPts val="0"/>
              </a:spcBef>
              <a:spcAft>
                <a:spcPts val="0"/>
              </a:spcAft>
              <a:buNone/>
              <a:defRPr>
                <a:solidFill>
                  <a:srgbClr val="252525"/>
                </a:solidFill>
                <a:latin typeface="Spectral Light"/>
                <a:ea typeface="Spectral Light"/>
                <a:cs typeface="Spectral Light"/>
                <a:sym typeface="Spectral Light"/>
              </a:defRPr>
            </a:lvl6pPr>
            <a:lvl7pPr lvl="6" rtl="0" algn="r">
              <a:spcBef>
                <a:spcPts val="0"/>
              </a:spcBef>
              <a:spcAft>
                <a:spcPts val="0"/>
              </a:spcAft>
              <a:buNone/>
              <a:defRPr>
                <a:solidFill>
                  <a:srgbClr val="252525"/>
                </a:solidFill>
                <a:latin typeface="Spectral Light"/>
                <a:ea typeface="Spectral Light"/>
                <a:cs typeface="Spectral Light"/>
                <a:sym typeface="Spectral Light"/>
              </a:defRPr>
            </a:lvl7pPr>
            <a:lvl8pPr lvl="7" rtl="0" algn="r">
              <a:spcBef>
                <a:spcPts val="0"/>
              </a:spcBef>
              <a:spcAft>
                <a:spcPts val="0"/>
              </a:spcAft>
              <a:buNone/>
              <a:defRPr>
                <a:solidFill>
                  <a:srgbClr val="252525"/>
                </a:solidFill>
                <a:latin typeface="Spectral Light"/>
                <a:ea typeface="Spectral Light"/>
                <a:cs typeface="Spectral Light"/>
                <a:sym typeface="Spectral Light"/>
              </a:defRPr>
            </a:lvl8pPr>
            <a:lvl9pPr lvl="8" rtl="0" algn="r">
              <a:spcBef>
                <a:spcPts val="0"/>
              </a:spcBef>
              <a:spcAft>
                <a:spcPts val="0"/>
              </a:spcAft>
              <a:buNone/>
              <a:defRPr>
                <a:solidFill>
                  <a:srgbClr val="252525"/>
                </a:solidFill>
                <a:latin typeface="Spectral Light"/>
                <a:ea typeface="Spectral Light"/>
                <a:cs typeface="Spectral Light"/>
                <a:sym typeface="Spectral Light"/>
              </a:defRPr>
            </a:lvl9pPr>
          </a:lstStyle>
          <a:p/>
        </p:txBody>
      </p:sp>
      <p:sp>
        <p:nvSpPr>
          <p:cNvPr id="96" name="Google Shape;96;p13"/>
          <p:cNvSpPr/>
          <p:nvPr/>
        </p:nvSpPr>
        <p:spPr>
          <a:xfrm rot="10800000">
            <a:off x="6556325" y="4516800"/>
            <a:ext cx="2289600" cy="92400"/>
          </a:xfrm>
          <a:prstGeom prst="rect">
            <a:avLst/>
          </a:prstGeom>
          <a:solidFill>
            <a:srgbClr val="0043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0BBED"/>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Only">
  <p:cSld name="TITLE_ONLY">
    <p:spTree>
      <p:nvGrpSpPr>
        <p:cNvPr id="97" name="Shape 97"/>
        <p:cNvGrpSpPr/>
        <p:nvPr/>
      </p:nvGrpSpPr>
      <p:grpSpPr>
        <a:xfrm>
          <a:off x="0" y="0"/>
          <a:ext cx="0" cy="0"/>
          <a:chOff x="0" y="0"/>
          <a:chExt cx="0" cy="0"/>
        </a:xfrm>
      </p:grpSpPr>
      <p:sp>
        <p:nvSpPr>
          <p:cNvPr id="98" name="Google Shape;98;p14"/>
          <p:cNvSpPr txBox="1"/>
          <p:nvPr>
            <p:ph type="title"/>
          </p:nvPr>
        </p:nvSpPr>
        <p:spPr>
          <a:xfrm>
            <a:off x="5322125" y="506525"/>
            <a:ext cx="3523800" cy="647700"/>
          </a:xfrm>
          <a:prstGeom prst="rect">
            <a:avLst/>
          </a:prstGeom>
        </p:spPr>
        <p:txBody>
          <a:bodyPr anchorCtr="0" anchor="t" bIns="91425" lIns="91425" spcFirstLastPara="1" rIns="91425" wrap="square" tIns="91425">
            <a:noAutofit/>
          </a:bodyPr>
          <a:lstStyle>
            <a:lvl1pPr lvl="0" rtl="0" algn="r">
              <a:spcBef>
                <a:spcPts val="0"/>
              </a:spcBef>
              <a:spcAft>
                <a:spcPts val="0"/>
              </a:spcAft>
              <a:buSzPts val="3300"/>
              <a:buNone/>
              <a:defRPr/>
            </a:lvl1pPr>
            <a:lvl2pPr lvl="1" rtl="0" algn="r">
              <a:spcBef>
                <a:spcPts val="0"/>
              </a:spcBef>
              <a:spcAft>
                <a:spcPts val="0"/>
              </a:spcAft>
              <a:buClr>
                <a:srgbClr val="EFD67E"/>
              </a:buClr>
              <a:buSzPts val="3300"/>
              <a:buNone/>
              <a:defRPr>
                <a:solidFill>
                  <a:srgbClr val="EFD67E"/>
                </a:solidFill>
              </a:defRPr>
            </a:lvl2pPr>
            <a:lvl3pPr lvl="2" rtl="0" algn="r">
              <a:spcBef>
                <a:spcPts val="0"/>
              </a:spcBef>
              <a:spcAft>
                <a:spcPts val="0"/>
              </a:spcAft>
              <a:buClr>
                <a:srgbClr val="EFD67E"/>
              </a:buClr>
              <a:buSzPts val="3300"/>
              <a:buNone/>
              <a:defRPr>
                <a:solidFill>
                  <a:srgbClr val="EFD67E"/>
                </a:solidFill>
              </a:defRPr>
            </a:lvl3pPr>
            <a:lvl4pPr lvl="3" rtl="0" algn="r">
              <a:spcBef>
                <a:spcPts val="0"/>
              </a:spcBef>
              <a:spcAft>
                <a:spcPts val="0"/>
              </a:spcAft>
              <a:buClr>
                <a:srgbClr val="EFD67E"/>
              </a:buClr>
              <a:buSzPts val="3300"/>
              <a:buNone/>
              <a:defRPr>
                <a:solidFill>
                  <a:srgbClr val="EFD67E"/>
                </a:solidFill>
              </a:defRPr>
            </a:lvl4pPr>
            <a:lvl5pPr lvl="4" rtl="0" algn="r">
              <a:spcBef>
                <a:spcPts val="0"/>
              </a:spcBef>
              <a:spcAft>
                <a:spcPts val="0"/>
              </a:spcAft>
              <a:buClr>
                <a:srgbClr val="EFD67E"/>
              </a:buClr>
              <a:buSzPts val="3300"/>
              <a:buNone/>
              <a:defRPr>
                <a:solidFill>
                  <a:srgbClr val="EFD67E"/>
                </a:solidFill>
              </a:defRPr>
            </a:lvl5pPr>
            <a:lvl6pPr lvl="5" rtl="0" algn="r">
              <a:spcBef>
                <a:spcPts val="0"/>
              </a:spcBef>
              <a:spcAft>
                <a:spcPts val="0"/>
              </a:spcAft>
              <a:buClr>
                <a:srgbClr val="EFD67E"/>
              </a:buClr>
              <a:buSzPts val="3300"/>
              <a:buNone/>
              <a:defRPr>
                <a:solidFill>
                  <a:srgbClr val="EFD67E"/>
                </a:solidFill>
              </a:defRPr>
            </a:lvl6pPr>
            <a:lvl7pPr lvl="6" rtl="0" algn="r">
              <a:spcBef>
                <a:spcPts val="0"/>
              </a:spcBef>
              <a:spcAft>
                <a:spcPts val="0"/>
              </a:spcAft>
              <a:buClr>
                <a:srgbClr val="EFD67E"/>
              </a:buClr>
              <a:buSzPts val="3300"/>
              <a:buNone/>
              <a:defRPr>
                <a:solidFill>
                  <a:srgbClr val="EFD67E"/>
                </a:solidFill>
              </a:defRPr>
            </a:lvl7pPr>
            <a:lvl8pPr lvl="7" rtl="0" algn="r">
              <a:spcBef>
                <a:spcPts val="0"/>
              </a:spcBef>
              <a:spcAft>
                <a:spcPts val="0"/>
              </a:spcAft>
              <a:buClr>
                <a:srgbClr val="EFD67E"/>
              </a:buClr>
              <a:buSzPts val="3300"/>
              <a:buNone/>
              <a:defRPr>
                <a:solidFill>
                  <a:srgbClr val="EFD67E"/>
                </a:solidFill>
              </a:defRPr>
            </a:lvl8pPr>
            <a:lvl9pPr lvl="8" rtl="0" algn="r">
              <a:spcBef>
                <a:spcPts val="0"/>
              </a:spcBef>
              <a:spcAft>
                <a:spcPts val="0"/>
              </a:spcAft>
              <a:buClr>
                <a:srgbClr val="EFD67E"/>
              </a:buClr>
              <a:buSzPts val="3300"/>
              <a:buNone/>
              <a:defRPr>
                <a:solidFill>
                  <a:srgbClr val="EFD67E"/>
                </a:solidFill>
              </a:defRPr>
            </a:lvl9pPr>
          </a:lstStyle>
          <a:p/>
        </p:txBody>
      </p:sp>
      <p:sp>
        <p:nvSpPr>
          <p:cNvPr id="99" name="Google Shape;99;p14"/>
          <p:cNvSpPr txBox="1"/>
          <p:nvPr>
            <p:ph idx="12" type="sldNum"/>
          </p:nvPr>
        </p:nvSpPr>
        <p:spPr>
          <a:xfrm>
            <a:off x="8548658" y="4663217"/>
            <a:ext cx="548700" cy="393600"/>
          </a:xfrm>
          <a:prstGeom prst="rect">
            <a:avLst/>
          </a:prstGeom>
        </p:spPr>
        <p:txBody>
          <a:bodyPr anchorCtr="0" anchor="ctr" bIns="91425" lIns="91425" spcFirstLastPara="1" rIns="91425" wrap="square" tIns="91425">
            <a:noAutofit/>
          </a:bodyPr>
          <a:lstStyle>
            <a:lvl1pPr lvl="0" rtl="0">
              <a:buNone/>
              <a:defRPr sz="1200">
                <a:latin typeface="Arvo"/>
                <a:ea typeface="Arvo"/>
                <a:cs typeface="Arvo"/>
                <a:sym typeface="Arvo"/>
              </a:defRPr>
            </a:lvl1pPr>
            <a:lvl2pPr lvl="1" rtl="0">
              <a:buNone/>
              <a:defRPr sz="1200">
                <a:latin typeface="Arvo"/>
                <a:ea typeface="Arvo"/>
                <a:cs typeface="Arvo"/>
                <a:sym typeface="Arvo"/>
              </a:defRPr>
            </a:lvl2pPr>
            <a:lvl3pPr lvl="2" rtl="0">
              <a:buNone/>
              <a:defRPr sz="1200">
                <a:latin typeface="Arvo"/>
                <a:ea typeface="Arvo"/>
                <a:cs typeface="Arvo"/>
                <a:sym typeface="Arvo"/>
              </a:defRPr>
            </a:lvl3pPr>
            <a:lvl4pPr lvl="3" rtl="0">
              <a:buNone/>
              <a:defRPr sz="1200">
                <a:latin typeface="Arvo"/>
                <a:ea typeface="Arvo"/>
                <a:cs typeface="Arvo"/>
                <a:sym typeface="Arvo"/>
              </a:defRPr>
            </a:lvl4pPr>
            <a:lvl5pPr lvl="4" rtl="0">
              <a:buNone/>
              <a:defRPr sz="1200">
                <a:latin typeface="Arvo"/>
                <a:ea typeface="Arvo"/>
                <a:cs typeface="Arvo"/>
                <a:sym typeface="Arvo"/>
              </a:defRPr>
            </a:lvl5pPr>
            <a:lvl6pPr lvl="5" rtl="0">
              <a:buNone/>
              <a:defRPr sz="1200">
                <a:latin typeface="Arvo"/>
                <a:ea typeface="Arvo"/>
                <a:cs typeface="Arvo"/>
                <a:sym typeface="Arvo"/>
              </a:defRPr>
            </a:lvl6pPr>
            <a:lvl7pPr lvl="6" rtl="0">
              <a:buNone/>
              <a:defRPr sz="1200">
                <a:latin typeface="Arvo"/>
                <a:ea typeface="Arvo"/>
                <a:cs typeface="Arvo"/>
                <a:sym typeface="Arvo"/>
              </a:defRPr>
            </a:lvl7pPr>
            <a:lvl8pPr lvl="7" rtl="0">
              <a:buNone/>
              <a:defRPr sz="1200">
                <a:latin typeface="Arvo"/>
                <a:ea typeface="Arvo"/>
                <a:cs typeface="Arvo"/>
                <a:sym typeface="Arvo"/>
              </a:defRPr>
            </a:lvl8pPr>
            <a:lvl9pPr lvl="8" rtl="0">
              <a:buNone/>
              <a:defRPr sz="1200">
                <a:latin typeface="Arvo"/>
                <a:ea typeface="Arvo"/>
                <a:cs typeface="Arvo"/>
                <a:sym typeface="Arvo"/>
              </a:defRPr>
            </a:lvl9pPr>
          </a:lstStyle>
          <a:p>
            <a:pPr indent="0" lvl="0" marL="0" rtl="0" algn="l">
              <a:spcBef>
                <a:spcPts val="0"/>
              </a:spcBef>
              <a:spcAft>
                <a:spcPts val="0"/>
              </a:spcAft>
              <a:buNone/>
            </a:pPr>
            <a:fld id="{00000000-1234-1234-1234-123412341234}" type="slidenum">
              <a:rPr lang="es"/>
              <a:t>‹#›</a:t>
            </a:fld>
            <a:endParaRPr/>
          </a:p>
        </p:txBody>
      </p:sp>
      <p:sp>
        <p:nvSpPr>
          <p:cNvPr id="100" name="Google Shape;100;p14"/>
          <p:cNvSpPr/>
          <p:nvPr/>
        </p:nvSpPr>
        <p:spPr>
          <a:xfrm rot="10800000">
            <a:off x="6556325" y="4516800"/>
            <a:ext cx="2289600" cy="92400"/>
          </a:xfrm>
          <a:prstGeom prst="rect">
            <a:avLst/>
          </a:prstGeom>
          <a:solidFill>
            <a:srgbClr val="0043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0BBED"/>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amp; text">
  <p:cSld name="TITLE_ONLY_1">
    <p:spTree>
      <p:nvGrpSpPr>
        <p:cNvPr id="101" name="Shape 101"/>
        <p:cNvGrpSpPr/>
        <p:nvPr/>
      </p:nvGrpSpPr>
      <p:grpSpPr>
        <a:xfrm>
          <a:off x="0" y="0"/>
          <a:ext cx="0" cy="0"/>
          <a:chOff x="0" y="0"/>
          <a:chExt cx="0" cy="0"/>
        </a:xfrm>
      </p:grpSpPr>
      <p:sp>
        <p:nvSpPr>
          <p:cNvPr id="102" name="Google Shape;102;p15"/>
          <p:cNvSpPr txBox="1"/>
          <p:nvPr>
            <p:ph hasCustomPrompt="1" type="title"/>
          </p:nvPr>
        </p:nvSpPr>
        <p:spPr>
          <a:xfrm>
            <a:off x="542950" y="2077450"/>
            <a:ext cx="8058000" cy="9534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D9D9D9"/>
              </a:buClr>
              <a:buSzPts val="5600"/>
              <a:buNone/>
              <a:defRPr b="1" sz="5600">
                <a:solidFill>
                  <a:srgbClr val="D9D9D9"/>
                </a:solidFill>
              </a:defRPr>
            </a:lvl1pPr>
            <a:lvl2pPr lvl="1" rtl="0" algn="ctr">
              <a:spcBef>
                <a:spcPts val="0"/>
              </a:spcBef>
              <a:spcAft>
                <a:spcPts val="0"/>
              </a:spcAft>
              <a:buClr>
                <a:srgbClr val="F3F3F3"/>
              </a:buClr>
              <a:buSzPts val="12000"/>
              <a:buNone/>
              <a:defRPr sz="12000">
                <a:solidFill>
                  <a:srgbClr val="F3F3F3"/>
                </a:solidFill>
              </a:defRPr>
            </a:lvl2pPr>
            <a:lvl3pPr lvl="2" rtl="0" algn="ctr">
              <a:spcBef>
                <a:spcPts val="0"/>
              </a:spcBef>
              <a:spcAft>
                <a:spcPts val="0"/>
              </a:spcAft>
              <a:buClr>
                <a:srgbClr val="F3F3F3"/>
              </a:buClr>
              <a:buSzPts val="12000"/>
              <a:buNone/>
              <a:defRPr sz="12000">
                <a:solidFill>
                  <a:srgbClr val="F3F3F3"/>
                </a:solidFill>
              </a:defRPr>
            </a:lvl3pPr>
            <a:lvl4pPr lvl="3" rtl="0" algn="ctr">
              <a:spcBef>
                <a:spcPts val="0"/>
              </a:spcBef>
              <a:spcAft>
                <a:spcPts val="0"/>
              </a:spcAft>
              <a:buClr>
                <a:srgbClr val="F3F3F3"/>
              </a:buClr>
              <a:buSzPts val="12000"/>
              <a:buNone/>
              <a:defRPr sz="12000">
                <a:solidFill>
                  <a:srgbClr val="F3F3F3"/>
                </a:solidFill>
              </a:defRPr>
            </a:lvl4pPr>
            <a:lvl5pPr lvl="4" rtl="0" algn="ctr">
              <a:spcBef>
                <a:spcPts val="0"/>
              </a:spcBef>
              <a:spcAft>
                <a:spcPts val="0"/>
              </a:spcAft>
              <a:buClr>
                <a:srgbClr val="F3F3F3"/>
              </a:buClr>
              <a:buSzPts val="12000"/>
              <a:buNone/>
              <a:defRPr sz="12000">
                <a:solidFill>
                  <a:srgbClr val="F3F3F3"/>
                </a:solidFill>
              </a:defRPr>
            </a:lvl5pPr>
            <a:lvl6pPr lvl="5" rtl="0" algn="ctr">
              <a:spcBef>
                <a:spcPts val="0"/>
              </a:spcBef>
              <a:spcAft>
                <a:spcPts val="0"/>
              </a:spcAft>
              <a:buClr>
                <a:srgbClr val="F3F3F3"/>
              </a:buClr>
              <a:buSzPts val="12000"/>
              <a:buNone/>
              <a:defRPr sz="12000">
                <a:solidFill>
                  <a:srgbClr val="F3F3F3"/>
                </a:solidFill>
              </a:defRPr>
            </a:lvl6pPr>
            <a:lvl7pPr lvl="6" rtl="0" algn="ctr">
              <a:spcBef>
                <a:spcPts val="0"/>
              </a:spcBef>
              <a:spcAft>
                <a:spcPts val="0"/>
              </a:spcAft>
              <a:buClr>
                <a:srgbClr val="F3F3F3"/>
              </a:buClr>
              <a:buSzPts val="12000"/>
              <a:buNone/>
              <a:defRPr sz="12000">
                <a:solidFill>
                  <a:srgbClr val="F3F3F3"/>
                </a:solidFill>
              </a:defRPr>
            </a:lvl7pPr>
            <a:lvl8pPr lvl="7" rtl="0" algn="ctr">
              <a:spcBef>
                <a:spcPts val="0"/>
              </a:spcBef>
              <a:spcAft>
                <a:spcPts val="0"/>
              </a:spcAft>
              <a:buClr>
                <a:srgbClr val="F3F3F3"/>
              </a:buClr>
              <a:buSzPts val="12000"/>
              <a:buNone/>
              <a:defRPr sz="12000">
                <a:solidFill>
                  <a:srgbClr val="F3F3F3"/>
                </a:solidFill>
              </a:defRPr>
            </a:lvl8pPr>
            <a:lvl9pPr lvl="8" rtl="0" algn="ctr">
              <a:spcBef>
                <a:spcPts val="0"/>
              </a:spcBef>
              <a:spcAft>
                <a:spcPts val="0"/>
              </a:spcAft>
              <a:buClr>
                <a:srgbClr val="F3F3F3"/>
              </a:buClr>
              <a:buSzPts val="12000"/>
              <a:buNone/>
              <a:defRPr sz="12000">
                <a:solidFill>
                  <a:srgbClr val="F3F3F3"/>
                </a:solidFill>
              </a:defRPr>
            </a:lvl9pPr>
          </a:lstStyle>
          <a:p>
            <a:r>
              <a:t>xx%</a:t>
            </a:r>
          </a:p>
        </p:txBody>
      </p:sp>
      <p:sp>
        <p:nvSpPr>
          <p:cNvPr id="103" name="Google Shape;103;p15"/>
          <p:cNvSpPr txBox="1"/>
          <p:nvPr>
            <p:ph idx="1" type="subTitle"/>
          </p:nvPr>
        </p:nvSpPr>
        <p:spPr>
          <a:xfrm>
            <a:off x="1194950" y="3030850"/>
            <a:ext cx="6754200" cy="10665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400">
                <a:solidFill>
                  <a:srgbClr val="90CCFA"/>
                </a:solidFill>
                <a:latin typeface="Spectral Light"/>
                <a:ea typeface="Spectral Light"/>
                <a:cs typeface="Spectral Light"/>
                <a:sym typeface="Spectral Light"/>
              </a:defRPr>
            </a:lvl1pPr>
            <a:lvl2pPr lvl="1" rtl="0" algn="ctr">
              <a:spcBef>
                <a:spcPts val="0"/>
              </a:spcBef>
              <a:spcAft>
                <a:spcPts val="0"/>
              </a:spcAft>
              <a:buNone/>
              <a:defRPr>
                <a:solidFill>
                  <a:srgbClr val="90CCFA"/>
                </a:solidFill>
                <a:latin typeface="Spectral Light"/>
                <a:ea typeface="Spectral Light"/>
                <a:cs typeface="Spectral Light"/>
                <a:sym typeface="Spectral Light"/>
              </a:defRPr>
            </a:lvl2pPr>
            <a:lvl3pPr lvl="2" rtl="0" algn="ctr">
              <a:spcBef>
                <a:spcPts val="0"/>
              </a:spcBef>
              <a:spcAft>
                <a:spcPts val="0"/>
              </a:spcAft>
              <a:buNone/>
              <a:defRPr>
                <a:solidFill>
                  <a:srgbClr val="90CCFA"/>
                </a:solidFill>
                <a:latin typeface="Spectral Light"/>
                <a:ea typeface="Spectral Light"/>
                <a:cs typeface="Spectral Light"/>
                <a:sym typeface="Spectral Light"/>
              </a:defRPr>
            </a:lvl3pPr>
            <a:lvl4pPr lvl="3" rtl="0" algn="ctr">
              <a:spcBef>
                <a:spcPts val="0"/>
              </a:spcBef>
              <a:spcAft>
                <a:spcPts val="0"/>
              </a:spcAft>
              <a:buNone/>
              <a:defRPr>
                <a:solidFill>
                  <a:srgbClr val="90CCFA"/>
                </a:solidFill>
                <a:latin typeface="Spectral Light"/>
                <a:ea typeface="Spectral Light"/>
                <a:cs typeface="Spectral Light"/>
                <a:sym typeface="Spectral Light"/>
              </a:defRPr>
            </a:lvl4pPr>
            <a:lvl5pPr lvl="4" rtl="0" algn="ctr">
              <a:spcBef>
                <a:spcPts val="0"/>
              </a:spcBef>
              <a:spcAft>
                <a:spcPts val="0"/>
              </a:spcAft>
              <a:buNone/>
              <a:defRPr>
                <a:solidFill>
                  <a:srgbClr val="90CCFA"/>
                </a:solidFill>
                <a:latin typeface="Spectral Light"/>
                <a:ea typeface="Spectral Light"/>
                <a:cs typeface="Spectral Light"/>
                <a:sym typeface="Spectral Light"/>
              </a:defRPr>
            </a:lvl5pPr>
            <a:lvl6pPr lvl="5" rtl="0" algn="ctr">
              <a:spcBef>
                <a:spcPts val="0"/>
              </a:spcBef>
              <a:spcAft>
                <a:spcPts val="0"/>
              </a:spcAft>
              <a:buNone/>
              <a:defRPr>
                <a:solidFill>
                  <a:srgbClr val="90CCFA"/>
                </a:solidFill>
                <a:latin typeface="Spectral Light"/>
                <a:ea typeface="Spectral Light"/>
                <a:cs typeface="Spectral Light"/>
                <a:sym typeface="Spectral Light"/>
              </a:defRPr>
            </a:lvl6pPr>
            <a:lvl7pPr lvl="6" rtl="0" algn="ctr">
              <a:spcBef>
                <a:spcPts val="0"/>
              </a:spcBef>
              <a:spcAft>
                <a:spcPts val="0"/>
              </a:spcAft>
              <a:buNone/>
              <a:defRPr>
                <a:solidFill>
                  <a:srgbClr val="90CCFA"/>
                </a:solidFill>
                <a:latin typeface="Spectral Light"/>
                <a:ea typeface="Spectral Light"/>
                <a:cs typeface="Spectral Light"/>
                <a:sym typeface="Spectral Light"/>
              </a:defRPr>
            </a:lvl7pPr>
            <a:lvl8pPr lvl="7" rtl="0" algn="ctr">
              <a:spcBef>
                <a:spcPts val="0"/>
              </a:spcBef>
              <a:spcAft>
                <a:spcPts val="0"/>
              </a:spcAft>
              <a:buNone/>
              <a:defRPr>
                <a:solidFill>
                  <a:srgbClr val="90CCFA"/>
                </a:solidFill>
                <a:latin typeface="Spectral Light"/>
                <a:ea typeface="Spectral Light"/>
                <a:cs typeface="Spectral Light"/>
                <a:sym typeface="Spectral Light"/>
              </a:defRPr>
            </a:lvl8pPr>
            <a:lvl9pPr lvl="8" rtl="0" algn="ctr">
              <a:spcBef>
                <a:spcPts val="0"/>
              </a:spcBef>
              <a:spcAft>
                <a:spcPts val="0"/>
              </a:spcAft>
              <a:buNone/>
              <a:defRPr>
                <a:solidFill>
                  <a:srgbClr val="90CCFA"/>
                </a:solidFill>
                <a:latin typeface="Spectral Light"/>
                <a:ea typeface="Spectral Light"/>
                <a:cs typeface="Spectral Light"/>
                <a:sym typeface="Spectral Light"/>
              </a:defRPr>
            </a:lvl9pPr>
          </a:lstStyle>
          <a:p/>
        </p:txBody>
      </p:sp>
      <p:sp>
        <p:nvSpPr>
          <p:cNvPr id="104" name="Google Shape;104;p1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lgn="r">
              <a:buNone/>
              <a:defRPr sz="1300">
                <a:solidFill>
                  <a:srgbClr val="666666"/>
                </a:solidFill>
                <a:latin typeface="Spectral Light"/>
                <a:ea typeface="Spectral Light"/>
                <a:cs typeface="Spectral Light"/>
                <a:sym typeface="Spectral Light"/>
              </a:defRPr>
            </a:lvl1pPr>
            <a:lvl2pPr lvl="1" algn="r">
              <a:buNone/>
              <a:defRPr sz="1300">
                <a:solidFill>
                  <a:srgbClr val="666666"/>
                </a:solidFill>
                <a:latin typeface="Spectral Light"/>
                <a:ea typeface="Spectral Light"/>
                <a:cs typeface="Spectral Light"/>
                <a:sym typeface="Spectral Light"/>
              </a:defRPr>
            </a:lvl2pPr>
            <a:lvl3pPr lvl="2" algn="r">
              <a:buNone/>
              <a:defRPr sz="1300">
                <a:solidFill>
                  <a:srgbClr val="666666"/>
                </a:solidFill>
                <a:latin typeface="Spectral Light"/>
                <a:ea typeface="Spectral Light"/>
                <a:cs typeface="Spectral Light"/>
                <a:sym typeface="Spectral Light"/>
              </a:defRPr>
            </a:lvl3pPr>
            <a:lvl4pPr lvl="3" algn="r">
              <a:buNone/>
              <a:defRPr sz="1300">
                <a:solidFill>
                  <a:srgbClr val="666666"/>
                </a:solidFill>
                <a:latin typeface="Spectral Light"/>
                <a:ea typeface="Spectral Light"/>
                <a:cs typeface="Spectral Light"/>
                <a:sym typeface="Spectral Light"/>
              </a:defRPr>
            </a:lvl4pPr>
            <a:lvl5pPr lvl="4" algn="r">
              <a:buNone/>
              <a:defRPr sz="1300">
                <a:solidFill>
                  <a:srgbClr val="666666"/>
                </a:solidFill>
                <a:latin typeface="Spectral Light"/>
                <a:ea typeface="Spectral Light"/>
                <a:cs typeface="Spectral Light"/>
                <a:sym typeface="Spectral Light"/>
              </a:defRPr>
            </a:lvl5pPr>
            <a:lvl6pPr lvl="5" algn="r">
              <a:buNone/>
              <a:defRPr sz="1300">
                <a:solidFill>
                  <a:srgbClr val="666666"/>
                </a:solidFill>
                <a:latin typeface="Spectral Light"/>
                <a:ea typeface="Spectral Light"/>
                <a:cs typeface="Spectral Light"/>
                <a:sym typeface="Spectral Light"/>
              </a:defRPr>
            </a:lvl6pPr>
            <a:lvl7pPr lvl="6" algn="r">
              <a:buNone/>
              <a:defRPr sz="1300">
                <a:solidFill>
                  <a:srgbClr val="666666"/>
                </a:solidFill>
                <a:latin typeface="Spectral Light"/>
                <a:ea typeface="Spectral Light"/>
                <a:cs typeface="Spectral Light"/>
                <a:sym typeface="Spectral Light"/>
              </a:defRPr>
            </a:lvl7pPr>
            <a:lvl8pPr lvl="7" algn="r">
              <a:buNone/>
              <a:defRPr sz="1300">
                <a:solidFill>
                  <a:srgbClr val="666666"/>
                </a:solidFill>
                <a:latin typeface="Spectral Light"/>
                <a:ea typeface="Spectral Light"/>
                <a:cs typeface="Spectral Light"/>
                <a:sym typeface="Spectral Light"/>
              </a:defRPr>
            </a:lvl8pPr>
            <a:lvl9pPr lvl="8" algn="r">
              <a:buNone/>
              <a:defRPr sz="1300">
                <a:solidFill>
                  <a:srgbClr val="666666"/>
                </a:solidFill>
                <a:latin typeface="Spectral Light"/>
                <a:ea typeface="Spectral Light"/>
                <a:cs typeface="Spectral Light"/>
                <a:sym typeface="Spectral Light"/>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mp; text">
  <p:cSld name="TITLE_ONLY_1_1">
    <p:bg>
      <p:bgPr>
        <a:solidFill>
          <a:srgbClr val="252525"/>
        </a:solidFill>
      </p:bgPr>
    </p:bg>
    <p:spTree>
      <p:nvGrpSpPr>
        <p:cNvPr id="105" name="Shape 105"/>
        <p:cNvGrpSpPr/>
        <p:nvPr/>
      </p:nvGrpSpPr>
      <p:grpSpPr>
        <a:xfrm>
          <a:off x="0" y="0"/>
          <a:ext cx="0" cy="0"/>
          <a:chOff x="0" y="0"/>
          <a:chExt cx="0" cy="0"/>
        </a:xfrm>
      </p:grpSpPr>
      <p:sp>
        <p:nvSpPr>
          <p:cNvPr id="106" name="Google Shape;106;p16"/>
          <p:cNvSpPr txBox="1"/>
          <p:nvPr>
            <p:ph hasCustomPrompt="1" type="title"/>
          </p:nvPr>
        </p:nvSpPr>
        <p:spPr>
          <a:xfrm>
            <a:off x="542950" y="609775"/>
            <a:ext cx="8058000" cy="9534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F3F3F3"/>
              </a:buClr>
              <a:buSzPts val="4400"/>
              <a:buNone/>
              <a:defRPr b="1" sz="4400">
                <a:solidFill>
                  <a:srgbClr val="F3F3F3"/>
                </a:solidFill>
              </a:defRPr>
            </a:lvl1pPr>
            <a:lvl2pPr lvl="1" rtl="0" algn="ctr">
              <a:spcBef>
                <a:spcPts val="0"/>
              </a:spcBef>
              <a:spcAft>
                <a:spcPts val="0"/>
              </a:spcAft>
              <a:buClr>
                <a:srgbClr val="F3F3F3"/>
              </a:buClr>
              <a:buSzPts val="12000"/>
              <a:buNone/>
              <a:defRPr sz="12000">
                <a:solidFill>
                  <a:srgbClr val="F3F3F3"/>
                </a:solidFill>
              </a:defRPr>
            </a:lvl2pPr>
            <a:lvl3pPr lvl="2" rtl="0" algn="ctr">
              <a:spcBef>
                <a:spcPts val="0"/>
              </a:spcBef>
              <a:spcAft>
                <a:spcPts val="0"/>
              </a:spcAft>
              <a:buClr>
                <a:srgbClr val="F3F3F3"/>
              </a:buClr>
              <a:buSzPts val="12000"/>
              <a:buNone/>
              <a:defRPr sz="12000">
                <a:solidFill>
                  <a:srgbClr val="F3F3F3"/>
                </a:solidFill>
              </a:defRPr>
            </a:lvl3pPr>
            <a:lvl4pPr lvl="3" rtl="0" algn="ctr">
              <a:spcBef>
                <a:spcPts val="0"/>
              </a:spcBef>
              <a:spcAft>
                <a:spcPts val="0"/>
              </a:spcAft>
              <a:buClr>
                <a:srgbClr val="F3F3F3"/>
              </a:buClr>
              <a:buSzPts val="12000"/>
              <a:buNone/>
              <a:defRPr sz="12000">
                <a:solidFill>
                  <a:srgbClr val="F3F3F3"/>
                </a:solidFill>
              </a:defRPr>
            </a:lvl4pPr>
            <a:lvl5pPr lvl="4" rtl="0" algn="ctr">
              <a:spcBef>
                <a:spcPts val="0"/>
              </a:spcBef>
              <a:spcAft>
                <a:spcPts val="0"/>
              </a:spcAft>
              <a:buClr>
                <a:srgbClr val="F3F3F3"/>
              </a:buClr>
              <a:buSzPts val="12000"/>
              <a:buNone/>
              <a:defRPr sz="12000">
                <a:solidFill>
                  <a:srgbClr val="F3F3F3"/>
                </a:solidFill>
              </a:defRPr>
            </a:lvl5pPr>
            <a:lvl6pPr lvl="5" rtl="0" algn="ctr">
              <a:spcBef>
                <a:spcPts val="0"/>
              </a:spcBef>
              <a:spcAft>
                <a:spcPts val="0"/>
              </a:spcAft>
              <a:buClr>
                <a:srgbClr val="F3F3F3"/>
              </a:buClr>
              <a:buSzPts val="12000"/>
              <a:buNone/>
              <a:defRPr sz="12000">
                <a:solidFill>
                  <a:srgbClr val="F3F3F3"/>
                </a:solidFill>
              </a:defRPr>
            </a:lvl6pPr>
            <a:lvl7pPr lvl="6" rtl="0" algn="ctr">
              <a:spcBef>
                <a:spcPts val="0"/>
              </a:spcBef>
              <a:spcAft>
                <a:spcPts val="0"/>
              </a:spcAft>
              <a:buClr>
                <a:srgbClr val="F3F3F3"/>
              </a:buClr>
              <a:buSzPts val="12000"/>
              <a:buNone/>
              <a:defRPr sz="12000">
                <a:solidFill>
                  <a:srgbClr val="F3F3F3"/>
                </a:solidFill>
              </a:defRPr>
            </a:lvl7pPr>
            <a:lvl8pPr lvl="7" rtl="0" algn="ctr">
              <a:spcBef>
                <a:spcPts val="0"/>
              </a:spcBef>
              <a:spcAft>
                <a:spcPts val="0"/>
              </a:spcAft>
              <a:buClr>
                <a:srgbClr val="F3F3F3"/>
              </a:buClr>
              <a:buSzPts val="12000"/>
              <a:buNone/>
              <a:defRPr sz="12000">
                <a:solidFill>
                  <a:srgbClr val="F3F3F3"/>
                </a:solidFill>
              </a:defRPr>
            </a:lvl8pPr>
            <a:lvl9pPr lvl="8" rtl="0" algn="ctr">
              <a:spcBef>
                <a:spcPts val="0"/>
              </a:spcBef>
              <a:spcAft>
                <a:spcPts val="0"/>
              </a:spcAft>
              <a:buClr>
                <a:srgbClr val="F3F3F3"/>
              </a:buClr>
              <a:buSzPts val="12000"/>
              <a:buNone/>
              <a:defRPr sz="12000">
                <a:solidFill>
                  <a:srgbClr val="F3F3F3"/>
                </a:solidFill>
              </a:defRPr>
            </a:lvl9pPr>
          </a:lstStyle>
          <a:p>
            <a:r>
              <a:t>xx%</a:t>
            </a:r>
          </a:p>
        </p:txBody>
      </p:sp>
      <p:sp>
        <p:nvSpPr>
          <p:cNvPr id="107" name="Google Shape;107;p16"/>
          <p:cNvSpPr txBox="1"/>
          <p:nvPr>
            <p:ph idx="1" type="subTitle"/>
          </p:nvPr>
        </p:nvSpPr>
        <p:spPr>
          <a:xfrm>
            <a:off x="1194950" y="1378775"/>
            <a:ext cx="6754200" cy="3609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400">
                <a:solidFill>
                  <a:srgbClr val="FFFFFF"/>
                </a:solidFill>
                <a:latin typeface="Spectral Light"/>
                <a:ea typeface="Spectral Light"/>
                <a:cs typeface="Spectral Light"/>
                <a:sym typeface="Spectral Light"/>
              </a:defRPr>
            </a:lvl1pPr>
            <a:lvl2pPr lvl="1" rtl="0" algn="ctr">
              <a:spcBef>
                <a:spcPts val="0"/>
              </a:spcBef>
              <a:spcAft>
                <a:spcPts val="0"/>
              </a:spcAft>
              <a:buNone/>
              <a:defRPr>
                <a:solidFill>
                  <a:srgbClr val="FFFFFF"/>
                </a:solidFill>
                <a:latin typeface="Spectral Light"/>
                <a:ea typeface="Spectral Light"/>
                <a:cs typeface="Spectral Light"/>
                <a:sym typeface="Spectral Light"/>
              </a:defRPr>
            </a:lvl2pPr>
            <a:lvl3pPr lvl="2" rtl="0" algn="ctr">
              <a:spcBef>
                <a:spcPts val="0"/>
              </a:spcBef>
              <a:spcAft>
                <a:spcPts val="0"/>
              </a:spcAft>
              <a:buNone/>
              <a:defRPr>
                <a:solidFill>
                  <a:srgbClr val="FFFFFF"/>
                </a:solidFill>
                <a:latin typeface="Spectral Light"/>
                <a:ea typeface="Spectral Light"/>
                <a:cs typeface="Spectral Light"/>
                <a:sym typeface="Spectral Light"/>
              </a:defRPr>
            </a:lvl3pPr>
            <a:lvl4pPr lvl="3" rtl="0" algn="ctr">
              <a:spcBef>
                <a:spcPts val="0"/>
              </a:spcBef>
              <a:spcAft>
                <a:spcPts val="0"/>
              </a:spcAft>
              <a:buNone/>
              <a:defRPr>
                <a:solidFill>
                  <a:srgbClr val="FFFFFF"/>
                </a:solidFill>
                <a:latin typeface="Spectral Light"/>
                <a:ea typeface="Spectral Light"/>
                <a:cs typeface="Spectral Light"/>
                <a:sym typeface="Spectral Light"/>
              </a:defRPr>
            </a:lvl4pPr>
            <a:lvl5pPr lvl="4" rtl="0" algn="ctr">
              <a:spcBef>
                <a:spcPts val="0"/>
              </a:spcBef>
              <a:spcAft>
                <a:spcPts val="0"/>
              </a:spcAft>
              <a:buNone/>
              <a:defRPr>
                <a:solidFill>
                  <a:srgbClr val="FFFFFF"/>
                </a:solidFill>
                <a:latin typeface="Spectral Light"/>
                <a:ea typeface="Spectral Light"/>
                <a:cs typeface="Spectral Light"/>
                <a:sym typeface="Spectral Light"/>
              </a:defRPr>
            </a:lvl5pPr>
            <a:lvl6pPr lvl="5" rtl="0" algn="ctr">
              <a:spcBef>
                <a:spcPts val="0"/>
              </a:spcBef>
              <a:spcAft>
                <a:spcPts val="0"/>
              </a:spcAft>
              <a:buNone/>
              <a:defRPr>
                <a:solidFill>
                  <a:srgbClr val="FFFFFF"/>
                </a:solidFill>
                <a:latin typeface="Spectral Light"/>
                <a:ea typeface="Spectral Light"/>
                <a:cs typeface="Spectral Light"/>
                <a:sym typeface="Spectral Light"/>
              </a:defRPr>
            </a:lvl6pPr>
            <a:lvl7pPr lvl="6" rtl="0" algn="ctr">
              <a:spcBef>
                <a:spcPts val="0"/>
              </a:spcBef>
              <a:spcAft>
                <a:spcPts val="0"/>
              </a:spcAft>
              <a:buNone/>
              <a:defRPr>
                <a:solidFill>
                  <a:srgbClr val="FFFFFF"/>
                </a:solidFill>
                <a:latin typeface="Spectral Light"/>
                <a:ea typeface="Spectral Light"/>
                <a:cs typeface="Spectral Light"/>
                <a:sym typeface="Spectral Light"/>
              </a:defRPr>
            </a:lvl7pPr>
            <a:lvl8pPr lvl="7" rtl="0" algn="ctr">
              <a:spcBef>
                <a:spcPts val="0"/>
              </a:spcBef>
              <a:spcAft>
                <a:spcPts val="0"/>
              </a:spcAft>
              <a:buNone/>
              <a:defRPr>
                <a:solidFill>
                  <a:srgbClr val="FFFFFF"/>
                </a:solidFill>
                <a:latin typeface="Spectral Light"/>
                <a:ea typeface="Spectral Light"/>
                <a:cs typeface="Spectral Light"/>
                <a:sym typeface="Spectral Light"/>
              </a:defRPr>
            </a:lvl8pPr>
            <a:lvl9pPr lvl="8" rtl="0" algn="ctr">
              <a:spcBef>
                <a:spcPts val="0"/>
              </a:spcBef>
              <a:spcAft>
                <a:spcPts val="0"/>
              </a:spcAft>
              <a:buNone/>
              <a:defRPr>
                <a:solidFill>
                  <a:srgbClr val="FFFFFF"/>
                </a:solidFill>
                <a:latin typeface="Spectral Light"/>
                <a:ea typeface="Spectral Light"/>
                <a:cs typeface="Spectral Light"/>
                <a:sym typeface="Spectral Light"/>
              </a:defRPr>
            </a:lvl9pPr>
          </a:lstStyle>
          <a:p/>
        </p:txBody>
      </p:sp>
      <p:sp>
        <p:nvSpPr>
          <p:cNvPr id="108" name="Google Shape;108;p16"/>
          <p:cNvSpPr txBox="1"/>
          <p:nvPr>
            <p:ph hasCustomPrompt="1" idx="2" type="title"/>
          </p:nvPr>
        </p:nvSpPr>
        <p:spPr>
          <a:xfrm>
            <a:off x="542950" y="1833775"/>
            <a:ext cx="8058000" cy="9534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F3F3F3"/>
              </a:buClr>
              <a:buSzPts val="4400"/>
              <a:buNone/>
              <a:defRPr b="1" sz="4400">
                <a:solidFill>
                  <a:srgbClr val="F3F3F3"/>
                </a:solidFill>
              </a:defRPr>
            </a:lvl1pPr>
            <a:lvl2pPr lvl="1" rtl="0" algn="ctr">
              <a:spcBef>
                <a:spcPts val="0"/>
              </a:spcBef>
              <a:spcAft>
                <a:spcPts val="0"/>
              </a:spcAft>
              <a:buClr>
                <a:srgbClr val="F3F3F3"/>
              </a:buClr>
              <a:buSzPts val="12000"/>
              <a:buNone/>
              <a:defRPr sz="12000">
                <a:solidFill>
                  <a:srgbClr val="F3F3F3"/>
                </a:solidFill>
              </a:defRPr>
            </a:lvl2pPr>
            <a:lvl3pPr lvl="2" rtl="0" algn="ctr">
              <a:spcBef>
                <a:spcPts val="0"/>
              </a:spcBef>
              <a:spcAft>
                <a:spcPts val="0"/>
              </a:spcAft>
              <a:buClr>
                <a:srgbClr val="F3F3F3"/>
              </a:buClr>
              <a:buSzPts val="12000"/>
              <a:buNone/>
              <a:defRPr sz="12000">
                <a:solidFill>
                  <a:srgbClr val="F3F3F3"/>
                </a:solidFill>
              </a:defRPr>
            </a:lvl3pPr>
            <a:lvl4pPr lvl="3" rtl="0" algn="ctr">
              <a:spcBef>
                <a:spcPts val="0"/>
              </a:spcBef>
              <a:spcAft>
                <a:spcPts val="0"/>
              </a:spcAft>
              <a:buClr>
                <a:srgbClr val="F3F3F3"/>
              </a:buClr>
              <a:buSzPts val="12000"/>
              <a:buNone/>
              <a:defRPr sz="12000">
                <a:solidFill>
                  <a:srgbClr val="F3F3F3"/>
                </a:solidFill>
              </a:defRPr>
            </a:lvl4pPr>
            <a:lvl5pPr lvl="4" rtl="0" algn="ctr">
              <a:spcBef>
                <a:spcPts val="0"/>
              </a:spcBef>
              <a:spcAft>
                <a:spcPts val="0"/>
              </a:spcAft>
              <a:buClr>
                <a:srgbClr val="F3F3F3"/>
              </a:buClr>
              <a:buSzPts val="12000"/>
              <a:buNone/>
              <a:defRPr sz="12000">
                <a:solidFill>
                  <a:srgbClr val="F3F3F3"/>
                </a:solidFill>
              </a:defRPr>
            </a:lvl5pPr>
            <a:lvl6pPr lvl="5" rtl="0" algn="ctr">
              <a:spcBef>
                <a:spcPts val="0"/>
              </a:spcBef>
              <a:spcAft>
                <a:spcPts val="0"/>
              </a:spcAft>
              <a:buClr>
                <a:srgbClr val="F3F3F3"/>
              </a:buClr>
              <a:buSzPts val="12000"/>
              <a:buNone/>
              <a:defRPr sz="12000">
                <a:solidFill>
                  <a:srgbClr val="F3F3F3"/>
                </a:solidFill>
              </a:defRPr>
            </a:lvl6pPr>
            <a:lvl7pPr lvl="6" rtl="0" algn="ctr">
              <a:spcBef>
                <a:spcPts val="0"/>
              </a:spcBef>
              <a:spcAft>
                <a:spcPts val="0"/>
              </a:spcAft>
              <a:buClr>
                <a:srgbClr val="F3F3F3"/>
              </a:buClr>
              <a:buSzPts val="12000"/>
              <a:buNone/>
              <a:defRPr sz="12000">
                <a:solidFill>
                  <a:srgbClr val="F3F3F3"/>
                </a:solidFill>
              </a:defRPr>
            </a:lvl7pPr>
            <a:lvl8pPr lvl="7" rtl="0" algn="ctr">
              <a:spcBef>
                <a:spcPts val="0"/>
              </a:spcBef>
              <a:spcAft>
                <a:spcPts val="0"/>
              </a:spcAft>
              <a:buClr>
                <a:srgbClr val="F3F3F3"/>
              </a:buClr>
              <a:buSzPts val="12000"/>
              <a:buNone/>
              <a:defRPr sz="12000">
                <a:solidFill>
                  <a:srgbClr val="F3F3F3"/>
                </a:solidFill>
              </a:defRPr>
            </a:lvl8pPr>
            <a:lvl9pPr lvl="8" rtl="0" algn="ctr">
              <a:spcBef>
                <a:spcPts val="0"/>
              </a:spcBef>
              <a:spcAft>
                <a:spcPts val="0"/>
              </a:spcAft>
              <a:buClr>
                <a:srgbClr val="F3F3F3"/>
              </a:buClr>
              <a:buSzPts val="12000"/>
              <a:buNone/>
              <a:defRPr sz="12000">
                <a:solidFill>
                  <a:srgbClr val="F3F3F3"/>
                </a:solidFill>
              </a:defRPr>
            </a:lvl9pPr>
          </a:lstStyle>
          <a:p>
            <a:r>
              <a:t>xx%</a:t>
            </a:r>
          </a:p>
        </p:txBody>
      </p:sp>
      <p:sp>
        <p:nvSpPr>
          <p:cNvPr id="109" name="Google Shape;109;p16"/>
          <p:cNvSpPr txBox="1"/>
          <p:nvPr>
            <p:ph idx="3" type="subTitle"/>
          </p:nvPr>
        </p:nvSpPr>
        <p:spPr>
          <a:xfrm>
            <a:off x="1194950" y="2602775"/>
            <a:ext cx="6754200" cy="3609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400">
                <a:solidFill>
                  <a:srgbClr val="FFFFFF"/>
                </a:solidFill>
                <a:latin typeface="Spectral Light"/>
                <a:ea typeface="Spectral Light"/>
                <a:cs typeface="Spectral Light"/>
                <a:sym typeface="Spectral Light"/>
              </a:defRPr>
            </a:lvl1pPr>
            <a:lvl2pPr lvl="1" rtl="0" algn="ctr">
              <a:spcBef>
                <a:spcPts val="0"/>
              </a:spcBef>
              <a:spcAft>
                <a:spcPts val="0"/>
              </a:spcAft>
              <a:buNone/>
              <a:defRPr>
                <a:solidFill>
                  <a:srgbClr val="FFFFFF"/>
                </a:solidFill>
                <a:latin typeface="Spectral Light"/>
                <a:ea typeface="Spectral Light"/>
                <a:cs typeface="Spectral Light"/>
                <a:sym typeface="Spectral Light"/>
              </a:defRPr>
            </a:lvl2pPr>
            <a:lvl3pPr lvl="2" rtl="0" algn="ctr">
              <a:spcBef>
                <a:spcPts val="0"/>
              </a:spcBef>
              <a:spcAft>
                <a:spcPts val="0"/>
              </a:spcAft>
              <a:buNone/>
              <a:defRPr>
                <a:solidFill>
                  <a:srgbClr val="FFFFFF"/>
                </a:solidFill>
                <a:latin typeface="Spectral Light"/>
                <a:ea typeface="Spectral Light"/>
                <a:cs typeface="Spectral Light"/>
                <a:sym typeface="Spectral Light"/>
              </a:defRPr>
            </a:lvl3pPr>
            <a:lvl4pPr lvl="3" rtl="0" algn="ctr">
              <a:spcBef>
                <a:spcPts val="0"/>
              </a:spcBef>
              <a:spcAft>
                <a:spcPts val="0"/>
              </a:spcAft>
              <a:buNone/>
              <a:defRPr>
                <a:solidFill>
                  <a:srgbClr val="FFFFFF"/>
                </a:solidFill>
                <a:latin typeface="Spectral Light"/>
                <a:ea typeface="Spectral Light"/>
                <a:cs typeface="Spectral Light"/>
                <a:sym typeface="Spectral Light"/>
              </a:defRPr>
            </a:lvl4pPr>
            <a:lvl5pPr lvl="4" rtl="0" algn="ctr">
              <a:spcBef>
                <a:spcPts val="0"/>
              </a:spcBef>
              <a:spcAft>
                <a:spcPts val="0"/>
              </a:spcAft>
              <a:buNone/>
              <a:defRPr>
                <a:solidFill>
                  <a:srgbClr val="FFFFFF"/>
                </a:solidFill>
                <a:latin typeface="Spectral Light"/>
                <a:ea typeface="Spectral Light"/>
                <a:cs typeface="Spectral Light"/>
                <a:sym typeface="Spectral Light"/>
              </a:defRPr>
            </a:lvl5pPr>
            <a:lvl6pPr lvl="5" rtl="0" algn="ctr">
              <a:spcBef>
                <a:spcPts val="0"/>
              </a:spcBef>
              <a:spcAft>
                <a:spcPts val="0"/>
              </a:spcAft>
              <a:buNone/>
              <a:defRPr>
                <a:solidFill>
                  <a:srgbClr val="FFFFFF"/>
                </a:solidFill>
                <a:latin typeface="Spectral Light"/>
                <a:ea typeface="Spectral Light"/>
                <a:cs typeface="Spectral Light"/>
                <a:sym typeface="Spectral Light"/>
              </a:defRPr>
            </a:lvl6pPr>
            <a:lvl7pPr lvl="6" rtl="0" algn="ctr">
              <a:spcBef>
                <a:spcPts val="0"/>
              </a:spcBef>
              <a:spcAft>
                <a:spcPts val="0"/>
              </a:spcAft>
              <a:buNone/>
              <a:defRPr>
                <a:solidFill>
                  <a:srgbClr val="FFFFFF"/>
                </a:solidFill>
                <a:latin typeface="Spectral Light"/>
                <a:ea typeface="Spectral Light"/>
                <a:cs typeface="Spectral Light"/>
                <a:sym typeface="Spectral Light"/>
              </a:defRPr>
            </a:lvl7pPr>
            <a:lvl8pPr lvl="7" rtl="0" algn="ctr">
              <a:spcBef>
                <a:spcPts val="0"/>
              </a:spcBef>
              <a:spcAft>
                <a:spcPts val="0"/>
              </a:spcAft>
              <a:buNone/>
              <a:defRPr>
                <a:solidFill>
                  <a:srgbClr val="FFFFFF"/>
                </a:solidFill>
                <a:latin typeface="Spectral Light"/>
                <a:ea typeface="Spectral Light"/>
                <a:cs typeface="Spectral Light"/>
                <a:sym typeface="Spectral Light"/>
              </a:defRPr>
            </a:lvl8pPr>
            <a:lvl9pPr lvl="8" rtl="0" algn="ctr">
              <a:spcBef>
                <a:spcPts val="0"/>
              </a:spcBef>
              <a:spcAft>
                <a:spcPts val="0"/>
              </a:spcAft>
              <a:buNone/>
              <a:defRPr>
                <a:solidFill>
                  <a:srgbClr val="FFFFFF"/>
                </a:solidFill>
                <a:latin typeface="Spectral Light"/>
                <a:ea typeface="Spectral Light"/>
                <a:cs typeface="Spectral Light"/>
                <a:sym typeface="Spectral Light"/>
              </a:defRPr>
            </a:lvl9pPr>
          </a:lstStyle>
          <a:p/>
        </p:txBody>
      </p:sp>
      <p:sp>
        <p:nvSpPr>
          <p:cNvPr id="110" name="Google Shape;110;p16"/>
          <p:cNvSpPr txBox="1"/>
          <p:nvPr>
            <p:ph hasCustomPrompt="1" idx="4" type="title"/>
          </p:nvPr>
        </p:nvSpPr>
        <p:spPr>
          <a:xfrm>
            <a:off x="542950" y="3176350"/>
            <a:ext cx="8058000" cy="9534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F3F3F3"/>
              </a:buClr>
              <a:buSzPts val="4400"/>
              <a:buNone/>
              <a:defRPr b="1" sz="4400">
                <a:solidFill>
                  <a:srgbClr val="F3F3F3"/>
                </a:solidFill>
              </a:defRPr>
            </a:lvl1pPr>
            <a:lvl2pPr lvl="1" rtl="0" algn="ctr">
              <a:spcBef>
                <a:spcPts val="0"/>
              </a:spcBef>
              <a:spcAft>
                <a:spcPts val="0"/>
              </a:spcAft>
              <a:buClr>
                <a:srgbClr val="F3F3F3"/>
              </a:buClr>
              <a:buSzPts val="12000"/>
              <a:buNone/>
              <a:defRPr sz="12000">
                <a:solidFill>
                  <a:srgbClr val="F3F3F3"/>
                </a:solidFill>
              </a:defRPr>
            </a:lvl2pPr>
            <a:lvl3pPr lvl="2" rtl="0" algn="ctr">
              <a:spcBef>
                <a:spcPts val="0"/>
              </a:spcBef>
              <a:spcAft>
                <a:spcPts val="0"/>
              </a:spcAft>
              <a:buClr>
                <a:srgbClr val="F3F3F3"/>
              </a:buClr>
              <a:buSzPts val="12000"/>
              <a:buNone/>
              <a:defRPr sz="12000">
                <a:solidFill>
                  <a:srgbClr val="F3F3F3"/>
                </a:solidFill>
              </a:defRPr>
            </a:lvl3pPr>
            <a:lvl4pPr lvl="3" rtl="0" algn="ctr">
              <a:spcBef>
                <a:spcPts val="0"/>
              </a:spcBef>
              <a:spcAft>
                <a:spcPts val="0"/>
              </a:spcAft>
              <a:buClr>
                <a:srgbClr val="F3F3F3"/>
              </a:buClr>
              <a:buSzPts val="12000"/>
              <a:buNone/>
              <a:defRPr sz="12000">
                <a:solidFill>
                  <a:srgbClr val="F3F3F3"/>
                </a:solidFill>
              </a:defRPr>
            </a:lvl4pPr>
            <a:lvl5pPr lvl="4" rtl="0" algn="ctr">
              <a:spcBef>
                <a:spcPts val="0"/>
              </a:spcBef>
              <a:spcAft>
                <a:spcPts val="0"/>
              </a:spcAft>
              <a:buClr>
                <a:srgbClr val="F3F3F3"/>
              </a:buClr>
              <a:buSzPts val="12000"/>
              <a:buNone/>
              <a:defRPr sz="12000">
                <a:solidFill>
                  <a:srgbClr val="F3F3F3"/>
                </a:solidFill>
              </a:defRPr>
            </a:lvl5pPr>
            <a:lvl6pPr lvl="5" rtl="0" algn="ctr">
              <a:spcBef>
                <a:spcPts val="0"/>
              </a:spcBef>
              <a:spcAft>
                <a:spcPts val="0"/>
              </a:spcAft>
              <a:buClr>
                <a:srgbClr val="F3F3F3"/>
              </a:buClr>
              <a:buSzPts val="12000"/>
              <a:buNone/>
              <a:defRPr sz="12000">
                <a:solidFill>
                  <a:srgbClr val="F3F3F3"/>
                </a:solidFill>
              </a:defRPr>
            </a:lvl6pPr>
            <a:lvl7pPr lvl="6" rtl="0" algn="ctr">
              <a:spcBef>
                <a:spcPts val="0"/>
              </a:spcBef>
              <a:spcAft>
                <a:spcPts val="0"/>
              </a:spcAft>
              <a:buClr>
                <a:srgbClr val="F3F3F3"/>
              </a:buClr>
              <a:buSzPts val="12000"/>
              <a:buNone/>
              <a:defRPr sz="12000">
                <a:solidFill>
                  <a:srgbClr val="F3F3F3"/>
                </a:solidFill>
              </a:defRPr>
            </a:lvl7pPr>
            <a:lvl8pPr lvl="7" rtl="0" algn="ctr">
              <a:spcBef>
                <a:spcPts val="0"/>
              </a:spcBef>
              <a:spcAft>
                <a:spcPts val="0"/>
              </a:spcAft>
              <a:buClr>
                <a:srgbClr val="F3F3F3"/>
              </a:buClr>
              <a:buSzPts val="12000"/>
              <a:buNone/>
              <a:defRPr sz="12000">
                <a:solidFill>
                  <a:srgbClr val="F3F3F3"/>
                </a:solidFill>
              </a:defRPr>
            </a:lvl8pPr>
            <a:lvl9pPr lvl="8" rtl="0" algn="ctr">
              <a:spcBef>
                <a:spcPts val="0"/>
              </a:spcBef>
              <a:spcAft>
                <a:spcPts val="0"/>
              </a:spcAft>
              <a:buClr>
                <a:srgbClr val="F3F3F3"/>
              </a:buClr>
              <a:buSzPts val="12000"/>
              <a:buNone/>
              <a:defRPr sz="12000">
                <a:solidFill>
                  <a:srgbClr val="F3F3F3"/>
                </a:solidFill>
              </a:defRPr>
            </a:lvl9pPr>
          </a:lstStyle>
          <a:p>
            <a:r>
              <a:t>xx%</a:t>
            </a:r>
          </a:p>
        </p:txBody>
      </p:sp>
      <p:sp>
        <p:nvSpPr>
          <p:cNvPr id="111" name="Google Shape;111;p16"/>
          <p:cNvSpPr txBox="1"/>
          <p:nvPr>
            <p:ph idx="5" type="subTitle"/>
          </p:nvPr>
        </p:nvSpPr>
        <p:spPr>
          <a:xfrm>
            <a:off x="1194950" y="3945350"/>
            <a:ext cx="6754200" cy="3609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400">
                <a:solidFill>
                  <a:srgbClr val="FFFFFF"/>
                </a:solidFill>
                <a:latin typeface="Spectral Light"/>
                <a:ea typeface="Spectral Light"/>
                <a:cs typeface="Spectral Light"/>
                <a:sym typeface="Spectral Light"/>
              </a:defRPr>
            </a:lvl1pPr>
            <a:lvl2pPr lvl="1" rtl="0" algn="ctr">
              <a:spcBef>
                <a:spcPts val="0"/>
              </a:spcBef>
              <a:spcAft>
                <a:spcPts val="0"/>
              </a:spcAft>
              <a:buNone/>
              <a:defRPr>
                <a:solidFill>
                  <a:srgbClr val="FFFFFF"/>
                </a:solidFill>
                <a:latin typeface="Spectral Light"/>
                <a:ea typeface="Spectral Light"/>
                <a:cs typeface="Spectral Light"/>
                <a:sym typeface="Spectral Light"/>
              </a:defRPr>
            </a:lvl2pPr>
            <a:lvl3pPr lvl="2" rtl="0" algn="ctr">
              <a:spcBef>
                <a:spcPts val="0"/>
              </a:spcBef>
              <a:spcAft>
                <a:spcPts val="0"/>
              </a:spcAft>
              <a:buNone/>
              <a:defRPr>
                <a:solidFill>
                  <a:srgbClr val="FFFFFF"/>
                </a:solidFill>
                <a:latin typeface="Spectral Light"/>
                <a:ea typeface="Spectral Light"/>
                <a:cs typeface="Spectral Light"/>
                <a:sym typeface="Spectral Light"/>
              </a:defRPr>
            </a:lvl3pPr>
            <a:lvl4pPr lvl="3" rtl="0" algn="ctr">
              <a:spcBef>
                <a:spcPts val="0"/>
              </a:spcBef>
              <a:spcAft>
                <a:spcPts val="0"/>
              </a:spcAft>
              <a:buNone/>
              <a:defRPr>
                <a:solidFill>
                  <a:srgbClr val="FFFFFF"/>
                </a:solidFill>
                <a:latin typeface="Spectral Light"/>
                <a:ea typeface="Spectral Light"/>
                <a:cs typeface="Spectral Light"/>
                <a:sym typeface="Spectral Light"/>
              </a:defRPr>
            </a:lvl4pPr>
            <a:lvl5pPr lvl="4" rtl="0" algn="ctr">
              <a:spcBef>
                <a:spcPts val="0"/>
              </a:spcBef>
              <a:spcAft>
                <a:spcPts val="0"/>
              </a:spcAft>
              <a:buNone/>
              <a:defRPr>
                <a:solidFill>
                  <a:srgbClr val="FFFFFF"/>
                </a:solidFill>
                <a:latin typeface="Spectral Light"/>
                <a:ea typeface="Spectral Light"/>
                <a:cs typeface="Spectral Light"/>
                <a:sym typeface="Spectral Light"/>
              </a:defRPr>
            </a:lvl5pPr>
            <a:lvl6pPr lvl="5" rtl="0" algn="ctr">
              <a:spcBef>
                <a:spcPts val="0"/>
              </a:spcBef>
              <a:spcAft>
                <a:spcPts val="0"/>
              </a:spcAft>
              <a:buNone/>
              <a:defRPr>
                <a:solidFill>
                  <a:srgbClr val="FFFFFF"/>
                </a:solidFill>
                <a:latin typeface="Spectral Light"/>
                <a:ea typeface="Spectral Light"/>
                <a:cs typeface="Spectral Light"/>
                <a:sym typeface="Spectral Light"/>
              </a:defRPr>
            </a:lvl6pPr>
            <a:lvl7pPr lvl="6" rtl="0" algn="ctr">
              <a:spcBef>
                <a:spcPts val="0"/>
              </a:spcBef>
              <a:spcAft>
                <a:spcPts val="0"/>
              </a:spcAft>
              <a:buNone/>
              <a:defRPr>
                <a:solidFill>
                  <a:srgbClr val="FFFFFF"/>
                </a:solidFill>
                <a:latin typeface="Spectral Light"/>
                <a:ea typeface="Spectral Light"/>
                <a:cs typeface="Spectral Light"/>
                <a:sym typeface="Spectral Light"/>
              </a:defRPr>
            </a:lvl7pPr>
            <a:lvl8pPr lvl="7" rtl="0" algn="ctr">
              <a:spcBef>
                <a:spcPts val="0"/>
              </a:spcBef>
              <a:spcAft>
                <a:spcPts val="0"/>
              </a:spcAft>
              <a:buNone/>
              <a:defRPr>
                <a:solidFill>
                  <a:srgbClr val="FFFFFF"/>
                </a:solidFill>
                <a:latin typeface="Spectral Light"/>
                <a:ea typeface="Spectral Light"/>
                <a:cs typeface="Spectral Light"/>
                <a:sym typeface="Spectral Light"/>
              </a:defRPr>
            </a:lvl8pPr>
            <a:lvl9pPr lvl="8" rtl="0" algn="ctr">
              <a:spcBef>
                <a:spcPts val="0"/>
              </a:spcBef>
              <a:spcAft>
                <a:spcPts val="0"/>
              </a:spcAft>
              <a:buNone/>
              <a:defRPr>
                <a:solidFill>
                  <a:srgbClr val="FFFFFF"/>
                </a:solidFill>
                <a:latin typeface="Spectral Light"/>
                <a:ea typeface="Spectral Light"/>
                <a:cs typeface="Spectral Light"/>
                <a:sym typeface="Spectral Light"/>
              </a:defRPr>
            </a:lvl9pPr>
          </a:lstStyle>
          <a:p/>
        </p:txBody>
      </p:sp>
      <p:sp>
        <p:nvSpPr>
          <p:cNvPr id="112" name="Google Shape;112;p1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lgn="r">
              <a:buNone/>
              <a:defRPr sz="1300">
                <a:solidFill>
                  <a:srgbClr val="666666"/>
                </a:solidFill>
                <a:latin typeface="Spectral Light"/>
                <a:ea typeface="Spectral Light"/>
                <a:cs typeface="Spectral Light"/>
                <a:sym typeface="Spectral Light"/>
              </a:defRPr>
            </a:lvl1pPr>
            <a:lvl2pPr lvl="1" algn="r">
              <a:buNone/>
              <a:defRPr sz="1300">
                <a:solidFill>
                  <a:srgbClr val="666666"/>
                </a:solidFill>
                <a:latin typeface="Spectral Light"/>
                <a:ea typeface="Spectral Light"/>
                <a:cs typeface="Spectral Light"/>
                <a:sym typeface="Spectral Light"/>
              </a:defRPr>
            </a:lvl2pPr>
            <a:lvl3pPr lvl="2" algn="r">
              <a:buNone/>
              <a:defRPr sz="1300">
                <a:solidFill>
                  <a:srgbClr val="666666"/>
                </a:solidFill>
                <a:latin typeface="Spectral Light"/>
                <a:ea typeface="Spectral Light"/>
                <a:cs typeface="Spectral Light"/>
                <a:sym typeface="Spectral Light"/>
              </a:defRPr>
            </a:lvl3pPr>
            <a:lvl4pPr lvl="3" algn="r">
              <a:buNone/>
              <a:defRPr sz="1300">
                <a:solidFill>
                  <a:srgbClr val="666666"/>
                </a:solidFill>
                <a:latin typeface="Spectral Light"/>
                <a:ea typeface="Spectral Light"/>
                <a:cs typeface="Spectral Light"/>
                <a:sym typeface="Spectral Light"/>
              </a:defRPr>
            </a:lvl4pPr>
            <a:lvl5pPr lvl="4" algn="r">
              <a:buNone/>
              <a:defRPr sz="1300">
                <a:solidFill>
                  <a:srgbClr val="666666"/>
                </a:solidFill>
                <a:latin typeface="Spectral Light"/>
                <a:ea typeface="Spectral Light"/>
                <a:cs typeface="Spectral Light"/>
                <a:sym typeface="Spectral Light"/>
              </a:defRPr>
            </a:lvl5pPr>
            <a:lvl6pPr lvl="5" algn="r">
              <a:buNone/>
              <a:defRPr sz="1300">
                <a:solidFill>
                  <a:srgbClr val="666666"/>
                </a:solidFill>
                <a:latin typeface="Spectral Light"/>
                <a:ea typeface="Spectral Light"/>
                <a:cs typeface="Spectral Light"/>
                <a:sym typeface="Spectral Light"/>
              </a:defRPr>
            </a:lvl6pPr>
            <a:lvl7pPr lvl="6" algn="r">
              <a:buNone/>
              <a:defRPr sz="1300">
                <a:solidFill>
                  <a:srgbClr val="666666"/>
                </a:solidFill>
                <a:latin typeface="Spectral Light"/>
                <a:ea typeface="Spectral Light"/>
                <a:cs typeface="Spectral Light"/>
                <a:sym typeface="Spectral Light"/>
              </a:defRPr>
            </a:lvl7pPr>
            <a:lvl8pPr lvl="7" algn="r">
              <a:buNone/>
              <a:defRPr sz="1300">
                <a:solidFill>
                  <a:srgbClr val="666666"/>
                </a:solidFill>
                <a:latin typeface="Spectral Light"/>
                <a:ea typeface="Spectral Light"/>
                <a:cs typeface="Spectral Light"/>
                <a:sym typeface="Spectral Light"/>
              </a:defRPr>
            </a:lvl8pPr>
            <a:lvl9pPr lvl="8" algn="r">
              <a:buNone/>
              <a:defRPr sz="1300">
                <a:solidFill>
                  <a:srgbClr val="666666"/>
                </a:solidFill>
                <a:latin typeface="Spectral Light"/>
                <a:ea typeface="Spectral Light"/>
                <a:cs typeface="Spectral Light"/>
                <a:sym typeface="Spectral Light"/>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slide">
  <p:cSld name="ONE_COLUMN_TEXT">
    <p:spTree>
      <p:nvGrpSpPr>
        <p:cNvPr id="113" name="Shape 113"/>
        <p:cNvGrpSpPr/>
        <p:nvPr/>
      </p:nvGrpSpPr>
      <p:grpSpPr>
        <a:xfrm>
          <a:off x="0" y="0"/>
          <a:ext cx="0" cy="0"/>
          <a:chOff x="0" y="0"/>
          <a:chExt cx="0" cy="0"/>
        </a:xfrm>
      </p:grpSpPr>
      <p:sp>
        <p:nvSpPr>
          <p:cNvPr id="114" name="Google Shape;114;p17"/>
          <p:cNvSpPr txBox="1"/>
          <p:nvPr/>
        </p:nvSpPr>
        <p:spPr>
          <a:xfrm>
            <a:off x="8251984" y="4445101"/>
            <a:ext cx="548700" cy="393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s" sz="1300">
                <a:solidFill>
                  <a:srgbClr val="FFFFFF"/>
                </a:solidFill>
                <a:latin typeface="Quicksand Light"/>
                <a:ea typeface="Quicksand Light"/>
                <a:cs typeface="Quicksand Light"/>
                <a:sym typeface="Quicksand Light"/>
              </a:rPr>
              <a:t>‹#›</a:t>
            </a:fld>
            <a:endParaRPr sz="1300">
              <a:solidFill>
                <a:srgbClr val="FFFFFF"/>
              </a:solidFill>
              <a:latin typeface="Quicksand Light"/>
              <a:ea typeface="Quicksand Light"/>
              <a:cs typeface="Quicksand Light"/>
              <a:sym typeface="Quicksand Light"/>
            </a:endParaRPr>
          </a:p>
        </p:txBody>
      </p:sp>
      <p:sp>
        <p:nvSpPr>
          <p:cNvPr id="115" name="Google Shape;115;p17"/>
          <p:cNvSpPr txBox="1"/>
          <p:nvPr>
            <p:ph idx="12" type="sldNum"/>
          </p:nvPr>
        </p:nvSpPr>
        <p:spPr>
          <a:xfrm>
            <a:off x="8548658" y="4663217"/>
            <a:ext cx="548700" cy="393600"/>
          </a:xfrm>
          <a:prstGeom prst="rect">
            <a:avLst/>
          </a:prstGeom>
        </p:spPr>
        <p:txBody>
          <a:bodyPr anchorCtr="0" anchor="ctr" bIns="91425" lIns="91425" spcFirstLastPara="1" rIns="91425" wrap="square" tIns="91425">
            <a:noAutofit/>
          </a:bodyPr>
          <a:lstStyle>
            <a:lvl1pPr lvl="0" rtl="0">
              <a:buNone/>
              <a:defRPr sz="1200">
                <a:latin typeface="Arvo"/>
                <a:ea typeface="Arvo"/>
                <a:cs typeface="Arvo"/>
                <a:sym typeface="Arvo"/>
              </a:defRPr>
            </a:lvl1pPr>
            <a:lvl2pPr lvl="1" rtl="0">
              <a:buNone/>
              <a:defRPr sz="1200">
                <a:latin typeface="Arvo"/>
                <a:ea typeface="Arvo"/>
                <a:cs typeface="Arvo"/>
                <a:sym typeface="Arvo"/>
              </a:defRPr>
            </a:lvl2pPr>
            <a:lvl3pPr lvl="2" rtl="0">
              <a:buNone/>
              <a:defRPr sz="1200">
                <a:latin typeface="Arvo"/>
                <a:ea typeface="Arvo"/>
                <a:cs typeface="Arvo"/>
                <a:sym typeface="Arvo"/>
              </a:defRPr>
            </a:lvl3pPr>
            <a:lvl4pPr lvl="3" rtl="0">
              <a:buNone/>
              <a:defRPr sz="1200">
                <a:latin typeface="Arvo"/>
                <a:ea typeface="Arvo"/>
                <a:cs typeface="Arvo"/>
                <a:sym typeface="Arvo"/>
              </a:defRPr>
            </a:lvl4pPr>
            <a:lvl5pPr lvl="4" rtl="0">
              <a:buNone/>
              <a:defRPr sz="1200">
                <a:latin typeface="Arvo"/>
                <a:ea typeface="Arvo"/>
                <a:cs typeface="Arvo"/>
                <a:sym typeface="Arvo"/>
              </a:defRPr>
            </a:lvl5pPr>
            <a:lvl6pPr lvl="5" rtl="0">
              <a:buNone/>
              <a:defRPr sz="1200">
                <a:latin typeface="Arvo"/>
                <a:ea typeface="Arvo"/>
                <a:cs typeface="Arvo"/>
                <a:sym typeface="Arvo"/>
              </a:defRPr>
            </a:lvl6pPr>
            <a:lvl7pPr lvl="6" rtl="0">
              <a:buNone/>
              <a:defRPr sz="1200">
                <a:latin typeface="Arvo"/>
                <a:ea typeface="Arvo"/>
                <a:cs typeface="Arvo"/>
                <a:sym typeface="Arvo"/>
              </a:defRPr>
            </a:lvl7pPr>
            <a:lvl8pPr lvl="7" rtl="0">
              <a:buNone/>
              <a:defRPr sz="1200">
                <a:latin typeface="Arvo"/>
                <a:ea typeface="Arvo"/>
                <a:cs typeface="Arvo"/>
                <a:sym typeface="Arvo"/>
              </a:defRPr>
            </a:lvl8pPr>
            <a:lvl9pPr lvl="8" rtl="0">
              <a:buNone/>
              <a:defRPr sz="1200">
                <a:latin typeface="Arvo"/>
                <a:ea typeface="Arvo"/>
                <a:cs typeface="Arvo"/>
                <a:sym typeface="Arvo"/>
              </a:defRPr>
            </a:lvl9pPr>
          </a:lstStyle>
          <a:p>
            <a:pPr indent="0" lvl="0" marL="0" rtl="0" algn="l">
              <a:spcBef>
                <a:spcPts val="0"/>
              </a:spcBef>
              <a:spcAft>
                <a:spcPts val="0"/>
              </a:spcAft>
              <a:buNone/>
            </a:pPr>
            <a:fld id="{00000000-1234-1234-1234-123412341234}" type="slidenum">
              <a:rPr lang="es"/>
              <a:t>‹#›</a:t>
            </a:fld>
            <a:endParaRPr/>
          </a:p>
        </p:txBody>
      </p:sp>
      <p:sp>
        <p:nvSpPr>
          <p:cNvPr id="116" name="Google Shape;116;p17"/>
          <p:cNvSpPr txBox="1"/>
          <p:nvPr>
            <p:ph type="title"/>
          </p:nvPr>
        </p:nvSpPr>
        <p:spPr>
          <a:xfrm>
            <a:off x="496300" y="1198875"/>
            <a:ext cx="5016000" cy="2049600"/>
          </a:xfrm>
          <a:prstGeom prst="rect">
            <a:avLst/>
          </a:prstGeom>
        </p:spPr>
        <p:txBody>
          <a:bodyPr anchorCtr="0" anchor="b" bIns="91425" lIns="91425" spcFirstLastPara="1" rIns="91425" wrap="square" tIns="91425">
            <a:noAutofit/>
          </a:bodyPr>
          <a:lstStyle>
            <a:lvl1pPr lvl="0">
              <a:spcBef>
                <a:spcPts val="0"/>
              </a:spcBef>
              <a:spcAft>
                <a:spcPts val="0"/>
              </a:spcAft>
              <a:buNone/>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p:txBody>
      </p:sp>
      <p:sp>
        <p:nvSpPr>
          <p:cNvPr id="117" name="Google Shape;117;p17"/>
          <p:cNvSpPr/>
          <p:nvPr/>
        </p:nvSpPr>
        <p:spPr>
          <a:xfrm rot="10800000">
            <a:off x="561900" y="4669200"/>
            <a:ext cx="2289600" cy="92400"/>
          </a:xfrm>
          <a:prstGeom prst="rect">
            <a:avLst/>
          </a:prstGeom>
          <a:solidFill>
            <a:srgbClr val="90CC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0E7FF"/>
              </a:solidFill>
            </a:endParaRPr>
          </a:p>
        </p:txBody>
      </p:sp>
      <p:sp>
        <p:nvSpPr>
          <p:cNvPr id="118" name="Google Shape;118;p17"/>
          <p:cNvSpPr txBox="1"/>
          <p:nvPr>
            <p:ph idx="1" type="subTitle"/>
          </p:nvPr>
        </p:nvSpPr>
        <p:spPr>
          <a:xfrm>
            <a:off x="496300" y="3315875"/>
            <a:ext cx="3343200" cy="10665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200">
                <a:latin typeface="Spectral Light"/>
                <a:ea typeface="Spectral Light"/>
                <a:cs typeface="Spectral Light"/>
                <a:sym typeface="Spectral Light"/>
              </a:defRPr>
            </a:lvl1pPr>
            <a:lvl2pPr lvl="1" rtl="0">
              <a:spcBef>
                <a:spcPts val="0"/>
              </a:spcBef>
              <a:spcAft>
                <a:spcPts val="0"/>
              </a:spcAft>
              <a:buNone/>
              <a:defRPr>
                <a:solidFill>
                  <a:srgbClr val="252525"/>
                </a:solidFill>
                <a:latin typeface="Spectral Light"/>
                <a:ea typeface="Spectral Light"/>
                <a:cs typeface="Spectral Light"/>
                <a:sym typeface="Spectral Light"/>
              </a:defRPr>
            </a:lvl2pPr>
            <a:lvl3pPr lvl="2" rtl="0">
              <a:spcBef>
                <a:spcPts val="0"/>
              </a:spcBef>
              <a:spcAft>
                <a:spcPts val="0"/>
              </a:spcAft>
              <a:buNone/>
              <a:defRPr>
                <a:solidFill>
                  <a:srgbClr val="252525"/>
                </a:solidFill>
                <a:latin typeface="Spectral Light"/>
                <a:ea typeface="Spectral Light"/>
                <a:cs typeface="Spectral Light"/>
                <a:sym typeface="Spectral Light"/>
              </a:defRPr>
            </a:lvl3pPr>
            <a:lvl4pPr lvl="3" rtl="0">
              <a:spcBef>
                <a:spcPts val="0"/>
              </a:spcBef>
              <a:spcAft>
                <a:spcPts val="0"/>
              </a:spcAft>
              <a:buNone/>
              <a:defRPr>
                <a:solidFill>
                  <a:srgbClr val="252525"/>
                </a:solidFill>
                <a:latin typeface="Spectral Light"/>
                <a:ea typeface="Spectral Light"/>
                <a:cs typeface="Spectral Light"/>
                <a:sym typeface="Spectral Light"/>
              </a:defRPr>
            </a:lvl4pPr>
            <a:lvl5pPr lvl="4" rtl="0">
              <a:spcBef>
                <a:spcPts val="0"/>
              </a:spcBef>
              <a:spcAft>
                <a:spcPts val="0"/>
              </a:spcAft>
              <a:buNone/>
              <a:defRPr>
                <a:solidFill>
                  <a:srgbClr val="252525"/>
                </a:solidFill>
                <a:latin typeface="Spectral Light"/>
                <a:ea typeface="Spectral Light"/>
                <a:cs typeface="Spectral Light"/>
                <a:sym typeface="Spectral Light"/>
              </a:defRPr>
            </a:lvl5pPr>
            <a:lvl6pPr lvl="5" rtl="0">
              <a:spcBef>
                <a:spcPts val="0"/>
              </a:spcBef>
              <a:spcAft>
                <a:spcPts val="0"/>
              </a:spcAft>
              <a:buNone/>
              <a:defRPr>
                <a:solidFill>
                  <a:srgbClr val="252525"/>
                </a:solidFill>
                <a:latin typeface="Spectral Light"/>
                <a:ea typeface="Spectral Light"/>
                <a:cs typeface="Spectral Light"/>
                <a:sym typeface="Spectral Light"/>
              </a:defRPr>
            </a:lvl6pPr>
            <a:lvl7pPr lvl="6" rtl="0">
              <a:spcBef>
                <a:spcPts val="0"/>
              </a:spcBef>
              <a:spcAft>
                <a:spcPts val="0"/>
              </a:spcAft>
              <a:buNone/>
              <a:defRPr>
                <a:solidFill>
                  <a:srgbClr val="252525"/>
                </a:solidFill>
                <a:latin typeface="Spectral Light"/>
                <a:ea typeface="Spectral Light"/>
                <a:cs typeface="Spectral Light"/>
                <a:sym typeface="Spectral Light"/>
              </a:defRPr>
            </a:lvl7pPr>
            <a:lvl8pPr lvl="7" rtl="0">
              <a:spcBef>
                <a:spcPts val="0"/>
              </a:spcBef>
              <a:spcAft>
                <a:spcPts val="0"/>
              </a:spcAft>
              <a:buNone/>
              <a:defRPr>
                <a:solidFill>
                  <a:srgbClr val="252525"/>
                </a:solidFill>
                <a:latin typeface="Spectral Light"/>
                <a:ea typeface="Spectral Light"/>
                <a:cs typeface="Spectral Light"/>
                <a:sym typeface="Spectral Light"/>
              </a:defRPr>
            </a:lvl8pPr>
            <a:lvl9pPr lvl="8" rtl="0">
              <a:spcBef>
                <a:spcPts val="0"/>
              </a:spcBef>
              <a:spcAft>
                <a:spcPts val="0"/>
              </a:spcAft>
              <a:buNone/>
              <a:defRPr>
                <a:solidFill>
                  <a:srgbClr val="252525"/>
                </a:solidFill>
                <a:latin typeface="Spectral Light"/>
                <a:ea typeface="Spectral Light"/>
                <a:cs typeface="Spectral Light"/>
                <a:sym typeface="Spectral Light"/>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slide 1">
  <p:cSld name="ONE_COLUMN_TEXT_1">
    <p:spTree>
      <p:nvGrpSpPr>
        <p:cNvPr id="119" name="Shape 119"/>
        <p:cNvGrpSpPr/>
        <p:nvPr/>
      </p:nvGrpSpPr>
      <p:grpSpPr>
        <a:xfrm>
          <a:off x="0" y="0"/>
          <a:ext cx="0" cy="0"/>
          <a:chOff x="0" y="0"/>
          <a:chExt cx="0" cy="0"/>
        </a:xfrm>
      </p:grpSpPr>
      <p:sp>
        <p:nvSpPr>
          <p:cNvPr id="120" name="Google Shape;120;p18"/>
          <p:cNvSpPr txBox="1"/>
          <p:nvPr/>
        </p:nvSpPr>
        <p:spPr>
          <a:xfrm>
            <a:off x="8251984" y="4445101"/>
            <a:ext cx="548700" cy="393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s" sz="1300">
                <a:solidFill>
                  <a:srgbClr val="FFFFFF"/>
                </a:solidFill>
                <a:latin typeface="Quicksand Light"/>
                <a:ea typeface="Quicksand Light"/>
                <a:cs typeface="Quicksand Light"/>
                <a:sym typeface="Quicksand Light"/>
              </a:rPr>
              <a:t>‹#›</a:t>
            </a:fld>
            <a:endParaRPr sz="1300">
              <a:solidFill>
                <a:srgbClr val="FFFFFF"/>
              </a:solidFill>
              <a:latin typeface="Quicksand Light"/>
              <a:ea typeface="Quicksand Light"/>
              <a:cs typeface="Quicksand Light"/>
              <a:sym typeface="Quicksand Light"/>
            </a:endParaRPr>
          </a:p>
        </p:txBody>
      </p:sp>
      <p:sp>
        <p:nvSpPr>
          <p:cNvPr id="121" name="Google Shape;121;p18"/>
          <p:cNvSpPr txBox="1"/>
          <p:nvPr>
            <p:ph type="title"/>
          </p:nvPr>
        </p:nvSpPr>
        <p:spPr>
          <a:xfrm>
            <a:off x="496300" y="-98500"/>
            <a:ext cx="4133400" cy="2049600"/>
          </a:xfrm>
          <a:prstGeom prst="rect">
            <a:avLst/>
          </a:prstGeom>
        </p:spPr>
        <p:txBody>
          <a:bodyPr anchorCtr="0" anchor="b"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22" name="Google Shape;122;p1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lgn="r">
              <a:buNone/>
              <a:defRPr sz="1300">
                <a:solidFill>
                  <a:srgbClr val="666666"/>
                </a:solidFill>
                <a:latin typeface="Spectral Light"/>
                <a:ea typeface="Spectral Light"/>
                <a:cs typeface="Spectral Light"/>
                <a:sym typeface="Spectral Light"/>
              </a:defRPr>
            </a:lvl1pPr>
            <a:lvl2pPr lvl="1" algn="r">
              <a:buNone/>
              <a:defRPr sz="1300">
                <a:solidFill>
                  <a:srgbClr val="666666"/>
                </a:solidFill>
                <a:latin typeface="Spectral Light"/>
                <a:ea typeface="Spectral Light"/>
                <a:cs typeface="Spectral Light"/>
                <a:sym typeface="Spectral Light"/>
              </a:defRPr>
            </a:lvl2pPr>
            <a:lvl3pPr lvl="2" algn="r">
              <a:buNone/>
              <a:defRPr sz="1300">
                <a:solidFill>
                  <a:srgbClr val="666666"/>
                </a:solidFill>
                <a:latin typeface="Spectral Light"/>
                <a:ea typeface="Spectral Light"/>
                <a:cs typeface="Spectral Light"/>
                <a:sym typeface="Spectral Light"/>
              </a:defRPr>
            </a:lvl3pPr>
            <a:lvl4pPr lvl="3" algn="r">
              <a:buNone/>
              <a:defRPr sz="1300">
                <a:solidFill>
                  <a:srgbClr val="666666"/>
                </a:solidFill>
                <a:latin typeface="Spectral Light"/>
                <a:ea typeface="Spectral Light"/>
                <a:cs typeface="Spectral Light"/>
                <a:sym typeface="Spectral Light"/>
              </a:defRPr>
            </a:lvl4pPr>
            <a:lvl5pPr lvl="4" algn="r">
              <a:buNone/>
              <a:defRPr sz="1300">
                <a:solidFill>
                  <a:srgbClr val="666666"/>
                </a:solidFill>
                <a:latin typeface="Spectral Light"/>
                <a:ea typeface="Spectral Light"/>
                <a:cs typeface="Spectral Light"/>
                <a:sym typeface="Spectral Light"/>
              </a:defRPr>
            </a:lvl5pPr>
            <a:lvl6pPr lvl="5" algn="r">
              <a:buNone/>
              <a:defRPr sz="1300">
                <a:solidFill>
                  <a:srgbClr val="666666"/>
                </a:solidFill>
                <a:latin typeface="Spectral Light"/>
                <a:ea typeface="Spectral Light"/>
                <a:cs typeface="Spectral Light"/>
                <a:sym typeface="Spectral Light"/>
              </a:defRPr>
            </a:lvl6pPr>
            <a:lvl7pPr lvl="6" algn="r">
              <a:buNone/>
              <a:defRPr sz="1300">
                <a:solidFill>
                  <a:srgbClr val="666666"/>
                </a:solidFill>
                <a:latin typeface="Spectral Light"/>
                <a:ea typeface="Spectral Light"/>
                <a:cs typeface="Spectral Light"/>
                <a:sym typeface="Spectral Light"/>
              </a:defRPr>
            </a:lvl7pPr>
            <a:lvl8pPr lvl="7" algn="r">
              <a:buNone/>
              <a:defRPr sz="1300">
                <a:solidFill>
                  <a:srgbClr val="666666"/>
                </a:solidFill>
                <a:latin typeface="Spectral Light"/>
                <a:ea typeface="Spectral Light"/>
                <a:cs typeface="Spectral Light"/>
                <a:sym typeface="Spectral Light"/>
              </a:defRPr>
            </a:lvl8pPr>
            <a:lvl9pPr lvl="8" algn="r">
              <a:buNone/>
              <a:defRPr sz="1300">
                <a:solidFill>
                  <a:srgbClr val="666666"/>
                </a:solidFill>
                <a:latin typeface="Spectral Light"/>
                <a:ea typeface="Spectral Light"/>
                <a:cs typeface="Spectral Light"/>
                <a:sym typeface="Spectral Light"/>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amp; title" type="blank">
  <p:cSld name="BLANK">
    <p:spTree>
      <p:nvGrpSpPr>
        <p:cNvPr id="123" name="Shape 123"/>
        <p:cNvGrpSpPr/>
        <p:nvPr/>
      </p:nvGrpSpPr>
      <p:grpSpPr>
        <a:xfrm>
          <a:off x="0" y="0"/>
          <a:ext cx="0" cy="0"/>
          <a:chOff x="0" y="0"/>
          <a:chExt cx="0" cy="0"/>
        </a:xfrm>
      </p:grpSpPr>
      <p:sp>
        <p:nvSpPr>
          <p:cNvPr id="124" name="Google Shape;124;p19"/>
          <p:cNvSpPr txBox="1"/>
          <p:nvPr>
            <p:ph type="title"/>
          </p:nvPr>
        </p:nvSpPr>
        <p:spPr>
          <a:xfrm>
            <a:off x="410675" y="375400"/>
            <a:ext cx="7498800" cy="1029000"/>
          </a:xfrm>
          <a:prstGeom prst="rect">
            <a:avLst/>
          </a:prstGeom>
        </p:spPr>
        <p:txBody>
          <a:bodyPr anchorCtr="0" anchor="b" bIns="91425" lIns="91425" spcFirstLastPara="1" rIns="91425" wrap="square" tIns="91425">
            <a:noAutofit/>
          </a:bodyPr>
          <a:lstStyle>
            <a:lvl1pPr lvl="0" rtl="0">
              <a:spcBef>
                <a:spcPts val="0"/>
              </a:spcBef>
              <a:spcAft>
                <a:spcPts val="0"/>
              </a:spcAft>
              <a:buNone/>
              <a:defRPr sz="2400"/>
            </a:lvl1pPr>
            <a:lvl2pPr lvl="1" rtl="0">
              <a:spcBef>
                <a:spcPts val="0"/>
              </a:spcBef>
              <a:spcAft>
                <a:spcPts val="0"/>
              </a:spcAft>
              <a:buNone/>
              <a:defRPr sz="2400"/>
            </a:lvl2pPr>
            <a:lvl3pPr lvl="2" rtl="0">
              <a:spcBef>
                <a:spcPts val="0"/>
              </a:spcBef>
              <a:spcAft>
                <a:spcPts val="0"/>
              </a:spcAft>
              <a:buNone/>
              <a:defRPr sz="2400"/>
            </a:lvl3pPr>
            <a:lvl4pPr lvl="3" rtl="0">
              <a:spcBef>
                <a:spcPts val="0"/>
              </a:spcBef>
              <a:spcAft>
                <a:spcPts val="0"/>
              </a:spcAft>
              <a:buNone/>
              <a:defRPr sz="2400"/>
            </a:lvl4pPr>
            <a:lvl5pPr lvl="4" rtl="0">
              <a:spcBef>
                <a:spcPts val="0"/>
              </a:spcBef>
              <a:spcAft>
                <a:spcPts val="0"/>
              </a:spcAft>
              <a:buNone/>
              <a:defRPr sz="2400"/>
            </a:lvl5pPr>
            <a:lvl6pPr lvl="5" rtl="0">
              <a:spcBef>
                <a:spcPts val="0"/>
              </a:spcBef>
              <a:spcAft>
                <a:spcPts val="0"/>
              </a:spcAft>
              <a:buNone/>
              <a:defRPr sz="2400"/>
            </a:lvl6pPr>
            <a:lvl7pPr lvl="6" rtl="0">
              <a:spcBef>
                <a:spcPts val="0"/>
              </a:spcBef>
              <a:spcAft>
                <a:spcPts val="0"/>
              </a:spcAft>
              <a:buNone/>
              <a:defRPr sz="2400"/>
            </a:lvl7pPr>
            <a:lvl8pPr lvl="7" rtl="0">
              <a:spcBef>
                <a:spcPts val="0"/>
              </a:spcBef>
              <a:spcAft>
                <a:spcPts val="0"/>
              </a:spcAft>
              <a:buNone/>
              <a:defRPr sz="2400"/>
            </a:lvl8pPr>
            <a:lvl9pPr lvl="8" rtl="0">
              <a:spcBef>
                <a:spcPts val="0"/>
              </a:spcBef>
              <a:spcAft>
                <a:spcPts val="0"/>
              </a:spcAft>
              <a:buNone/>
              <a:defRPr sz="2400"/>
            </a:lvl9pPr>
          </a:lstStyle>
          <a:p/>
        </p:txBody>
      </p:sp>
      <p:sp>
        <p:nvSpPr>
          <p:cNvPr id="125" name="Google Shape;125;p1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lgn="r">
              <a:buNone/>
              <a:defRPr sz="1300">
                <a:solidFill>
                  <a:srgbClr val="666666"/>
                </a:solidFill>
                <a:latin typeface="Spectral Light"/>
                <a:ea typeface="Spectral Light"/>
                <a:cs typeface="Spectral Light"/>
                <a:sym typeface="Spectral Light"/>
              </a:defRPr>
            </a:lvl1pPr>
            <a:lvl2pPr lvl="1" algn="r">
              <a:buNone/>
              <a:defRPr sz="1300">
                <a:solidFill>
                  <a:srgbClr val="666666"/>
                </a:solidFill>
                <a:latin typeface="Spectral Light"/>
                <a:ea typeface="Spectral Light"/>
                <a:cs typeface="Spectral Light"/>
                <a:sym typeface="Spectral Light"/>
              </a:defRPr>
            </a:lvl2pPr>
            <a:lvl3pPr lvl="2" algn="r">
              <a:buNone/>
              <a:defRPr sz="1300">
                <a:solidFill>
                  <a:srgbClr val="666666"/>
                </a:solidFill>
                <a:latin typeface="Spectral Light"/>
                <a:ea typeface="Spectral Light"/>
                <a:cs typeface="Spectral Light"/>
                <a:sym typeface="Spectral Light"/>
              </a:defRPr>
            </a:lvl3pPr>
            <a:lvl4pPr lvl="3" algn="r">
              <a:buNone/>
              <a:defRPr sz="1300">
                <a:solidFill>
                  <a:srgbClr val="666666"/>
                </a:solidFill>
                <a:latin typeface="Spectral Light"/>
                <a:ea typeface="Spectral Light"/>
                <a:cs typeface="Spectral Light"/>
                <a:sym typeface="Spectral Light"/>
              </a:defRPr>
            </a:lvl4pPr>
            <a:lvl5pPr lvl="4" algn="r">
              <a:buNone/>
              <a:defRPr sz="1300">
                <a:solidFill>
                  <a:srgbClr val="666666"/>
                </a:solidFill>
                <a:latin typeface="Spectral Light"/>
                <a:ea typeface="Spectral Light"/>
                <a:cs typeface="Spectral Light"/>
                <a:sym typeface="Spectral Light"/>
              </a:defRPr>
            </a:lvl5pPr>
            <a:lvl6pPr lvl="5" algn="r">
              <a:buNone/>
              <a:defRPr sz="1300">
                <a:solidFill>
                  <a:srgbClr val="666666"/>
                </a:solidFill>
                <a:latin typeface="Spectral Light"/>
                <a:ea typeface="Spectral Light"/>
                <a:cs typeface="Spectral Light"/>
                <a:sym typeface="Spectral Light"/>
              </a:defRPr>
            </a:lvl6pPr>
            <a:lvl7pPr lvl="6" algn="r">
              <a:buNone/>
              <a:defRPr sz="1300">
                <a:solidFill>
                  <a:srgbClr val="666666"/>
                </a:solidFill>
                <a:latin typeface="Spectral Light"/>
                <a:ea typeface="Spectral Light"/>
                <a:cs typeface="Spectral Light"/>
                <a:sym typeface="Spectral Light"/>
              </a:defRPr>
            </a:lvl7pPr>
            <a:lvl8pPr lvl="7" algn="r">
              <a:buNone/>
              <a:defRPr sz="1300">
                <a:solidFill>
                  <a:srgbClr val="666666"/>
                </a:solidFill>
                <a:latin typeface="Spectral Light"/>
                <a:ea typeface="Spectral Light"/>
                <a:cs typeface="Spectral Light"/>
                <a:sym typeface="Spectral Light"/>
              </a:defRPr>
            </a:lvl8pPr>
            <a:lvl9pPr lvl="8" algn="r">
              <a:buNone/>
              <a:defRPr sz="1300">
                <a:solidFill>
                  <a:srgbClr val="666666"/>
                </a:solidFill>
                <a:latin typeface="Spectral Light"/>
                <a:ea typeface="Spectral Light"/>
                <a:cs typeface="Spectral Light"/>
                <a:sym typeface="Spectral Light"/>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ck Slide &amp; title">
  <p:cSld name="CUSTOM_1">
    <p:bg>
      <p:bgPr>
        <a:solidFill>
          <a:srgbClr val="252525"/>
        </a:solidFill>
      </p:bgPr>
    </p:bg>
    <p:spTree>
      <p:nvGrpSpPr>
        <p:cNvPr id="126" name="Shape 126"/>
        <p:cNvGrpSpPr/>
        <p:nvPr/>
      </p:nvGrpSpPr>
      <p:grpSpPr>
        <a:xfrm>
          <a:off x="0" y="0"/>
          <a:ext cx="0" cy="0"/>
          <a:chOff x="0" y="0"/>
          <a:chExt cx="0" cy="0"/>
        </a:xfrm>
      </p:grpSpPr>
      <p:sp>
        <p:nvSpPr>
          <p:cNvPr id="127" name="Google Shape;127;p20"/>
          <p:cNvSpPr txBox="1"/>
          <p:nvPr>
            <p:ph type="title"/>
          </p:nvPr>
        </p:nvSpPr>
        <p:spPr>
          <a:xfrm>
            <a:off x="410675" y="375400"/>
            <a:ext cx="7498800" cy="1029000"/>
          </a:xfrm>
          <a:prstGeom prst="rect">
            <a:avLst/>
          </a:prstGeom>
        </p:spPr>
        <p:txBody>
          <a:bodyPr anchorCtr="0" anchor="b" bIns="91425" lIns="91425" spcFirstLastPara="1" rIns="91425" wrap="square" tIns="91425">
            <a:noAutofit/>
          </a:bodyPr>
          <a:lstStyle>
            <a:lvl1pPr lvl="0" rtl="0">
              <a:spcBef>
                <a:spcPts val="0"/>
              </a:spcBef>
              <a:spcAft>
                <a:spcPts val="0"/>
              </a:spcAft>
              <a:buNone/>
              <a:defRPr sz="2400">
                <a:solidFill>
                  <a:srgbClr val="FFFFFF"/>
                </a:solidFill>
              </a:defRPr>
            </a:lvl1pPr>
            <a:lvl2pPr lvl="1" rtl="0">
              <a:spcBef>
                <a:spcPts val="0"/>
              </a:spcBef>
              <a:spcAft>
                <a:spcPts val="0"/>
              </a:spcAft>
              <a:buNone/>
              <a:defRPr sz="2400">
                <a:solidFill>
                  <a:srgbClr val="FFFFFF"/>
                </a:solidFill>
              </a:defRPr>
            </a:lvl2pPr>
            <a:lvl3pPr lvl="2" rtl="0">
              <a:spcBef>
                <a:spcPts val="0"/>
              </a:spcBef>
              <a:spcAft>
                <a:spcPts val="0"/>
              </a:spcAft>
              <a:buNone/>
              <a:defRPr sz="2400">
                <a:solidFill>
                  <a:srgbClr val="FFFFFF"/>
                </a:solidFill>
              </a:defRPr>
            </a:lvl3pPr>
            <a:lvl4pPr lvl="3" rtl="0">
              <a:spcBef>
                <a:spcPts val="0"/>
              </a:spcBef>
              <a:spcAft>
                <a:spcPts val="0"/>
              </a:spcAft>
              <a:buNone/>
              <a:defRPr sz="2400">
                <a:solidFill>
                  <a:srgbClr val="FFFFFF"/>
                </a:solidFill>
              </a:defRPr>
            </a:lvl4pPr>
            <a:lvl5pPr lvl="4" rtl="0">
              <a:spcBef>
                <a:spcPts val="0"/>
              </a:spcBef>
              <a:spcAft>
                <a:spcPts val="0"/>
              </a:spcAft>
              <a:buNone/>
              <a:defRPr sz="2400">
                <a:solidFill>
                  <a:srgbClr val="FFFFFF"/>
                </a:solidFill>
              </a:defRPr>
            </a:lvl5pPr>
            <a:lvl6pPr lvl="5" rtl="0">
              <a:spcBef>
                <a:spcPts val="0"/>
              </a:spcBef>
              <a:spcAft>
                <a:spcPts val="0"/>
              </a:spcAft>
              <a:buNone/>
              <a:defRPr sz="2400">
                <a:solidFill>
                  <a:srgbClr val="FFFFFF"/>
                </a:solidFill>
              </a:defRPr>
            </a:lvl6pPr>
            <a:lvl7pPr lvl="6" rtl="0">
              <a:spcBef>
                <a:spcPts val="0"/>
              </a:spcBef>
              <a:spcAft>
                <a:spcPts val="0"/>
              </a:spcAft>
              <a:buNone/>
              <a:defRPr sz="2400">
                <a:solidFill>
                  <a:srgbClr val="FFFFFF"/>
                </a:solidFill>
              </a:defRPr>
            </a:lvl7pPr>
            <a:lvl8pPr lvl="7" rtl="0">
              <a:spcBef>
                <a:spcPts val="0"/>
              </a:spcBef>
              <a:spcAft>
                <a:spcPts val="0"/>
              </a:spcAft>
              <a:buNone/>
              <a:defRPr sz="2400">
                <a:solidFill>
                  <a:srgbClr val="FFFFFF"/>
                </a:solidFill>
              </a:defRPr>
            </a:lvl8pPr>
            <a:lvl9pPr lvl="8" rtl="0">
              <a:spcBef>
                <a:spcPts val="0"/>
              </a:spcBef>
              <a:spcAft>
                <a:spcPts val="0"/>
              </a:spcAft>
              <a:buNone/>
              <a:defRPr sz="2400">
                <a:solidFill>
                  <a:srgbClr val="FFFFFF"/>
                </a:solidFill>
              </a:defRPr>
            </a:lvl9pPr>
          </a:lstStyle>
          <a:p/>
        </p:txBody>
      </p:sp>
      <p:sp>
        <p:nvSpPr>
          <p:cNvPr id="128" name="Google Shape;128;p2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lgn="r">
              <a:buNone/>
              <a:defRPr sz="1300">
                <a:solidFill>
                  <a:srgbClr val="666666"/>
                </a:solidFill>
                <a:latin typeface="Spectral Light"/>
                <a:ea typeface="Spectral Light"/>
                <a:cs typeface="Spectral Light"/>
                <a:sym typeface="Spectral Light"/>
              </a:defRPr>
            </a:lvl1pPr>
            <a:lvl2pPr lvl="1" algn="r">
              <a:buNone/>
              <a:defRPr sz="1300">
                <a:solidFill>
                  <a:srgbClr val="666666"/>
                </a:solidFill>
                <a:latin typeface="Spectral Light"/>
                <a:ea typeface="Spectral Light"/>
                <a:cs typeface="Spectral Light"/>
                <a:sym typeface="Spectral Light"/>
              </a:defRPr>
            </a:lvl2pPr>
            <a:lvl3pPr lvl="2" algn="r">
              <a:buNone/>
              <a:defRPr sz="1300">
                <a:solidFill>
                  <a:srgbClr val="666666"/>
                </a:solidFill>
                <a:latin typeface="Spectral Light"/>
                <a:ea typeface="Spectral Light"/>
                <a:cs typeface="Spectral Light"/>
                <a:sym typeface="Spectral Light"/>
              </a:defRPr>
            </a:lvl3pPr>
            <a:lvl4pPr lvl="3" algn="r">
              <a:buNone/>
              <a:defRPr sz="1300">
                <a:solidFill>
                  <a:srgbClr val="666666"/>
                </a:solidFill>
                <a:latin typeface="Spectral Light"/>
                <a:ea typeface="Spectral Light"/>
                <a:cs typeface="Spectral Light"/>
                <a:sym typeface="Spectral Light"/>
              </a:defRPr>
            </a:lvl4pPr>
            <a:lvl5pPr lvl="4" algn="r">
              <a:buNone/>
              <a:defRPr sz="1300">
                <a:solidFill>
                  <a:srgbClr val="666666"/>
                </a:solidFill>
                <a:latin typeface="Spectral Light"/>
                <a:ea typeface="Spectral Light"/>
                <a:cs typeface="Spectral Light"/>
                <a:sym typeface="Spectral Light"/>
              </a:defRPr>
            </a:lvl5pPr>
            <a:lvl6pPr lvl="5" algn="r">
              <a:buNone/>
              <a:defRPr sz="1300">
                <a:solidFill>
                  <a:srgbClr val="666666"/>
                </a:solidFill>
                <a:latin typeface="Spectral Light"/>
                <a:ea typeface="Spectral Light"/>
                <a:cs typeface="Spectral Light"/>
                <a:sym typeface="Spectral Light"/>
              </a:defRPr>
            </a:lvl6pPr>
            <a:lvl7pPr lvl="6" algn="r">
              <a:buNone/>
              <a:defRPr sz="1300">
                <a:solidFill>
                  <a:srgbClr val="666666"/>
                </a:solidFill>
                <a:latin typeface="Spectral Light"/>
                <a:ea typeface="Spectral Light"/>
                <a:cs typeface="Spectral Light"/>
                <a:sym typeface="Spectral Light"/>
              </a:defRPr>
            </a:lvl7pPr>
            <a:lvl8pPr lvl="7" algn="r">
              <a:buNone/>
              <a:defRPr sz="1300">
                <a:solidFill>
                  <a:srgbClr val="666666"/>
                </a:solidFill>
                <a:latin typeface="Spectral Light"/>
                <a:ea typeface="Spectral Light"/>
                <a:cs typeface="Spectral Light"/>
                <a:sym typeface="Spectral Light"/>
              </a:defRPr>
            </a:lvl8pPr>
            <a:lvl9pPr lvl="8" algn="r">
              <a:buNone/>
              <a:defRPr sz="1300">
                <a:solidFill>
                  <a:srgbClr val="666666"/>
                </a:solidFill>
                <a:latin typeface="Spectral Light"/>
                <a:ea typeface="Spectral Light"/>
                <a:cs typeface="Spectral Light"/>
                <a:sym typeface="Spectral Light"/>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Title &amp; subtitle slide" type="secHead">
  <p:cSld name="SECTION_HEADER">
    <p:bg>
      <p:bgPr>
        <a:noFill/>
      </p:bgPr>
    </p:bg>
    <p:spTree>
      <p:nvGrpSpPr>
        <p:cNvPr id="14" name="Shape 14"/>
        <p:cNvGrpSpPr/>
        <p:nvPr/>
      </p:nvGrpSpPr>
      <p:grpSpPr>
        <a:xfrm>
          <a:off x="0" y="0"/>
          <a:ext cx="0" cy="0"/>
          <a:chOff x="0" y="0"/>
          <a:chExt cx="0" cy="0"/>
        </a:xfrm>
      </p:grpSpPr>
      <p:sp>
        <p:nvSpPr>
          <p:cNvPr id="15" name="Google Shape;15;p3"/>
          <p:cNvSpPr txBox="1"/>
          <p:nvPr>
            <p:ph type="title"/>
          </p:nvPr>
        </p:nvSpPr>
        <p:spPr>
          <a:xfrm>
            <a:off x="1477425" y="2095075"/>
            <a:ext cx="3942300" cy="1585200"/>
          </a:xfrm>
          <a:prstGeom prst="rect">
            <a:avLst/>
          </a:prstGeom>
        </p:spPr>
        <p:txBody>
          <a:bodyPr anchorCtr="0" anchor="b" bIns="91425" lIns="91425" spcFirstLastPara="1" rIns="91425" wrap="square" tIns="91425">
            <a:noAutofit/>
          </a:bodyPr>
          <a:lstStyle>
            <a:lvl1pPr lvl="0">
              <a:spcBef>
                <a:spcPts val="0"/>
              </a:spcBef>
              <a:spcAft>
                <a:spcPts val="0"/>
              </a:spcAft>
              <a:buClr>
                <a:srgbClr val="373334"/>
              </a:buClr>
              <a:buSzPts val="3300"/>
              <a:buNone/>
              <a:defRPr sz="3300">
                <a:solidFill>
                  <a:srgbClr val="373334"/>
                </a:solidFill>
              </a:defRPr>
            </a:lvl1pPr>
            <a:lvl2pPr lvl="1">
              <a:spcBef>
                <a:spcPts val="0"/>
              </a:spcBef>
              <a:spcAft>
                <a:spcPts val="0"/>
              </a:spcAft>
              <a:buClr>
                <a:srgbClr val="373334"/>
              </a:buClr>
              <a:buSzPts val="3300"/>
              <a:buNone/>
              <a:defRPr sz="3300">
                <a:solidFill>
                  <a:srgbClr val="373334"/>
                </a:solidFill>
              </a:defRPr>
            </a:lvl2pPr>
            <a:lvl3pPr lvl="2">
              <a:spcBef>
                <a:spcPts val="0"/>
              </a:spcBef>
              <a:spcAft>
                <a:spcPts val="0"/>
              </a:spcAft>
              <a:buClr>
                <a:srgbClr val="373334"/>
              </a:buClr>
              <a:buSzPts val="3300"/>
              <a:buNone/>
              <a:defRPr sz="3300">
                <a:solidFill>
                  <a:srgbClr val="373334"/>
                </a:solidFill>
              </a:defRPr>
            </a:lvl3pPr>
            <a:lvl4pPr lvl="3">
              <a:spcBef>
                <a:spcPts val="0"/>
              </a:spcBef>
              <a:spcAft>
                <a:spcPts val="0"/>
              </a:spcAft>
              <a:buClr>
                <a:srgbClr val="373334"/>
              </a:buClr>
              <a:buSzPts val="3300"/>
              <a:buNone/>
              <a:defRPr sz="3300">
                <a:solidFill>
                  <a:srgbClr val="373334"/>
                </a:solidFill>
              </a:defRPr>
            </a:lvl4pPr>
            <a:lvl5pPr lvl="4">
              <a:spcBef>
                <a:spcPts val="0"/>
              </a:spcBef>
              <a:spcAft>
                <a:spcPts val="0"/>
              </a:spcAft>
              <a:buClr>
                <a:srgbClr val="373334"/>
              </a:buClr>
              <a:buSzPts val="3300"/>
              <a:buNone/>
              <a:defRPr sz="3300">
                <a:solidFill>
                  <a:srgbClr val="373334"/>
                </a:solidFill>
              </a:defRPr>
            </a:lvl5pPr>
            <a:lvl6pPr lvl="5">
              <a:spcBef>
                <a:spcPts val="0"/>
              </a:spcBef>
              <a:spcAft>
                <a:spcPts val="0"/>
              </a:spcAft>
              <a:buClr>
                <a:srgbClr val="373334"/>
              </a:buClr>
              <a:buSzPts val="3300"/>
              <a:buNone/>
              <a:defRPr sz="3300">
                <a:solidFill>
                  <a:srgbClr val="373334"/>
                </a:solidFill>
              </a:defRPr>
            </a:lvl6pPr>
            <a:lvl7pPr lvl="6">
              <a:spcBef>
                <a:spcPts val="0"/>
              </a:spcBef>
              <a:spcAft>
                <a:spcPts val="0"/>
              </a:spcAft>
              <a:buClr>
                <a:srgbClr val="373334"/>
              </a:buClr>
              <a:buSzPts val="3300"/>
              <a:buNone/>
              <a:defRPr sz="3300">
                <a:solidFill>
                  <a:srgbClr val="373334"/>
                </a:solidFill>
              </a:defRPr>
            </a:lvl7pPr>
            <a:lvl8pPr lvl="7">
              <a:spcBef>
                <a:spcPts val="0"/>
              </a:spcBef>
              <a:spcAft>
                <a:spcPts val="0"/>
              </a:spcAft>
              <a:buClr>
                <a:srgbClr val="373334"/>
              </a:buClr>
              <a:buSzPts val="3300"/>
              <a:buNone/>
              <a:defRPr sz="3300">
                <a:solidFill>
                  <a:srgbClr val="373334"/>
                </a:solidFill>
              </a:defRPr>
            </a:lvl8pPr>
            <a:lvl9pPr lvl="8">
              <a:spcBef>
                <a:spcPts val="0"/>
              </a:spcBef>
              <a:spcAft>
                <a:spcPts val="0"/>
              </a:spcAft>
              <a:buClr>
                <a:srgbClr val="373334"/>
              </a:buClr>
              <a:buSzPts val="3300"/>
              <a:buNone/>
              <a:defRPr sz="3300">
                <a:solidFill>
                  <a:srgbClr val="373334"/>
                </a:solidFill>
              </a:defRPr>
            </a:lvl9pPr>
          </a:lstStyle>
          <a:p/>
        </p:txBody>
      </p:sp>
      <p:sp>
        <p:nvSpPr>
          <p:cNvPr id="16" name="Google Shape;16;p3"/>
          <p:cNvSpPr txBox="1"/>
          <p:nvPr>
            <p:ph idx="1" type="subTitle"/>
          </p:nvPr>
        </p:nvSpPr>
        <p:spPr>
          <a:xfrm>
            <a:off x="1477425" y="4030950"/>
            <a:ext cx="2770200" cy="578100"/>
          </a:xfrm>
          <a:prstGeom prst="rect">
            <a:avLst/>
          </a:prstGeom>
        </p:spPr>
        <p:txBody>
          <a:bodyPr anchorCtr="0" anchor="t" bIns="91425" lIns="91425" spcFirstLastPara="1" rIns="91425" wrap="square" tIns="91425">
            <a:noAutofit/>
          </a:bodyPr>
          <a:lstStyle>
            <a:lvl1pPr lvl="0">
              <a:spcBef>
                <a:spcPts val="0"/>
              </a:spcBef>
              <a:spcAft>
                <a:spcPts val="0"/>
              </a:spcAft>
              <a:buNone/>
              <a:defRPr sz="1400">
                <a:solidFill>
                  <a:srgbClr val="666666"/>
                </a:solidFill>
                <a:latin typeface="Spectral Light"/>
                <a:ea typeface="Spectral Light"/>
                <a:cs typeface="Spectral Light"/>
                <a:sym typeface="Spectral Light"/>
              </a:defRPr>
            </a:lvl1pPr>
            <a:lvl2pPr lvl="1">
              <a:spcBef>
                <a:spcPts val="0"/>
              </a:spcBef>
              <a:spcAft>
                <a:spcPts val="0"/>
              </a:spcAft>
              <a:buNone/>
              <a:defRPr>
                <a:solidFill>
                  <a:srgbClr val="666666"/>
                </a:solidFill>
                <a:latin typeface="Spectral Light"/>
                <a:ea typeface="Spectral Light"/>
                <a:cs typeface="Spectral Light"/>
                <a:sym typeface="Spectral Light"/>
              </a:defRPr>
            </a:lvl2pPr>
            <a:lvl3pPr lvl="2">
              <a:spcBef>
                <a:spcPts val="0"/>
              </a:spcBef>
              <a:spcAft>
                <a:spcPts val="0"/>
              </a:spcAft>
              <a:buNone/>
              <a:defRPr>
                <a:solidFill>
                  <a:srgbClr val="666666"/>
                </a:solidFill>
                <a:latin typeface="Spectral Light"/>
                <a:ea typeface="Spectral Light"/>
                <a:cs typeface="Spectral Light"/>
                <a:sym typeface="Spectral Light"/>
              </a:defRPr>
            </a:lvl3pPr>
            <a:lvl4pPr lvl="3">
              <a:spcBef>
                <a:spcPts val="0"/>
              </a:spcBef>
              <a:spcAft>
                <a:spcPts val="0"/>
              </a:spcAft>
              <a:buNone/>
              <a:defRPr>
                <a:solidFill>
                  <a:srgbClr val="666666"/>
                </a:solidFill>
                <a:latin typeface="Spectral Light"/>
                <a:ea typeface="Spectral Light"/>
                <a:cs typeface="Spectral Light"/>
                <a:sym typeface="Spectral Light"/>
              </a:defRPr>
            </a:lvl4pPr>
            <a:lvl5pPr lvl="4">
              <a:spcBef>
                <a:spcPts val="0"/>
              </a:spcBef>
              <a:spcAft>
                <a:spcPts val="0"/>
              </a:spcAft>
              <a:buNone/>
              <a:defRPr>
                <a:solidFill>
                  <a:srgbClr val="666666"/>
                </a:solidFill>
                <a:latin typeface="Spectral Light"/>
                <a:ea typeface="Spectral Light"/>
                <a:cs typeface="Spectral Light"/>
                <a:sym typeface="Spectral Light"/>
              </a:defRPr>
            </a:lvl5pPr>
            <a:lvl6pPr lvl="5">
              <a:spcBef>
                <a:spcPts val="0"/>
              </a:spcBef>
              <a:spcAft>
                <a:spcPts val="0"/>
              </a:spcAft>
              <a:buNone/>
              <a:defRPr>
                <a:solidFill>
                  <a:srgbClr val="666666"/>
                </a:solidFill>
                <a:latin typeface="Spectral Light"/>
                <a:ea typeface="Spectral Light"/>
                <a:cs typeface="Spectral Light"/>
                <a:sym typeface="Spectral Light"/>
              </a:defRPr>
            </a:lvl6pPr>
            <a:lvl7pPr lvl="6">
              <a:spcBef>
                <a:spcPts val="0"/>
              </a:spcBef>
              <a:spcAft>
                <a:spcPts val="0"/>
              </a:spcAft>
              <a:buNone/>
              <a:defRPr>
                <a:solidFill>
                  <a:srgbClr val="666666"/>
                </a:solidFill>
                <a:latin typeface="Spectral Light"/>
                <a:ea typeface="Spectral Light"/>
                <a:cs typeface="Spectral Light"/>
                <a:sym typeface="Spectral Light"/>
              </a:defRPr>
            </a:lvl7pPr>
            <a:lvl8pPr lvl="7">
              <a:spcBef>
                <a:spcPts val="0"/>
              </a:spcBef>
              <a:spcAft>
                <a:spcPts val="0"/>
              </a:spcAft>
              <a:buNone/>
              <a:defRPr>
                <a:solidFill>
                  <a:srgbClr val="666666"/>
                </a:solidFill>
                <a:latin typeface="Spectral Light"/>
                <a:ea typeface="Spectral Light"/>
                <a:cs typeface="Spectral Light"/>
                <a:sym typeface="Spectral Light"/>
              </a:defRPr>
            </a:lvl8pPr>
            <a:lvl9pPr lvl="8">
              <a:spcBef>
                <a:spcPts val="0"/>
              </a:spcBef>
              <a:spcAft>
                <a:spcPts val="0"/>
              </a:spcAft>
              <a:buNone/>
              <a:defRPr>
                <a:solidFill>
                  <a:srgbClr val="666666"/>
                </a:solidFill>
                <a:latin typeface="Spectral Light"/>
                <a:ea typeface="Spectral Light"/>
                <a:cs typeface="Spectral Light"/>
                <a:sym typeface="Spectral Light"/>
              </a:defRPr>
            </a:lvl9pPr>
          </a:lstStyle>
          <a:p/>
        </p:txBody>
      </p:sp>
      <p:sp>
        <p:nvSpPr>
          <p:cNvPr id="17" name="Google Shape;17;p3"/>
          <p:cNvSpPr txBox="1"/>
          <p:nvPr>
            <p:ph idx="12" type="sldNum"/>
          </p:nvPr>
        </p:nvSpPr>
        <p:spPr>
          <a:xfrm>
            <a:off x="8548658" y="4663217"/>
            <a:ext cx="548700" cy="393600"/>
          </a:xfrm>
          <a:prstGeom prst="rect">
            <a:avLst/>
          </a:prstGeom>
        </p:spPr>
        <p:txBody>
          <a:bodyPr anchorCtr="0" anchor="ctr" bIns="91425" lIns="91425" spcFirstLastPara="1" rIns="91425" wrap="square" tIns="91425">
            <a:noAutofit/>
          </a:bodyPr>
          <a:lstStyle>
            <a:lvl1pPr lvl="0" rtl="0">
              <a:buNone/>
              <a:defRPr sz="1200">
                <a:latin typeface="Arvo"/>
                <a:ea typeface="Arvo"/>
                <a:cs typeface="Arvo"/>
                <a:sym typeface="Arvo"/>
              </a:defRPr>
            </a:lvl1pPr>
            <a:lvl2pPr lvl="1" rtl="0">
              <a:buNone/>
              <a:defRPr sz="1200">
                <a:latin typeface="Arvo"/>
                <a:ea typeface="Arvo"/>
                <a:cs typeface="Arvo"/>
                <a:sym typeface="Arvo"/>
              </a:defRPr>
            </a:lvl2pPr>
            <a:lvl3pPr lvl="2" rtl="0">
              <a:buNone/>
              <a:defRPr sz="1200">
                <a:latin typeface="Arvo"/>
                <a:ea typeface="Arvo"/>
                <a:cs typeface="Arvo"/>
                <a:sym typeface="Arvo"/>
              </a:defRPr>
            </a:lvl3pPr>
            <a:lvl4pPr lvl="3" rtl="0">
              <a:buNone/>
              <a:defRPr sz="1200">
                <a:latin typeface="Arvo"/>
                <a:ea typeface="Arvo"/>
                <a:cs typeface="Arvo"/>
                <a:sym typeface="Arvo"/>
              </a:defRPr>
            </a:lvl4pPr>
            <a:lvl5pPr lvl="4" rtl="0">
              <a:buNone/>
              <a:defRPr sz="1200">
                <a:latin typeface="Arvo"/>
                <a:ea typeface="Arvo"/>
                <a:cs typeface="Arvo"/>
                <a:sym typeface="Arvo"/>
              </a:defRPr>
            </a:lvl5pPr>
            <a:lvl6pPr lvl="5" rtl="0">
              <a:buNone/>
              <a:defRPr sz="1200">
                <a:latin typeface="Arvo"/>
                <a:ea typeface="Arvo"/>
                <a:cs typeface="Arvo"/>
                <a:sym typeface="Arvo"/>
              </a:defRPr>
            </a:lvl6pPr>
            <a:lvl7pPr lvl="6" rtl="0">
              <a:buNone/>
              <a:defRPr sz="1200">
                <a:latin typeface="Arvo"/>
                <a:ea typeface="Arvo"/>
                <a:cs typeface="Arvo"/>
                <a:sym typeface="Arvo"/>
              </a:defRPr>
            </a:lvl7pPr>
            <a:lvl8pPr lvl="7" rtl="0">
              <a:buNone/>
              <a:defRPr sz="1200">
                <a:latin typeface="Arvo"/>
                <a:ea typeface="Arvo"/>
                <a:cs typeface="Arvo"/>
                <a:sym typeface="Arvo"/>
              </a:defRPr>
            </a:lvl8pPr>
            <a:lvl9pPr lvl="8" rtl="0">
              <a:buNone/>
              <a:defRPr sz="1200">
                <a:latin typeface="Arvo"/>
                <a:ea typeface="Arvo"/>
                <a:cs typeface="Arvo"/>
                <a:sym typeface="Arvo"/>
              </a:defRPr>
            </a:lvl9pPr>
          </a:lstStyle>
          <a:p>
            <a:pPr indent="0" lvl="0" marL="0" rtl="0" algn="l">
              <a:spcBef>
                <a:spcPts val="0"/>
              </a:spcBef>
              <a:spcAft>
                <a:spcPts val="0"/>
              </a:spcAft>
              <a:buNone/>
            </a:pPr>
            <a:fld id="{00000000-1234-1234-1234-123412341234}" type="slidenum">
              <a:rPr lang="es"/>
              <a:t>‹#›</a:t>
            </a:fld>
            <a:endParaRPr/>
          </a:p>
        </p:txBody>
      </p:sp>
      <p:sp>
        <p:nvSpPr>
          <p:cNvPr id="18" name="Google Shape;18;p3"/>
          <p:cNvSpPr/>
          <p:nvPr/>
        </p:nvSpPr>
        <p:spPr>
          <a:xfrm rot="-5400000">
            <a:off x="-1173125" y="2799675"/>
            <a:ext cx="4615200" cy="92400"/>
          </a:xfrm>
          <a:prstGeom prst="rect">
            <a:avLst/>
          </a:prstGeom>
          <a:solidFill>
            <a:srgbClr val="0043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3"/>
          <p:cNvSpPr/>
          <p:nvPr/>
        </p:nvSpPr>
        <p:spPr>
          <a:xfrm rot="10800000">
            <a:off x="6556325" y="4516650"/>
            <a:ext cx="2289600" cy="92400"/>
          </a:xfrm>
          <a:prstGeom prst="rect">
            <a:avLst/>
          </a:prstGeom>
          <a:solidFill>
            <a:srgbClr val="0043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0BBED"/>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sign/ Content">
  <p:cSld name="BLANK_1_1_1_1">
    <p:spTree>
      <p:nvGrpSpPr>
        <p:cNvPr id="129" name="Shape 129"/>
        <p:cNvGrpSpPr/>
        <p:nvPr/>
      </p:nvGrpSpPr>
      <p:grpSpPr>
        <a:xfrm>
          <a:off x="0" y="0"/>
          <a:ext cx="0" cy="0"/>
          <a:chOff x="0" y="0"/>
          <a:chExt cx="0" cy="0"/>
        </a:xfrm>
      </p:grpSpPr>
      <p:sp>
        <p:nvSpPr>
          <p:cNvPr id="130" name="Google Shape;130;p21"/>
          <p:cNvSpPr txBox="1"/>
          <p:nvPr>
            <p:ph idx="12" type="sldNum"/>
          </p:nvPr>
        </p:nvSpPr>
        <p:spPr>
          <a:xfrm>
            <a:off x="8548658" y="4663217"/>
            <a:ext cx="548700" cy="393600"/>
          </a:xfrm>
          <a:prstGeom prst="rect">
            <a:avLst/>
          </a:prstGeom>
        </p:spPr>
        <p:txBody>
          <a:bodyPr anchorCtr="0" anchor="ctr" bIns="91425" lIns="91425" spcFirstLastPara="1" rIns="91425" wrap="square" tIns="91425">
            <a:noAutofit/>
          </a:bodyPr>
          <a:lstStyle>
            <a:lvl1pPr lvl="0" rtl="0">
              <a:buNone/>
              <a:defRPr sz="1200">
                <a:latin typeface="Arvo"/>
                <a:ea typeface="Arvo"/>
                <a:cs typeface="Arvo"/>
                <a:sym typeface="Arvo"/>
              </a:defRPr>
            </a:lvl1pPr>
            <a:lvl2pPr lvl="1" rtl="0">
              <a:buNone/>
              <a:defRPr sz="1200">
                <a:latin typeface="Arvo"/>
                <a:ea typeface="Arvo"/>
                <a:cs typeface="Arvo"/>
                <a:sym typeface="Arvo"/>
              </a:defRPr>
            </a:lvl2pPr>
            <a:lvl3pPr lvl="2" rtl="0">
              <a:buNone/>
              <a:defRPr sz="1200">
                <a:latin typeface="Arvo"/>
                <a:ea typeface="Arvo"/>
                <a:cs typeface="Arvo"/>
                <a:sym typeface="Arvo"/>
              </a:defRPr>
            </a:lvl3pPr>
            <a:lvl4pPr lvl="3" rtl="0">
              <a:buNone/>
              <a:defRPr sz="1200">
                <a:latin typeface="Arvo"/>
                <a:ea typeface="Arvo"/>
                <a:cs typeface="Arvo"/>
                <a:sym typeface="Arvo"/>
              </a:defRPr>
            </a:lvl4pPr>
            <a:lvl5pPr lvl="4" rtl="0">
              <a:buNone/>
              <a:defRPr sz="1200">
                <a:latin typeface="Arvo"/>
                <a:ea typeface="Arvo"/>
                <a:cs typeface="Arvo"/>
                <a:sym typeface="Arvo"/>
              </a:defRPr>
            </a:lvl5pPr>
            <a:lvl6pPr lvl="5" rtl="0">
              <a:buNone/>
              <a:defRPr sz="1200">
                <a:latin typeface="Arvo"/>
                <a:ea typeface="Arvo"/>
                <a:cs typeface="Arvo"/>
                <a:sym typeface="Arvo"/>
              </a:defRPr>
            </a:lvl6pPr>
            <a:lvl7pPr lvl="6" rtl="0">
              <a:buNone/>
              <a:defRPr sz="1200">
                <a:latin typeface="Arvo"/>
                <a:ea typeface="Arvo"/>
                <a:cs typeface="Arvo"/>
                <a:sym typeface="Arvo"/>
              </a:defRPr>
            </a:lvl7pPr>
            <a:lvl8pPr lvl="7" rtl="0">
              <a:buNone/>
              <a:defRPr sz="1200">
                <a:latin typeface="Arvo"/>
                <a:ea typeface="Arvo"/>
                <a:cs typeface="Arvo"/>
                <a:sym typeface="Arvo"/>
              </a:defRPr>
            </a:lvl8pPr>
            <a:lvl9pPr lvl="8" rtl="0">
              <a:buNone/>
              <a:defRPr sz="1200">
                <a:latin typeface="Arvo"/>
                <a:ea typeface="Arvo"/>
                <a:cs typeface="Arvo"/>
                <a:sym typeface="Arvo"/>
              </a:defRPr>
            </a:lvl9pPr>
          </a:lstStyle>
          <a:p>
            <a:pPr indent="0" lvl="0" marL="0" rtl="0" algn="l">
              <a:spcBef>
                <a:spcPts val="0"/>
              </a:spcBef>
              <a:spcAft>
                <a:spcPts val="0"/>
              </a:spcAft>
              <a:buNone/>
            </a:pPr>
            <a:fld id="{00000000-1234-1234-1234-123412341234}" type="slidenum">
              <a:rPr lang="es"/>
              <a:t>‹#›</a:t>
            </a:fld>
            <a:endParaRPr/>
          </a:p>
        </p:txBody>
      </p:sp>
      <p:sp>
        <p:nvSpPr>
          <p:cNvPr id="131" name="Google Shape;131;p21"/>
          <p:cNvSpPr/>
          <p:nvPr/>
        </p:nvSpPr>
        <p:spPr>
          <a:xfrm>
            <a:off x="1088275" y="534300"/>
            <a:ext cx="4074600" cy="4075200"/>
          </a:xfrm>
          <a:prstGeom prst="rect">
            <a:avLst/>
          </a:prstGeom>
          <a:solidFill>
            <a:srgbClr val="0043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0BBED"/>
              </a:solidFill>
            </a:endParaRPr>
          </a:p>
        </p:txBody>
      </p:sp>
      <p:sp>
        <p:nvSpPr>
          <p:cNvPr id="132" name="Google Shape;132;p21"/>
          <p:cNvSpPr/>
          <p:nvPr/>
        </p:nvSpPr>
        <p:spPr>
          <a:xfrm rot="10800000">
            <a:off x="6533400" y="4516800"/>
            <a:ext cx="2289600" cy="92400"/>
          </a:xfrm>
          <a:prstGeom prst="rect">
            <a:avLst/>
          </a:prstGeom>
          <a:solidFill>
            <a:srgbClr val="0043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0BBED"/>
              </a:solidFill>
            </a:endParaRPr>
          </a:p>
        </p:txBody>
      </p:sp>
      <p:sp>
        <p:nvSpPr>
          <p:cNvPr id="133" name="Google Shape;133;p21"/>
          <p:cNvSpPr/>
          <p:nvPr/>
        </p:nvSpPr>
        <p:spPr>
          <a:xfrm>
            <a:off x="1088275" y="2571900"/>
            <a:ext cx="2037300" cy="2037600"/>
          </a:xfrm>
          <a:prstGeom prst="rect">
            <a:avLst/>
          </a:prstGeom>
          <a:solidFill>
            <a:srgbClr val="90CC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0BBED"/>
              </a:solidFill>
            </a:endParaRPr>
          </a:p>
        </p:txBody>
      </p:sp>
      <p:sp>
        <p:nvSpPr>
          <p:cNvPr id="134" name="Google Shape;134;p21"/>
          <p:cNvSpPr/>
          <p:nvPr/>
        </p:nvSpPr>
        <p:spPr>
          <a:xfrm>
            <a:off x="3125575" y="2571900"/>
            <a:ext cx="2037300" cy="2037600"/>
          </a:xfrm>
          <a:prstGeom prst="rect">
            <a:avLst/>
          </a:prstGeom>
          <a:solidFill>
            <a:srgbClr val="25252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252525"/>
              </a:solidFill>
            </a:endParaRPr>
          </a:p>
        </p:txBody>
      </p:sp>
      <p:sp>
        <p:nvSpPr>
          <p:cNvPr id="135" name="Google Shape;135;p21"/>
          <p:cNvSpPr/>
          <p:nvPr/>
        </p:nvSpPr>
        <p:spPr>
          <a:xfrm>
            <a:off x="3125575" y="534300"/>
            <a:ext cx="2037300" cy="2037600"/>
          </a:xfrm>
          <a:prstGeom prst="rect">
            <a:avLst/>
          </a:prstGeom>
          <a:solidFill>
            <a:srgbClr val="4888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0BBED"/>
              </a:solidFill>
            </a:endParaRPr>
          </a:p>
        </p:txBody>
      </p:sp>
      <p:sp>
        <p:nvSpPr>
          <p:cNvPr id="136" name="Google Shape;136;p21"/>
          <p:cNvSpPr txBox="1"/>
          <p:nvPr>
            <p:ph type="title"/>
          </p:nvPr>
        </p:nvSpPr>
        <p:spPr>
          <a:xfrm>
            <a:off x="5767571" y="2571900"/>
            <a:ext cx="3160800" cy="1585200"/>
          </a:xfrm>
          <a:prstGeom prst="rect">
            <a:avLst/>
          </a:prstGeom>
        </p:spPr>
        <p:txBody>
          <a:bodyPr anchorCtr="0" anchor="b" bIns="91425" lIns="91425" spcFirstLastPara="1" rIns="91425" wrap="square" tIns="91425">
            <a:noAutofit/>
          </a:bodyPr>
          <a:lstStyle>
            <a:lvl1pPr lvl="0" rtl="0" algn="r">
              <a:spcBef>
                <a:spcPts val="0"/>
              </a:spcBef>
              <a:spcAft>
                <a:spcPts val="0"/>
              </a:spcAft>
              <a:buClr>
                <a:srgbClr val="373334"/>
              </a:buClr>
              <a:buSzPts val="5200"/>
              <a:buNone/>
              <a:defRPr sz="5200">
                <a:solidFill>
                  <a:srgbClr val="373334"/>
                </a:solidFill>
              </a:defRPr>
            </a:lvl1pPr>
            <a:lvl2pPr lvl="1" rtl="0">
              <a:spcBef>
                <a:spcPts val="0"/>
              </a:spcBef>
              <a:spcAft>
                <a:spcPts val="0"/>
              </a:spcAft>
              <a:buClr>
                <a:srgbClr val="373334"/>
              </a:buClr>
              <a:buSzPts val="5200"/>
              <a:buNone/>
              <a:defRPr sz="5200">
                <a:solidFill>
                  <a:srgbClr val="373334"/>
                </a:solidFill>
              </a:defRPr>
            </a:lvl2pPr>
            <a:lvl3pPr lvl="2" rtl="0">
              <a:spcBef>
                <a:spcPts val="0"/>
              </a:spcBef>
              <a:spcAft>
                <a:spcPts val="0"/>
              </a:spcAft>
              <a:buClr>
                <a:srgbClr val="373334"/>
              </a:buClr>
              <a:buSzPts val="5200"/>
              <a:buNone/>
              <a:defRPr sz="5200">
                <a:solidFill>
                  <a:srgbClr val="373334"/>
                </a:solidFill>
              </a:defRPr>
            </a:lvl3pPr>
            <a:lvl4pPr lvl="3" rtl="0">
              <a:spcBef>
                <a:spcPts val="0"/>
              </a:spcBef>
              <a:spcAft>
                <a:spcPts val="0"/>
              </a:spcAft>
              <a:buClr>
                <a:srgbClr val="373334"/>
              </a:buClr>
              <a:buSzPts val="5200"/>
              <a:buNone/>
              <a:defRPr sz="5200">
                <a:solidFill>
                  <a:srgbClr val="373334"/>
                </a:solidFill>
              </a:defRPr>
            </a:lvl4pPr>
            <a:lvl5pPr lvl="4" rtl="0">
              <a:spcBef>
                <a:spcPts val="0"/>
              </a:spcBef>
              <a:spcAft>
                <a:spcPts val="0"/>
              </a:spcAft>
              <a:buClr>
                <a:srgbClr val="373334"/>
              </a:buClr>
              <a:buSzPts val="5200"/>
              <a:buNone/>
              <a:defRPr sz="5200">
                <a:solidFill>
                  <a:srgbClr val="373334"/>
                </a:solidFill>
              </a:defRPr>
            </a:lvl5pPr>
            <a:lvl6pPr lvl="5" rtl="0">
              <a:spcBef>
                <a:spcPts val="0"/>
              </a:spcBef>
              <a:spcAft>
                <a:spcPts val="0"/>
              </a:spcAft>
              <a:buClr>
                <a:srgbClr val="373334"/>
              </a:buClr>
              <a:buSzPts val="5200"/>
              <a:buNone/>
              <a:defRPr sz="5200">
                <a:solidFill>
                  <a:srgbClr val="373334"/>
                </a:solidFill>
              </a:defRPr>
            </a:lvl6pPr>
            <a:lvl7pPr lvl="6" rtl="0">
              <a:spcBef>
                <a:spcPts val="0"/>
              </a:spcBef>
              <a:spcAft>
                <a:spcPts val="0"/>
              </a:spcAft>
              <a:buClr>
                <a:srgbClr val="373334"/>
              </a:buClr>
              <a:buSzPts val="5200"/>
              <a:buNone/>
              <a:defRPr sz="5200">
                <a:solidFill>
                  <a:srgbClr val="373334"/>
                </a:solidFill>
              </a:defRPr>
            </a:lvl7pPr>
            <a:lvl8pPr lvl="7" rtl="0">
              <a:spcBef>
                <a:spcPts val="0"/>
              </a:spcBef>
              <a:spcAft>
                <a:spcPts val="0"/>
              </a:spcAft>
              <a:buClr>
                <a:srgbClr val="373334"/>
              </a:buClr>
              <a:buSzPts val="5200"/>
              <a:buNone/>
              <a:defRPr sz="5200">
                <a:solidFill>
                  <a:srgbClr val="373334"/>
                </a:solidFill>
              </a:defRPr>
            </a:lvl8pPr>
            <a:lvl9pPr lvl="8" rtl="0">
              <a:spcBef>
                <a:spcPts val="0"/>
              </a:spcBef>
              <a:spcAft>
                <a:spcPts val="0"/>
              </a:spcAft>
              <a:buClr>
                <a:srgbClr val="373334"/>
              </a:buClr>
              <a:buSzPts val="5200"/>
              <a:buNone/>
              <a:defRPr sz="5200">
                <a:solidFill>
                  <a:srgbClr val="373334"/>
                </a:solidFill>
              </a:defRPr>
            </a:lvl9pPr>
          </a:lstStyle>
          <a:p/>
        </p:txBody>
      </p:sp>
      <p:sp>
        <p:nvSpPr>
          <p:cNvPr id="137" name="Google Shape;137;p21"/>
          <p:cNvSpPr txBox="1"/>
          <p:nvPr>
            <p:ph idx="1" type="subTitle"/>
          </p:nvPr>
        </p:nvSpPr>
        <p:spPr>
          <a:xfrm>
            <a:off x="1335850" y="988350"/>
            <a:ext cx="1542300" cy="1129500"/>
          </a:xfrm>
          <a:prstGeom prst="rect">
            <a:avLst/>
          </a:prstGeom>
        </p:spPr>
        <p:txBody>
          <a:bodyPr anchorCtr="0" anchor="ctr" bIns="91425" lIns="91425" spcFirstLastPara="1" rIns="91425" wrap="square" tIns="91425">
            <a:noAutofit/>
          </a:bodyPr>
          <a:lstStyle>
            <a:lvl1pPr lvl="0" rtl="0" algn="ctr">
              <a:spcBef>
                <a:spcPts val="0"/>
              </a:spcBef>
              <a:spcAft>
                <a:spcPts val="0"/>
              </a:spcAft>
              <a:buNone/>
              <a:defRPr sz="1200">
                <a:solidFill>
                  <a:srgbClr val="FFFFFF"/>
                </a:solidFill>
                <a:latin typeface="Spectral Light"/>
                <a:ea typeface="Spectral Light"/>
                <a:cs typeface="Spectral Light"/>
                <a:sym typeface="Spectral Light"/>
              </a:defRPr>
            </a:lvl1pPr>
            <a:lvl2pPr lvl="1" rtl="0" algn="ctr">
              <a:spcBef>
                <a:spcPts val="0"/>
              </a:spcBef>
              <a:spcAft>
                <a:spcPts val="0"/>
              </a:spcAft>
              <a:buNone/>
              <a:defRPr>
                <a:solidFill>
                  <a:srgbClr val="FFFFFF"/>
                </a:solidFill>
                <a:latin typeface="Spectral Light"/>
                <a:ea typeface="Spectral Light"/>
                <a:cs typeface="Spectral Light"/>
                <a:sym typeface="Spectral Light"/>
              </a:defRPr>
            </a:lvl2pPr>
            <a:lvl3pPr lvl="2" rtl="0" algn="ctr">
              <a:spcBef>
                <a:spcPts val="0"/>
              </a:spcBef>
              <a:spcAft>
                <a:spcPts val="0"/>
              </a:spcAft>
              <a:buNone/>
              <a:defRPr>
                <a:solidFill>
                  <a:srgbClr val="FFFFFF"/>
                </a:solidFill>
                <a:latin typeface="Spectral Light"/>
                <a:ea typeface="Spectral Light"/>
                <a:cs typeface="Spectral Light"/>
                <a:sym typeface="Spectral Light"/>
              </a:defRPr>
            </a:lvl3pPr>
            <a:lvl4pPr lvl="3" rtl="0" algn="ctr">
              <a:spcBef>
                <a:spcPts val="0"/>
              </a:spcBef>
              <a:spcAft>
                <a:spcPts val="0"/>
              </a:spcAft>
              <a:buNone/>
              <a:defRPr>
                <a:solidFill>
                  <a:srgbClr val="FFFFFF"/>
                </a:solidFill>
                <a:latin typeface="Spectral Light"/>
                <a:ea typeface="Spectral Light"/>
                <a:cs typeface="Spectral Light"/>
                <a:sym typeface="Spectral Light"/>
              </a:defRPr>
            </a:lvl4pPr>
            <a:lvl5pPr lvl="4" rtl="0" algn="ctr">
              <a:spcBef>
                <a:spcPts val="0"/>
              </a:spcBef>
              <a:spcAft>
                <a:spcPts val="0"/>
              </a:spcAft>
              <a:buNone/>
              <a:defRPr>
                <a:solidFill>
                  <a:srgbClr val="FFFFFF"/>
                </a:solidFill>
                <a:latin typeface="Spectral Light"/>
                <a:ea typeface="Spectral Light"/>
                <a:cs typeface="Spectral Light"/>
                <a:sym typeface="Spectral Light"/>
              </a:defRPr>
            </a:lvl5pPr>
            <a:lvl6pPr lvl="5" rtl="0" algn="ctr">
              <a:spcBef>
                <a:spcPts val="0"/>
              </a:spcBef>
              <a:spcAft>
                <a:spcPts val="0"/>
              </a:spcAft>
              <a:buNone/>
              <a:defRPr>
                <a:solidFill>
                  <a:srgbClr val="FFFFFF"/>
                </a:solidFill>
                <a:latin typeface="Spectral Light"/>
                <a:ea typeface="Spectral Light"/>
                <a:cs typeface="Spectral Light"/>
                <a:sym typeface="Spectral Light"/>
              </a:defRPr>
            </a:lvl6pPr>
            <a:lvl7pPr lvl="6" rtl="0" algn="ctr">
              <a:spcBef>
                <a:spcPts val="0"/>
              </a:spcBef>
              <a:spcAft>
                <a:spcPts val="0"/>
              </a:spcAft>
              <a:buNone/>
              <a:defRPr>
                <a:solidFill>
                  <a:srgbClr val="FFFFFF"/>
                </a:solidFill>
                <a:latin typeface="Spectral Light"/>
                <a:ea typeface="Spectral Light"/>
                <a:cs typeface="Spectral Light"/>
                <a:sym typeface="Spectral Light"/>
              </a:defRPr>
            </a:lvl7pPr>
            <a:lvl8pPr lvl="7" rtl="0" algn="ctr">
              <a:spcBef>
                <a:spcPts val="0"/>
              </a:spcBef>
              <a:spcAft>
                <a:spcPts val="0"/>
              </a:spcAft>
              <a:buNone/>
              <a:defRPr>
                <a:solidFill>
                  <a:srgbClr val="FFFFFF"/>
                </a:solidFill>
                <a:latin typeface="Spectral Light"/>
                <a:ea typeface="Spectral Light"/>
                <a:cs typeface="Spectral Light"/>
                <a:sym typeface="Spectral Light"/>
              </a:defRPr>
            </a:lvl8pPr>
            <a:lvl9pPr lvl="8" rtl="0" algn="ctr">
              <a:spcBef>
                <a:spcPts val="0"/>
              </a:spcBef>
              <a:spcAft>
                <a:spcPts val="0"/>
              </a:spcAft>
              <a:buNone/>
              <a:defRPr>
                <a:solidFill>
                  <a:srgbClr val="FFFFFF"/>
                </a:solidFill>
                <a:latin typeface="Spectral Light"/>
                <a:ea typeface="Spectral Light"/>
                <a:cs typeface="Spectral Light"/>
                <a:sym typeface="Spectral Light"/>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sign/ Content 2">
  <p:cSld name="BLANK_1_1_1_1_2">
    <p:bg>
      <p:bgPr>
        <a:solidFill>
          <a:srgbClr val="252525"/>
        </a:solidFill>
      </p:bgPr>
    </p:bg>
    <p:spTree>
      <p:nvGrpSpPr>
        <p:cNvPr id="138" name="Shape 138"/>
        <p:cNvGrpSpPr/>
        <p:nvPr/>
      </p:nvGrpSpPr>
      <p:grpSpPr>
        <a:xfrm>
          <a:off x="0" y="0"/>
          <a:ext cx="0" cy="0"/>
          <a:chOff x="0" y="0"/>
          <a:chExt cx="0" cy="0"/>
        </a:xfrm>
      </p:grpSpPr>
      <p:sp>
        <p:nvSpPr>
          <p:cNvPr id="139" name="Google Shape;139;p22"/>
          <p:cNvSpPr txBox="1"/>
          <p:nvPr>
            <p:ph idx="12" type="sldNum"/>
          </p:nvPr>
        </p:nvSpPr>
        <p:spPr>
          <a:xfrm>
            <a:off x="8548658" y="4663217"/>
            <a:ext cx="548700" cy="393600"/>
          </a:xfrm>
          <a:prstGeom prst="rect">
            <a:avLst/>
          </a:prstGeom>
        </p:spPr>
        <p:txBody>
          <a:bodyPr anchorCtr="0" anchor="ctr" bIns="91425" lIns="91425" spcFirstLastPara="1" rIns="91425" wrap="square" tIns="91425">
            <a:noAutofit/>
          </a:bodyPr>
          <a:lstStyle>
            <a:lvl1pPr lvl="0" rtl="0">
              <a:buNone/>
              <a:defRPr sz="1200">
                <a:latin typeface="Arvo"/>
                <a:ea typeface="Arvo"/>
                <a:cs typeface="Arvo"/>
                <a:sym typeface="Arvo"/>
              </a:defRPr>
            </a:lvl1pPr>
            <a:lvl2pPr lvl="1" rtl="0">
              <a:buNone/>
              <a:defRPr sz="1200">
                <a:latin typeface="Arvo"/>
                <a:ea typeface="Arvo"/>
                <a:cs typeface="Arvo"/>
                <a:sym typeface="Arvo"/>
              </a:defRPr>
            </a:lvl2pPr>
            <a:lvl3pPr lvl="2" rtl="0">
              <a:buNone/>
              <a:defRPr sz="1200">
                <a:latin typeface="Arvo"/>
                <a:ea typeface="Arvo"/>
                <a:cs typeface="Arvo"/>
                <a:sym typeface="Arvo"/>
              </a:defRPr>
            </a:lvl3pPr>
            <a:lvl4pPr lvl="3" rtl="0">
              <a:buNone/>
              <a:defRPr sz="1200">
                <a:latin typeface="Arvo"/>
                <a:ea typeface="Arvo"/>
                <a:cs typeface="Arvo"/>
                <a:sym typeface="Arvo"/>
              </a:defRPr>
            </a:lvl4pPr>
            <a:lvl5pPr lvl="4" rtl="0">
              <a:buNone/>
              <a:defRPr sz="1200">
                <a:latin typeface="Arvo"/>
                <a:ea typeface="Arvo"/>
                <a:cs typeface="Arvo"/>
                <a:sym typeface="Arvo"/>
              </a:defRPr>
            </a:lvl5pPr>
            <a:lvl6pPr lvl="5" rtl="0">
              <a:buNone/>
              <a:defRPr sz="1200">
                <a:latin typeface="Arvo"/>
                <a:ea typeface="Arvo"/>
                <a:cs typeface="Arvo"/>
                <a:sym typeface="Arvo"/>
              </a:defRPr>
            </a:lvl6pPr>
            <a:lvl7pPr lvl="6" rtl="0">
              <a:buNone/>
              <a:defRPr sz="1200">
                <a:latin typeface="Arvo"/>
                <a:ea typeface="Arvo"/>
                <a:cs typeface="Arvo"/>
                <a:sym typeface="Arvo"/>
              </a:defRPr>
            </a:lvl7pPr>
            <a:lvl8pPr lvl="7" rtl="0">
              <a:buNone/>
              <a:defRPr sz="1200">
                <a:latin typeface="Arvo"/>
                <a:ea typeface="Arvo"/>
                <a:cs typeface="Arvo"/>
                <a:sym typeface="Arvo"/>
              </a:defRPr>
            </a:lvl8pPr>
            <a:lvl9pPr lvl="8" rtl="0">
              <a:buNone/>
              <a:defRPr sz="1200">
                <a:latin typeface="Arvo"/>
                <a:ea typeface="Arvo"/>
                <a:cs typeface="Arvo"/>
                <a:sym typeface="Arvo"/>
              </a:defRPr>
            </a:lvl9pPr>
          </a:lstStyle>
          <a:p>
            <a:pPr indent="0" lvl="0" marL="0" rtl="0" algn="l">
              <a:spcBef>
                <a:spcPts val="0"/>
              </a:spcBef>
              <a:spcAft>
                <a:spcPts val="0"/>
              </a:spcAft>
              <a:buNone/>
            </a:pPr>
            <a:fld id="{00000000-1234-1234-1234-123412341234}" type="slidenum">
              <a:rPr lang="es"/>
              <a:t>‹#›</a:t>
            </a:fld>
            <a:endParaRPr/>
          </a:p>
        </p:txBody>
      </p:sp>
      <p:sp>
        <p:nvSpPr>
          <p:cNvPr id="140" name="Google Shape;140;p22"/>
          <p:cNvSpPr/>
          <p:nvPr/>
        </p:nvSpPr>
        <p:spPr>
          <a:xfrm>
            <a:off x="1088275" y="534300"/>
            <a:ext cx="4074600" cy="4075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0BBED"/>
              </a:solidFill>
              <a:highlight>
                <a:srgbClr val="FFFFFF"/>
              </a:highlight>
            </a:endParaRPr>
          </a:p>
        </p:txBody>
      </p:sp>
      <p:sp>
        <p:nvSpPr>
          <p:cNvPr id="141" name="Google Shape;141;p22"/>
          <p:cNvSpPr/>
          <p:nvPr/>
        </p:nvSpPr>
        <p:spPr>
          <a:xfrm rot="10800000">
            <a:off x="6533400" y="4516800"/>
            <a:ext cx="2289600" cy="92400"/>
          </a:xfrm>
          <a:prstGeom prst="rect">
            <a:avLst/>
          </a:prstGeom>
          <a:solidFill>
            <a:srgbClr val="0043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0BBED"/>
              </a:solidFill>
            </a:endParaRPr>
          </a:p>
        </p:txBody>
      </p:sp>
      <p:sp>
        <p:nvSpPr>
          <p:cNvPr id="142" name="Google Shape;142;p22"/>
          <p:cNvSpPr/>
          <p:nvPr/>
        </p:nvSpPr>
        <p:spPr>
          <a:xfrm>
            <a:off x="1088275" y="2571900"/>
            <a:ext cx="2037300" cy="2037600"/>
          </a:xfrm>
          <a:prstGeom prst="rect">
            <a:avLst/>
          </a:prstGeom>
          <a:solidFill>
            <a:srgbClr val="90CC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0BBED"/>
              </a:solidFill>
            </a:endParaRPr>
          </a:p>
        </p:txBody>
      </p:sp>
      <p:sp>
        <p:nvSpPr>
          <p:cNvPr id="143" name="Google Shape;143;p22"/>
          <p:cNvSpPr/>
          <p:nvPr/>
        </p:nvSpPr>
        <p:spPr>
          <a:xfrm>
            <a:off x="3125575" y="2571900"/>
            <a:ext cx="2037300" cy="2037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252525"/>
              </a:solidFill>
              <a:highlight>
                <a:srgbClr val="FFFFFF"/>
              </a:highlight>
            </a:endParaRPr>
          </a:p>
        </p:txBody>
      </p:sp>
      <p:sp>
        <p:nvSpPr>
          <p:cNvPr id="144" name="Google Shape;144;p22"/>
          <p:cNvSpPr/>
          <p:nvPr/>
        </p:nvSpPr>
        <p:spPr>
          <a:xfrm>
            <a:off x="3125575" y="534300"/>
            <a:ext cx="2037300" cy="2037600"/>
          </a:xfrm>
          <a:prstGeom prst="rect">
            <a:avLst/>
          </a:prstGeom>
          <a:solidFill>
            <a:srgbClr val="4888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0BBED"/>
              </a:solidFill>
            </a:endParaRPr>
          </a:p>
        </p:txBody>
      </p:sp>
      <p:sp>
        <p:nvSpPr>
          <p:cNvPr id="145" name="Google Shape;145;p22"/>
          <p:cNvSpPr txBox="1"/>
          <p:nvPr>
            <p:ph type="title"/>
          </p:nvPr>
        </p:nvSpPr>
        <p:spPr>
          <a:xfrm>
            <a:off x="5767571" y="2571900"/>
            <a:ext cx="3160800" cy="1585200"/>
          </a:xfrm>
          <a:prstGeom prst="rect">
            <a:avLst/>
          </a:prstGeom>
        </p:spPr>
        <p:txBody>
          <a:bodyPr anchorCtr="0" anchor="b" bIns="91425" lIns="91425" spcFirstLastPara="1" rIns="91425" wrap="square" tIns="91425">
            <a:noAutofit/>
          </a:bodyPr>
          <a:lstStyle>
            <a:lvl1pPr lvl="0" rtl="0" algn="r">
              <a:spcBef>
                <a:spcPts val="0"/>
              </a:spcBef>
              <a:spcAft>
                <a:spcPts val="0"/>
              </a:spcAft>
              <a:buClr>
                <a:srgbClr val="FFFFFF"/>
              </a:buClr>
              <a:buSzPts val="5200"/>
              <a:buNone/>
              <a:defRPr sz="5200">
                <a:solidFill>
                  <a:srgbClr val="FFFFFF"/>
                </a:solidFill>
              </a:defRPr>
            </a:lvl1pPr>
            <a:lvl2pPr lvl="1" rtl="0">
              <a:spcBef>
                <a:spcPts val="0"/>
              </a:spcBef>
              <a:spcAft>
                <a:spcPts val="0"/>
              </a:spcAft>
              <a:buClr>
                <a:srgbClr val="373334"/>
              </a:buClr>
              <a:buSzPts val="5200"/>
              <a:buNone/>
              <a:defRPr sz="5200">
                <a:solidFill>
                  <a:srgbClr val="373334"/>
                </a:solidFill>
              </a:defRPr>
            </a:lvl2pPr>
            <a:lvl3pPr lvl="2" rtl="0">
              <a:spcBef>
                <a:spcPts val="0"/>
              </a:spcBef>
              <a:spcAft>
                <a:spcPts val="0"/>
              </a:spcAft>
              <a:buClr>
                <a:srgbClr val="373334"/>
              </a:buClr>
              <a:buSzPts val="5200"/>
              <a:buNone/>
              <a:defRPr sz="5200">
                <a:solidFill>
                  <a:srgbClr val="373334"/>
                </a:solidFill>
              </a:defRPr>
            </a:lvl3pPr>
            <a:lvl4pPr lvl="3" rtl="0">
              <a:spcBef>
                <a:spcPts val="0"/>
              </a:spcBef>
              <a:spcAft>
                <a:spcPts val="0"/>
              </a:spcAft>
              <a:buClr>
                <a:srgbClr val="373334"/>
              </a:buClr>
              <a:buSzPts val="5200"/>
              <a:buNone/>
              <a:defRPr sz="5200">
                <a:solidFill>
                  <a:srgbClr val="373334"/>
                </a:solidFill>
              </a:defRPr>
            </a:lvl4pPr>
            <a:lvl5pPr lvl="4" rtl="0">
              <a:spcBef>
                <a:spcPts val="0"/>
              </a:spcBef>
              <a:spcAft>
                <a:spcPts val="0"/>
              </a:spcAft>
              <a:buClr>
                <a:srgbClr val="373334"/>
              </a:buClr>
              <a:buSzPts val="5200"/>
              <a:buNone/>
              <a:defRPr sz="5200">
                <a:solidFill>
                  <a:srgbClr val="373334"/>
                </a:solidFill>
              </a:defRPr>
            </a:lvl5pPr>
            <a:lvl6pPr lvl="5" rtl="0">
              <a:spcBef>
                <a:spcPts val="0"/>
              </a:spcBef>
              <a:spcAft>
                <a:spcPts val="0"/>
              </a:spcAft>
              <a:buClr>
                <a:srgbClr val="373334"/>
              </a:buClr>
              <a:buSzPts val="5200"/>
              <a:buNone/>
              <a:defRPr sz="5200">
                <a:solidFill>
                  <a:srgbClr val="373334"/>
                </a:solidFill>
              </a:defRPr>
            </a:lvl6pPr>
            <a:lvl7pPr lvl="6" rtl="0">
              <a:spcBef>
                <a:spcPts val="0"/>
              </a:spcBef>
              <a:spcAft>
                <a:spcPts val="0"/>
              </a:spcAft>
              <a:buClr>
                <a:srgbClr val="373334"/>
              </a:buClr>
              <a:buSzPts val="5200"/>
              <a:buNone/>
              <a:defRPr sz="5200">
                <a:solidFill>
                  <a:srgbClr val="373334"/>
                </a:solidFill>
              </a:defRPr>
            </a:lvl7pPr>
            <a:lvl8pPr lvl="7" rtl="0">
              <a:spcBef>
                <a:spcPts val="0"/>
              </a:spcBef>
              <a:spcAft>
                <a:spcPts val="0"/>
              </a:spcAft>
              <a:buClr>
                <a:srgbClr val="373334"/>
              </a:buClr>
              <a:buSzPts val="5200"/>
              <a:buNone/>
              <a:defRPr sz="5200">
                <a:solidFill>
                  <a:srgbClr val="373334"/>
                </a:solidFill>
              </a:defRPr>
            </a:lvl8pPr>
            <a:lvl9pPr lvl="8" rtl="0">
              <a:spcBef>
                <a:spcPts val="0"/>
              </a:spcBef>
              <a:spcAft>
                <a:spcPts val="0"/>
              </a:spcAft>
              <a:buClr>
                <a:srgbClr val="373334"/>
              </a:buClr>
              <a:buSzPts val="5200"/>
              <a:buNone/>
              <a:defRPr sz="5200">
                <a:solidFill>
                  <a:srgbClr val="373334"/>
                </a:solidFill>
              </a:defRPr>
            </a:lvl9pPr>
          </a:lstStyle>
          <a:p/>
        </p:txBody>
      </p:sp>
      <p:sp>
        <p:nvSpPr>
          <p:cNvPr id="146" name="Google Shape;146;p22"/>
          <p:cNvSpPr txBox="1"/>
          <p:nvPr>
            <p:ph idx="1" type="subTitle"/>
          </p:nvPr>
        </p:nvSpPr>
        <p:spPr>
          <a:xfrm>
            <a:off x="1335850" y="3025950"/>
            <a:ext cx="1542300" cy="1129500"/>
          </a:xfrm>
          <a:prstGeom prst="rect">
            <a:avLst/>
          </a:prstGeom>
        </p:spPr>
        <p:txBody>
          <a:bodyPr anchorCtr="0" anchor="ctr" bIns="91425" lIns="91425" spcFirstLastPara="1" rIns="91425" wrap="square" tIns="91425">
            <a:noAutofit/>
          </a:bodyPr>
          <a:lstStyle>
            <a:lvl1pPr lvl="0" rtl="0" algn="ctr">
              <a:spcBef>
                <a:spcPts val="0"/>
              </a:spcBef>
              <a:spcAft>
                <a:spcPts val="0"/>
              </a:spcAft>
              <a:buNone/>
              <a:defRPr sz="1200">
                <a:solidFill>
                  <a:srgbClr val="FFFFFF"/>
                </a:solidFill>
                <a:latin typeface="Spectral Light"/>
                <a:ea typeface="Spectral Light"/>
                <a:cs typeface="Spectral Light"/>
                <a:sym typeface="Spectral Light"/>
              </a:defRPr>
            </a:lvl1pPr>
            <a:lvl2pPr lvl="1" rtl="0" algn="ctr">
              <a:spcBef>
                <a:spcPts val="0"/>
              </a:spcBef>
              <a:spcAft>
                <a:spcPts val="0"/>
              </a:spcAft>
              <a:buNone/>
              <a:defRPr>
                <a:solidFill>
                  <a:srgbClr val="FFFFFF"/>
                </a:solidFill>
                <a:latin typeface="Spectral Light"/>
                <a:ea typeface="Spectral Light"/>
                <a:cs typeface="Spectral Light"/>
                <a:sym typeface="Spectral Light"/>
              </a:defRPr>
            </a:lvl2pPr>
            <a:lvl3pPr lvl="2" rtl="0" algn="ctr">
              <a:spcBef>
                <a:spcPts val="0"/>
              </a:spcBef>
              <a:spcAft>
                <a:spcPts val="0"/>
              </a:spcAft>
              <a:buNone/>
              <a:defRPr>
                <a:solidFill>
                  <a:srgbClr val="FFFFFF"/>
                </a:solidFill>
                <a:latin typeface="Spectral Light"/>
                <a:ea typeface="Spectral Light"/>
                <a:cs typeface="Spectral Light"/>
                <a:sym typeface="Spectral Light"/>
              </a:defRPr>
            </a:lvl3pPr>
            <a:lvl4pPr lvl="3" rtl="0" algn="ctr">
              <a:spcBef>
                <a:spcPts val="0"/>
              </a:spcBef>
              <a:spcAft>
                <a:spcPts val="0"/>
              </a:spcAft>
              <a:buNone/>
              <a:defRPr>
                <a:solidFill>
                  <a:srgbClr val="FFFFFF"/>
                </a:solidFill>
                <a:latin typeface="Spectral Light"/>
                <a:ea typeface="Spectral Light"/>
                <a:cs typeface="Spectral Light"/>
                <a:sym typeface="Spectral Light"/>
              </a:defRPr>
            </a:lvl4pPr>
            <a:lvl5pPr lvl="4" rtl="0" algn="ctr">
              <a:spcBef>
                <a:spcPts val="0"/>
              </a:spcBef>
              <a:spcAft>
                <a:spcPts val="0"/>
              </a:spcAft>
              <a:buNone/>
              <a:defRPr>
                <a:solidFill>
                  <a:srgbClr val="FFFFFF"/>
                </a:solidFill>
                <a:latin typeface="Spectral Light"/>
                <a:ea typeface="Spectral Light"/>
                <a:cs typeface="Spectral Light"/>
                <a:sym typeface="Spectral Light"/>
              </a:defRPr>
            </a:lvl5pPr>
            <a:lvl6pPr lvl="5" rtl="0" algn="ctr">
              <a:spcBef>
                <a:spcPts val="0"/>
              </a:spcBef>
              <a:spcAft>
                <a:spcPts val="0"/>
              </a:spcAft>
              <a:buNone/>
              <a:defRPr>
                <a:solidFill>
                  <a:srgbClr val="FFFFFF"/>
                </a:solidFill>
                <a:latin typeface="Spectral Light"/>
                <a:ea typeface="Spectral Light"/>
                <a:cs typeface="Spectral Light"/>
                <a:sym typeface="Spectral Light"/>
              </a:defRPr>
            </a:lvl6pPr>
            <a:lvl7pPr lvl="6" rtl="0" algn="ctr">
              <a:spcBef>
                <a:spcPts val="0"/>
              </a:spcBef>
              <a:spcAft>
                <a:spcPts val="0"/>
              </a:spcAft>
              <a:buNone/>
              <a:defRPr>
                <a:solidFill>
                  <a:srgbClr val="FFFFFF"/>
                </a:solidFill>
                <a:latin typeface="Spectral Light"/>
                <a:ea typeface="Spectral Light"/>
                <a:cs typeface="Spectral Light"/>
                <a:sym typeface="Spectral Light"/>
              </a:defRPr>
            </a:lvl7pPr>
            <a:lvl8pPr lvl="7" rtl="0" algn="ctr">
              <a:spcBef>
                <a:spcPts val="0"/>
              </a:spcBef>
              <a:spcAft>
                <a:spcPts val="0"/>
              </a:spcAft>
              <a:buNone/>
              <a:defRPr>
                <a:solidFill>
                  <a:srgbClr val="FFFFFF"/>
                </a:solidFill>
                <a:latin typeface="Spectral Light"/>
                <a:ea typeface="Spectral Light"/>
                <a:cs typeface="Spectral Light"/>
                <a:sym typeface="Spectral Light"/>
              </a:defRPr>
            </a:lvl8pPr>
            <a:lvl9pPr lvl="8" rtl="0" algn="ctr">
              <a:spcBef>
                <a:spcPts val="0"/>
              </a:spcBef>
              <a:spcAft>
                <a:spcPts val="0"/>
              </a:spcAft>
              <a:buNone/>
              <a:defRPr>
                <a:solidFill>
                  <a:srgbClr val="FFFFFF"/>
                </a:solidFill>
                <a:latin typeface="Spectral Light"/>
                <a:ea typeface="Spectral Light"/>
                <a:cs typeface="Spectral Light"/>
                <a:sym typeface="Spectral Light"/>
              </a:defRPr>
            </a:lvl9pPr>
          </a:lstStyle>
          <a:p/>
        </p:txBody>
      </p:sp>
      <p:sp>
        <p:nvSpPr>
          <p:cNvPr id="147" name="Google Shape;147;p22"/>
          <p:cNvSpPr txBox="1"/>
          <p:nvPr>
            <p:ph idx="2" type="subTitle"/>
          </p:nvPr>
        </p:nvSpPr>
        <p:spPr>
          <a:xfrm>
            <a:off x="3373075" y="988350"/>
            <a:ext cx="1542300" cy="1129500"/>
          </a:xfrm>
          <a:prstGeom prst="rect">
            <a:avLst/>
          </a:prstGeom>
        </p:spPr>
        <p:txBody>
          <a:bodyPr anchorCtr="0" anchor="ctr" bIns="91425" lIns="91425" spcFirstLastPara="1" rIns="91425" wrap="square" tIns="91425">
            <a:noAutofit/>
          </a:bodyPr>
          <a:lstStyle>
            <a:lvl1pPr lvl="0" rtl="0" algn="ctr">
              <a:spcBef>
                <a:spcPts val="0"/>
              </a:spcBef>
              <a:spcAft>
                <a:spcPts val="0"/>
              </a:spcAft>
              <a:buNone/>
              <a:defRPr sz="1200">
                <a:solidFill>
                  <a:srgbClr val="FFFFFF"/>
                </a:solidFill>
                <a:latin typeface="Spectral Light"/>
                <a:ea typeface="Spectral Light"/>
                <a:cs typeface="Spectral Light"/>
                <a:sym typeface="Spectral Light"/>
              </a:defRPr>
            </a:lvl1pPr>
            <a:lvl2pPr lvl="1" rtl="0" algn="ctr">
              <a:spcBef>
                <a:spcPts val="0"/>
              </a:spcBef>
              <a:spcAft>
                <a:spcPts val="0"/>
              </a:spcAft>
              <a:buNone/>
              <a:defRPr>
                <a:solidFill>
                  <a:srgbClr val="FFFFFF"/>
                </a:solidFill>
                <a:latin typeface="Spectral Light"/>
                <a:ea typeface="Spectral Light"/>
                <a:cs typeface="Spectral Light"/>
                <a:sym typeface="Spectral Light"/>
              </a:defRPr>
            </a:lvl2pPr>
            <a:lvl3pPr lvl="2" rtl="0" algn="ctr">
              <a:spcBef>
                <a:spcPts val="0"/>
              </a:spcBef>
              <a:spcAft>
                <a:spcPts val="0"/>
              </a:spcAft>
              <a:buNone/>
              <a:defRPr>
                <a:solidFill>
                  <a:srgbClr val="FFFFFF"/>
                </a:solidFill>
                <a:latin typeface="Spectral Light"/>
                <a:ea typeface="Spectral Light"/>
                <a:cs typeface="Spectral Light"/>
                <a:sym typeface="Spectral Light"/>
              </a:defRPr>
            </a:lvl3pPr>
            <a:lvl4pPr lvl="3" rtl="0" algn="ctr">
              <a:spcBef>
                <a:spcPts val="0"/>
              </a:spcBef>
              <a:spcAft>
                <a:spcPts val="0"/>
              </a:spcAft>
              <a:buNone/>
              <a:defRPr>
                <a:solidFill>
                  <a:srgbClr val="FFFFFF"/>
                </a:solidFill>
                <a:latin typeface="Spectral Light"/>
                <a:ea typeface="Spectral Light"/>
                <a:cs typeface="Spectral Light"/>
                <a:sym typeface="Spectral Light"/>
              </a:defRPr>
            </a:lvl4pPr>
            <a:lvl5pPr lvl="4" rtl="0" algn="ctr">
              <a:spcBef>
                <a:spcPts val="0"/>
              </a:spcBef>
              <a:spcAft>
                <a:spcPts val="0"/>
              </a:spcAft>
              <a:buNone/>
              <a:defRPr>
                <a:solidFill>
                  <a:srgbClr val="FFFFFF"/>
                </a:solidFill>
                <a:latin typeface="Spectral Light"/>
                <a:ea typeface="Spectral Light"/>
                <a:cs typeface="Spectral Light"/>
                <a:sym typeface="Spectral Light"/>
              </a:defRPr>
            </a:lvl5pPr>
            <a:lvl6pPr lvl="5" rtl="0" algn="ctr">
              <a:spcBef>
                <a:spcPts val="0"/>
              </a:spcBef>
              <a:spcAft>
                <a:spcPts val="0"/>
              </a:spcAft>
              <a:buNone/>
              <a:defRPr>
                <a:solidFill>
                  <a:srgbClr val="FFFFFF"/>
                </a:solidFill>
                <a:latin typeface="Spectral Light"/>
                <a:ea typeface="Spectral Light"/>
                <a:cs typeface="Spectral Light"/>
                <a:sym typeface="Spectral Light"/>
              </a:defRPr>
            </a:lvl6pPr>
            <a:lvl7pPr lvl="6" rtl="0" algn="ctr">
              <a:spcBef>
                <a:spcPts val="0"/>
              </a:spcBef>
              <a:spcAft>
                <a:spcPts val="0"/>
              </a:spcAft>
              <a:buNone/>
              <a:defRPr>
                <a:solidFill>
                  <a:srgbClr val="FFFFFF"/>
                </a:solidFill>
                <a:latin typeface="Spectral Light"/>
                <a:ea typeface="Spectral Light"/>
                <a:cs typeface="Spectral Light"/>
                <a:sym typeface="Spectral Light"/>
              </a:defRPr>
            </a:lvl7pPr>
            <a:lvl8pPr lvl="7" rtl="0" algn="ctr">
              <a:spcBef>
                <a:spcPts val="0"/>
              </a:spcBef>
              <a:spcAft>
                <a:spcPts val="0"/>
              </a:spcAft>
              <a:buNone/>
              <a:defRPr>
                <a:solidFill>
                  <a:srgbClr val="FFFFFF"/>
                </a:solidFill>
                <a:latin typeface="Spectral Light"/>
                <a:ea typeface="Spectral Light"/>
                <a:cs typeface="Spectral Light"/>
                <a:sym typeface="Spectral Light"/>
              </a:defRPr>
            </a:lvl8pPr>
            <a:lvl9pPr lvl="8" rtl="0" algn="ctr">
              <a:spcBef>
                <a:spcPts val="0"/>
              </a:spcBef>
              <a:spcAft>
                <a:spcPts val="0"/>
              </a:spcAft>
              <a:buNone/>
              <a:defRPr>
                <a:solidFill>
                  <a:srgbClr val="FFFFFF"/>
                </a:solidFill>
                <a:latin typeface="Spectral Light"/>
                <a:ea typeface="Spectral Light"/>
                <a:cs typeface="Spectral Light"/>
                <a:sym typeface="Spectral Light"/>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Content 1">
  <p:cSld name="BLANK_1_1_1_1_1">
    <p:spTree>
      <p:nvGrpSpPr>
        <p:cNvPr id="148" name="Shape 148"/>
        <p:cNvGrpSpPr/>
        <p:nvPr/>
      </p:nvGrpSpPr>
      <p:grpSpPr>
        <a:xfrm>
          <a:off x="0" y="0"/>
          <a:ext cx="0" cy="0"/>
          <a:chOff x="0" y="0"/>
          <a:chExt cx="0" cy="0"/>
        </a:xfrm>
      </p:grpSpPr>
      <p:sp>
        <p:nvSpPr>
          <p:cNvPr id="149" name="Google Shape;149;p23"/>
          <p:cNvSpPr txBox="1"/>
          <p:nvPr>
            <p:ph idx="12" type="sldNum"/>
          </p:nvPr>
        </p:nvSpPr>
        <p:spPr>
          <a:xfrm>
            <a:off x="8548658" y="4663217"/>
            <a:ext cx="548700" cy="393600"/>
          </a:xfrm>
          <a:prstGeom prst="rect">
            <a:avLst/>
          </a:prstGeom>
        </p:spPr>
        <p:txBody>
          <a:bodyPr anchorCtr="0" anchor="ctr" bIns="91425" lIns="91425" spcFirstLastPara="1" rIns="91425" wrap="square" tIns="91425">
            <a:noAutofit/>
          </a:bodyPr>
          <a:lstStyle>
            <a:lvl1pPr lvl="0" rtl="0">
              <a:buNone/>
              <a:defRPr sz="1200">
                <a:latin typeface="Arvo"/>
                <a:ea typeface="Arvo"/>
                <a:cs typeface="Arvo"/>
                <a:sym typeface="Arvo"/>
              </a:defRPr>
            </a:lvl1pPr>
            <a:lvl2pPr lvl="1" rtl="0">
              <a:buNone/>
              <a:defRPr sz="1200">
                <a:latin typeface="Arvo"/>
                <a:ea typeface="Arvo"/>
                <a:cs typeface="Arvo"/>
                <a:sym typeface="Arvo"/>
              </a:defRPr>
            </a:lvl2pPr>
            <a:lvl3pPr lvl="2" rtl="0">
              <a:buNone/>
              <a:defRPr sz="1200">
                <a:latin typeface="Arvo"/>
                <a:ea typeface="Arvo"/>
                <a:cs typeface="Arvo"/>
                <a:sym typeface="Arvo"/>
              </a:defRPr>
            </a:lvl3pPr>
            <a:lvl4pPr lvl="3" rtl="0">
              <a:buNone/>
              <a:defRPr sz="1200">
                <a:latin typeface="Arvo"/>
                <a:ea typeface="Arvo"/>
                <a:cs typeface="Arvo"/>
                <a:sym typeface="Arvo"/>
              </a:defRPr>
            </a:lvl4pPr>
            <a:lvl5pPr lvl="4" rtl="0">
              <a:buNone/>
              <a:defRPr sz="1200">
                <a:latin typeface="Arvo"/>
                <a:ea typeface="Arvo"/>
                <a:cs typeface="Arvo"/>
                <a:sym typeface="Arvo"/>
              </a:defRPr>
            </a:lvl5pPr>
            <a:lvl6pPr lvl="5" rtl="0">
              <a:buNone/>
              <a:defRPr sz="1200">
                <a:latin typeface="Arvo"/>
                <a:ea typeface="Arvo"/>
                <a:cs typeface="Arvo"/>
                <a:sym typeface="Arvo"/>
              </a:defRPr>
            </a:lvl6pPr>
            <a:lvl7pPr lvl="6" rtl="0">
              <a:buNone/>
              <a:defRPr sz="1200">
                <a:latin typeface="Arvo"/>
                <a:ea typeface="Arvo"/>
                <a:cs typeface="Arvo"/>
                <a:sym typeface="Arvo"/>
              </a:defRPr>
            </a:lvl7pPr>
            <a:lvl8pPr lvl="7" rtl="0">
              <a:buNone/>
              <a:defRPr sz="1200">
                <a:latin typeface="Arvo"/>
                <a:ea typeface="Arvo"/>
                <a:cs typeface="Arvo"/>
                <a:sym typeface="Arvo"/>
              </a:defRPr>
            </a:lvl8pPr>
            <a:lvl9pPr lvl="8" rtl="0">
              <a:buNone/>
              <a:defRPr sz="1200">
                <a:latin typeface="Arvo"/>
                <a:ea typeface="Arvo"/>
                <a:cs typeface="Arvo"/>
                <a:sym typeface="Arvo"/>
              </a:defRPr>
            </a:lvl9pPr>
          </a:lstStyle>
          <a:p>
            <a:pPr indent="0" lvl="0" marL="0" rtl="0" algn="l">
              <a:spcBef>
                <a:spcPts val="0"/>
              </a:spcBef>
              <a:spcAft>
                <a:spcPts val="0"/>
              </a:spcAft>
              <a:buNone/>
            </a:pPr>
            <a:fld id="{00000000-1234-1234-1234-123412341234}" type="slidenum">
              <a:rPr lang="es"/>
              <a:t>‹#›</a:t>
            </a:fld>
            <a:endParaRPr/>
          </a:p>
        </p:txBody>
      </p:sp>
      <p:sp>
        <p:nvSpPr>
          <p:cNvPr id="150" name="Google Shape;150;p23"/>
          <p:cNvSpPr/>
          <p:nvPr/>
        </p:nvSpPr>
        <p:spPr>
          <a:xfrm>
            <a:off x="1088275" y="534300"/>
            <a:ext cx="4074600" cy="4075200"/>
          </a:xfrm>
          <a:prstGeom prst="rect">
            <a:avLst/>
          </a:prstGeom>
          <a:solidFill>
            <a:srgbClr val="0043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0BBED"/>
              </a:solidFill>
            </a:endParaRPr>
          </a:p>
        </p:txBody>
      </p:sp>
      <p:sp>
        <p:nvSpPr>
          <p:cNvPr id="151" name="Google Shape;151;p23"/>
          <p:cNvSpPr/>
          <p:nvPr/>
        </p:nvSpPr>
        <p:spPr>
          <a:xfrm rot="10800000">
            <a:off x="6533400" y="4516800"/>
            <a:ext cx="2289600" cy="92400"/>
          </a:xfrm>
          <a:prstGeom prst="rect">
            <a:avLst/>
          </a:prstGeom>
          <a:solidFill>
            <a:srgbClr val="0043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0BBED"/>
              </a:solidFill>
            </a:endParaRPr>
          </a:p>
        </p:txBody>
      </p:sp>
      <p:sp>
        <p:nvSpPr>
          <p:cNvPr id="152" name="Google Shape;152;p23"/>
          <p:cNvSpPr/>
          <p:nvPr/>
        </p:nvSpPr>
        <p:spPr>
          <a:xfrm>
            <a:off x="1088275" y="2571900"/>
            <a:ext cx="2037300" cy="2037600"/>
          </a:xfrm>
          <a:prstGeom prst="rect">
            <a:avLst/>
          </a:prstGeom>
          <a:solidFill>
            <a:srgbClr val="90CC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0BBED"/>
              </a:solidFill>
            </a:endParaRPr>
          </a:p>
        </p:txBody>
      </p:sp>
      <p:sp>
        <p:nvSpPr>
          <p:cNvPr id="153" name="Google Shape;153;p23"/>
          <p:cNvSpPr/>
          <p:nvPr/>
        </p:nvSpPr>
        <p:spPr>
          <a:xfrm>
            <a:off x="3125575" y="2571900"/>
            <a:ext cx="2037300" cy="2037600"/>
          </a:xfrm>
          <a:prstGeom prst="rect">
            <a:avLst/>
          </a:prstGeom>
          <a:solidFill>
            <a:srgbClr val="25252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252525"/>
              </a:solidFill>
            </a:endParaRPr>
          </a:p>
        </p:txBody>
      </p:sp>
      <p:sp>
        <p:nvSpPr>
          <p:cNvPr id="154" name="Google Shape;154;p23"/>
          <p:cNvSpPr/>
          <p:nvPr/>
        </p:nvSpPr>
        <p:spPr>
          <a:xfrm>
            <a:off x="3125575" y="534300"/>
            <a:ext cx="2037300" cy="2037600"/>
          </a:xfrm>
          <a:prstGeom prst="rect">
            <a:avLst/>
          </a:prstGeom>
          <a:solidFill>
            <a:srgbClr val="4888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0BBED"/>
              </a:solidFill>
            </a:endParaRPr>
          </a:p>
        </p:txBody>
      </p:sp>
      <p:sp>
        <p:nvSpPr>
          <p:cNvPr id="155" name="Google Shape;155;p23"/>
          <p:cNvSpPr txBox="1"/>
          <p:nvPr>
            <p:ph type="title"/>
          </p:nvPr>
        </p:nvSpPr>
        <p:spPr>
          <a:xfrm>
            <a:off x="5767571" y="2571900"/>
            <a:ext cx="3160800" cy="1585200"/>
          </a:xfrm>
          <a:prstGeom prst="rect">
            <a:avLst/>
          </a:prstGeom>
        </p:spPr>
        <p:txBody>
          <a:bodyPr anchorCtr="0" anchor="b" bIns="91425" lIns="91425" spcFirstLastPara="1" rIns="91425" wrap="square" tIns="91425">
            <a:noAutofit/>
          </a:bodyPr>
          <a:lstStyle>
            <a:lvl1pPr lvl="0" rtl="0" algn="r">
              <a:spcBef>
                <a:spcPts val="0"/>
              </a:spcBef>
              <a:spcAft>
                <a:spcPts val="0"/>
              </a:spcAft>
              <a:buClr>
                <a:srgbClr val="373334"/>
              </a:buClr>
              <a:buSzPts val="5200"/>
              <a:buNone/>
              <a:defRPr sz="5200">
                <a:solidFill>
                  <a:srgbClr val="373334"/>
                </a:solidFill>
              </a:defRPr>
            </a:lvl1pPr>
            <a:lvl2pPr lvl="1" rtl="0">
              <a:spcBef>
                <a:spcPts val="0"/>
              </a:spcBef>
              <a:spcAft>
                <a:spcPts val="0"/>
              </a:spcAft>
              <a:buClr>
                <a:srgbClr val="373334"/>
              </a:buClr>
              <a:buSzPts val="5200"/>
              <a:buNone/>
              <a:defRPr sz="5200">
                <a:solidFill>
                  <a:srgbClr val="373334"/>
                </a:solidFill>
              </a:defRPr>
            </a:lvl2pPr>
            <a:lvl3pPr lvl="2" rtl="0">
              <a:spcBef>
                <a:spcPts val="0"/>
              </a:spcBef>
              <a:spcAft>
                <a:spcPts val="0"/>
              </a:spcAft>
              <a:buClr>
                <a:srgbClr val="373334"/>
              </a:buClr>
              <a:buSzPts val="5200"/>
              <a:buNone/>
              <a:defRPr sz="5200">
                <a:solidFill>
                  <a:srgbClr val="373334"/>
                </a:solidFill>
              </a:defRPr>
            </a:lvl3pPr>
            <a:lvl4pPr lvl="3" rtl="0">
              <a:spcBef>
                <a:spcPts val="0"/>
              </a:spcBef>
              <a:spcAft>
                <a:spcPts val="0"/>
              </a:spcAft>
              <a:buClr>
                <a:srgbClr val="373334"/>
              </a:buClr>
              <a:buSzPts val="5200"/>
              <a:buNone/>
              <a:defRPr sz="5200">
                <a:solidFill>
                  <a:srgbClr val="373334"/>
                </a:solidFill>
              </a:defRPr>
            </a:lvl4pPr>
            <a:lvl5pPr lvl="4" rtl="0">
              <a:spcBef>
                <a:spcPts val="0"/>
              </a:spcBef>
              <a:spcAft>
                <a:spcPts val="0"/>
              </a:spcAft>
              <a:buClr>
                <a:srgbClr val="373334"/>
              </a:buClr>
              <a:buSzPts val="5200"/>
              <a:buNone/>
              <a:defRPr sz="5200">
                <a:solidFill>
                  <a:srgbClr val="373334"/>
                </a:solidFill>
              </a:defRPr>
            </a:lvl5pPr>
            <a:lvl6pPr lvl="5" rtl="0">
              <a:spcBef>
                <a:spcPts val="0"/>
              </a:spcBef>
              <a:spcAft>
                <a:spcPts val="0"/>
              </a:spcAft>
              <a:buClr>
                <a:srgbClr val="373334"/>
              </a:buClr>
              <a:buSzPts val="5200"/>
              <a:buNone/>
              <a:defRPr sz="5200">
                <a:solidFill>
                  <a:srgbClr val="373334"/>
                </a:solidFill>
              </a:defRPr>
            </a:lvl6pPr>
            <a:lvl7pPr lvl="6" rtl="0">
              <a:spcBef>
                <a:spcPts val="0"/>
              </a:spcBef>
              <a:spcAft>
                <a:spcPts val="0"/>
              </a:spcAft>
              <a:buClr>
                <a:srgbClr val="373334"/>
              </a:buClr>
              <a:buSzPts val="5200"/>
              <a:buNone/>
              <a:defRPr sz="5200">
                <a:solidFill>
                  <a:srgbClr val="373334"/>
                </a:solidFill>
              </a:defRPr>
            </a:lvl7pPr>
            <a:lvl8pPr lvl="7" rtl="0">
              <a:spcBef>
                <a:spcPts val="0"/>
              </a:spcBef>
              <a:spcAft>
                <a:spcPts val="0"/>
              </a:spcAft>
              <a:buClr>
                <a:srgbClr val="373334"/>
              </a:buClr>
              <a:buSzPts val="5200"/>
              <a:buNone/>
              <a:defRPr sz="5200">
                <a:solidFill>
                  <a:srgbClr val="373334"/>
                </a:solidFill>
              </a:defRPr>
            </a:lvl8pPr>
            <a:lvl9pPr lvl="8" rtl="0">
              <a:spcBef>
                <a:spcPts val="0"/>
              </a:spcBef>
              <a:spcAft>
                <a:spcPts val="0"/>
              </a:spcAft>
              <a:buClr>
                <a:srgbClr val="373334"/>
              </a:buClr>
              <a:buSzPts val="5200"/>
              <a:buNone/>
              <a:defRPr sz="5200">
                <a:solidFill>
                  <a:srgbClr val="373334"/>
                </a:solidFill>
              </a:defRPr>
            </a:lvl9pPr>
          </a:lstStyle>
          <a:p/>
        </p:txBody>
      </p:sp>
      <p:sp>
        <p:nvSpPr>
          <p:cNvPr id="156" name="Google Shape;156;p23"/>
          <p:cNvSpPr txBox="1"/>
          <p:nvPr>
            <p:ph idx="1" type="subTitle"/>
          </p:nvPr>
        </p:nvSpPr>
        <p:spPr>
          <a:xfrm>
            <a:off x="1477900" y="1442400"/>
            <a:ext cx="1542300" cy="1129500"/>
          </a:xfrm>
          <a:prstGeom prst="rect">
            <a:avLst/>
          </a:prstGeom>
        </p:spPr>
        <p:txBody>
          <a:bodyPr anchorCtr="0" anchor="b" bIns="91425" lIns="91425" spcFirstLastPara="1" rIns="91425" wrap="square" tIns="91425">
            <a:noAutofit/>
          </a:bodyPr>
          <a:lstStyle>
            <a:lvl1pPr lvl="0" rtl="0" algn="r">
              <a:spcBef>
                <a:spcPts val="0"/>
              </a:spcBef>
              <a:spcAft>
                <a:spcPts val="0"/>
              </a:spcAft>
              <a:buNone/>
              <a:defRPr sz="1200">
                <a:solidFill>
                  <a:srgbClr val="FFFFFF"/>
                </a:solidFill>
                <a:latin typeface="Spectral Light"/>
                <a:ea typeface="Spectral Light"/>
                <a:cs typeface="Spectral Light"/>
                <a:sym typeface="Spectral Light"/>
              </a:defRPr>
            </a:lvl1pPr>
            <a:lvl2pPr lvl="1" rtl="0" algn="ctr">
              <a:spcBef>
                <a:spcPts val="0"/>
              </a:spcBef>
              <a:spcAft>
                <a:spcPts val="0"/>
              </a:spcAft>
              <a:buNone/>
              <a:defRPr>
                <a:solidFill>
                  <a:srgbClr val="FFFFFF"/>
                </a:solidFill>
                <a:latin typeface="Spectral Light"/>
                <a:ea typeface="Spectral Light"/>
                <a:cs typeface="Spectral Light"/>
                <a:sym typeface="Spectral Light"/>
              </a:defRPr>
            </a:lvl2pPr>
            <a:lvl3pPr lvl="2" rtl="0" algn="ctr">
              <a:spcBef>
                <a:spcPts val="0"/>
              </a:spcBef>
              <a:spcAft>
                <a:spcPts val="0"/>
              </a:spcAft>
              <a:buNone/>
              <a:defRPr>
                <a:solidFill>
                  <a:srgbClr val="FFFFFF"/>
                </a:solidFill>
                <a:latin typeface="Spectral Light"/>
                <a:ea typeface="Spectral Light"/>
                <a:cs typeface="Spectral Light"/>
                <a:sym typeface="Spectral Light"/>
              </a:defRPr>
            </a:lvl3pPr>
            <a:lvl4pPr lvl="3" rtl="0" algn="ctr">
              <a:spcBef>
                <a:spcPts val="0"/>
              </a:spcBef>
              <a:spcAft>
                <a:spcPts val="0"/>
              </a:spcAft>
              <a:buNone/>
              <a:defRPr>
                <a:solidFill>
                  <a:srgbClr val="FFFFFF"/>
                </a:solidFill>
                <a:latin typeface="Spectral Light"/>
                <a:ea typeface="Spectral Light"/>
                <a:cs typeface="Spectral Light"/>
                <a:sym typeface="Spectral Light"/>
              </a:defRPr>
            </a:lvl4pPr>
            <a:lvl5pPr lvl="4" rtl="0" algn="ctr">
              <a:spcBef>
                <a:spcPts val="0"/>
              </a:spcBef>
              <a:spcAft>
                <a:spcPts val="0"/>
              </a:spcAft>
              <a:buNone/>
              <a:defRPr>
                <a:solidFill>
                  <a:srgbClr val="FFFFFF"/>
                </a:solidFill>
                <a:latin typeface="Spectral Light"/>
                <a:ea typeface="Spectral Light"/>
                <a:cs typeface="Spectral Light"/>
                <a:sym typeface="Spectral Light"/>
              </a:defRPr>
            </a:lvl5pPr>
            <a:lvl6pPr lvl="5" rtl="0" algn="ctr">
              <a:spcBef>
                <a:spcPts val="0"/>
              </a:spcBef>
              <a:spcAft>
                <a:spcPts val="0"/>
              </a:spcAft>
              <a:buNone/>
              <a:defRPr>
                <a:solidFill>
                  <a:srgbClr val="FFFFFF"/>
                </a:solidFill>
                <a:latin typeface="Spectral Light"/>
                <a:ea typeface="Spectral Light"/>
                <a:cs typeface="Spectral Light"/>
                <a:sym typeface="Spectral Light"/>
              </a:defRPr>
            </a:lvl6pPr>
            <a:lvl7pPr lvl="6" rtl="0" algn="ctr">
              <a:spcBef>
                <a:spcPts val="0"/>
              </a:spcBef>
              <a:spcAft>
                <a:spcPts val="0"/>
              </a:spcAft>
              <a:buNone/>
              <a:defRPr>
                <a:solidFill>
                  <a:srgbClr val="FFFFFF"/>
                </a:solidFill>
                <a:latin typeface="Spectral Light"/>
                <a:ea typeface="Spectral Light"/>
                <a:cs typeface="Spectral Light"/>
                <a:sym typeface="Spectral Light"/>
              </a:defRPr>
            </a:lvl7pPr>
            <a:lvl8pPr lvl="7" rtl="0" algn="ctr">
              <a:spcBef>
                <a:spcPts val="0"/>
              </a:spcBef>
              <a:spcAft>
                <a:spcPts val="0"/>
              </a:spcAft>
              <a:buNone/>
              <a:defRPr>
                <a:solidFill>
                  <a:srgbClr val="FFFFFF"/>
                </a:solidFill>
                <a:latin typeface="Spectral Light"/>
                <a:ea typeface="Spectral Light"/>
                <a:cs typeface="Spectral Light"/>
                <a:sym typeface="Spectral Light"/>
              </a:defRPr>
            </a:lvl8pPr>
            <a:lvl9pPr lvl="8" rtl="0" algn="ctr">
              <a:spcBef>
                <a:spcPts val="0"/>
              </a:spcBef>
              <a:spcAft>
                <a:spcPts val="0"/>
              </a:spcAft>
              <a:buNone/>
              <a:defRPr>
                <a:solidFill>
                  <a:srgbClr val="FFFFFF"/>
                </a:solidFill>
                <a:latin typeface="Spectral Light"/>
                <a:ea typeface="Spectral Light"/>
                <a:cs typeface="Spectral Light"/>
                <a:sym typeface="Spectral Light"/>
              </a:defRPr>
            </a:lvl9pPr>
          </a:lstStyle>
          <a:p/>
        </p:txBody>
      </p:sp>
      <p:sp>
        <p:nvSpPr>
          <p:cNvPr id="157" name="Google Shape;157;p23"/>
          <p:cNvSpPr txBox="1"/>
          <p:nvPr>
            <p:ph idx="2" type="subTitle"/>
          </p:nvPr>
        </p:nvSpPr>
        <p:spPr>
          <a:xfrm>
            <a:off x="3217775" y="646250"/>
            <a:ext cx="1542300" cy="11295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200">
                <a:solidFill>
                  <a:srgbClr val="FFFFFF"/>
                </a:solidFill>
                <a:latin typeface="Spectral Light"/>
                <a:ea typeface="Spectral Light"/>
                <a:cs typeface="Spectral Light"/>
                <a:sym typeface="Spectral Light"/>
              </a:defRPr>
            </a:lvl1pPr>
            <a:lvl2pPr lvl="1" rtl="0" algn="ctr">
              <a:spcBef>
                <a:spcPts val="0"/>
              </a:spcBef>
              <a:spcAft>
                <a:spcPts val="0"/>
              </a:spcAft>
              <a:buNone/>
              <a:defRPr>
                <a:solidFill>
                  <a:srgbClr val="FFFFFF"/>
                </a:solidFill>
                <a:latin typeface="Spectral Light"/>
                <a:ea typeface="Spectral Light"/>
                <a:cs typeface="Spectral Light"/>
                <a:sym typeface="Spectral Light"/>
              </a:defRPr>
            </a:lvl2pPr>
            <a:lvl3pPr lvl="2" rtl="0" algn="ctr">
              <a:spcBef>
                <a:spcPts val="0"/>
              </a:spcBef>
              <a:spcAft>
                <a:spcPts val="0"/>
              </a:spcAft>
              <a:buNone/>
              <a:defRPr>
                <a:solidFill>
                  <a:srgbClr val="FFFFFF"/>
                </a:solidFill>
                <a:latin typeface="Spectral Light"/>
                <a:ea typeface="Spectral Light"/>
                <a:cs typeface="Spectral Light"/>
                <a:sym typeface="Spectral Light"/>
              </a:defRPr>
            </a:lvl3pPr>
            <a:lvl4pPr lvl="3" rtl="0" algn="ctr">
              <a:spcBef>
                <a:spcPts val="0"/>
              </a:spcBef>
              <a:spcAft>
                <a:spcPts val="0"/>
              </a:spcAft>
              <a:buNone/>
              <a:defRPr>
                <a:solidFill>
                  <a:srgbClr val="FFFFFF"/>
                </a:solidFill>
                <a:latin typeface="Spectral Light"/>
                <a:ea typeface="Spectral Light"/>
                <a:cs typeface="Spectral Light"/>
                <a:sym typeface="Spectral Light"/>
              </a:defRPr>
            </a:lvl4pPr>
            <a:lvl5pPr lvl="4" rtl="0" algn="ctr">
              <a:spcBef>
                <a:spcPts val="0"/>
              </a:spcBef>
              <a:spcAft>
                <a:spcPts val="0"/>
              </a:spcAft>
              <a:buNone/>
              <a:defRPr>
                <a:solidFill>
                  <a:srgbClr val="FFFFFF"/>
                </a:solidFill>
                <a:latin typeface="Spectral Light"/>
                <a:ea typeface="Spectral Light"/>
                <a:cs typeface="Spectral Light"/>
                <a:sym typeface="Spectral Light"/>
              </a:defRPr>
            </a:lvl5pPr>
            <a:lvl6pPr lvl="5" rtl="0" algn="ctr">
              <a:spcBef>
                <a:spcPts val="0"/>
              </a:spcBef>
              <a:spcAft>
                <a:spcPts val="0"/>
              </a:spcAft>
              <a:buNone/>
              <a:defRPr>
                <a:solidFill>
                  <a:srgbClr val="FFFFFF"/>
                </a:solidFill>
                <a:latin typeface="Spectral Light"/>
                <a:ea typeface="Spectral Light"/>
                <a:cs typeface="Spectral Light"/>
                <a:sym typeface="Spectral Light"/>
              </a:defRPr>
            </a:lvl6pPr>
            <a:lvl7pPr lvl="6" rtl="0" algn="ctr">
              <a:spcBef>
                <a:spcPts val="0"/>
              </a:spcBef>
              <a:spcAft>
                <a:spcPts val="0"/>
              </a:spcAft>
              <a:buNone/>
              <a:defRPr>
                <a:solidFill>
                  <a:srgbClr val="FFFFFF"/>
                </a:solidFill>
                <a:latin typeface="Spectral Light"/>
                <a:ea typeface="Spectral Light"/>
                <a:cs typeface="Spectral Light"/>
                <a:sym typeface="Spectral Light"/>
              </a:defRPr>
            </a:lvl7pPr>
            <a:lvl8pPr lvl="7" rtl="0" algn="ctr">
              <a:spcBef>
                <a:spcPts val="0"/>
              </a:spcBef>
              <a:spcAft>
                <a:spcPts val="0"/>
              </a:spcAft>
              <a:buNone/>
              <a:defRPr>
                <a:solidFill>
                  <a:srgbClr val="FFFFFF"/>
                </a:solidFill>
                <a:latin typeface="Spectral Light"/>
                <a:ea typeface="Spectral Light"/>
                <a:cs typeface="Spectral Light"/>
                <a:sym typeface="Spectral Light"/>
              </a:defRPr>
            </a:lvl8pPr>
            <a:lvl9pPr lvl="8" rtl="0" algn="ctr">
              <a:spcBef>
                <a:spcPts val="0"/>
              </a:spcBef>
              <a:spcAft>
                <a:spcPts val="0"/>
              </a:spcAft>
              <a:buNone/>
              <a:defRPr>
                <a:solidFill>
                  <a:srgbClr val="FFFFFF"/>
                </a:solidFill>
                <a:latin typeface="Spectral Light"/>
                <a:ea typeface="Spectral Light"/>
                <a:cs typeface="Spectral Light"/>
                <a:sym typeface="Spectral Light"/>
              </a:defRPr>
            </a:lvl9pPr>
          </a:lstStyle>
          <a:p/>
        </p:txBody>
      </p:sp>
      <p:sp>
        <p:nvSpPr>
          <p:cNvPr id="158" name="Google Shape;158;p23"/>
          <p:cNvSpPr txBox="1"/>
          <p:nvPr>
            <p:ph idx="3" type="subTitle"/>
          </p:nvPr>
        </p:nvSpPr>
        <p:spPr>
          <a:xfrm>
            <a:off x="1240675" y="2571900"/>
            <a:ext cx="1542300" cy="11295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200">
                <a:solidFill>
                  <a:srgbClr val="FFFFFF"/>
                </a:solidFill>
                <a:latin typeface="Spectral Light"/>
                <a:ea typeface="Spectral Light"/>
                <a:cs typeface="Spectral Light"/>
                <a:sym typeface="Spectral Light"/>
              </a:defRPr>
            </a:lvl1pPr>
            <a:lvl2pPr lvl="1" rtl="0" algn="ctr">
              <a:spcBef>
                <a:spcPts val="0"/>
              </a:spcBef>
              <a:spcAft>
                <a:spcPts val="0"/>
              </a:spcAft>
              <a:buNone/>
              <a:defRPr>
                <a:solidFill>
                  <a:srgbClr val="FFFFFF"/>
                </a:solidFill>
                <a:latin typeface="Spectral Light"/>
                <a:ea typeface="Spectral Light"/>
                <a:cs typeface="Spectral Light"/>
                <a:sym typeface="Spectral Light"/>
              </a:defRPr>
            </a:lvl2pPr>
            <a:lvl3pPr lvl="2" rtl="0" algn="ctr">
              <a:spcBef>
                <a:spcPts val="0"/>
              </a:spcBef>
              <a:spcAft>
                <a:spcPts val="0"/>
              </a:spcAft>
              <a:buNone/>
              <a:defRPr>
                <a:solidFill>
                  <a:srgbClr val="FFFFFF"/>
                </a:solidFill>
                <a:latin typeface="Spectral Light"/>
                <a:ea typeface="Spectral Light"/>
                <a:cs typeface="Spectral Light"/>
                <a:sym typeface="Spectral Light"/>
              </a:defRPr>
            </a:lvl3pPr>
            <a:lvl4pPr lvl="3" rtl="0" algn="ctr">
              <a:spcBef>
                <a:spcPts val="0"/>
              </a:spcBef>
              <a:spcAft>
                <a:spcPts val="0"/>
              </a:spcAft>
              <a:buNone/>
              <a:defRPr>
                <a:solidFill>
                  <a:srgbClr val="FFFFFF"/>
                </a:solidFill>
                <a:latin typeface="Spectral Light"/>
                <a:ea typeface="Spectral Light"/>
                <a:cs typeface="Spectral Light"/>
                <a:sym typeface="Spectral Light"/>
              </a:defRPr>
            </a:lvl4pPr>
            <a:lvl5pPr lvl="4" rtl="0" algn="ctr">
              <a:spcBef>
                <a:spcPts val="0"/>
              </a:spcBef>
              <a:spcAft>
                <a:spcPts val="0"/>
              </a:spcAft>
              <a:buNone/>
              <a:defRPr>
                <a:solidFill>
                  <a:srgbClr val="FFFFFF"/>
                </a:solidFill>
                <a:latin typeface="Spectral Light"/>
                <a:ea typeface="Spectral Light"/>
                <a:cs typeface="Spectral Light"/>
                <a:sym typeface="Spectral Light"/>
              </a:defRPr>
            </a:lvl5pPr>
            <a:lvl6pPr lvl="5" rtl="0" algn="ctr">
              <a:spcBef>
                <a:spcPts val="0"/>
              </a:spcBef>
              <a:spcAft>
                <a:spcPts val="0"/>
              </a:spcAft>
              <a:buNone/>
              <a:defRPr>
                <a:solidFill>
                  <a:srgbClr val="FFFFFF"/>
                </a:solidFill>
                <a:latin typeface="Spectral Light"/>
                <a:ea typeface="Spectral Light"/>
                <a:cs typeface="Spectral Light"/>
                <a:sym typeface="Spectral Light"/>
              </a:defRPr>
            </a:lvl6pPr>
            <a:lvl7pPr lvl="6" rtl="0" algn="ctr">
              <a:spcBef>
                <a:spcPts val="0"/>
              </a:spcBef>
              <a:spcAft>
                <a:spcPts val="0"/>
              </a:spcAft>
              <a:buNone/>
              <a:defRPr>
                <a:solidFill>
                  <a:srgbClr val="FFFFFF"/>
                </a:solidFill>
                <a:latin typeface="Spectral Light"/>
                <a:ea typeface="Spectral Light"/>
                <a:cs typeface="Spectral Light"/>
                <a:sym typeface="Spectral Light"/>
              </a:defRPr>
            </a:lvl7pPr>
            <a:lvl8pPr lvl="7" rtl="0" algn="ctr">
              <a:spcBef>
                <a:spcPts val="0"/>
              </a:spcBef>
              <a:spcAft>
                <a:spcPts val="0"/>
              </a:spcAft>
              <a:buNone/>
              <a:defRPr>
                <a:solidFill>
                  <a:srgbClr val="FFFFFF"/>
                </a:solidFill>
                <a:latin typeface="Spectral Light"/>
                <a:ea typeface="Spectral Light"/>
                <a:cs typeface="Spectral Light"/>
                <a:sym typeface="Spectral Light"/>
              </a:defRPr>
            </a:lvl8pPr>
            <a:lvl9pPr lvl="8" rtl="0" algn="ctr">
              <a:spcBef>
                <a:spcPts val="0"/>
              </a:spcBef>
              <a:spcAft>
                <a:spcPts val="0"/>
              </a:spcAft>
              <a:buNone/>
              <a:defRPr>
                <a:solidFill>
                  <a:srgbClr val="FFFFFF"/>
                </a:solidFill>
                <a:latin typeface="Spectral Light"/>
                <a:ea typeface="Spectral Light"/>
                <a:cs typeface="Spectral Light"/>
                <a:sym typeface="Spectral Light"/>
              </a:defRPr>
            </a:lvl9pPr>
          </a:lstStyle>
          <a:p/>
        </p:txBody>
      </p:sp>
      <p:sp>
        <p:nvSpPr>
          <p:cNvPr id="159" name="Google Shape;159;p23"/>
          <p:cNvSpPr txBox="1"/>
          <p:nvPr>
            <p:ph idx="4" type="subTitle"/>
          </p:nvPr>
        </p:nvSpPr>
        <p:spPr>
          <a:xfrm>
            <a:off x="3468175" y="3341400"/>
            <a:ext cx="1542300" cy="1129500"/>
          </a:xfrm>
          <a:prstGeom prst="rect">
            <a:avLst/>
          </a:prstGeom>
        </p:spPr>
        <p:txBody>
          <a:bodyPr anchorCtr="0" anchor="b" bIns="91425" lIns="91425" spcFirstLastPara="1" rIns="91425" wrap="square" tIns="91425">
            <a:noAutofit/>
          </a:bodyPr>
          <a:lstStyle>
            <a:lvl1pPr lvl="0" rtl="0" algn="r">
              <a:spcBef>
                <a:spcPts val="0"/>
              </a:spcBef>
              <a:spcAft>
                <a:spcPts val="0"/>
              </a:spcAft>
              <a:buNone/>
              <a:defRPr sz="1200">
                <a:solidFill>
                  <a:srgbClr val="FFFFFF"/>
                </a:solidFill>
                <a:latin typeface="Spectral Light"/>
                <a:ea typeface="Spectral Light"/>
                <a:cs typeface="Spectral Light"/>
                <a:sym typeface="Spectral Light"/>
              </a:defRPr>
            </a:lvl1pPr>
            <a:lvl2pPr lvl="1" rtl="0" algn="r">
              <a:spcBef>
                <a:spcPts val="0"/>
              </a:spcBef>
              <a:spcAft>
                <a:spcPts val="0"/>
              </a:spcAft>
              <a:buNone/>
              <a:defRPr>
                <a:solidFill>
                  <a:srgbClr val="FFFFFF"/>
                </a:solidFill>
                <a:latin typeface="Spectral Light"/>
                <a:ea typeface="Spectral Light"/>
                <a:cs typeface="Spectral Light"/>
                <a:sym typeface="Spectral Light"/>
              </a:defRPr>
            </a:lvl2pPr>
            <a:lvl3pPr lvl="2" rtl="0" algn="r">
              <a:spcBef>
                <a:spcPts val="0"/>
              </a:spcBef>
              <a:spcAft>
                <a:spcPts val="0"/>
              </a:spcAft>
              <a:buNone/>
              <a:defRPr>
                <a:solidFill>
                  <a:srgbClr val="FFFFFF"/>
                </a:solidFill>
                <a:latin typeface="Spectral Light"/>
                <a:ea typeface="Spectral Light"/>
                <a:cs typeface="Spectral Light"/>
                <a:sym typeface="Spectral Light"/>
              </a:defRPr>
            </a:lvl3pPr>
            <a:lvl4pPr lvl="3" rtl="0" algn="r">
              <a:spcBef>
                <a:spcPts val="0"/>
              </a:spcBef>
              <a:spcAft>
                <a:spcPts val="0"/>
              </a:spcAft>
              <a:buNone/>
              <a:defRPr>
                <a:solidFill>
                  <a:srgbClr val="FFFFFF"/>
                </a:solidFill>
                <a:latin typeface="Spectral Light"/>
                <a:ea typeface="Spectral Light"/>
                <a:cs typeface="Spectral Light"/>
                <a:sym typeface="Spectral Light"/>
              </a:defRPr>
            </a:lvl4pPr>
            <a:lvl5pPr lvl="4" rtl="0" algn="r">
              <a:spcBef>
                <a:spcPts val="0"/>
              </a:spcBef>
              <a:spcAft>
                <a:spcPts val="0"/>
              </a:spcAft>
              <a:buNone/>
              <a:defRPr>
                <a:solidFill>
                  <a:srgbClr val="FFFFFF"/>
                </a:solidFill>
                <a:latin typeface="Spectral Light"/>
                <a:ea typeface="Spectral Light"/>
                <a:cs typeface="Spectral Light"/>
                <a:sym typeface="Spectral Light"/>
              </a:defRPr>
            </a:lvl5pPr>
            <a:lvl6pPr lvl="5" rtl="0" algn="r">
              <a:spcBef>
                <a:spcPts val="0"/>
              </a:spcBef>
              <a:spcAft>
                <a:spcPts val="0"/>
              </a:spcAft>
              <a:buNone/>
              <a:defRPr>
                <a:solidFill>
                  <a:srgbClr val="FFFFFF"/>
                </a:solidFill>
                <a:latin typeface="Spectral Light"/>
                <a:ea typeface="Spectral Light"/>
                <a:cs typeface="Spectral Light"/>
                <a:sym typeface="Spectral Light"/>
              </a:defRPr>
            </a:lvl6pPr>
            <a:lvl7pPr lvl="6" rtl="0" algn="r">
              <a:spcBef>
                <a:spcPts val="0"/>
              </a:spcBef>
              <a:spcAft>
                <a:spcPts val="0"/>
              </a:spcAft>
              <a:buNone/>
              <a:defRPr>
                <a:solidFill>
                  <a:srgbClr val="FFFFFF"/>
                </a:solidFill>
                <a:latin typeface="Spectral Light"/>
                <a:ea typeface="Spectral Light"/>
                <a:cs typeface="Spectral Light"/>
                <a:sym typeface="Spectral Light"/>
              </a:defRPr>
            </a:lvl7pPr>
            <a:lvl8pPr lvl="7" rtl="0" algn="r">
              <a:spcBef>
                <a:spcPts val="0"/>
              </a:spcBef>
              <a:spcAft>
                <a:spcPts val="0"/>
              </a:spcAft>
              <a:buNone/>
              <a:defRPr>
                <a:solidFill>
                  <a:srgbClr val="FFFFFF"/>
                </a:solidFill>
                <a:latin typeface="Spectral Light"/>
                <a:ea typeface="Spectral Light"/>
                <a:cs typeface="Spectral Light"/>
                <a:sym typeface="Spectral Light"/>
              </a:defRPr>
            </a:lvl8pPr>
            <a:lvl9pPr lvl="8" rtl="0" algn="r">
              <a:spcBef>
                <a:spcPts val="0"/>
              </a:spcBef>
              <a:spcAft>
                <a:spcPts val="0"/>
              </a:spcAft>
              <a:buNone/>
              <a:defRPr>
                <a:solidFill>
                  <a:srgbClr val="FFFFFF"/>
                </a:solidFill>
                <a:latin typeface="Spectral Light"/>
                <a:ea typeface="Spectral Light"/>
                <a:cs typeface="Spectral Light"/>
                <a:sym typeface="Spectral Light"/>
              </a:defRPr>
            </a:lvl9pPr>
          </a:lstStyle>
          <a:p/>
        </p:txBody>
      </p:sp>
      <p:sp>
        <p:nvSpPr>
          <p:cNvPr id="160" name="Google Shape;160;p23"/>
          <p:cNvSpPr txBox="1"/>
          <p:nvPr>
            <p:ph hasCustomPrompt="1" idx="5" type="title"/>
          </p:nvPr>
        </p:nvSpPr>
        <p:spPr>
          <a:xfrm rot="-5400000">
            <a:off x="1696225" y="823975"/>
            <a:ext cx="1791000" cy="1220100"/>
          </a:xfrm>
          <a:prstGeom prst="rect">
            <a:avLst/>
          </a:prstGeom>
        </p:spPr>
        <p:txBody>
          <a:bodyPr anchorCtr="0" anchor="ctr" bIns="91425" lIns="91425" spcFirstLastPara="1" rIns="91425" wrap="square" tIns="91425">
            <a:noAutofit/>
          </a:bodyPr>
          <a:lstStyle>
            <a:lvl1pPr lvl="0" rtl="0" algn="r">
              <a:spcBef>
                <a:spcPts val="0"/>
              </a:spcBef>
              <a:spcAft>
                <a:spcPts val="0"/>
              </a:spcAft>
              <a:buClr>
                <a:srgbClr val="FFFFFF"/>
              </a:buClr>
              <a:buSzPts val="5600"/>
              <a:buNone/>
              <a:defRPr b="1" sz="5600">
                <a:solidFill>
                  <a:srgbClr val="FFFFFF"/>
                </a:solidFill>
              </a:defRPr>
            </a:lvl1pPr>
            <a:lvl2pPr lvl="1" rtl="0">
              <a:spcBef>
                <a:spcPts val="0"/>
              </a:spcBef>
              <a:spcAft>
                <a:spcPts val="0"/>
              </a:spcAft>
              <a:buClr>
                <a:srgbClr val="FFFFFF"/>
              </a:buClr>
              <a:buSzPts val="12000"/>
              <a:buNone/>
              <a:defRPr sz="12000">
                <a:solidFill>
                  <a:srgbClr val="FFFFFF"/>
                </a:solidFill>
              </a:defRPr>
            </a:lvl2pPr>
            <a:lvl3pPr lvl="2" rtl="0">
              <a:spcBef>
                <a:spcPts val="0"/>
              </a:spcBef>
              <a:spcAft>
                <a:spcPts val="0"/>
              </a:spcAft>
              <a:buClr>
                <a:srgbClr val="FFFFFF"/>
              </a:buClr>
              <a:buSzPts val="12000"/>
              <a:buNone/>
              <a:defRPr sz="12000">
                <a:solidFill>
                  <a:srgbClr val="FFFFFF"/>
                </a:solidFill>
              </a:defRPr>
            </a:lvl3pPr>
            <a:lvl4pPr lvl="3" rtl="0">
              <a:spcBef>
                <a:spcPts val="0"/>
              </a:spcBef>
              <a:spcAft>
                <a:spcPts val="0"/>
              </a:spcAft>
              <a:buClr>
                <a:srgbClr val="FFFFFF"/>
              </a:buClr>
              <a:buSzPts val="12000"/>
              <a:buNone/>
              <a:defRPr sz="12000">
                <a:solidFill>
                  <a:srgbClr val="FFFFFF"/>
                </a:solidFill>
              </a:defRPr>
            </a:lvl4pPr>
            <a:lvl5pPr lvl="4" rtl="0">
              <a:spcBef>
                <a:spcPts val="0"/>
              </a:spcBef>
              <a:spcAft>
                <a:spcPts val="0"/>
              </a:spcAft>
              <a:buClr>
                <a:srgbClr val="FFFFFF"/>
              </a:buClr>
              <a:buSzPts val="12000"/>
              <a:buNone/>
              <a:defRPr sz="12000">
                <a:solidFill>
                  <a:srgbClr val="FFFFFF"/>
                </a:solidFill>
              </a:defRPr>
            </a:lvl5pPr>
            <a:lvl6pPr lvl="5" rtl="0">
              <a:spcBef>
                <a:spcPts val="0"/>
              </a:spcBef>
              <a:spcAft>
                <a:spcPts val="0"/>
              </a:spcAft>
              <a:buClr>
                <a:srgbClr val="FFFFFF"/>
              </a:buClr>
              <a:buSzPts val="12000"/>
              <a:buNone/>
              <a:defRPr sz="12000">
                <a:solidFill>
                  <a:srgbClr val="FFFFFF"/>
                </a:solidFill>
              </a:defRPr>
            </a:lvl6pPr>
            <a:lvl7pPr lvl="6" rtl="0">
              <a:spcBef>
                <a:spcPts val="0"/>
              </a:spcBef>
              <a:spcAft>
                <a:spcPts val="0"/>
              </a:spcAft>
              <a:buClr>
                <a:srgbClr val="FFFFFF"/>
              </a:buClr>
              <a:buSzPts val="12000"/>
              <a:buNone/>
              <a:defRPr sz="12000">
                <a:solidFill>
                  <a:srgbClr val="FFFFFF"/>
                </a:solidFill>
              </a:defRPr>
            </a:lvl7pPr>
            <a:lvl8pPr lvl="7" rtl="0">
              <a:spcBef>
                <a:spcPts val="0"/>
              </a:spcBef>
              <a:spcAft>
                <a:spcPts val="0"/>
              </a:spcAft>
              <a:buClr>
                <a:srgbClr val="FFFFFF"/>
              </a:buClr>
              <a:buSzPts val="12000"/>
              <a:buNone/>
              <a:defRPr sz="12000">
                <a:solidFill>
                  <a:srgbClr val="FFFFFF"/>
                </a:solidFill>
              </a:defRPr>
            </a:lvl8pPr>
            <a:lvl9pPr lvl="8" rtl="0">
              <a:spcBef>
                <a:spcPts val="0"/>
              </a:spcBef>
              <a:spcAft>
                <a:spcPts val="0"/>
              </a:spcAft>
              <a:buClr>
                <a:srgbClr val="FFFFFF"/>
              </a:buClr>
              <a:buSzPts val="12000"/>
              <a:buNone/>
              <a:defRPr sz="12000">
                <a:solidFill>
                  <a:srgbClr val="FFFFFF"/>
                </a:solidFill>
              </a:defRPr>
            </a:lvl9pPr>
          </a:lstStyle>
          <a:p>
            <a:r>
              <a:t>xx%</a:t>
            </a:r>
          </a:p>
        </p:txBody>
      </p:sp>
      <p:sp>
        <p:nvSpPr>
          <p:cNvPr id="161" name="Google Shape;161;p23"/>
          <p:cNvSpPr txBox="1"/>
          <p:nvPr>
            <p:ph hasCustomPrompt="1" idx="6" type="title"/>
          </p:nvPr>
        </p:nvSpPr>
        <p:spPr>
          <a:xfrm rot="-5400000">
            <a:off x="2622124" y="894450"/>
            <a:ext cx="1982400" cy="1220100"/>
          </a:xfrm>
          <a:prstGeom prst="rect">
            <a:avLst/>
          </a:prstGeom>
        </p:spPr>
        <p:txBody>
          <a:bodyPr anchorCtr="0" anchor="ctr" bIns="91425" lIns="91425" spcFirstLastPara="1" rIns="91425" wrap="square" tIns="91425">
            <a:noAutofit/>
          </a:bodyPr>
          <a:lstStyle>
            <a:lvl1pPr lvl="0" rtl="0">
              <a:spcBef>
                <a:spcPts val="0"/>
              </a:spcBef>
              <a:spcAft>
                <a:spcPts val="0"/>
              </a:spcAft>
              <a:buClr>
                <a:srgbClr val="FFFFFF"/>
              </a:buClr>
              <a:buSzPts val="5600"/>
              <a:buNone/>
              <a:defRPr b="1" sz="5600">
                <a:solidFill>
                  <a:srgbClr val="FFFFFF"/>
                </a:solidFill>
              </a:defRPr>
            </a:lvl1pPr>
            <a:lvl2pPr lvl="1" rtl="0">
              <a:spcBef>
                <a:spcPts val="0"/>
              </a:spcBef>
              <a:spcAft>
                <a:spcPts val="0"/>
              </a:spcAft>
              <a:buClr>
                <a:srgbClr val="FFFFFF"/>
              </a:buClr>
              <a:buSzPts val="12000"/>
              <a:buNone/>
              <a:defRPr sz="12000">
                <a:solidFill>
                  <a:srgbClr val="FFFFFF"/>
                </a:solidFill>
              </a:defRPr>
            </a:lvl2pPr>
            <a:lvl3pPr lvl="2" rtl="0">
              <a:spcBef>
                <a:spcPts val="0"/>
              </a:spcBef>
              <a:spcAft>
                <a:spcPts val="0"/>
              </a:spcAft>
              <a:buClr>
                <a:srgbClr val="FFFFFF"/>
              </a:buClr>
              <a:buSzPts val="12000"/>
              <a:buNone/>
              <a:defRPr sz="12000">
                <a:solidFill>
                  <a:srgbClr val="FFFFFF"/>
                </a:solidFill>
              </a:defRPr>
            </a:lvl3pPr>
            <a:lvl4pPr lvl="3" rtl="0">
              <a:spcBef>
                <a:spcPts val="0"/>
              </a:spcBef>
              <a:spcAft>
                <a:spcPts val="0"/>
              </a:spcAft>
              <a:buClr>
                <a:srgbClr val="FFFFFF"/>
              </a:buClr>
              <a:buSzPts val="12000"/>
              <a:buNone/>
              <a:defRPr sz="12000">
                <a:solidFill>
                  <a:srgbClr val="FFFFFF"/>
                </a:solidFill>
              </a:defRPr>
            </a:lvl4pPr>
            <a:lvl5pPr lvl="4" rtl="0">
              <a:spcBef>
                <a:spcPts val="0"/>
              </a:spcBef>
              <a:spcAft>
                <a:spcPts val="0"/>
              </a:spcAft>
              <a:buClr>
                <a:srgbClr val="FFFFFF"/>
              </a:buClr>
              <a:buSzPts val="12000"/>
              <a:buNone/>
              <a:defRPr sz="12000">
                <a:solidFill>
                  <a:srgbClr val="FFFFFF"/>
                </a:solidFill>
              </a:defRPr>
            </a:lvl5pPr>
            <a:lvl6pPr lvl="5" rtl="0">
              <a:spcBef>
                <a:spcPts val="0"/>
              </a:spcBef>
              <a:spcAft>
                <a:spcPts val="0"/>
              </a:spcAft>
              <a:buClr>
                <a:srgbClr val="FFFFFF"/>
              </a:buClr>
              <a:buSzPts val="12000"/>
              <a:buNone/>
              <a:defRPr sz="12000">
                <a:solidFill>
                  <a:srgbClr val="FFFFFF"/>
                </a:solidFill>
              </a:defRPr>
            </a:lvl6pPr>
            <a:lvl7pPr lvl="6" rtl="0">
              <a:spcBef>
                <a:spcPts val="0"/>
              </a:spcBef>
              <a:spcAft>
                <a:spcPts val="0"/>
              </a:spcAft>
              <a:buClr>
                <a:srgbClr val="FFFFFF"/>
              </a:buClr>
              <a:buSzPts val="12000"/>
              <a:buNone/>
              <a:defRPr sz="12000">
                <a:solidFill>
                  <a:srgbClr val="FFFFFF"/>
                </a:solidFill>
              </a:defRPr>
            </a:lvl7pPr>
            <a:lvl8pPr lvl="7" rtl="0">
              <a:spcBef>
                <a:spcPts val="0"/>
              </a:spcBef>
              <a:spcAft>
                <a:spcPts val="0"/>
              </a:spcAft>
              <a:buClr>
                <a:srgbClr val="FFFFFF"/>
              </a:buClr>
              <a:buSzPts val="12000"/>
              <a:buNone/>
              <a:defRPr sz="12000">
                <a:solidFill>
                  <a:srgbClr val="FFFFFF"/>
                </a:solidFill>
              </a:defRPr>
            </a:lvl8pPr>
            <a:lvl9pPr lvl="8" rtl="0">
              <a:spcBef>
                <a:spcPts val="0"/>
              </a:spcBef>
              <a:spcAft>
                <a:spcPts val="0"/>
              </a:spcAft>
              <a:buClr>
                <a:srgbClr val="FFFFFF"/>
              </a:buClr>
              <a:buSzPts val="12000"/>
              <a:buNone/>
              <a:defRPr sz="12000">
                <a:solidFill>
                  <a:srgbClr val="FFFFFF"/>
                </a:solidFill>
              </a:defRPr>
            </a:lvl9pPr>
          </a:lstStyle>
          <a:p>
            <a:r>
              <a:t>xx%</a:t>
            </a:r>
          </a:p>
        </p:txBody>
      </p:sp>
      <p:sp>
        <p:nvSpPr>
          <p:cNvPr id="162" name="Google Shape;162;p23"/>
          <p:cNvSpPr txBox="1"/>
          <p:nvPr>
            <p:ph hasCustomPrompt="1" idx="7" type="title"/>
          </p:nvPr>
        </p:nvSpPr>
        <p:spPr>
          <a:xfrm rot="-5400000">
            <a:off x="3645874" y="2230400"/>
            <a:ext cx="1982400" cy="1220100"/>
          </a:xfrm>
          <a:prstGeom prst="rect">
            <a:avLst/>
          </a:prstGeom>
        </p:spPr>
        <p:txBody>
          <a:bodyPr anchorCtr="0" anchor="ctr" bIns="91425" lIns="91425" spcFirstLastPara="1" rIns="91425" wrap="square" tIns="91425">
            <a:noAutofit/>
          </a:bodyPr>
          <a:lstStyle>
            <a:lvl1pPr lvl="0" rtl="0">
              <a:spcBef>
                <a:spcPts val="0"/>
              </a:spcBef>
              <a:spcAft>
                <a:spcPts val="0"/>
              </a:spcAft>
              <a:buClr>
                <a:srgbClr val="FFFFFF"/>
              </a:buClr>
              <a:buSzPts val="5600"/>
              <a:buNone/>
              <a:defRPr b="1" sz="5600">
                <a:solidFill>
                  <a:srgbClr val="FFFFFF"/>
                </a:solidFill>
              </a:defRPr>
            </a:lvl1pPr>
            <a:lvl2pPr lvl="1" rtl="0">
              <a:spcBef>
                <a:spcPts val="0"/>
              </a:spcBef>
              <a:spcAft>
                <a:spcPts val="0"/>
              </a:spcAft>
              <a:buClr>
                <a:srgbClr val="FFFFFF"/>
              </a:buClr>
              <a:buSzPts val="12000"/>
              <a:buNone/>
              <a:defRPr sz="12000">
                <a:solidFill>
                  <a:srgbClr val="FFFFFF"/>
                </a:solidFill>
              </a:defRPr>
            </a:lvl2pPr>
            <a:lvl3pPr lvl="2" rtl="0">
              <a:spcBef>
                <a:spcPts val="0"/>
              </a:spcBef>
              <a:spcAft>
                <a:spcPts val="0"/>
              </a:spcAft>
              <a:buClr>
                <a:srgbClr val="FFFFFF"/>
              </a:buClr>
              <a:buSzPts val="12000"/>
              <a:buNone/>
              <a:defRPr sz="12000">
                <a:solidFill>
                  <a:srgbClr val="FFFFFF"/>
                </a:solidFill>
              </a:defRPr>
            </a:lvl3pPr>
            <a:lvl4pPr lvl="3" rtl="0">
              <a:spcBef>
                <a:spcPts val="0"/>
              </a:spcBef>
              <a:spcAft>
                <a:spcPts val="0"/>
              </a:spcAft>
              <a:buClr>
                <a:srgbClr val="FFFFFF"/>
              </a:buClr>
              <a:buSzPts val="12000"/>
              <a:buNone/>
              <a:defRPr sz="12000">
                <a:solidFill>
                  <a:srgbClr val="FFFFFF"/>
                </a:solidFill>
              </a:defRPr>
            </a:lvl4pPr>
            <a:lvl5pPr lvl="4" rtl="0">
              <a:spcBef>
                <a:spcPts val="0"/>
              </a:spcBef>
              <a:spcAft>
                <a:spcPts val="0"/>
              </a:spcAft>
              <a:buClr>
                <a:srgbClr val="FFFFFF"/>
              </a:buClr>
              <a:buSzPts val="12000"/>
              <a:buNone/>
              <a:defRPr sz="12000">
                <a:solidFill>
                  <a:srgbClr val="FFFFFF"/>
                </a:solidFill>
              </a:defRPr>
            </a:lvl5pPr>
            <a:lvl6pPr lvl="5" rtl="0">
              <a:spcBef>
                <a:spcPts val="0"/>
              </a:spcBef>
              <a:spcAft>
                <a:spcPts val="0"/>
              </a:spcAft>
              <a:buClr>
                <a:srgbClr val="FFFFFF"/>
              </a:buClr>
              <a:buSzPts val="12000"/>
              <a:buNone/>
              <a:defRPr sz="12000">
                <a:solidFill>
                  <a:srgbClr val="FFFFFF"/>
                </a:solidFill>
              </a:defRPr>
            </a:lvl6pPr>
            <a:lvl7pPr lvl="6" rtl="0">
              <a:spcBef>
                <a:spcPts val="0"/>
              </a:spcBef>
              <a:spcAft>
                <a:spcPts val="0"/>
              </a:spcAft>
              <a:buClr>
                <a:srgbClr val="FFFFFF"/>
              </a:buClr>
              <a:buSzPts val="12000"/>
              <a:buNone/>
              <a:defRPr sz="12000">
                <a:solidFill>
                  <a:srgbClr val="FFFFFF"/>
                </a:solidFill>
              </a:defRPr>
            </a:lvl7pPr>
            <a:lvl8pPr lvl="7" rtl="0">
              <a:spcBef>
                <a:spcPts val="0"/>
              </a:spcBef>
              <a:spcAft>
                <a:spcPts val="0"/>
              </a:spcAft>
              <a:buClr>
                <a:srgbClr val="FFFFFF"/>
              </a:buClr>
              <a:buSzPts val="12000"/>
              <a:buNone/>
              <a:defRPr sz="12000">
                <a:solidFill>
                  <a:srgbClr val="FFFFFF"/>
                </a:solidFill>
              </a:defRPr>
            </a:lvl8pPr>
            <a:lvl9pPr lvl="8" rtl="0">
              <a:spcBef>
                <a:spcPts val="0"/>
              </a:spcBef>
              <a:spcAft>
                <a:spcPts val="0"/>
              </a:spcAft>
              <a:buClr>
                <a:srgbClr val="FFFFFF"/>
              </a:buClr>
              <a:buSzPts val="12000"/>
              <a:buNone/>
              <a:defRPr sz="12000">
                <a:solidFill>
                  <a:srgbClr val="FFFFFF"/>
                </a:solidFill>
              </a:defRPr>
            </a:lvl9pPr>
          </a:lstStyle>
          <a:p>
            <a:r>
              <a:t>xx%</a:t>
            </a:r>
          </a:p>
        </p:txBody>
      </p:sp>
      <p:sp>
        <p:nvSpPr>
          <p:cNvPr id="163" name="Google Shape;163;p23"/>
          <p:cNvSpPr txBox="1"/>
          <p:nvPr>
            <p:ph hasCustomPrompt="1" idx="8" type="title"/>
          </p:nvPr>
        </p:nvSpPr>
        <p:spPr>
          <a:xfrm rot="-5400000">
            <a:off x="593524" y="2942543"/>
            <a:ext cx="1982400" cy="1220100"/>
          </a:xfrm>
          <a:prstGeom prst="rect">
            <a:avLst/>
          </a:prstGeom>
        </p:spPr>
        <p:txBody>
          <a:bodyPr anchorCtr="0" anchor="ctr" bIns="91425" lIns="91425" spcFirstLastPara="1" rIns="91425" wrap="square" tIns="91425">
            <a:noAutofit/>
          </a:bodyPr>
          <a:lstStyle>
            <a:lvl1pPr lvl="0" rtl="0">
              <a:spcBef>
                <a:spcPts val="0"/>
              </a:spcBef>
              <a:spcAft>
                <a:spcPts val="0"/>
              </a:spcAft>
              <a:buClr>
                <a:srgbClr val="FFFFFF"/>
              </a:buClr>
              <a:buSzPts val="5600"/>
              <a:buNone/>
              <a:defRPr b="1" sz="5600">
                <a:solidFill>
                  <a:srgbClr val="FFFFFF"/>
                </a:solidFill>
              </a:defRPr>
            </a:lvl1pPr>
            <a:lvl2pPr lvl="1" rtl="0">
              <a:spcBef>
                <a:spcPts val="0"/>
              </a:spcBef>
              <a:spcAft>
                <a:spcPts val="0"/>
              </a:spcAft>
              <a:buClr>
                <a:srgbClr val="FFFFFF"/>
              </a:buClr>
              <a:buSzPts val="12000"/>
              <a:buNone/>
              <a:defRPr sz="12000">
                <a:solidFill>
                  <a:srgbClr val="FFFFFF"/>
                </a:solidFill>
              </a:defRPr>
            </a:lvl2pPr>
            <a:lvl3pPr lvl="2" rtl="0">
              <a:spcBef>
                <a:spcPts val="0"/>
              </a:spcBef>
              <a:spcAft>
                <a:spcPts val="0"/>
              </a:spcAft>
              <a:buClr>
                <a:srgbClr val="FFFFFF"/>
              </a:buClr>
              <a:buSzPts val="12000"/>
              <a:buNone/>
              <a:defRPr sz="12000">
                <a:solidFill>
                  <a:srgbClr val="FFFFFF"/>
                </a:solidFill>
              </a:defRPr>
            </a:lvl3pPr>
            <a:lvl4pPr lvl="3" rtl="0">
              <a:spcBef>
                <a:spcPts val="0"/>
              </a:spcBef>
              <a:spcAft>
                <a:spcPts val="0"/>
              </a:spcAft>
              <a:buClr>
                <a:srgbClr val="FFFFFF"/>
              </a:buClr>
              <a:buSzPts val="12000"/>
              <a:buNone/>
              <a:defRPr sz="12000">
                <a:solidFill>
                  <a:srgbClr val="FFFFFF"/>
                </a:solidFill>
              </a:defRPr>
            </a:lvl4pPr>
            <a:lvl5pPr lvl="4" rtl="0">
              <a:spcBef>
                <a:spcPts val="0"/>
              </a:spcBef>
              <a:spcAft>
                <a:spcPts val="0"/>
              </a:spcAft>
              <a:buClr>
                <a:srgbClr val="FFFFFF"/>
              </a:buClr>
              <a:buSzPts val="12000"/>
              <a:buNone/>
              <a:defRPr sz="12000">
                <a:solidFill>
                  <a:srgbClr val="FFFFFF"/>
                </a:solidFill>
              </a:defRPr>
            </a:lvl5pPr>
            <a:lvl6pPr lvl="5" rtl="0">
              <a:spcBef>
                <a:spcPts val="0"/>
              </a:spcBef>
              <a:spcAft>
                <a:spcPts val="0"/>
              </a:spcAft>
              <a:buClr>
                <a:srgbClr val="FFFFFF"/>
              </a:buClr>
              <a:buSzPts val="12000"/>
              <a:buNone/>
              <a:defRPr sz="12000">
                <a:solidFill>
                  <a:srgbClr val="FFFFFF"/>
                </a:solidFill>
              </a:defRPr>
            </a:lvl6pPr>
            <a:lvl7pPr lvl="6" rtl="0">
              <a:spcBef>
                <a:spcPts val="0"/>
              </a:spcBef>
              <a:spcAft>
                <a:spcPts val="0"/>
              </a:spcAft>
              <a:buClr>
                <a:srgbClr val="FFFFFF"/>
              </a:buClr>
              <a:buSzPts val="12000"/>
              <a:buNone/>
              <a:defRPr sz="12000">
                <a:solidFill>
                  <a:srgbClr val="FFFFFF"/>
                </a:solidFill>
              </a:defRPr>
            </a:lvl7pPr>
            <a:lvl8pPr lvl="7" rtl="0">
              <a:spcBef>
                <a:spcPts val="0"/>
              </a:spcBef>
              <a:spcAft>
                <a:spcPts val="0"/>
              </a:spcAft>
              <a:buClr>
                <a:srgbClr val="FFFFFF"/>
              </a:buClr>
              <a:buSzPts val="12000"/>
              <a:buNone/>
              <a:defRPr sz="12000">
                <a:solidFill>
                  <a:srgbClr val="FFFFFF"/>
                </a:solidFill>
              </a:defRPr>
            </a:lvl8pPr>
            <a:lvl9pPr lvl="8" rtl="0">
              <a:spcBef>
                <a:spcPts val="0"/>
              </a:spcBef>
              <a:spcAft>
                <a:spcPts val="0"/>
              </a:spcAft>
              <a:buClr>
                <a:srgbClr val="FFFFFF"/>
              </a:buClr>
              <a:buSzPts val="12000"/>
              <a:buNone/>
              <a:defRPr sz="12000">
                <a:solidFill>
                  <a:srgbClr val="FFFFFF"/>
                </a:solidFill>
              </a:defRPr>
            </a:lvl9pPr>
          </a:lstStyle>
          <a:p>
            <a:r>
              <a:t>xx%</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Title &amp; subtitle slide 1">
  <p:cSld name="SECTION_HEADER_1">
    <p:bg>
      <p:bgPr>
        <a:noFill/>
      </p:bgPr>
    </p:bg>
    <p:spTree>
      <p:nvGrpSpPr>
        <p:cNvPr id="20" name="Shape 20"/>
        <p:cNvGrpSpPr/>
        <p:nvPr/>
      </p:nvGrpSpPr>
      <p:grpSpPr>
        <a:xfrm>
          <a:off x="0" y="0"/>
          <a:ext cx="0" cy="0"/>
          <a:chOff x="0" y="0"/>
          <a:chExt cx="0" cy="0"/>
        </a:xfrm>
      </p:grpSpPr>
      <p:sp>
        <p:nvSpPr>
          <p:cNvPr id="21" name="Google Shape;21;p4"/>
          <p:cNvSpPr txBox="1"/>
          <p:nvPr>
            <p:ph type="title"/>
          </p:nvPr>
        </p:nvSpPr>
        <p:spPr>
          <a:xfrm>
            <a:off x="1477425" y="1423325"/>
            <a:ext cx="3942300" cy="1585200"/>
          </a:xfrm>
          <a:prstGeom prst="rect">
            <a:avLst/>
          </a:prstGeom>
        </p:spPr>
        <p:txBody>
          <a:bodyPr anchorCtr="0" anchor="b" bIns="91425" lIns="91425" spcFirstLastPara="1" rIns="91425" wrap="square" tIns="91425">
            <a:noAutofit/>
          </a:bodyPr>
          <a:lstStyle>
            <a:lvl1pPr lvl="0" rtl="0">
              <a:spcBef>
                <a:spcPts val="0"/>
              </a:spcBef>
              <a:spcAft>
                <a:spcPts val="0"/>
              </a:spcAft>
              <a:buClr>
                <a:srgbClr val="373334"/>
              </a:buClr>
              <a:buSzPts val="3300"/>
              <a:buNone/>
              <a:defRPr sz="3300">
                <a:solidFill>
                  <a:srgbClr val="373334"/>
                </a:solidFill>
              </a:defRPr>
            </a:lvl1pPr>
            <a:lvl2pPr lvl="1" rtl="0">
              <a:spcBef>
                <a:spcPts val="0"/>
              </a:spcBef>
              <a:spcAft>
                <a:spcPts val="0"/>
              </a:spcAft>
              <a:buClr>
                <a:srgbClr val="373334"/>
              </a:buClr>
              <a:buSzPts val="3300"/>
              <a:buNone/>
              <a:defRPr sz="3300">
                <a:solidFill>
                  <a:srgbClr val="373334"/>
                </a:solidFill>
              </a:defRPr>
            </a:lvl2pPr>
            <a:lvl3pPr lvl="2" rtl="0">
              <a:spcBef>
                <a:spcPts val="0"/>
              </a:spcBef>
              <a:spcAft>
                <a:spcPts val="0"/>
              </a:spcAft>
              <a:buClr>
                <a:srgbClr val="373334"/>
              </a:buClr>
              <a:buSzPts val="3300"/>
              <a:buNone/>
              <a:defRPr sz="3300">
                <a:solidFill>
                  <a:srgbClr val="373334"/>
                </a:solidFill>
              </a:defRPr>
            </a:lvl3pPr>
            <a:lvl4pPr lvl="3" rtl="0">
              <a:spcBef>
                <a:spcPts val="0"/>
              </a:spcBef>
              <a:spcAft>
                <a:spcPts val="0"/>
              </a:spcAft>
              <a:buClr>
                <a:srgbClr val="373334"/>
              </a:buClr>
              <a:buSzPts val="3300"/>
              <a:buNone/>
              <a:defRPr sz="3300">
                <a:solidFill>
                  <a:srgbClr val="373334"/>
                </a:solidFill>
              </a:defRPr>
            </a:lvl4pPr>
            <a:lvl5pPr lvl="4" rtl="0">
              <a:spcBef>
                <a:spcPts val="0"/>
              </a:spcBef>
              <a:spcAft>
                <a:spcPts val="0"/>
              </a:spcAft>
              <a:buClr>
                <a:srgbClr val="373334"/>
              </a:buClr>
              <a:buSzPts val="3300"/>
              <a:buNone/>
              <a:defRPr sz="3300">
                <a:solidFill>
                  <a:srgbClr val="373334"/>
                </a:solidFill>
              </a:defRPr>
            </a:lvl5pPr>
            <a:lvl6pPr lvl="5" rtl="0">
              <a:spcBef>
                <a:spcPts val="0"/>
              </a:spcBef>
              <a:spcAft>
                <a:spcPts val="0"/>
              </a:spcAft>
              <a:buClr>
                <a:srgbClr val="373334"/>
              </a:buClr>
              <a:buSzPts val="3300"/>
              <a:buNone/>
              <a:defRPr sz="3300">
                <a:solidFill>
                  <a:srgbClr val="373334"/>
                </a:solidFill>
              </a:defRPr>
            </a:lvl6pPr>
            <a:lvl7pPr lvl="6" rtl="0">
              <a:spcBef>
                <a:spcPts val="0"/>
              </a:spcBef>
              <a:spcAft>
                <a:spcPts val="0"/>
              </a:spcAft>
              <a:buClr>
                <a:srgbClr val="373334"/>
              </a:buClr>
              <a:buSzPts val="3300"/>
              <a:buNone/>
              <a:defRPr sz="3300">
                <a:solidFill>
                  <a:srgbClr val="373334"/>
                </a:solidFill>
              </a:defRPr>
            </a:lvl7pPr>
            <a:lvl8pPr lvl="7" rtl="0">
              <a:spcBef>
                <a:spcPts val="0"/>
              </a:spcBef>
              <a:spcAft>
                <a:spcPts val="0"/>
              </a:spcAft>
              <a:buClr>
                <a:srgbClr val="373334"/>
              </a:buClr>
              <a:buSzPts val="3300"/>
              <a:buNone/>
              <a:defRPr sz="3300">
                <a:solidFill>
                  <a:srgbClr val="373334"/>
                </a:solidFill>
              </a:defRPr>
            </a:lvl8pPr>
            <a:lvl9pPr lvl="8" rtl="0">
              <a:spcBef>
                <a:spcPts val="0"/>
              </a:spcBef>
              <a:spcAft>
                <a:spcPts val="0"/>
              </a:spcAft>
              <a:buClr>
                <a:srgbClr val="373334"/>
              </a:buClr>
              <a:buSzPts val="3300"/>
              <a:buNone/>
              <a:defRPr sz="3300">
                <a:solidFill>
                  <a:srgbClr val="373334"/>
                </a:solidFill>
              </a:defRPr>
            </a:lvl9pPr>
          </a:lstStyle>
          <a:p/>
        </p:txBody>
      </p:sp>
      <p:sp>
        <p:nvSpPr>
          <p:cNvPr id="22" name="Google Shape;22;p4"/>
          <p:cNvSpPr txBox="1"/>
          <p:nvPr>
            <p:ph idx="1" type="subTitle"/>
          </p:nvPr>
        </p:nvSpPr>
        <p:spPr>
          <a:xfrm>
            <a:off x="1477425" y="2977225"/>
            <a:ext cx="1894500" cy="10665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400">
                <a:solidFill>
                  <a:srgbClr val="666666"/>
                </a:solidFill>
                <a:latin typeface="Spectral Light"/>
                <a:ea typeface="Spectral Light"/>
                <a:cs typeface="Spectral Light"/>
                <a:sym typeface="Spectral Light"/>
              </a:defRPr>
            </a:lvl1pPr>
            <a:lvl2pPr lvl="1" rtl="0">
              <a:spcBef>
                <a:spcPts val="0"/>
              </a:spcBef>
              <a:spcAft>
                <a:spcPts val="0"/>
              </a:spcAft>
              <a:buNone/>
              <a:defRPr>
                <a:solidFill>
                  <a:srgbClr val="666666"/>
                </a:solidFill>
                <a:latin typeface="Spectral Light"/>
                <a:ea typeface="Spectral Light"/>
                <a:cs typeface="Spectral Light"/>
                <a:sym typeface="Spectral Light"/>
              </a:defRPr>
            </a:lvl2pPr>
            <a:lvl3pPr lvl="2" rtl="0">
              <a:spcBef>
                <a:spcPts val="0"/>
              </a:spcBef>
              <a:spcAft>
                <a:spcPts val="0"/>
              </a:spcAft>
              <a:buNone/>
              <a:defRPr>
                <a:solidFill>
                  <a:srgbClr val="666666"/>
                </a:solidFill>
                <a:latin typeface="Spectral Light"/>
                <a:ea typeface="Spectral Light"/>
                <a:cs typeface="Spectral Light"/>
                <a:sym typeface="Spectral Light"/>
              </a:defRPr>
            </a:lvl3pPr>
            <a:lvl4pPr lvl="3" rtl="0">
              <a:spcBef>
                <a:spcPts val="0"/>
              </a:spcBef>
              <a:spcAft>
                <a:spcPts val="0"/>
              </a:spcAft>
              <a:buNone/>
              <a:defRPr>
                <a:solidFill>
                  <a:srgbClr val="666666"/>
                </a:solidFill>
                <a:latin typeface="Spectral Light"/>
                <a:ea typeface="Spectral Light"/>
                <a:cs typeface="Spectral Light"/>
                <a:sym typeface="Spectral Light"/>
              </a:defRPr>
            </a:lvl4pPr>
            <a:lvl5pPr lvl="4" rtl="0">
              <a:spcBef>
                <a:spcPts val="0"/>
              </a:spcBef>
              <a:spcAft>
                <a:spcPts val="0"/>
              </a:spcAft>
              <a:buNone/>
              <a:defRPr>
                <a:solidFill>
                  <a:srgbClr val="666666"/>
                </a:solidFill>
                <a:latin typeface="Spectral Light"/>
                <a:ea typeface="Spectral Light"/>
                <a:cs typeface="Spectral Light"/>
                <a:sym typeface="Spectral Light"/>
              </a:defRPr>
            </a:lvl5pPr>
            <a:lvl6pPr lvl="5" rtl="0">
              <a:spcBef>
                <a:spcPts val="0"/>
              </a:spcBef>
              <a:spcAft>
                <a:spcPts val="0"/>
              </a:spcAft>
              <a:buNone/>
              <a:defRPr>
                <a:solidFill>
                  <a:srgbClr val="666666"/>
                </a:solidFill>
                <a:latin typeface="Spectral Light"/>
                <a:ea typeface="Spectral Light"/>
                <a:cs typeface="Spectral Light"/>
                <a:sym typeface="Spectral Light"/>
              </a:defRPr>
            </a:lvl6pPr>
            <a:lvl7pPr lvl="6" rtl="0">
              <a:spcBef>
                <a:spcPts val="0"/>
              </a:spcBef>
              <a:spcAft>
                <a:spcPts val="0"/>
              </a:spcAft>
              <a:buNone/>
              <a:defRPr>
                <a:solidFill>
                  <a:srgbClr val="666666"/>
                </a:solidFill>
                <a:latin typeface="Spectral Light"/>
                <a:ea typeface="Spectral Light"/>
                <a:cs typeface="Spectral Light"/>
                <a:sym typeface="Spectral Light"/>
              </a:defRPr>
            </a:lvl7pPr>
            <a:lvl8pPr lvl="7" rtl="0">
              <a:spcBef>
                <a:spcPts val="0"/>
              </a:spcBef>
              <a:spcAft>
                <a:spcPts val="0"/>
              </a:spcAft>
              <a:buNone/>
              <a:defRPr>
                <a:solidFill>
                  <a:srgbClr val="666666"/>
                </a:solidFill>
                <a:latin typeface="Spectral Light"/>
                <a:ea typeface="Spectral Light"/>
                <a:cs typeface="Spectral Light"/>
                <a:sym typeface="Spectral Light"/>
              </a:defRPr>
            </a:lvl8pPr>
            <a:lvl9pPr lvl="8" rtl="0">
              <a:spcBef>
                <a:spcPts val="0"/>
              </a:spcBef>
              <a:spcAft>
                <a:spcPts val="0"/>
              </a:spcAft>
              <a:buNone/>
              <a:defRPr>
                <a:solidFill>
                  <a:srgbClr val="666666"/>
                </a:solidFill>
                <a:latin typeface="Spectral Light"/>
                <a:ea typeface="Spectral Light"/>
                <a:cs typeface="Spectral Light"/>
                <a:sym typeface="Spectral Light"/>
              </a:defRPr>
            </a:lvl9pPr>
          </a:lstStyle>
          <a:p/>
        </p:txBody>
      </p:sp>
      <p:sp>
        <p:nvSpPr>
          <p:cNvPr id="23" name="Google Shape;23;p4"/>
          <p:cNvSpPr txBox="1"/>
          <p:nvPr>
            <p:ph idx="12" type="sldNum"/>
          </p:nvPr>
        </p:nvSpPr>
        <p:spPr>
          <a:xfrm>
            <a:off x="8548658" y="4663217"/>
            <a:ext cx="548700" cy="393600"/>
          </a:xfrm>
          <a:prstGeom prst="rect">
            <a:avLst/>
          </a:prstGeom>
        </p:spPr>
        <p:txBody>
          <a:bodyPr anchorCtr="0" anchor="ctr" bIns="91425" lIns="91425" spcFirstLastPara="1" rIns="91425" wrap="square" tIns="91425">
            <a:noAutofit/>
          </a:bodyPr>
          <a:lstStyle>
            <a:lvl1pPr lvl="0" rtl="0">
              <a:buNone/>
              <a:defRPr sz="1200">
                <a:latin typeface="Arvo"/>
                <a:ea typeface="Arvo"/>
                <a:cs typeface="Arvo"/>
                <a:sym typeface="Arvo"/>
              </a:defRPr>
            </a:lvl1pPr>
            <a:lvl2pPr lvl="1" rtl="0">
              <a:buNone/>
              <a:defRPr sz="1200">
                <a:latin typeface="Arvo"/>
                <a:ea typeface="Arvo"/>
                <a:cs typeface="Arvo"/>
                <a:sym typeface="Arvo"/>
              </a:defRPr>
            </a:lvl2pPr>
            <a:lvl3pPr lvl="2" rtl="0">
              <a:buNone/>
              <a:defRPr sz="1200">
                <a:latin typeface="Arvo"/>
                <a:ea typeface="Arvo"/>
                <a:cs typeface="Arvo"/>
                <a:sym typeface="Arvo"/>
              </a:defRPr>
            </a:lvl3pPr>
            <a:lvl4pPr lvl="3" rtl="0">
              <a:buNone/>
              <a:defRPr sz="1200">
                <a:latin typeface="Arvo"/>
                <a:ea typeface="Arvo"/>
                <a:cs typeface="Arvo"/>
                <a:sym typeface="Arvo"/>
              </a:defRPr>
            </a:lvl4pPr>
            <a:lvl5pPr lvl="4" rtl="0">
              <a:buNone/>
              <a:defRPr sz="1200">
                <a:latin typeface="Arvo"/>
                <a:ea typeface="Arvo"/>
                <a:cs typeface="Arvo"/>
                <a:sym typeface="Arvo"/>
              </a:defRPr>
            </a:lvl5pPr>
            <a:lvl6pPr lvl="5" rtl="0">
              <a:buNone/>
              <a:defRPr sz="1200">
                <a:latin typeface="Arvo"/>
                <a:ea typeface="Arvo"/>
                <a:cs typeface="Arvo"/>
                <a:sym typeface="Arvo"/>
              </a:defRPr>
            </a:lvl6pPr>
            <a:lvl7pPr lvl="6" rtl="0">
              <a:buNone/>
              <a:defRPr sz="1200">
                <a:latin typeface="Arvo"/>
                <a:ea typeface="Arvo"/>
                <a:cs typeface="Arvo"/>
                <a:sym typeface="Arvo"/>
              </a:defRPr>
            </a:lvl7pPr>
            <a:lvl8pPr lvl="7" rtl="0">
              <a:buNone/>
              <a:defRPr sz="1200">
                <a:latin typeface="Arvo"/>
                <a:ea typeface="Arvo"/>
                <a:cs typeface="Arvo"/>
                <a:sym typeface="Arvo"/>
              </a:defRPr>
            </a:lvl8pPr>
            <a:lvl9pPr lvl="8" rtl="0">
              <a:buNone/>
              <a:defRPr sz="1200">
                <a:latin typeface="Arvo"/>
                <a:ea typeface="Arvo"/>
                <a:cs typeface="Arvo"/>
                <a:sym typeface="Arvo"/>
              </a:defRPr>
            </a:lvl9pPr>
          </a:lstStyle>
          <a:p>
            <a:pPr indent="0" lvl="0" marL="0" rtl="0" algn="l">
              <a:spcBef>
                <a:spcPts val="0"/>
              </a:spcBef>
              <a:spcAft>
                <a:spcPts val="0"/>
              </a:spcAft>
              <a:buNone/>
            </a:pPr>
            <a:fld id="{00000000-1234-1234-1234-123412341234}" type="slidenum">
              <a:rPr lang="es"/>
              <a:t>‹#›</a:t>
            </a:fld>
            <a:endParaRPr/>
          </a:p>
        </p:txBody>
      </p:sp>
      <p:sp>
        <p:nvSpPr>
          <p:cNvPr id="24" name="Google Shape;24;p4"/>
          <p:cNvSpPr/>
          <p:nvPr/>
        </p:nvSpPr>
        <p:spPr>
          <a:xfrm rot="-5400000">
            <a:off x="-1173125" y="2799675"/>
            <a:ext cx="4615200" cy="92400"/>
          </a:xfrm>
          <a:prstGeom prst="rect">
            <a:avLst/>
          </a:prstGeom>
          <a:solidFill>
            <a:srgbClr val="0043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4"/>
          <p:cNvSpPr/>
          <p:nvPr/>
        </p:nvSpPr>
        <p:spPr>
          <a:xfrm rot="10800000">
            <a:off x="6556325" y="4516650"/>
            <a:ext cx="2289600" cy="92400"/>
          </a:xfrm>
          <a:prstGeom prst="rect">
            <a:avLst/>
          </a:prstGeom>
          <a:solidFill>
            <a:srgbClr val="0043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0BBED"/>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Title &amp; subtitle slide 1 1">
  <p:cSld name="SECTION_HEADER_1_1">
    <p:bg>
      <p:bgPr>
        <a:noFill/>
      </p:bgPr>
    </p:bg>
    <p:spTree>
      <p:nvGrpSpPr>
        <p:cNvPr id="26" name="Shape 26"/>
        <p:cNvGrpSpPr/>
        <p:nvPr/>
      </p:nvGrpSpPr>
      <p:grpSpPr>
        <a:xfrm>
          <a:off x="0" y="0"/>
          <a:ext cx="0" cy="0"/>
          <a:chOff x="0" y="0"/>
          <a:chExt cx="0" cy="0"/>
        </a:xfrm>
      </p:grpSpPr>
      <p:sp>
        <p:nvSpPr>
          <p:cNvPr id="27" name="Google Shape;27;p5"/>
          <p:cNvSpPr txBox="1"/>
          <p:nvPr>
            <p:ph type="title"/>
          </p:nvPr>
        </p:nvSpPr>
        <p:spPr>
          <a:xfrm flipH="1">
            <a:off x="3821950" y="1423325"/>
            <a:ext cx="3942300" cy="1585200"/>
          </a:xfrm>
          <a:prstGeom prst="rect">
            <a:avLst/>
          </a:prstGeom>
        </p:spPr>
        <p:txBody>
          <a:bodyPr anchorCtr="0" anchor="b" bIns="91425" lIns="91425" spcFirstLastPara="1" rIns="91425" wrap="square" tIns="91425">
            <a:noAutofit/>
          </a:bodyPr>
          <a:lstStyle>
            <a:lvl1pPr lvl="0" rtl="0" algn="r">
              <a:spcBef>
                <a:spcPts val="0"/>
              </a:spcBef>
              <a:spcAft>
                <a:spcPts val="0"/>
              </a:spcAft>
              <a:buClr>
                <a:srgbClr val="373334"/>
              </a:buClr>
              <a:buSzPts val="3300"/>
              <a:buNone/>
              <a:defRPr sz="3300">
                <a:solidFill>
                  <a:srgbClr val="373334"/>
                </a:solidFill>
              </a:defRPr>
            </a:lvl1pPr>
            <a:lvl2pPr lvl="1" rtl="0" algn="r">
              <a:spcBef>
                <a:spcPts val="0"/>
              </a:spcBef>
              <a:spcAft>
                <a:spcPts val="0"/>
              </a:spcAft>
              <a:buClr>
                <a:srgbClr val="373334"/>
              </a:buClr>
              <a:buSzPts val="3300"/>
              <a:buNone/>
              <a:defRPr sz="3300">
                <a:solidFill>
                  <a:srgbClr val="373334"/>
                </a:solidFill>
              </a:defRPr>
            </a:lvl2pPr>
            <a:lvl3pPr lvl="2" rtl="0" algn="r">
              <a:spcBef>
                <a:spcPts val="0"/>
              </a:spcBef>
              <a:spcAft>
                <a:spcPts val="0"/>
              </a:spcAft>
              <a:buClr>
                <a:srgbClr val="373334"/>
              </a:buClr>
              <a:buSzPts val="3300"/>
              <a:buNone/>
              <a:defRPr sz="3300">
                <a:solidFill>
                  <a:srgbClr val="373334"/>
                </a:solidFill>
              </a:defRPr>
            </a:lvl3pPr>
            <a:lvl4pPr lvl="3" rtl="0" algn="r">
              <a:spcBef>
                <a:spcPts val="0"/>
              </a:spcBef>
              <a:spcAft>
                <a:spcPts val="0"/>
              </a:spcAft>
              <a:buClr>
                <a:srgbClr val="373334"/>
              </a:buClr>
              <a:buSzPts val="3300"/>
              <a:buNone/>
              <a:defRPr sz="3300">
                <a:solidFill>
                  <a:srgbClr val="373334"/>
                </a:solidFill>
              </a:defRPr>
            </a:lvl4pPr>
            <a:lvl5pPr lvl="4" rtl="0" algn="r">
              <a:spcBef>
                <a:spcPts val="0"/>
              </a:spcBef>
              <a:spcAft>
                <a:spcPts val="0"/>
              </a:spcAft>
              <a:buClr>
                <a:srgbClr val="373334"/>
              </a:buClr>
              <a:buSzPts val="3300"/>
              <a:buNone/>
              <a:defRPr sz="3300">
                <a:solidFill>
                  <a:srgbClr val="373334"/>
                </a:solidFill>
              </a:defRPr>
            </a:lvl5pPr>
            <a:lvl6pPr lvl="5" rtl="0" algn="r">
              <a:spcBef>
                <a:spcPts val="0"/>
              </a:spcBef>
              <a:spcAft>
                <a:spcPts val="0"/>
              </a:spcAft>
              <a:buClr>
                <a:srgbClr val="373334"/>
              </a:buClr>
              <a:buSzPts val="3300"/>
              <a:buNone/>
              <a:defRPr sz="3300">
                <a:solidFill>
                  <a:srgbClr val="373334"/>
                </a:solidFill>
              </a:defRPr>
            </a:lvl6pPr>
            <a:lvl7pPr lvl="6" rtl="0" algn="r">
              <a:spcBef>
                <a:spcPts val="0"/>
              </a:spcBef>
              <a:spcAft>
                <a:spcPts val="0"/>
              </a:spcAft>
              <a:buClr>
                <a:srgbClr val="373334"/>
              </a:buClr>
              <a:buSzPts val="3300"/>
              <a:buNone/>
              <a:defRPr sz="3300">
                <a:solidFill>
                  <a:srgbClr val="373334"/>
                </a:solidFill>
              </a:defRPr>
            </a:lvl7pPr>
            <a:lvl8pPr lvl="7" rtl="0" algn="r">
              <a:spcBef>
                <a:spcPts val="0"/>
              </a:spcBef>
              <a:spcAft>
                <a:spcPts val="0"/>
              </a:spcAft>
              <a:buClr>
                <a:srgbClr val="373334"/>
              </a:buClr>
              <a:buSzPts val="3300"/>
              <a:buNone/>
              <a:defRPr sz="3300">
                <a:solidFill>
                  <a:srgbClr val="373334"/>
                </a:solidFill>
              </a:defRPr>
            </a:lvl8pPr>
            <a:lvl9pPr lvl="8" rtl="0" algn="r">
              <a:spcBef>
                <a:spcPts val="0"/>
              </a:spcBef>
              <a:spcAft>
                <a:spcPts val="0"/>
              </a:spcAft>
              <a:buClr>
                <a:srgbClr val="373334"/>
              </a:buClr>
              <a:buSzPts val="3300"/>
              <a:buNone/>
              <a:defRPr sz="3300">
                <a:solidFill>
                  <a:srgbClr val="373334"/>
                </a:solidFill>
              </a:defRPr>
            </a:lvl9pPr>
          </a:lstStyle>
          <a:p/>
        </p:txBody>
      </p:sp>
      <p:sp>
        <p:nvSpPr>
          <p:cNvPr id="28" name="Google Shape;28;p5"/>
          <p:cNvSpPr txBox="1"/>
          <p:nvPr>
            <p:ph idx="1" type="subTitle"/>
          </p:nvPr>
        </p:nvSpPr>
        <p:spPr>
          <a:xfrm flipH="1">
            <a:off x="5869750" y="2977225"/>
            <a:ext cx="1894500" cy="1066500"/>
          </a:xfrm>
          <a:prstGeom prst="rect">
            <a:avLst/>
          </a:prstGeom>
        </p:spPr>
        <p:txBody>
          <a:bodyPr anchorCtr="0" anchor="t" bIns="91425" lIns="91425" spcFirstLastPara="1" rIns="91425" wrap="square" tIns="91425">
            <a:noAutofit/>
          </a:bodyPr>
          <a:lstStyle>
            <a:lvl1pPr lvl="0" rtl="0" algn="r">
              <a:spcBef>
                <a:spcPts val="0"/>
              </a:spcBef>
              <a:spcAft>
                <a:spcPts val="0"/>
              </a:spcAft>
              <a:buNone/>
              <a:defRPr sz="1400">
                <a:solidFill>
                  <a:srgbClr val="666666"/>
                </a:solidFill>
                <a:latin typeface="Spectral Light"/>
                <a:ea typeface="Spectral Light"/>
                <a:cs typeface="Spectral Light"/>
                <a:sym typeface="Spectral Light"/>
              </a:defRPr>
            </a:lvl1pPr>
            <a:lvl2pPr lvl="1" rtl="0" algn="r">
              <a:spcBef>
                <a:spcPts val="0"/>
              </a:spcBef>
              <a:spcAft>
                <a:spcPts val="0"/>
              </a:spcAft>
              <a:buNone/>
              <a:defRPr>
                <a:solidFill>
                  <a:srgbClr val="666666"/>
                </a:solidFill>
                <a:latin typeface="Spectral Light"/>
                <a:ea typeface="Spectral Light"/>
                <a:cs typeface="Spectral Light"/>
                <a:sym typeface="Spectral Light"/>
              </a:defRPr>
            </a:lvl2pPr>
            <a:lvl3pPr lvl="2" rtl="0" algn="r">
              <a:spcBef>
                <a:spcPts val="0"/>
              </a:spcBef>
              <a:spcAft>
                <a:spcPts val="0"/>
              </a:spcAft>
              <a:buNone/>
              <a:defRPr>
                <a:solidFill>
                  <a:srgbClr val="666666"/>
                </a:solidFill>
                <a:latin typeface="Spectral Light"/>
                <a:ea typeface="Spectral Light"/>
                <a:cs typeface="Spectral Light"/>
                <a:sym typeface="Spectral Light"/>
              </a:defRPr>
            </a:lvl3pPr>
            <a:lvl4pPr lvl="3" rtl="0" algn="r">
              <a:spcBef>
                <a:spcPts val="0"/>
              </a:spcBef>
              <a:spcAft>
                <a:spcPts val="0"/>
              </a:spcAft>
              <a:buNone/>
              <a:defRPr>
                <a:solidFill>
                  <a:srgbClr val="666666"/>
                </a:solidFill>
                <a:latin typeface="Spectral Light"/>
                <a:ea typeface="Spectral Light"/>
                <a:cs typeface="Spectral Light"/>
                <a:sym typeface="Spectral Light"/>
              </a:defRPr>
            </a:lvl4pPr>
            <a:lvl5pPr lvl="4" rtl="0" algn="r">
              <a:spcBef>
                <a:spcPts val="0"/>
              </a:spcBef>
              <a:spcAft>
                <a:spcPts val="0"/>
              </a:spcAft>
              <a:buNone/>
              <a:defRPr>
                <a:solidFill>
                  <a:srgbClr val="666666"/>
                </a:solidFill>
                <a:latin typeface="Spectral Light"/>
                <a:ea typeface="Spectral Light"/>
                <a:cs typeface="Spectral Light"/>
                <a:sym typeface="Spectral Light"/>
              </a:defRPr>
            </a:lvl5pPr>
            <a:lvl6pPr lvl="5" rtl="0" algn="r">
              <a:spcBef>
                <a:spcPts val="0"/>
              </a:spcBef>
              <a:spcAft>
                <a:spcPts val="0"/>
              </a:spcAft>
              <a:buNone/>
              <a:defRPr>
                <a:solidFill>
                  <a:srgbClr val="666666"/>
                </a:solidFill>
                <a:latin typeface="Spectral Light"/>
                <a:ea typeface="Spectral Light"/>
                <a:cs typeface="Spectral Light"/>
                <a:sym typeface="Spectral Light"/>
              </a:defRPr>
            </a:lvl6pPr>
            <a:lvl7pPr lvl="6" rtl="0" algn="r">
              <a:spcBef>
                <a:spcPts val="0"/>
              </a:spcBef>
              <a:spcAft>
                <a:spcPts val="0"/>
              </a:spcAft>
              <a:buNone/>
              <a:defRPr>
                <a:solidFill>
                  <a:srgbClr val="666666"/>
                </a:solidFill>
                <a:latin typeface="Spectral Light"/>
                <a:ea typeface="Spectral Light"/>
                <a:cs typeface="Spectral Light"/>
                <a:sym typeface="Spectral Light"/>
              </a:defRPr>
            </a:lvl7pPr>
            <a:lvl8pPr lvl="7" rtl="0" algn="r">
              <a:spcBef>
                <a:spcPts val="0"/>
              </a:spcBef>
              <a:spcAft>
                <a:spcPts val="0"/>
              </a:spcAft>
              <a:buNone/>
              <a:defRPr>
                <a:solidFill>
                  <a:srgbClr val="666666"/>
                </a:solidFill>
                <a:latin typeface="Spectral Light"/>
                <a:ea typeface="Spectral Light"/>
                <a:cs typeface="Spectral Light"/>
                <a:sym typeface="Spectral Light"/>
              </a:defRPr>
            </a:lvl8pPr>
            <a:lvl9pPr lvl="8" rtl="0" algn="r">
              <a:spcBef>
                <a:spcPts val="0"/>
              </a:spcBef>
              <a:spcAft>
                <a:spcPts val="0"/>
              </a:spcAft>
              <a:buNone/>
              <a:defRPr>
                <a:solidFill>
                  <a:srgbClr val="666666"/>
                </a:solidFill>
                <a:latin typeface="Spectral Light"/>
                <a:ea typeface="Spectral Light"/>
                <a:cs typeface="Spectral Light"/>
                <a:sym typeface="Spectral Light"/>
              </a:defRPr>
            </a:lvl9pPr>
          </a:lstStyle>
          <a:p/>
        </p:txBody>
      </p:sp>
      <p:sp>
        <p:nvSpPr>
          <p:cNvPr id="29" name="Google Shape;29;p5"/>
          <p:cNvSpPr txBox="1"/>
          <p:nvPr>
            <p:ph idx="12" type="sldNum"/>
          </p:nvPr>
        </p:nvSpPr>
        <p:spPr>
          <a:xfrm>
            <a:off x="8548658" y="4663217"/>
            <a:ext cx="548700" cy="393600"/>
          </a:xfrm>
          <a:prstGeom prst="rect">
            <a:avLst/>
          </a:prstGeom>
        </p:spPr>
        <p:txBody>
          <a:bodyPr anchorCtr="0" anchor="ctr" bIns="91425" lIns="91425" spcFirstLastPara="1" rIns="91425" wrap="square" tIns="91425">
            <a:noAutofit/>
          </a:bodyPr>
          <a:lstStyle>
            <a:lvl1pPr lvl="0" rtl="0">
              <a:buNone/>
              <a:defRPr sz="1200">
                <a:latin typeface="Arvo"/>
                <a:ea typeface="Arvo"/>
                <a:cs typeface="Arvo"/>
                <a:sym typeface="Arvo"/>
              </a:defRPr>
            </a:lvl1pPr>
            <a:lvl2pPr lvl="1" rtl="0">
              <a:buNone/>
              <a:defRPr sz="1200">
                <a:latin typeface="Arvo"/>
                <a:ea typeface="Arvo"/>
                <a:cs typeface="Arvo"/>
                <a:sym typeface="Arvo"/>
              </a:defRPr>
            </a:lvl2pPr>
            <a:lvl3pPr lvl="2" rtl="0">
              <a:buNone/>
              <a:defRPr sz="1200">
                <a:latin typeface="Arvo"/>
                <a:ea typeface="Arvo"/>
                <a:cs typeface="Arvo"/>
                <a:sym typeface="Arvo"/>
              </a:defRPr>
            </a:lvl3pPr>
            <a:lvl4pPr lvl="3" rtl="0">
              <a:buNone/>
              <a:defRPr sz="1200">
                <a:latin typeface="Arvo"/>
                <a:ea typeface="Arvo"/>
                <a:cs typeface="Arvo"/>
                <a:sym typeface="Arvo"/>
              </a:defRPr>
            </a:lvl4pPr>
            <a:lvl5pPr lvl="4" rtl="0">
              <a:buNone/>
              <a:defRPr sz="1200">
                <a:latin typeface="Arvo"/>
                <a:ea typeface="Arvo"/>
                <a:cs typeface="Arvo"/>
                <a:sym typeface="Arvo"/>
              </a:defRPr>
            </a:lvl5pPr>
            <a:lvl6pPr lvl="5" rtl="0">
              <a:buNone/>
              <a:defRPr sz="1200">
                <a:latin typeface="Arvo"/>
                <a:ea typeface="Arvo"/>
                <a:cs typeface="Arvo"/>
                <a:sym typeface="Arvo"/>
              </a:defRPr>
            </a:lvl6pPr>
            <a:lvl7pPr lvl="6" rtl="0">
              <a:buNone/>
              <a:defRPr sz="1200">
                <a:latin typeface="Arvo"/>
                <a:ea typeface="Arvo"/>
                <a:cs typeface="Arvo"/>
                <a:sym typeface="Arvo"/>
              </a:defRPr>
            </a:lvl7pPr>
            <a:lvl8pPr lvl="7" rtl="0">
              <a:buNone/>
              <a:defRPr sz="1200">
                <a:latin typeface="Arvo"/>
                <a:ea typeface="Arvo"/>
                <a:cs typeface="Arvo"/>
                <a:sym typeface="Arvo"/>
              </a:defRPr>
            </a:lvl8pPr>
            <a:lvl9pPr lvl="8" rtl="0">
              <a:buNone/>
              <a:defRPr sz="1200">
                <a:latin typeface="Arvo"/>
                <a:ea typeface="Arvo"/>
                <a:cs typeface="Arvo"/>
                <a:sym typeface="Arvo"/>
              </a:defRPr>
            </a:lvl9pPr>
          </a:lstStyle>
          <a:p>
            <a:pPr indent="0" lvl="0" marL="0" rtl="0" algn="l">
              <a:spcBef>
                <a:spcPts val="0"/>
              </a:spcBef>
              <a:spcAft>
                <a:spcPts val="0"/>
              </a:spcAft>
              <a:buNone/>
            </a:pPr>
            <a:fld id="{00000000-1234-1234-1234-123412341234}" type="slidenum">
              <a:rPr lang="es"/>
              <a:t>‹#›</a:t>
            </a:fld>
            <a:endParaRPr/>
          </a:p>
        </p:txBody>
      </p:sp>
      <p:sp>
        <p:nvSpPr>
          <p:cNvPr id="30" name="Google Shape;30;p5"/>
          <p:cNvSpPr/>
          <p:nvPr/>
        </p:nvSpPr>
        <p:spPr>
          <a:xfrm rot="-5400000">
            <a:off x="5900000" y="2799675"/>
            <a:ext cx="4615200" cy="92400"/>
          </a:xfrm>
          <a:prstGeom prst="rect">
            <a:avLst/>
          </a:prstGeom>
          <a:solidFill>
            <a:srgbClr val="0043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
  <p:cSld name="CUSTOM">
    <p:spTree>
      <p:nvGrpSpPr>
        <p:cNvPr id="31" name="Shape 31"/>
        <p:cNvGrpSpPr/>
        <p:nvPr/>
      </p:nvGrpSpPr>
      <p:grpSpPr>
        <a:xfrm>
          <a:off x="0" y="0"/>
          <a:ext cx="0" cy="0"/>
          <a:chOff x="0" y="0"/>
          <a:chExt cx="0" cy="0"/>
        </a:xfrm>
      </p:grpSpPr>
      <p:sp>
        <p:nvSpPr>
          <p:cNvPr id="32" name="Google Shape;32;p6"/>
          <p:cNvSpPr/>
          <p:nvPr/>
        </p:nvSpPr>
        <p:spPr>
          <a:xfrm>
            <a:off x="2028900" y="0"/>
            <a:ext cx="5086200" cy="5143500"/>
          </a:xfrm>
          <a:prstGeom prst="parallelogram">
            <a:avLst>
              <a:gd fmla="val 25000" name="adj"/>
            </a:avLst>
          </a:prstGeom>
          <a:solidFill>
            <a:srgbClr val="0043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6"/>
          <p:cNvSpPr txBox="1"/>
          <p:nvPr>
            <p:ph idx="1" type="subTitle"/>
          </p:nvPr>
        </p:nvSpPr>
        <p:spPr>
          <a:xfrm>
            <a:off x="3153525" y="1800750"/>
            <a:ext cx="2523300" cy="2111700"/>
          </a:xfrm>
          <a:prstGeom prst="rect">
            <a:avLst/>
          </a:prstGeom>
        </p:spPr>
        <p:txBody>
          <a:bodyPr anchorCtr="0" anchor="b" bIns="91425" lIns="91425" spcFirstLastPara="1" rIns="91425" wrap="square" tIns="91425">
            <a:noAutofit/>
          </a:bodyPr>
          <a:lstStyle>
            <a:lvl1pPr lvl="0">
              <a:spcBef>
                <a:spcPts val="0"/>
              </a:spcBef>
              <a:spcAft>
                <a:spcPts val="0"/>
              </a:spcAft>
              <a:buNone/>
              <a:defRPr sz="1700">
                <a:solidFill>
                  <a:srgbClr val="FFFFFF"/>
                </a:solidFill>
                <a:latin typeface="Montserrat SemiBold"/>
                <a:ea typeface="Montserrat SemiBold"/>
                <a:cs typeface="Montserrat SemiBold"/>
                <a:sym typeface="Montserrat SemiBold"/>
              </a:defRPr>
            </a:lvl1pPr>
            <a:lvl2pPr lvl="1" algn="r">
              <a:spcBef>
                <a:spcPts val="0"/>
              </a:spcBef>
              <a:spcAft>
                <a:spcPts val="0"/>
              </a:spcAft>
              <a:buNone/>
              <a:defRPr sz="1700">
                <a:solidFill>
                  <a:srgbClr val="FFFFFF"/>
                </a:solidFill>
                <a:latin typeface="Montserrat SemiBold"/>
                <a:ea typeface="Montserrat SemiBold"/>
                <a:cs typeface="Montserrat SemiBold"/>
                <a:sym typeface="Montserrat SemiBold"/>
              </a:defRPr>
            </a:lvl2pPr>
            <a:lvl3pPr lvl="2" algn="r">
              <a:spcBef>
                <a:spcPts val="0"/>
              </a:spcBef>
              <a:spcAft>
                <a:spcPts val="0"/>
              </a:spcAft>
              <a:buNone/>
              <a:defRPr sz="1700">
                <a:solidFill>
                  <a:srgbClr val="FFFFFF"/>
                </a:solidFill>
                <a:latin typeface="Montserrat SemiBold"/>
                <a:ea typeface="Montserrat SemiBold"/>
                <a:cs typeface="Montserrat SemiBold"/>
                <a:sym typeface="Montserrat SemiBold"/>
              </a:defRPr>
            </a:lvl3pPr>
            <a:lvl4pPr lvl="3" algn="r">
              <a:spcBef>
                <a:spcPts val="0"/>
              </a:spcBef>
              <a:spcAft>
                <a:spcPts val="0"/>
              </a:spcAft>
              <a:buNone/>
              <a:defRPr sz="1700">
                <a:solidFill>
                  <a:srgbClr val="FFFFFF"/>
                </a:solidFill>
                <a:latin typeface="Montserrat SemiBold"/>
                <a:ea typeface="Montserrat SemiBold"/>
                <a:cs typeface="Montserrat SemiBold"/>
                <a:sym typeface="Montserrat SemiBold"/>
              </a:defRPr>
            </a:lvl4pPr>
            <a:lvl5pPr lvl="4" algn="r">
              <a:spcBef>
                <a:spcPts val="0"/>
              </a:spcBef>
              <a:spcAft>
                <a:spcPts val="0"/>
              </a:spcAft>
              <a:buNone/>
              <a:defRPr sz="1700">
                <a:solidFill>
                  <a:srgbClr val="FFFFFF"/>
                </a:solidFill>
                <a:latin typeface="Montserrat SemiBold"/>
                <a:ea typeface="Montserrat SemiBold"/>
                <a:cs typeface="Montserrat SemiBold"/>
                <a:sym typeface="Montserrat SemiBold"/>
              </a:defRPr>
            </a:lvl5pPr>
            <a:lvl6pPr lvl="5" algn="r">
              <a:spcBef>
                <a:spcPts val="0"/>
              </a:spcBef>
              <a:spcAft>
                <a:spcPts val="0"/>
              </a:spcAft>
              <a:buNone/>
              <a:defRPr sz="1700">
                <a:solidFill>
                  <a:srgbClr val="FFFFFF"/>
                </a:solidFill>
                <a:latin typeface="Montserrat SemiBold"/>
                <a:ea typeface="Montserrat SemiBold"/>
                <a:cs typeface="Montserrat SemiBold"/>
                <a:sym typeface="Montserrat SemiBold"/>
              </a:defRPr>
            </a:lvl6pPr>
            <a:lvl7pPr lvl="6" algn="r">
              <a:spcBef>
                <a:spcPts val="0"/>
              </a:spcBef>
              <a:spcAft>
                <a:spcPts val="0"/>
              </a:spcAft>
              <a:buNone/>
              <a:defRPr sz="1700">
                <a:solidFill>
                  <a:srgbClr val="FFFFFF"/>
                </a:solidFill>
                <a:latin typeface="Montserrat SemiBold"/>
                <a:ea typeface="Montserrat SemiBold"/>
                <a:cs typeface="Montserrat SemiBold"/>
                <a:sym typeface="Montserrat SemiBold"/>
              </a:defRPr>
            </a:lvl7pPr>
            <a:lvl8pPr lvl="7" algn="r">
              <a:spcBef>
                <a:spcPts val="0"/>
              </a:spcBef>
              <a:spcAft>
                <a:spcPts val="0"/>
              </a:spcAft>
              <a:buNone/>
              <a:defRPr sz="1700">
                <a:solidFill>
                  <a:srgbClr val="FFFFFF"/>
                </a:solidFill>
                <a:latin typeface="Montserrat SemiBold"/>
                <a:ea typeface="Montserrat SemiBold"/>
                <a:cs typeface="Montserrat SemiBold"/>
                <a:sym typeface="Montserrat SemiBold"/>
              </a:defRPr>
            </a:lvl8pPr>
            <a:lvl9pPr lvl="8" algn="r">
              <a:spcBef>
                <a:spcPts val="0"/>
              </a:spcBef>
              <a:spcAft>
                <a:spcPts val="0"/>
              </a:spcAft>
              <a:buNone/>
              <a:defRPr sz="1700">
                <a:solidFill>
                  <a:srgbClr val="FFFFFF"/>
                </a:solidFill>
                <a:latin typeface="Montserrat SemiBold"/>
                <a:ea typeface="Montserrat SemiBold"/>
                <a:cs typeface="Montserrat SemiBold"/>
                <a:sym typeface="Montserrat SemiBold"/>
              </a:defRPr>
            </a:lvl9pPr>
          </a:lstStyle>
          <a:p/>
        </p:txBody>
      </p:sp>
      <p:sp>
        <p:nvSpPr>
          <p:cNvPr id="34" name="Google Shape;34;p6"/>
          <p:cNvSpPr txBox="1"/>
          <p:nvPr>
            <p:ph idx="12" type="sldNum"/>
          </p:nvPr>
        </p:nvSpPr>
        <p:spPr>
          <a:xfrm>
            <a:off x="8548658" y="4663217"/>
            <a:ext cx="548700" cy="393600"/>
          </a:xfrm>
          <a:prstGeom prst="rect">
            <a:avLst/>
          </a:prstGeom>
        </p:spPr>
        <p:txBody>
          <a:bodyPr anchorCtr="0" anchor="ctr" bIns="91425" lIns="91425" spcFirstLastPara="1" rIns="91425" wrap="square" tIns="91425">
            <a:noAutofit/>
          </a:bodyPr>
          <a:lstStyle>
            <a:lvl1pPr lvl="0" rtl="0">
              <a:buNone/>
              <a:defRPr sz="1200">
                <a:latin typeface="Arvo"/>
                <a:ea typeface="Arvo"/>
                <a:cs typeface="Arvo"/>
                <a:sym typeface="Arvo"/>
              </a:defRPr>
            </a:lvl1pPr>
            <a:lvl2pPr lvl="1" rtl="0">
              <a:buNone/>
              <a:defRPr sz="1200">
                <a:latin typeface="Arvo"/>
                <a:ea typeface="Arvo"/>
                <a:cs typeface="Arvo"/>
                <a:sym typeface="Arvo"/>
              </a:defRPr>
            </a:lvl2pPr>
            <a:lvl3pPr lvl="2" rtl="0">
              <a:buNone/>
              <a:defRPr sz="1200">
                <a:latin typeface="Arvo"/>
                <a:ea typeface="Arvo"/>
                <a:cs typeface="Arvo"/>
                <a:sym typeface="Arvo"/>
              </a:defRPr>
            </a:lvl3pPr>
            <a:lvl4pPr lvl="3" rtl="0">
              <a:buNone/>
              <a:defRPr sz="1200">
                <a:latin typeface="Arvo"/>
                <a:ea typeface="Arvo"/>
                <a:cs typeface="Arvo"/>
                <a:sym typeface="Arvo"/>
              </a:defRPr>
            </a:lvl4pPr>
            <a:lvl5pPr lvl="4" rtl="0">
              <a:buNone/>
              <a:defRPr sz="1200">
                <a:latin typeface="Arvo"/>
                <a:ea typeface="Arvo"/>
                <a:cs typeface="Arvo"/>
                <a:sym typeface="Arvo"/>
              </a:defRPr>
            </a:lvl5pPr>
            <a:lvl6pPr lvl="5" rtl="0">
              <a:buNone/>
              <a:defRPr sz="1200">
                <a:latin typeface="Arvo"/>
                <a:ea typeface="Arvo"/>
                <a:cs typeface="Arvo"/>
                <a:sym typeface="Arvo"/>
              </a:defRPr>
            </a:lvl6pPr>
            <a:lvl7pPr lvl="6" rtl="0">
              <a:buNone/>
              <a:defRPr sz="1200">
                <a:latin typeface="Arvo"/>
                <a:ea typeface="Arvo"/>
                <a:cs typeface="Arvo"/>
                <a:sym typeface="Arvo"/>
              </a:defRPr>
            </a:lvl7pPr>
            <a:lvl8pPr lvl="7" rtl="0">
              <a:buNone/>
              <a:defRPr sz="1200">
                <a:latin typeface="Arvo"/>
                <a:ea typeface="Arvo"/>
                <a:cs typeface="Arvo"/>
                <a:sym typeface="Arvo"/>
              </a:defRPr>
            </a:lvl8pPr>
            <a:lvl9pPr lvl="8" rtl="0">
              <a:buNone/>
              <a:defRPr sz="1200">
                <a:latin typeface="Arvo"/>
                <a:ea typeface="Arvo"/>
                <a:cs typeface="Arvo"/>
                <a:sym typeface="Arvo"/>
              </a:defRPr>
            </a:lvl9pPr>
          </a:lstStyle>
          <a:p>
            <a:pPr indent="0" lvl="0" marL="0" rtl="0" algn="l">
              <a:spcBef>
                <a:spcPts val="0"/>
              </a:spcBef>
              <a:spcAft>
                <a:spcPts val="0"/>
              </a:spcAft>
              <a:buNone/>
            </a:pPr>
            <a:fld id="{00000000-1234-1234-1234-123412341234}" type="slidenum">
              <a:rPr lang="es"/>
              <a:t>‹#›</a:t>
            </a:fld>
            <a:endParaRPr>
              <a:latin typeface="Montserrat"/>
              <a:ea typeface="Montserrat"/>
              <a:cs typeface="Montserrat"/>
              <a:sym typeface="Montserrat"/>
            </a:endParaRPr>
          </a:p>
        </p:txBody>
      </p:sp>
      <p:sp>
        <p:nvSpPr>
          <p:cNvPr id="35" name="Google Shape;35;p6"/>
          <p:cNvSpPr txBox="1"/>
          <p:nvPr>
            <p:ph idx="2" type="subTitle"/>
          </p:nvPr>
        </p:nvSpPr>
        <p:spPr>
          <a:xfrm>
            <a:off x="3153525" y="4011203"/>
            <a:ext cx="1894500" cy="10665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400">
                <a:solidFill>
                  <a:srgbClr val="90CCFA"/>
                </a:solidFill>
                <a:latin typeface="Spectral Light"/>
                <a:ea typeface="Spectral Light"/>
                <a:cs typeface="Spectral Light"/>
                <a:sym typeface="Spectral Light"/>
              </a:defRPr>
            </a:lvl1pPr>
            <a:lvl2pPr lvl="1" rtl="0">
              <a:spcBef>
                <a:spcPts val="0"/>
              </a:spcBef>
              <a:spcAft>
                <a:spcPts val="0"/>
              </a:spcAft>
              <a:buNone/>
              <a:defRPr>
                <a:solidFill>
                  <a:srgbClr val="90CCFA"/>
                </a:solidFill>
                <a:latin typeface="Spectral Light"/>
                <a:ea typeface="Spectral Light"/>
                <a:cs typeface="Spectral Light"/>
                <a:sym typeface="Spectral Light"/>
              </a:defRPr>
            </a:lvl2pPr>
            <a:lvl3pPr lvl="2" rtl="0">
              <a:spcBef>
                <a:spcPts val="0"/>
              </a:spcBef>
              <a:spcAft>
                <a:spcPts val="0"/>
              </a:spcAft>
              <a:buNone/>
              <a:defRPr>
                <a:solidFill>
                  <a:srgbClr val="90CCFA"/>
                </a:solidFill>
                <a:latin typeface="Spectral Light"/>
                <a:ea typeface="Spectral Light"/>
                <a:cs typeface="Spectral Light"/>
                <a:sym typeface="Spectral Light"/>
              </a:defRPr>
            </a:lvl3pPr>
            <a:lvl4pPr lvl="3" rtl="0">
              <a:spcBef>
                <a:spcPts val="0"/>
              </a:spcBef>
              <a:spcAft>
                <a:spcPts val="0"/>
              </a:spcAft>
              <a:buNone/>
              <a:defRPr>
                <a:solidFill>
                  <a:srgbClr val="90CCFA"/>
                </a:solidFill>
                <a:latin typeface="Spectral Light"/>
                <a:ea typeface="Spectral Light"/>
                <a:cs typeface="Spectral Light"/>
                <a:sym typeface="Spectral Light"/>
              </a:defRPr>
            </a:lvl4pPr>
            <a:lvl5pPr lvl="4" rtl="0">
              <a:spcBef>
                <a:spcPts val="0"/>
              </a:spcBef>
              <a:spcAft>
                <a:spcPts val="0"/>
              </a:spcAft>
              <a:buNone/>
              <a:defRPr>
                <a:solidFill>
                  <a:srgbClr val="90CCFA"/>
                </a:solidFill>
                <a:latin typeface="Spectral Light"/>
                <a:ea typeface="Spectral Light"/>
                <a:cs typeface="Spectral Light"/>
                <a:sym typeface="Spectral Light"/>
              </a:defRPr>
            </a:lvl5pPr>
            <a:lvl6pPr lvl="5" rtl="0">
              <a:spcBef>
                <a:spcPts val="0"/>
              </a:spcBef>
              <a:spcAft>
                <a:spcPts val="0"/>
              </a:spcAft>
              <a:buNone/>
              <a:defRPr>
                <a:solidFill>
                  <a:srgbClr val="90CCFA"/>
                </a:solidFill>
                <a:latin typeface="Spectral Light"/>
                <a:ea typeface="Spectral Light"/>
                <a:cs typeface="Spectral Light"/>
                <a:sym typeface="Spectral Light"/>
              </a:defRPr>
            </a:lvl6pPr>
            <a:lvl7pPr lvl="6" rtl="0">
              <a:spcBef>
                <a:spcPts val="0"/>
              </a:spcBef>
              <a:spcAft>
                <a:spcPts val="0"/>
              </a:spcAft>
              <a:buNone/>
              <a:defRPr>
                <a:solidFill>
                  <a:srgbClr val="90CCFA"/>
                </a:solidFill>
                <a:latin typeface="Spectral Light"/>
                <a:ea typeface="Spectral Light"/>
                <a:cs typeface="Spectral Light"/>
                <a:sym typeface="Spectral Light"/>
              </a:defRPr>
            </a:lvl7pPr>
            <a:lvl8pPr lvl="7" rtl="0">
              <a:spcBef>
                <a:spcPts val="0"/>
              </a:spcBef>
              <a:spcAft>
                <a:spcPts val="0"/>
              </a:spcAft>
              <a:buNone/>
              <a:defRPr>
                <a:solidFill>
                  <a:srgbClr val="90CCFA"/>
                </a:solidFill>
                <a:latin typeface="Spectral Light"/>
                <a:ea typeface="Spectral Light"/>
                <a:cs typeface="Spectral Light"/>
                <a:sym typeface="Spectral Light"/>
              </a:defRPr>
            </a:lvl8pPr>
            <a:lvl9pPr lvl="8" rtl="0">
              <a:spcBef>
                <a:spcPts val="0"/>
              </a:spcBef>
              <a:spcAft>
                <a:spcPts val="0"/>
              </a:spcAft>
              <a:buNone/>
              <a:defRPr>
                <a:solidFill>
                  <a:srgbClr val="90CCFA"/>
                </a:solidFill>
                <a:latin typeface="Spectral Light"/>
                <a:ea typeface="Spectral Light"/>
                <a:cs typeface="Spectral Light"/>
                <a:sym typeface="Spectral Light"/>
              </a:defRPr>
            </a:lvl9pPr>
          </a:lstStyle>
          <a:p/>
        </p:txBody>
      </p:sp>
    </p:spTree>
  </p:cSld>
  <p:clrMapOvr>
    <a:masterClrMapping/>
  </p:clrMapOvr>
  <p:extLst>
    <p:ext uri="{DCECCB84-F9BA-43D5-87BE-67443E8EF086}">
      <p15:sldGuideLst>
        <p15:guide id="1" orient="horz" pos="2692">
          <p15:clr>
            <a:srgbClr val="FA7B17"/>
          </p15:clr>
        </p15:guide>
      </p15:sldGuideLst>
    </p:ext>
  </p:extLs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body slide" type="tx">
  <p:cSld name="TITLE_AND_BODY">
    <p:spTree>
      <p:nvGrpSpPr>
        <p:cNvPr id="36" name="Shape 36"/>
        <p:cNvGrpSpPr/>
        <p:nvPr/>
      </p:nvGrpSpPr>
      <p:grpSpPr>
        <a:xfrm>
          <a:off x="0" y="0"/>
          <a:ext cx="0" cy="0"/>
          <a:chOff x="0" y="0"/>
          <a:chExt cx="0" cy="0"/>
        </a:xfrm>
      </p:grpSpPr>
      <p:sp>
        <p:nvSpPr>
          <p:cNvPr id="37" name="Google Shape;37;p7"/>
          <p:cNvSpPr/>
          <p:nvPr/>
        </p:nvSpPr>
        <p:spPr>
          <a:xfrm>
            <a:off x="0" y="0"/>
            <a:ext cx="7115100" cy="5143500"/>
          </a:xfrm>
          <a:prstGeom prst="parallelogram">
            <a:avLst>
              <a:gd fmla="val 25000" name="adj"/>
            </a:avLst>
          </a:prstGeom>
          <a:solidFill>
            <a:srgbClr val="0043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7"/>
          <p:cNvSpPr txBox="1"/>
          <p:nvPr>
            <p:ph type="title"/>
          </p:nvPr>
        </p:nvSpPr>
        <p:spPr>
          <a:xfrm>
            <a:off x="1285900" y="1173400"/>
            <a:ext cx="4736700" cy="486000"/>
          </a:xfrm>
          <a:prstGeom prst="rect">
            <a:avLst/>
          </a:prstGeom>
        </p:spPr>
        <p:txBody>
          <a:bodyPr anchorCtr="0" anchor="b" bIns="91425" lIns="91425" spcFirstLastPara="1" rIns="91425" wrap="square" tIns="91425">
            <a:noAutofit/>
          </a:bodyPr>
          <a:lstStyle>
            <a:lvl1pPr lvl="0">
              <a:spcBef>
                <a:spcPts val="0"/>
              </a:spcBef>
              <a:spcAft>
                <a:spcPts val="0"/>
              </a:spcAft>
              <a:buClr>
                <a:srgbClr val="FFFFFF"/>
              </a:buClr>
              <a:buSzPts val="3200"/>
              <a:buFont typeface="Montserrat"/>
              <a:buNone/>
              <a:defRPr sz="3200">
                <a:solidFill>
                  <a:srgbClr val="FFFFFF"/>
                </a:solidFill>
                <a:latin typeface="Montserrat"/>
                <a:ea typeface="Montserrat"/>
                <a:cs typeface="Montserrat"/>
                <a:sym typeface="Montserrat"/>
              </a:defRPr>
            </a:lvl1pPr>
            <a:lvl2pPr lvl="1">
              <a:spcBef>
                <a:spcPts val="0"/>
              </a:spcBef>
              <a:spcAft>
                <a:spcPts val="0"/>
              </a:spcAft>
              <a:buClr>
                <a:srgbClr val="FFFFFF"/>
              </a:buClr>
              <a:buSzPts val="3200"/>
              <a:buFont typeface="Montserrat"/>
              <a:buNone/>
              <a:defRPr sz="3200">
                <a:solidFill>
                  <a:srgbClr val="FFFFFF"/>
                </a:solidFill>
                <a:latin typeface="Montserrat"/>
                <a:ea typeface="Montserrat"/>
                <a:cs typeface="Montserrat"/>
                <a:sym typeface="Montserrat"/>
              </a:defRPr>
            </a:lvl2pPr>
            <a:lvl3pPr lvl="2">
              <a:spcBef>
                <a:spcPts val="0"/>
              </a:spcBef>
              <a:spcAft>
                <a:spcPts val="0"/>
              </a:spcAft>
              <a:buClr>
                <a:srgbClr val="FFFFFF"/>
              </a:buClr>
              <a:buSzPts val="3200"/>
              <a:buFont typeface="Montserrat"/>
              <a:buNone/>
              <a:defRPr sz="3200">
                <a:solidFill>
                  <a:srgbClr val="FFFFFF"/>
                </a:solidFill>
                <a:latin typeface="Montserrat"/>
                <a:ea typeface="Montserrat"/>
                <a:cs typeface="Montserrat"/>
                <a:sym typeface="Montserrat"/>
              </a:defRPr>
            </a:lvl3pPr>
            <a:lvl4pPr lvl="3">
              <a:spcBef>
                <a:spcPts val="0"/>
              </a:spcBef>
              <a:spcAft>
                <a:spcPts val="0"/>
              </a:spcAft>
              <a:buClr>
                <a:srgbClr val="FFFFFF"/>
              </a:buClr>
              <a:buSzPts val="3200"/>
              <a:buFont typeface="Montserrat"/>
              <a:buNone/>
              <a:defRPr sz="3200">
                <a:solidFill>
                  <a:srgbClr val="FFFFFF"/>
                </a:solidFill>
                <a:latin typeface="Montserrat"/>
                <a:ea typeface="Montserrat"/>
                <a:cs typeface="Montserrat"/>
                <a:sym typeface="Montserrat"/>
              </a:defRPr>
            </a:lvl4pPr>
            <a:lvl5pPr lvl="4">
              <a:spcBef>
                <a:spcPts val="0"/>
              </a:spcBef>
              <a:spcAft>
                <a:spcPts val="0"/>
              </a:spcAft>
              <a:buClr>
                <a:srgbClr val="FFFFFF"/>
              </a:buClr>
              <a:buSzPts val="3200"/>
              <a:buFont typeface="Montserrat"/>
              <a:buNone/>
              <a:defRPr sz="3200">
                <a:solidFill>
                  <a:srgbClr val="FFFFFF"/>
                </a:solidFill>
                <a:latin typeface="Montserrat"/>
                <a:ea typeface="Montserrat"/>
                <a:cs typeface="Montserrat"/>
                <a:sym typeface="Montserrat"/>
              </a:defRPr>
            </a:lvl5pPr>
            <a:lvl6pPr lvl="5">
              <a:spcBef>
                <a:spcPts val="0"/>
              </a:spcBef>
              <a:spcAft>
                <a:spcPts val="0"/>
              </a:spcAft>
              <a:buClr>
                <a:srgbClr val="FFFFFF"/>
              </a:buClr>
              <a:buSzPts val="3200"/>
              <a:buFont typeface="Montserrat"/>
              <a:buNone/>
              <a:defRPr sz="3200">
                <a:solidFill>
                  <a:srgbClr val="FFFFFF"/>
                </a:solidFill>
                <a:latin typeface="Montserrat"/>
                <a:ea typeface="Montserrat"/>
                <a:cs typeface="Montserrat"/>
                <a:sym typeface="Montserrat"/>
              </a:defRPr>
            </a:lvl6pPr>
            <a:lvl7pPr lvl="6">
              <a:spcBef>
                <a:spcPts val="0"/>
              </a:spcBef>
              <a:spcAft>
                <a:spcPts val="0"/>
              </a:spcAft>
              <a:buClr>
                <a:srgbClr val="FFFFFF"/>
              </a:buClr>
              <a:buSzPts val="3200"/>
              <a:buFont typeface="Montserrat"/>
              <a:buNone/>
              <a:defRPr sz="3200">
                <a:solidFill>
                  <a:srgbClr val="FFFFFF"/>
                </a:solidFill>
                <a:latin typeface="Montserrat"/>
                <a:ea typeface="Montserrat"/>
                <a:cs typeface="Montserrat"/>
                <a:sym typeface="Montserrat"/>
              </a:defRPr>
            </a:lvl7pPr>
            <a:lvl8pPr lvl="7">
              <a:spcBef>
                <a:spcPts val="0"/>
              </a:spcBef>
              <a:spcAft>
                <a:spcPts val="0"/>
              </a:spcAft>
              <a:buClr>
                <a:srgbClr val="FFFFFF"/>
              </a:buClr>
              <a:buSzPts val="3200"/>
              <a:buFont typeface="Montserrat"/>
              <a:buNone/>
              <a:defRPr sz="3200">
                <a:solidFill>
                  <a:srgbClr val="FFFFFF"/>
                </a:solidFill>
                <a:latin typeface="Montserrat"/>
                <a:ea typeface="Montserrat"/>
                <a:cs typeface="Montserrat"/>
                <a:sym typeface="Montserrat"/>
              </a:defRPr>
            </a:lvl8pPr>
            <a:lvl9pPr lvl="8">
              <a:spcBef>
                <a:spcPts val="0"/>
              </a:spcBef>
              <a:spcAft>
                <a:spcPts val="0"/>
              </a:spcAft>
              <a:buClr>
                <a:srgbClr val="FFFFFF"/>
              </a:buClr>
              <a:buSzPts val="3200"/>
              <a:buFont typeface="Montserrat"/>
              <a:buNone/>
              <a:defRPr sz="3200">
                <a:solidFill>
                  <a:srgbClr val="FFFFFF"/>
                </a:solidFill>
                <a:latin typeface="Montserrat"/>
                <a:ea typeface="Montserrat"/>
                <a:cs typeface="Montserrat"/>
                <a:sym typeface="Montserrat"/>
              </a:defRPr>
            </a:lvl9pPr>
          </a:lstStyle>
          <a:p/>
        </p:txBody>
      </p:sp>
      <p:sp>
        <p:nvSpPr>
          <p:cNvPr id="39" name="Google Shape;39;p7"/>
          <p:cNvSpPr txBox="1"/>
          <p:nvPr>
            <p:ph idx="1" type="body"/>
          </p:nvPr>
        </p:nvSpPr>
        <p:spPr>
          <a:xfrm>
            <a:off x="1285875" y="1991650"/>
            <a:ext cx="4289400" cy="2123400"/>
          </a:xfrm>
          <a:prstGeom prst="rect">
            <a:avLst/>
          </a:prstGeom>
        </p:spPr>
        <p:txBody>
          <a:bodyPr anchorCtr="0" anchor="t" bIns="91425" lIns="91425" spcFirstLastPara="1" rIns="91425" wrap="square" tIns="91425">
            <a:noAutofit/>
          </a:bodyPr>
          <a:lstStyle>
            <a:lvl1pPr indent="-317500" lvl="0" marL="457200" rtl="0">
              <a:lnSpc>
                <a:spcPct val="100000"/>
              </a:lnSpc>
              <a:spcBef>
                <a:spcPts val="0"/>
              </a:spcBef>
              <a:spcAft>
                <a:spcPts val="0"/>
              </a:spcAft>
              <a:buClr>
                <a:srgbClr val="FFFFFF"/>
              </a:buClr>
              <a:buSzPts val="1400"/>
              <a:buFont typeface="Spectral Light"/>
              <a:buChar char="⏷"/>
              <a:defRPr sz="1400">
                <a:solidFill>
                  <a:srgbClr val="FFFFFF"/>
                </a:solidFill>
                <a:latin typeface="Spectral Light"/>
                <a:ea typeface="Spectral Light"/>
                <a:cs typeface="Spectral Light"/>
                <a:sym typeface="Spectral Light"/>
              </a:defRPr>
            </a:lvl1pPr>
            <a:lvl2pPr indent="-317500" lvl="1" marL="914400" rtl="0">
              <a:lnSpc>
                <a:spcPct val="100000"/>
              </a:lnSpc>
              <a:spcBef>
                <a:spcPts val="0"/>
              </a:spcBef>
              <a:spcAft>
                <a:spcPts val="0"/>
              </a:spcAft>
              <a:buClr>
                <a:srgbClr val="FFFFFF"/>
              </a:buClr>
              <a:buSzPts val="1400"/>
              <a:buFont typeface="Spectral Light"/>
              <a:buChar char="⏷"/>
              <a:defRPr sz="1400">
                <a:solidFill>
                  <a:srgbClr val="FFFFFF"/>
                </a:solidFill>
                <a:latin typeface="Spectral Light"/>
                <a:ea typeface="Spectral Light"/>
                <a:cs typeface="Spectral Light"/>
                <a:sym typeface="Spectral Light"/>
              </a:defRPr>
            </a:lvl2pPr>
            <a:lvl3pPr indent="-317500" lvl="2" marL="1371600" rtl="0">
              <a:lnSpc>
                <a:spcPct val="100000"/>
              </a:lnSpc>
              <a:spcBef>
                <a:spcPts val="0"/>
              </a:spcBef>
              <a:spcAft>
                <a:spcPts val="0"/>
              </a:spcAft>
              <a:buClr>
                <a:srgbClr val="FFFFFF"/>
              </a:buClr>
              <a:buSzPts val="1400"/>
              <a:buFont typeface="Spectral Light"/>
              <a:buChar char="⏷"/>
              <a:defRPr sz="1400">
                <a:solidFill>
                  <a:srgbClr val="FFFFFF"/>
                </a:solidFill>
                <a:latin typeface="Spectral Light"/>
                <a:ea typeface="Spectral Light"/>
                <a:cs typeface="Spectral Light"/>
                <a:sym typeface="Spectral Light"/>
              </a:defRPr>
            </a:lvl3pPr>
            <a:lvl4pPr indent="-317500" lvl="3" marL="1828800" rtl="0">
              <a:lnSpc>
                <a:spcPct val="100000"/>
              </a:lnSpc>
              <a:spcBef>
                <a:spcPts val="0"/>
              </a:spcBef>
              <a:spcAft>
                <a:spcPts val="0"/>
              </a:spcAft>
              <a:buClr>
                <a:srgbClr val="FFFFFF"/>
              </a:buClr>
              <a:buSzPts val="1400"/>
              <a:buFont typeface="Spectral Light"/>
              <a:buChar char="⏷"/>
              <a:defRPr sz="1400">
                <a:solidFill>
                  <a:srgbClr val="FFFFFF"/>
                </a:solidFill>
                <a:latin typeface="Spectral Light"/>
                <a:ea typeface="Spectral Light"/>
                <a:cs typeface="Spectral Light"/>
                <a:sym typeface="Spectral Light"/>
              </a:defRPr>
            </a:lvl4pPr>
            <a:lvl5pPr indent="-317500" lvl="4" marL="2286000" rtl="0">
              <a:lnSpc>
                <a:spcPct val="100000"/>
              </a:lnSpc>
              <a:spcBef>
                <a:spcPts val="0"/>
              </a:spcBef>
              <a:spcAft>
                <a:spcPts val="0"/>
              </a:spcAft>
              <a:buClr>
                <a:srgbClr val="FFFFFF"/>
              </a:buClr>
              <a:buSzPts val="1400"/>
              <a:buFont typeface="Spectral Light"/>
              <a:buChar char="⏷"/>
              <a:defRPr>
                <a:solidFill>
                  <a:srgbClr val="FFFFFF"/>
                </a:solidFill>
                <a:latin typeface="Spectral Light"/>
                <a:ea typeface="Spectral Light"/>
                <a:cs typeface="Spectral Light"/>
                <a:sym typeface="Spectral Light"/>
              </a:defRPr>
            </a:lvl5pPr>
            <a:lvl6pPr indent="-317500" lvl="5" marL="2743200" rtl="0">
              <a:lnSpc>
                <a:spcPct val="100000"/>
              </a:lnSpc>
              <a:spcBef>
                <a:spcPts val="0"/>
              </a:spcBef>
              <a:spcAft>
                <a:spcPts val="0"/>
              </a:spcAft>
              <a:buClr>
                <a:srgbClr val="FFFFFF"/>
              </a:buClr>
              <a:buSzPts val="1400"/>
              <a:buFont typeface="Spectral Light"/>
              <a:buChar char="⏷"/>
              <a:defRPr>
                <a:solidFill>
                  <a:srgbClr val="FFFFFF"/>
                </a:solidFill>
                <a:latin typeface="Spectral Light"/>
                <a:ea typeface="Spectral Light"/>
                <a:cs typeface="Spectral Light"/>
                <a:sym typeface="Spectral Light"/>
              </a:defRPr>
            </a:lvl6pPr>
            <a:lvl7pPr indent="-317500" lvl="6" marL="3200400" rtl="0">
              <a:lnSpc>
                <a:spcPct val="100000"/>
              </a:lnSpc>
              <a:spcBef>
                <a:spcPts val="0"/>
              </a:spcBef>
              <a:spcAft>
                <a:spcPts val="0"/>
              </a:spcAft>
              <a:buClr>
                <a:srgbClr val="FFFFFF"/>
              </a:buClr>
              <a:buSzPts val="1400"/>
              <a:buFont typeface="Spectral Light"/>
              <a:buChar char="⏷"/>
              <a:defRPr sz="1400">
                <a:solidFill>
                  <a:srgbClr val="FFFFFF"/>
                </a:solidFill>
                <a:latin typeface="Spectral Light"/>
                <a:ea typeface="Spectral Light"/>
                <a:cs typeface="Spectral Light"/>
                <a:sym typeface="Spectral Light"/>
              </a:defRPr>
            </a:lvl7pPr>
            <a:lvl8pPr indent="-317500" lvl="7" marL="3657600" rtl="0">
              <a:lnSpc>
                <a:spcPct val="100000"/>
              </a:lnSpc>
              <a:spcBef>
                <a:spcPts val="0"/>
              </a:spcBef>
              <a:spcAft>
                <a:spcPts val="0"/>
              </a:spcAft>
              <a:buClr>
                <a:srgbClr val="FFFFFF"/>
              </a:buClr>
              <a:buSzPts val="1400"/>
              <a:buFont typeface="Spectral Light"/>
              <a:buChar char="⏷"/>
              <a:defRPr sz="1400">
                <a:solidFill>
                  <a:srgbClr val="FFFFFF"/>
                </a:solidFill>
                <a:latin typeface="Spectral Light"/>
                <a:ea typeface="Spectral Light"/>
                <a:cs typeface="Spectral Light"/>
                <a:sym typeface="Spectral Light"/>
              </a:defRPr>
            </a:lvl8pPr>
            <a:lvl9pPr indent="-317500" lvl="8" marL="4114800" rtl="0">
              <a:lnSpc>
                <a:spcPct val="100000"/>
              </a:lnSpc>
              <a:spcBef>
                <a:spcPts val="0"/>
              </a:spcBef>
              <a:spcAft>
                <a:spcPts val="0"/>
              </a:spcAft>
              <a:buClr>
                <a:srgbClr val="FFFFFF"/>
              </a:buClr>
              <a:buSzPts val="1400"/>
              <a:buFont typeface="Spectral Light"/>
              <a:buChar char="⏷"/>
              <a:defRPr sz="1400">
                <a:solidFill>
                  <a:srgbClr val="FFFFFF"/>
                </a:solidFill>
                <a:latin typeface="Spectral Light"/>
                <a:ea typeface="Spectral Light"/>
                <a:cs typeface="Spectral Light"/>
                <a:sym typeface="Spectral Light"/>
              </a:defRPr>
            </a:lvl9pPr>
          </a:lstStyle>
          <a:p/>
        </p:txBody>
      </p:sp>
      <p:sp>
        <p:nvSpPr>
          <p:cNvPr id="40" name="Google Shape;40;p7"/>
          <p:cNvSpPr txBox="1"/>
          <p:nvPr>
            <p:ph idx="12" type="sldNum"/>
          </p:nvPr>
        </p:nvSpPr>
        <p:spPr>
          <a:xfrm>
            <a:off x="8548658" y="4663217"/>
            <a:ext cx="548700" cy="393600"/>
          </a:xfrm>
          <a:prstGeom prst="rect">
            <a:avLst/>
          </a:prstGeom>
        </p:spPr>
        <p:txBody>
          <a:bodyPr anchorCtr="0" anchor="ctr" bIns="91425" lIns="91425" spcFirstLastPara="1" rIns="91425" wrap="square" tIns="91425">
            <a:noAutofit/>
          </a:bodyPr>
          <a:lstStyle>
            <a:lvl1pPr lvl="0" rtl="0">
              <a:buNone/>
              <a:defRPr sz="1200">
                <a:latin typeface="Arvo"/>
                <a:ea typeface="Arvo"/>
                <a:cs typeface="Arvo"/>
                <a:sym typeface="Arvo"/>
              </a:defRPr>
            </a:lvl1pPr>
            <a:lvl2pPr lvl="1" rtl="0">
              <a:buNone/>
              <a:defRPr sz="1200">
                <a:latin typeface="Arvo"/>
                <a:ea typeface="Arvo"/>
                <a:cs typeface="Arvo"/>
                <a:sym typeface="Arvo"/>
              </a:defRPr>
            </a:lvl2pPr>
            <a:lvl3pPr lvl="2" rtl="0">
              <a:buNone/>
              <a:defRPr sz="1200">
                <a:latin typeface="Arvo"/>
                <a:ea typeface="Arvo"/>
                <a:cs typeface="Arvo"/>
                <a:sym typeface="Arvo"/>
              </a:defRPr>
            </a:lvl3pPr>
            <a:lvl4pPr lvl="3" rtl="0">
              <a:buNone/>
              <a:defRPr sz="1200">
                <a:latin typeface="Arvo"/>
                <a:ea typeface="Arvo"/>
                <a:cs typeface="Arvo"/>
                <a:sym typeface="Arvo"/>
              </a:defRPr>
            </a:lvl4pPr>
            <a:lvl5pPr lvl="4" rtl="0">
              <a:buNone/>
              <a:defRPr sz="1200">
                <a:latin typeface="Arvo"/>
                <a:ea typeface="Arvo"/>
                <a:cs typeface="Arvo"/>
                <a:sym typeface="Arvo"/>
              </a:defRPr>
            </a:lvl5pPr>
            <a:lvl6pPr lvl="5" rtl="0">
              <a:buNone/>
              <a:defRPr sz="1200">
                <a:latin typeface="Arvo"/>
                <a:ea typeface="Arvo"/>
                <a:cs typeface="Arvo"/>
                <a:sym typeface="Arvo"/>
              </a:defRPr>
            </a:lvl6pPr>
            <a:lvl7pPr lvl="6" rtl="0">
              <a:buNone/>
              <a:defRPr sz="1200">
                <a:latin typeface="Arvo"/>
                <a:ea typeface="Arvo"/>
                <a:cs typeface="Arvo"/>
                <a:sym typeface="Arvo"/>
              </a:defRPr>
            </a:lvl7pPr>
            <a:lvl8pPr lvl="7" rtl="0">
              <a:buNone/>
              <a:defRPr sz="1200">
                <a:latin typeface="Arvo"/>
                <a:ea typeface="Arvo"/>
                <a:cs typeface="Arvo"/>
                <a:sym typeface="Arvo"/>
              </a:defRPr>
            </a:lvl8pPr>
            <a:lvl9pPr lvl="8" rtl="0">
              <a:buNone/>
              <a:defRPr sz="1200">
                <a:latin typeface="Arvo"/>
                <a:ea typeface="Arvo"/>
                <a:cs typeface="Arvo"/>
                <a:sym typeface="Arvo"/>
              </a:defRPr>
            </a:lvl9pPr>
          </a:lstStyle>
          <a:p>
            <a:pPr indent="0" lvl="0" marL="0" rtl="0" algn="l">
              <a:spcBef>
                <a:spcPts val="0"/>
              </a:spcBef>
              <a:spcAft>
                <a:spcPts val="0"/>
              </a:spcAft>
              <a:buNone/>
            </a:pPr>
            <a:fld id="{00000000-1234-1234-1234-123412341234}" type="slidenum">
              <a:rPr lang="e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body slide 1">
  <p:cSld name="TITLE_AND_BODY_2">
    <p:bg>
      <p:bgPr>
        <a:solidFill>
          <a:srgbClr val="252525"/>
        </a:solidFill>
      </p:bgPr>
    </p:bg>
    <p:spTree>
      <p:nvGrpSpPr>
        <p:cNvPr id="41" name="Shape 41"/>
        <p:cNvGrpSpPr/>
        <p:nvPr/>
      </p:nvGrpSpPr>
      <p:grpSpPr>
        <a:xfrm>
          <a:off x="0" y="0"/>
          <a:ext cx="0" cy="0"/>
          <a:chOff x="0" y="0"/>
          <a:chExt cx="0" cy="0"/>
        </a:xfrm>
      </p:grpSpPr>
      <p:sp>
        <p:nvSpPr>
          <p:cNvPr id="42" name="Google Shape;42;p8"/>
          <p:cNvSpPr/>
          <p:nvPr/>
        </p:nvSpPr>
        <p:spPr>
          <a:xfrm>
            <a:off x="0" y="0"/>
            <a:ext cx="7115100" cy="5143500"/>
          </a:xfrm>
          <a:prstGeom prst="parallelogram">
            <a:avLst>
              <a:gd fmla="val 25000" name="adj"/>
            </a:avLst>
          </a:prstGeom>
          <a:solidFill>
            <a:srgbClr val="0043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8"/>
          <p:cNvSpPr txBox="1"/>
          <p:nvPr>
            <p:ph type="title"/>
          </p:nvPr>
        </p:nvSpPr>
        <p:spPr>
          <a:xfrm>
            <a:off x="1285900" y="458225"/>
            <a:ext cx="4736700" cy="2691300"/>
          </a:xfrm>
          <a:prstGeom prst="rect">
            <a:avLst/>
          </a:prstGeom>
        </p:spPr>
        <p:txBody>
          <a:bodyPr anchorCtr="0" anchor="b" bIns="91425" lIns="91425" spcFirstLastPara="1" rIns="91425" wrap="square" tIns="91425">
            <a:noAutofit/>
          </a:bodyPr>
          <a:lstStyle>
            <a:lvl1pPr lvl="0" rtl="0">
              <a:spcBef>
                <a:spcPts val="0"/>
              </a:spcBef>
              <a:spcAft>
                <a:spcPts val="0"/>
              </a:spcAft>
              <a:buClr>
                <a:srgbClr val="FFFFFF"/>
              </a:buClr>
              <a:buSzPts val="4200"/>
              <a:buFont typeface="Montserrat"/>
              <a:buNone/>
              <a:defRPr b="1" sz="4200">
                <a:solidFill>
                  <a:srgbClr val="FFFFFF"/>
                </a:solidFill>
                <a:latin typeface="Montserrat"/>
                <a:ea typeface="Montserrat"/>
                <a:cs typeface="Montserrat"/>
                <a:sym typeface="Montserrat"/>
              </a:defRPr>
            </a:lvl1pPr>
            <a:lvl2pPr lvl="1" rtl="0">
              <a:spcBef>
                <a:spcPts val="0"/>
              </a:spcBef>
              <a:spcAft>
                <a:spcPts val="0"/>
              </a:spcAft>
              <a:buClr>
                <a:srgbClr val="FFFFFF"/>
              </a:buClr>
              <a:buSzPts val="3200"/>
              <a:buFont typeface="Montserrat"/>
              <a:buNone/>
              <a:defRPr sz="3200">
                <a:solidFill>
                  <a:srgbClr val="FFFFFF"/>
                </a:solidFill>
                <a:latin typeface="Montserrat"/>
                <a:ea typeface="Montserrat"/>
                <a:cs typeface="Montserrat"/>
                <a:sym typeface="Montserrat"/>
              </a:defRPr>
            </a:lvl2pPr>
            <a:lvl3pPr lvl="2" rtl="0">
              <a:spcBef>
                <a:spcPts val="0"/>
              </a:spcBef>
              <a:spcAft>
                <a:spcPts val="0"/>
              </a:spcAft>
              <a:buClr>
                <a:srgbClr val="FFFFFF"/>
              </a:buClr>
              <a:buSzPts val="3200"/>
              <a:buFont typeface="Montserrat"/>
              <a:buNone/>
              <a:defRPr sz="3200">
                <a:solidFill>
                  <a:srgbClr val="FFFFFF"/>
                </a:solidFill>
                <a:latin typeface="Montserrat"/>
                <a:ea typeface="Montserrat"/>
                <a:cs typeface="Montserrat"/>
                <a:sym typeface="Montserrat"/>
              </a:defRPr>
            </a:lvl3pPr>
            <a:lvl4pPr lvl="3" rtl="0">
              <a:spcBef>
                <a:spcPts val="0"/>
              </a:spcBef>
              <a:spcAft>
                <a:spcPts val="0"/>
              </a:spcAft>
              <a:buClr>
                <a:srgbClr val="FFFFFF"/>
              </a:buClr>
              <a:buSzPts val="3200"/>
              <a:buFont typeface="Montserrat"/>
              <a:buNone/>
              <a:defRPr sz="3200">
                <a:solidFill>
                  <a:srgbClr val="FFFFFF"/>
                </a:solidFill>
                <a:latin typeface="Montserrat"/>
                <a:ea typeface="Montserrat"/>
                <a:cs typeface="Montserrat"/>
                <a:sym typeface="Montserrat"/>
              </a:defRPr>
            </a:lvl4pPr>
            <a:lvl5pPr lvl="4" rtl="0">
              <a:spcBef>
                <a:spcPts val="0"/>
              </a:spcBef>
              <a:spcAft>
                <a:spcPts val="0"/>
              </a:spcAft>
              <a:buClr>
                <a:srgbClr val="FFFFFF"/>
              </a:buClr>
              <a:buSzPts val="3200"/>
              <a:buFont typeface="Montserrat"/>
              <a:buNone/>
              <a:defRPr sz="3200">
                <a:solidFill>
                  <a:srgbClr val="FFFFFF"/>
                </a:solidFill>
                <a:latin typeface="Montserrat"/>
                <a:ea typeface="Montserrat"/>
                <a:cs typeface="Montserrat"/>
                <a:sym typeface="Montserrat"/>
              </a:defRPr>
            </a:lvl5pPr>
            <a:lvl6pPr lvl="5" rtl="0">
              <a:spcBef>
                <a:spcPts val="0"/>
              </a:spcBef>
              <a:spcAft>
                <a:spcPts val="0"/>
              </a:spcAft>
              <a:buClr>
                <a:srgbClr val="FFFFFF"/>
              </a:buClr>
              <a:buSzPts val="3200"/>
              <a:buFont typeface="Montserrat"/>
              <a:buNone/>
              <a:defRPr sz="3200">
                <a:solidFill>
                  <a:srgbClr val="FFFFFF"/>
                </a:solidFill>
                <a:latin typeface="Montserrat"/>
                <a:ea typeface="Montserrat"/>
                <a:cs typeface="Montserrat"/>
                <a:sym typeface="Montserrat"/>
              </a:defRPr>
            </a:lvl6pPr>
            <a:lvl7pPr lvl="6" rtl="0">
              <a:spcBef>
                <a:spcPts val="0"/>
              </a:spcBef>
              <a:spcAft>
                <a:spcPts val="0"/>
              </a:spcAft>
              <a:buClr>
                <a:srgbClr val="FFFFFF"/>
              </a:buClr>
              <a:buSzPts val="3200"/>
              <a:buFont typeface="Montserrat"/>
              <a:buNone/>
              <a:defRPr sz="3200">
                <a:solidFill>
                  <a:srgbClr val="FFFFFF"/>
                </a:solidFill>
                <a:latin typeface="Montserrat"/>
                <a:ea typeface="Montserrat"/>
                <a:cs typeface="Montserrat"/>
                <a:sym typeface="Montserrat"/>
              </a:defRPr>
            </a:lvl7pPr>
            <a:lvl8pPr lvl="7" rtl="0">
              <a:spcBef>
                <a:spcPts val="0"/>
              </a:spcBef>
              <a:spcAft>
                <a:spcPts val="0"/>
              </a:spcAft>
              <a:buClr>
                <a:srgbClr val="FFFFFF"/>
              </a:buClr>
              <a:buSzPts val="3200"/>
              <a:buFont typeface="Montserrat"/>
              <a:buNone/>
              <a:defRPr sz="3200">
                <a:solidFill>
                  <a:srgbClr val="FFFFFF"/>
                </a:solidFill>
                <a:latin typeface="Montserrat"/>
                <a:ea typeface="Montserrat"/>
                <a:cs typeface="Montserrat"/>
                <a:sym typeface="Montserrat"/>
              </a:defRPr>
            </a:lvl8pPr>
            <a:lvl9pPr lvl="8" rtl="0">
              <a:spcBef>
                <a:spcPts val="0"/>
              </a:spcBef>
              <a:spcAft>
                <a:spcPts val="0"/>
              </a:spcAft>
              <a:buClr>
                <a:srgbClr val="FFFFFF"/>
              </a:buClr>
              <a:buSzPts val="3200"/>
              <a:buFont typeface="Montserrat"/>
              <a:buNone/>
              <a:defRPr sz="3200">
                <a:solidFill>
                  <a:srgbClr val="FFFFFF"/>
                </a:solidFill>
                <a:latin typeface="Montserrat"/>
                <a:ea typeface="Montserrat"/>
                <a:cs typeface="Montserrat"/>
                <a:sym typeface="Montserrat"/>
              </a:defRPr>
            </a:lvl9pPr>
          </a:lstStyle>
          <a:p/>
        </p:txBody>
      </p:sp>
      <p:sp>
        <p:nvSpPr>
          <p:cNvPr id="44" name="Google Shape;44;p8"/>
          <p:cNvSpPr txBox="1"/>
          <p:nvPr>
            <p:ph idx="12" type="sldNum"/>
          </p:nvPr>
        </p:nvSpPr>
        <p:spPr>
          <a:xfrm>
            <a:off x="8548658" y="4663217"/>
            <a:ext cx="548700" cy="393600"/>
          </a:xfrm>
          <a:prstGeom prst="rect">
            <a:avLst/>
          </a:prstGeom>
        </p:spPr>
        <p:txBody>
          <a:bodyPr anchorCtr="0" anchor="ctr" bIns="91425" lIns="91425" spcFirstLastPara="1" rIns="91425" wrap="square" tIns="91425">
            <a:noAutofit/>
          </a:bodyPr>
          <a:lstStyle>
            <a:lvl1pPr lvl="0" rtl="0">
              <a:buNone/>
              <a:defRPr sz="1200">
                <a:latin typeface="Arvo"/>
                <a:ea typeface="Arvo"/>
                <a:cs typeface="Arvo"/>
                <a:sym typeface="Arvo"/>
              </a:defRPr>
            </a:lvl1pPr>
            <a:lvl2pPr lvl="1" rtl="0">
              <a:buNone/>
              <a:defRPr sz="1200">
                <a:latin typeface="Arvo"/>
                <a:ea typeface="Arvo"/>
                <a:cs typeface="Arvo"/>
                <a:sym typeface="Arvo"/>
              </a:defRPr>
            </a:lvl2pPr>
            <a:lvl3pPr lvl="2" rtl="0">
              <a:buNone/>
              <a:defRPr sz="1200">
                <a:latin typeface="Arvo"/>
                <a:ea typeface="Arvo"/>
                <a:cs typeface="Arvo"/>
                <a:sym typeface="Arvo"/>
              </a:defRPr>
            </a:lvl3pPr>
            <a:lvl4pPr lvl="3" rtl="0">
              <a:buNone/>
              <a:defRPr sz="1200">
                <a:latin typeface="Arvo"/>
                <a:ea typeface="Arvo"/>
                <a:cs typeface="Arvo"/>
                <a:sym typeface="Arvo"/>
              </a:defRPr>
            </a:lvl4pPr>
            <a:lvl5pPr lvl="4" rtl="0">
              <a:buNone/>
              <a:defRPr sz="1200">
                <a:latin typeface="Arvo"/>
                <a:ea typeface="Arvo"/>
                <a:cs typeface="Arvo"/>
                <a:sym typeface="Arvo"/>
              </a:defRPr>
            </a:lvl5pPr>
            <a:lvl6pPr lvl="5" rtl="0">
              <a:buNone/>
              <a:defRPr sz="1200">
                <a:latin typeface="Arvo"/>
                <a:ea typeface="Arvo"/>
                <a:cs typeface="Arvo"/>
                <a:sym typeface="Arvo"/>
              </a:defRPr>
            </a:lvl6pPr>
            <a:lvl7pPr lvl="6" rtl="0">
              <a:buNone/>
              <a:defRPr sz="1200">
                <a:latin typeface="Arvo"/>
                <a:ea typeface="Arvo"/>
                <a:cs typeface="Arvo"/>
                <a:sym typeface="Arvo"/>
              </a:defRPr>
            </a:lvl7pPr>
            <a:lvl8pPr lvl="7" rtl="0">
              <a:buNone/>
              <a:defRPr sz="1200">
                <a:latin typeface="Arvo"/>
                <a:ea typeface="Arvo"/>
                <a:cs typeface="Arvo"/>
                <a:sym typeface="Arvo"/>
              </a:defRPr>
            </a:lvl8pPr>
            <a:lvl9pPr lvl="8" rtl="0">
              <a:buNone/>
              <a:defRPr sz="1200">
                <a:latin typeface="Arvo"/>
                <a:ea typeface="Arvo"/>
                <a:cs typeface="Arvo"/>
                <a:sym typeface="Arvo"/>
              </a:defRPr>
            </a:lvl9pPr>
          </a:lstStyle>
          <a:p>
            <a:pPr indent="0" lvl="0" marL="0" rtl="0" algn="l">
              <a:spcBef>
                <a:spcPts val="0"/>
              </a:spcBef>
              <a:spcAft>
                <a:spcPts val="0"/>
              </a:spcAft>
              <a:buNone/>
            </a:pPr>
            <a:fld id="{00000000-1234-1234-1234-123412341234}" type="slidenum">
              <a:rPr lang="es"/>
              <a:t>‹#›</a:t>
            </a:fld>
            <a:endParaRPr/>
          </a:p>
        </p:txBody>
      </p:sp>
      <p:sp>
        <p:nvSpPr>
          <p:cNvPr id="45" name="Google Shape;45;p8"/>
          <p:cNvSpPr txBox="1"/>
          <p:nvPr>
            <p:ph idx="1" type="subTitle"/>
          </p:nvPr>
        </p:nvSpPr>
        <p:spPr>
          <a:xfrm>
            <a:off x="1285900" y="2963125"/>
            <a:ext cx="3961500" cy="10665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400">
                <a:solidFill>
                  <a:srgbClr val="90CCFA"/>
                </a:solidFill>
                <a:latin typeface="Spectral Light"/>
                <a:ea typeface="Spectral Light"/>
                <a:cs typeface="Spectral Light"/>
                <a:sym typeface="Spectral Light"/>
              </a:defRPr>
            </a:lvl1pPr>
            <a:lvl2pPr lvl="1" rtl="0">
              <a:spcBef>
                <a:spcPts val="0"/>
              </a:spcBef>
              <a:spcAft>
                <a:spcPts val="0"/>
              </a:spcAft>
              <a:buNone/>
              <a:defRPr>
                <a:solidFill>
                  <a:srgbClr val="90CCFA"/>
                </a:solidFill>
                <a:latin typeface="Spectral Light"/>
                <a:ea typeface="Spectral Light"/>
                <a:cs typeface="Spectral Light"/>
                <a:sym typeface="Spectral Light"/>
              </a:defRPr>
            </a:lvl2pPr>
            <a:lvl3pPr lvl="2" rtl="0">
              <a:spcBef>
                <a:spcPts val="0"/>
              </a:spcBef>
              <a:spcAft>
                <a:spcPts val="0"/>
              </a:spcAft>
              <a:buNone/>
              <a:defRPr>
                <a:solidFill>
                  <a:srgbClr val="90CCFA"/>
                </a:solidFill>
                <a:latin typeface="Spectral Light"/>
                <a:ea typeface="Spectral Light"/>
                <a:cs typeface="Spectral Light"/>
                <a:sym typeface="Spectral Light"/>
              </a:defRPr>
            </a:lvl3pPr>
            <a:lvl4pPr lvl="3" rtl="0">
              <a:spcBef>
                <a:spcPts val="0"/>
              </a:spcBef>
              <a:spcAft>
                <a:spcPts val="0"/>
              </a:spcAft>
              <a:buNone/>
              <a:defRPr>
                <a:solidFill>
                  <a:srgbClr val="90CCFA"/>
                </a:solidFill>
                <a:latin typeface="Spectral Light"/>
                <a:ea typeface="Spectral Light"/>
                <a:cs typeface="Spectral Light"/>
                <a:sym typeface="Spectral Light"/>
              </a:defRPr>
            </a:lvl4pPr>
            <a:lvl5pPr lvl="4" rtl="0">
              <a:spcBef>
                <a:spcPts val="0"/>
              </a:spcBef>
              <a:spcAft>
                <a:spcPts val="0"/>
              </a:spcAft>
              <a:buNone/>
              <a:defRPr>
                <a:solidFill>
                  <a:srgbClr val="90CCFA"/>
                </a:solidFill>
                <a:latin typeface="Spectral Light"/>
                <a:ea typeface="Spectral Light"/>
                <a:cs typeface="Spectral Light"/>
                <a:sym typeface="Spectral Light"/>
              </a:defRPr>
            </a:lvl5pPr>
            <a:lvl6pPr lvl="5" rtl="0">
              <a:spcBef>
                <a:spcPts val="0"/>
              </a:spcBef>
              <a:spcAft>
                <a:spcPts val="0"/>
              </a:spcAft>
              <a:buNone/>
              <a:defRPr>
                <a:solidFill>
                  <a:srgbClr val="90CCFA"/>
                </a:solidFill>
                <a:latin typeface="Spectral Light"/>
                <a:ea typeface="Spectral Light"/>
                <a:cs typeface="Spectral Light"/>
                <a:sym typeface="Spectral Light"/>
              </a:defRPr>
            </a:lvl6pPr>
            <a:lvl7pPr lvl="6" rtl="0">
              <a:spcBef>
                <a:spcPts val="0"/>
              </a:spcBef>
              <a:spcAft>
                <a:spcPts val="0"/>
              </a:spcAft>
              <a:buNone/>
              <a:defRPr>
                <a:solidFill>
                  <a:srgbClr val="90CCFA"/>
                </a:solidFill>
                <a:latin typeface="Spectral Light"/>
                <a:ea typeface="Spectral Light"/>
                <a:cs typeface="Spectral Light"/>
                <a:sym typeface="Spectral Light"/>
              </a:defRPr>
            </a:lvl7pPr>
            <a:lvl8pPr lvl="7" rtl="0">
              <a:spcBef>
                <a:spcPts val="0"/>
              </a:spcBef>
              <a:spcAft>
                <a:spcPts val="0"/>
              </a:spcAft>
              <a:buNone/>
              <a:defRPr>
                <a:solidFill>
                  <a:srgbClr val="90CCFA"/>
                </a:solidFill>
                <a:latin typeface="Spectral Light"/>
                <a:ea typeface="Spectral Light"/>
                <a:cs typeface="Spectral Light"/>
                <a:sym typeface="Spectral Light"/>
              </a:defRPr>
            </a:lvl8pPr>
            <a:lvl9pPr lvl="8" rtl="0">
              <a:spcBef>
                <a:spcPts val="0"/>
              </a:spcBef>
              <a:spcAft>
                <a:spcPts val="0"/>
              </a:spcAft>
              <a:buNone/>
              <a:defRPr>
                <a:solidFill>
                  <a:srgbClr val="90CCFA"/>
                </a:solidFill>
                <a:latin typeface="Spectral Light"/>
                <a:ea typeface="Spectral Light"/>
                <a:cs typeface="Spectral Light"/>
                <a:sym typeface="Spectral Light"/>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body slide 1 1">
  <p:cSld name="TITLE_AND_BODY_2_1">
    <p:bg>
      <p:bgPr>
        <a:solidFill>
          <a:srgbClr val="252525"/>
        </a:solidFill>
      </p:bgPr>
    </p:bg>
    <p:spTree>
      <p:nvGrpSpPr>
        <p:cNvPr id="46" name="Shape 46"/>
        <p:cNvGrpSpPr/>
        <p:nvPr/>
      </p:nvGrpSpPr>
      <p:grpSpPr>
        <a:xfrm>
          <a:off x="0" y="0"/>
          <a:ext cx="0" cy="0"/>
          <a:chOff x="0" y="0"/>
          <a:chExt cx="0" cy="0"/>
        </a:xfrm>
      </p:grpSpPr>
      <p:sp>
        <p:nvSpPr>
          <p:cNvPr id="47" name="Google Shape;47;p9"/>
          <p:cNvSpPr/>
          <p:nvPr/>
        </p:nvSpPr>
        <p:spPr>
          <a:xfrm>
            <a:off x="0" y="0"/>
            <a:ext cx="7115100" cy="5143500"/>
          </a:xfrm>
          <a:prstGeom prst="parallelogram">
            <a:avLst>
              <a:gd fmla="val 25000" name="adj"/>
            </a:avLst>
          </a:prstGeom>
          <a:solidFill>
            <a:srgbClr val="0043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9"/>
          <p:cNvSpPr txBox="1"/>
          <p:nvPr>
            <p:ph type="title"/>
          </p:nvPr>
        </p:nvSpPr>
        <p:spPr>
          <a:xfrm>
            <a:off x="3485550" y="458225"/>
            <a:ext cx="3245100" cy="2691300"/>
          </a:xfrm>
          <a:prstGeom prst="rect">
            <a:avLst/>
          </a:prstGeom>
        </p:spPr>
        <p:txBody>
          <a:bodyPr anchorCtr="0" anchor="b" bIns="91425" lIns="91425" spcFirstLastPara="1" rIns="91425" wrap="square" tIns="91425">
            <a:noAutofit/>
          </a:bodyPr>
          <a:lstStyle>
            <a:lvl1pPr lvl="0" rtl="0">
              <a:spcBef>
                <a:spcPts val="0"/>
              </a:spcBef>
              <a:spcAft>
                <a:spcPts val="0"/>
              </a:spcAft>
              <a:buClr>
                <a:srgbClr val="FFFFFF"/>
              </a:buClr>
              <a:buSzPts val="3600"/>
              <a:buFont typeface="Montserrat"/>
              <a:buNone/>
              <a:defRPr b="1" sz="3600">
                <a:solidFill>
                  <a:srgbClr val="FFFFFF"/>
                </a:solidFill>
                <a:latin typeface="Montserrat"/>
                <a:ea typeface="Montserrat"/>
                <a:cs typeface="Montserrat"/>
                <a:sym typeface="Montserrat"/>
              </a:defRPr>
            </a:lvl1pPr>
            <a:lvl2pPr lvl="1" rtl="0">
              <a:spcBef>
                <a:spcPts val="0"/>
              </a:spcBef>
              <a:spcAft>
                <a:spcPts val="0"/>
              </a:spcAft>
              <a:buClr>
                <a:srgbClr val="FFFFFF"/>
              </a:buClr>
              <a:buSzPts val="3200"/>
              <a:buFont typeface="Montserrat"/>
              <a:buNone/>
              <a:defRPr sz="3200">
                <a:solidFill>
                  <a:srgbClr val="FFFFFF"/>
                </a:solidFill>
                <a:latin typeface="Montserrat"/>
                <a:ea typeface="Montserrat"/>
                <a:cs typeface="Montserrat"/>
                <a:sym typeface="Montserrat"/>
              </a:defRPr>
            </a:lvl2pPr>
            <a:lvl3pPr lvl="2" rtl="0">
              <a:spcBef>
                <a:spcPts val="0"/>
              </a:spcBef>
              <a:spcAft>
                <a:spcPts val="0"/>
              </a:spcAft>
              <a:buClr>
                <a:srgbClr val="FFFFFF"/>
              </a:buClr>
              <a:buSzPts val="3200"/>
              <a:buFont typeface="Montserrat"/>
              <a:buNone/>
              <a:defRPr sz="3200">
                <a:solidFill>
                  <a:srgbClr val="FFFFFF"/>
                </a:solidFill>
                <a:latin typeface="Montserrat"/>
                <a:ea typeface="Montserrat"/>
                <a:cs typeface="Montserrat"/>
                <a:sym typeface="Montserrat"/>
              </a:defRPr>
            </a:lvl3pPr>
            <a:lvl4pPr lvl="3" rtl="0">
              <a:spcBef>
                <a:spcPts val="0"/>
              </a:spcBef>
              <a:spcAft>
                <a:spcPts val="0"/>
              </a:spcAft>
              <a:buClr>
                <a:srgbClr val="FFFFFF"/>
              </a:buClr>
              <a:buSzPts val="3200"/>
              <a:buFont typeface="Montserrat"/>
              <a:buNone/>
              <a:defRPr sz="3200">
                <a:solidFill>
                  <a:srgbClr val="FFFFFF"/>
                </a:solidFill>
                <a:latin typeface="Montserrat"/>
                <a:ea typeface="Montserrat"/>
                <a:cs typeface="Montserrat"/>
                <a:sym typeface="Montserrat"/>
              </a:defRPr>
            </a:lvl4pPr>
            <a:lvl5pPr lvl="4" rtl="0">
              <a:spcBef>
                <a:spcPts val="0"/>
              </a:spcBef>
              <a:spcAft>
                <a:spcPts val="0"/>
              </a:spcAft>
              <a:buClr>
                <a:srgbClr val="FFFFFF"/>
              </a:buClr>
              <a:buSzPts val="3200"/>
              <a:buFont typeface="Montserrat"/>
              <a:buNone/>
              <a:defRPr sz="3200">
                <a:solidFill>
                  <a:srgbClr val="FFFFFF"/>
                </a:solidFill>
                <a:latin typeface="Montserrat"/>
                <a:ea typeface="Montserrat"/>
                <a:cs typeface="Montserrat"/>
                <a:sym typeface="Montserrat"/>
              </a:defRPr>
            </a:lvl5pPr>
            <a:lvl6pPr lvl="5" rtl="0">
              <a:spcBef>
                <a:spcPts val="0"/>
              </a:spcBef>
              <a:spcAft>
                <a:spcPts val="0"/>
              </a:spcAft>
              <a:buClr>
                <a:srgbClr val="FFFFFF"/>
              </a:buClr>
              <a:buSzPts val="3200"/>
              <a:buFont typeface="Montserrat"/>
              <a:buNone/>
              <a:defRPr sz="3200">
                <a:solidFill>
                  <a:srgbClr val="FFFFFF"/>
                </a:solidFill>
                <a:latin typeface="Montserrat"/>
                <a:ea typeface="Montserrat"/>
                <a:cs typeface="Montserrat"/>
                <a:sym typeface="Montserrat"/>
              </a:defRPr>
            </a:lvl6pPr>
            <a:lvl7pPr lvl="6" rtl="0">
              <a:spcBef>
                <a:spcPts val="0"/>
              </a:spcBef>
              <a:spcAft>
                <a:spcPts val="0"/>
              </a:spcAft>
              <a:buClr>
                <a:srgbClr val="FFFFFF"/>
              </a:buClr>
              <a:buSzPts val="3200"/>
              <a:buFont typeface="Montserrat"/>
              <a:buNone/>
              <a:defRPr sz="3200">
                <a:solidFill>
                  <a:srgbClr val="FFFFFF"/>
                </a:solidFill>
                <a:latin typeface="Montserrat"/>
                <a:ea typeface="Montserrat"/>
                <a:cs typeface="Montserrat"/>
                <a:sym typeface="Montserrat"/>
              </a:defRPr>
            </a:lvl7pPr>
            <a:lvl8pPr lvl="7" rtl="0">
              <a:spcBef>
                <a:spcPts val="0"/>
              </a:spcBef>
              <a:spcAft>
                <a:spcPts val="0"/>
              </a:spcAft>
              <a:buClr>
                <a:srgbClr val="FFFFFF"/>
              </a:buClr>
              <a:buSzPts val="3200"/>
              <a:buFont typeface="Montserrat"/>
              <a:buNone/>
              <a:defRPr sz="3200">
                <a:solidFill>
                  <a:srgbClr val="FFFFFF"/>
                </a:solidFill>
                <a:latin typeface="Montserrat"/>
                <a:ea typeface="Montserrat"/>
                <a:cs typeface="Montserrat"/>
                <a:sym typeface="Montserrat"/>
              </a:defRPr>
            </a:lvl8pPr>
            <a:lvl9pPr lvl="8" rtl="0">
              <a:spcBef>
                <a:spcPts val="0"/>
              </a:spcBef>
              <a:spcAft>
                <a:spcPts val="0"/>
              </a:spcAft>
              <a:buClr>
                <a:srgbClr val="FFFFFF"/>
              </a:buClr>
              <a:buSzPts val="3200"/>
              <a:buFont typeface="Montserrat"/>
              <a:buNone/>
              <a:defRPr sz="3200">
                <a:solidFill>
                  <a:srgbClr val="FFFFFF"/>
                </a:solidFill>
                <a:latin typeface="Montserrat"/>
                <a:ea typeface="Montserrat"/>
                <a:cs typeface="Montserrat"/>
                <a:sym typeface="Montserrat"/>
              </a:defRPr>
            </a:lvl9pPr>
          </a:lstStyle>
          <a:p/>
        </p:txBody>
      </p:sp>
      <p:sp>
        <p:nvSpPr>
          <p:cNvPr id="49" name="Google Shape;49;p9"/>
          <p:cNvSpPr txBox="1"/>
          <p:nvPr>
            <p:ph idx="12" type="sldNum"/>
          </p:nvPr>
        </p:nvSpPr>
        <p:spPr>
          <a:xfrm>
            <a:off x="8548658" y="4663217"/>
            <a:ext cx="548700" cy="393600"/>
          </a:xfrm>
          <a:prstGeom prst="rect">
            <a:avLst/>
          </a:prstGeom>
        </p:spPr>
        <p:txBody>
          <a:bodyPr anchorCtr="0" anchor="ctr" bIns="91425" lIns="91425" spcFirstLastPara="1" rIns="91425" wrap="square" tIns="91425">
            <a:noAutofit/>
          </a:bodyPr>
          <a:lstStyle>
            <a:lvl1pPr lvl="0" rtl="0">
              <a:buNone/>
              <a:defRPr sz="1200">
                <a:latin typeface="Arvo"/>
                <a:ea typeface="Arvo"/>
                <a:cs typeface="Arvo"/>
                <a:sym typeface="Arvo"/>
              </a:defRPr>
            </a:lvl1pPr>
            <a:lvl2pPr lvl="1" rtl="0">
              <a:buNone/>
              <a:defRPr sz="1200">
                <a:latin typeface="Arvo"/>
                <a:ea typeface="Arvo"/>
                <a:cs typeface="Arvo"/>
                <a:sym typeface="Arvo"/>
              </a:defRPr>
            </a:lvl2pPr>
            <a:lvl3pPr lvl="2" rtl="0">
              <a:buNone/>
              <a:defRPr sz="1200">
                <a:latin typeface="Arvo"/>
                <a:ea typeface="Arvo"/>
                <a:cs typeface="Arvo"/>
                <a:sym typeface="Arvo"/>
              </a:defRPr>
            </a:lvl3pPr>
            <a:lvl4pPr lvl="3" rtl="0">
              <a:buNone/>
              <a:defRPr sz="1200">
                <a:latin typeface="Arvo"/>
                <a:ea typeface="Arvo"/>
                <a:cs typeface="Arvo"/>
                <a:sym typeface="Arvo"/>
              </a:defRPr>
            </a:lvl4pPr>
            <a:lvl5pPr lvl="4" rtl="0">
              <a:buNone/>
              <a:defRPr sz="1200">
                <a:latin typeface="Arvo"/>
                <a:ea typeface="Arvo"/>
                <a:cs typeface="Arvo"/>
                <a:sym typeface="Arvo"/>
              </a:defRPr>
            </a:lvl5pPr>
            <a:lvl6pPr lvl="5" rtl="0">
              <a:buNone/>
              <a:defRPr sz="1200">
                <a:latin typeface="Arvo"/>
                <a:ea typeface="Arvo"/>
                <a:cs typeface="Arvo"/>
                <a:sym typeface="Arvo"/>
              </a:defRPr>
            </a:lvl6pPr>
            <a:lvl7pPr lvl="6" rtl="0">
              <a:buNone/>
              <a:defRPr sz="1200">
                <a:latin typeface="Arvo"/>
                <a:ea typeface="Arvo"/>
                <a:cs typeface="Arvo"/>
                <a:sym typeface="Arvo"/>
              </a:defRPr>
            </a:lvl7pPr>
            <a:lvl8pPr lvl="7" rtl="0">
              <a:buNone/>
              <a:defRPr sz="1200">
                <a:latin typeface="Arvo"/>
                <a:ea typeface="Arvo"/>
                <a:cs typeface="Arvo"/>
                <a:sym typeface="Arvo"/>
              </a:defRPr>
            </a:lvl8pPr>
            <a:lvl9pPr lvl="8" rtl="0">
              <a:buNone/>
              <a:defRPr sz="1200">
                <a:latin typeface="Arvo"/>
                <a:ea typeface="Arvo"/>
                <a:cs typeface="Arvo"/>
                <a:sym typeface="Arvo"/>
              </a:defRPr>
            </a:lvl9pPr>
          </a:lstStyle>
          <a:p>
            <a:pPr indent="0" lvl="0" marL="0" rtl="0" algn="l">
              <a:spcBef>
                <a:spcPts val="0"/>
              </a:spcBef>
              <a:spcAft>
                <a:spcPts val="0"/>
              </a:spcAft>
              <a:buNone/>
            </a:pPr>
            <a:fld id="{00000000-1234-1234-1234-123412341234}" type="slidenum">
              <a:rPr lang="es"/>
              <a:t>‹#›</a:t>
            </a:fld>
            <a:endParaRPr/>
          </a:p>
        </p:txBody>
      </p:sp>
      <p:sp>
        <p:nvSpPr>
          <p:cNvPr id="50" name="Google Shape;50;p9"/>
          <p:cNvSpPr txBox="1"/>
          <p:nvPr>
            <p:ph idx="1" type="subTitle"/>
          </p:nvPr>
        </p:nvSpPr>
        <p:spPr>
          <a:xfrm>
            <a:off x="3485550" y="3039325"/>
            <a:ext cx="2237400" cy="10665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400">
                <a:solidFill>
                  <a:srgbClr val="FFFFFF"/>
                </a:solidFill>
                <a:latin typeface="Spectral Light"/>
                <a:ea typeface="Spectral Light"/>
                <a:cs typeface="Spectral Light"/>
                <a:sym typeface="Spectral Light"/>
              </a:defRPr>
            </a:lvl1pPr>
            <a:lvl2pPr lvl="1" rtl="0">
              <a:spcBef>
                <a:spcPts val="0"/>
              </a:spcBef>
              <a:spcAft>
                <a:spcPts val="0"/>
              </a:spcAft>
              <a:buNone/>
              <a:defRPr>
                <a:solidFill>
                  <a:srgbClr val="90CCFA"/>
                </a:solidFill>
                <a:latin typeface="Spectral Light"/>
                <a:ea typeface="Spectral Light"/>
                <a:cs typeface="Spectral Light"/>
                <a:sym typeface="Spectral Light"/>
              </a:defRPr>
            </a:lvl2pPr>
            <a:lvl3pPr lvl="2" rtl="0">
              <a:spcBef>
                <a:spcPts val="0"/>
              </a:spcBef>
              <a:spcAft>
                <a:spcPts val="0"/>
              </a:spcAft>
              <a:buNone/>
              <a:defRPr>
                <a:solidFill>
                  <a:srgbClr val="90CCFA"/>
                </a:solidFill>
                <a:latin typeface="Spectral Light"/>
                <a:ea typeface="Spectral Light"/>
                <a:cs typeface="Spectral Light"/>
                <a:sym typeface="Spectral Light"/>
              </a:defRPr>
            </a:lvl3pPr>
            <a:lvl4pPr lvl="3" rtl="0">
              <a:spcBef>
                <a:spcPts val="0"/>
              </a:spcBef>
              <a:spcAft>
                <a:spcPts val="0"/>
              </a:spcAft>
              <a:buNone/>
              <a:defRPr>
                <a:solidFill>
                  <a:srgbClr val="90CCFA"/>
                </a:solidFill>
                <a:latin typeface="Spectral Light"/>
                <a:ea typeface="Spectral Light"/>
                <a:cs typeface="Spectral Light"/>
                <a:sym typeface="Spectral Light"/>
              </a:defRPr>
            </a:lvl4pPr>
            <a:lvl5pPr lvl="4" rtl="0">
              <a:spcBef>
                <a:spcPts val="0"/>
              </a:spcBef>
              <a:spcAft>
                <a:spcPts val="0"/>
              </a:spcAft>
              <a:buNone/>
              <a:defRPr>
                <a:solidFill>
                  <a:srgbClr val="90CCFA"/>
                </a:solidFill>
                <a:latin typeface="Spectral Light"/>
                <a:ea typeface="Spectral Light"/>
                <a:cs typeface="Spectral Light"/>
                <a:sym typeface="Spectral Light"/>
              </a:defRPr>
            </a:lvl5pPr>
            <a:lvl6pPr lvl="5" rtl="0">
              <a:spcBef>
                <a:spcPts val="0"/>
              </a:spcBef>
              <a:spcAft>
                <a:spcPts val="0"/>
              </a:spcAft>
              <a:buNone/>
              <a:defRPr>
                <a:solidFill>
                  <a:srgbClr val="90CCFA"/>
                </a:solidFill>
                <a:latin typeface="Spectral Light"/>
                <a:ea typeface="Spectral Light"/>
                <a:cs typeface="Spectral Light"/>
                <a:sym typeface="Spectral Light"/>
              </a:defRPr>
            </a:lvl6pPr>
            <a:lvl7pPr lvl="6" rtl="0">
              <a:spcBef>
                <a:spcPts val="0"/>
              </a:spcBef>
              <a:spcAft>
                <a:spcPts val="0"/>
              </a:spcAft>
              <a:buNone/>
              <a:defRPr>
                <a:solidFill>
                  <a:srgbClr val="90CCFA"/>
                </a:solidFill>
                <a:latin typeface="Spectral Light"/>
                <a:ea typeface="Spectral Light"/>
                <a:cs typeface="Spectral Light"/>
                <a:sym typeface="Spectral Light"/>
              </a:defRPr>
            </a:lvl7pPr>
            <a:lvl8pPr lvl="7" rtl="0">
              <a:spcBef>
                <a:spcPts val="0"/>
              </a:spcBef>
              <a:spcAft>
                <a:spcPts val="0"/>
              </a:spcAft>
              <a:buNone/>
              <a:defRPr>
                <a:solidFill>
                  <a:srgbClr val="90CCFA"/>
                </a:solidFill>
                <a:latin typeface="Spectral Light"/>
                <a:ea typeface="Spectral Light"/>
                <a:cs typeface="Spectral Light"/>
                <a:sym typeface="Spectral Light"/>
              </a:defRPr>
            </a:lvl8pPr>
            <a:lvl9pPr lvl="8" rtl="0">
              <a:spcBef>
                <a:spcPts val="0"/>
              </a:spcBef>
              <a:spcAft>
                <a:spcPts val="0"/>
              </a:spcAft>
              <a:buNone/>
              <a:defRPr>
                <a:solidFill>
                  <a:srgbClr val="90CCFA"/>
                </a:solidFill>
                <a:latin typeface="Spectral Light"/>
                <a:ea typeface="Spectral Light"/>
                <a:cs typeface="Spectral Light"/>
                <a:sym typeface="Spectral Light"/>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amp; Image slide">
  <p:cSld name="TITLE_AND_BODY_1">
    <p:bg>
      <p:bgPr>
        <a:solidFill>
          <a:srgbClr val="252525"/>
        </a:solidFill>
      </p:bgPr>
    </p:bg>
    <p:spTree>
      <p:nvGrpSpPr>
        <p:cNvPr id="51" name="Shape 51"/>
        <p:cNvGrpSpPr/>
        <p:nvPr/>
      </p:nvGrpSpPr>
      <p:grpSpPr>
        <a:xfrm>
          <a:off x="0" y="0"/>
          <a:ext cx="0" cy="0"/>
          <a:chOff x="0" y="0"/>
          <a:chExt cx="0" cy="0"/>
        </a:xfrm>
      </p:grpSpPr>
      <p:sp>
        <p:nvSpPr>
          <p:cNvPr id="52" name="Google Shape;52;p10"/>
          <p:cNvSpPr txBox="1"/>
          <p:nvPr>
            <p:ph type="title"/>
          </p:nvPr>
        </p:nvSpPr>
        <p:spPr>
          <a:xfrm>
            <a:off x="3515048" y="3403220"/>
            <a:ext cx="5413200" cy="1023300"/>
          </a:xfrm>
          <a:prstGeom prst="rect">
            <a:avLst/>
          </a:prstGeom>
        </p:spPr>
        <p:txBody>
          <a:bodyPr anchorCtr="0" anchor="b" bIns="91425" lIns="91425" spcFirstLastPara="1" rIns="91425" wrap="square" tIns="91425">
            <a:noAutofit/>
          </a:bodyPr>
          <a:lstStyle>
            <a:lvl1pPr lvl="0" rtl="0" algn="r">
              <a:spcBef>
                <a:spcPts val="0"/>
              </a:spcBef>
              <a:spcAft>
                <a:spcPts val="0"/>
              </a:spcAft>
              <a:buClr>
                <a:schemeClr val="lt1"/>
              </a:buClr>
              <a:buSzPts val="5300"/>
              <a:buNone/>
              <a:defRPr sz="5300">
                <a:solidFill>
                  <a:schemeClr val="lt1"/>
                </a:solidFill>
              </a:defRPr>
            </a:lvl1pPr>
            <a:lvl2pPr lvl="1" rtl="0" algn="r">
              <a:spcBef>
                <a:spcPts val="0"/>
              </a:spcBef>
              <a:spcAft>
                <a:spcPts val="0"/>
              </a:spcAft>
              <a:buClr>
                <a:schemeClr val="lt1"/>
              </a:buClr>
              <a:buSzPts val="6000"/>
              <a:buFont typeface="Proxima Nova Extrabold"/>
              <a:buNone/>
              <a:defRPr sz="6000">
                <a:solidFill>
                  <a:schemeClr val="lt1"/>
                </a:solidFill>
                <a:latin typeface="Proxima Nova Extrabold"/>
                <a:ea typeface="Proxima Nova Extrabold"/>
                <a:cs typeface="Proxima Nova Extrabold"/>
                <a:sym typeface="Proxima Nova Extrabold"/>
              </a:defRPr>
            </a:lvl2pPr>
            <a:lvl3pPr lvl="2" rtl="0" algn="r">
              <a:spcBef>
                <a:spcPts val="0"/>
              </a:spcBef>
              <a:spcAft>
                <a:spcPts val="0"/>
              </a:spcAft>
              <a:buClr>
                <a:schemeClr val="lt1"/>
              </a:buClr>
              <a:buSzPts val="6000"/>
              <a:buFont typeface="Proxima Nova Extrabold"/>
              <a:buNone/>
              <a:defRPr sz="6000">
                <a:solidFill>
                  <a:schemeClr val="lt1"/>
                </a:solidFill>
                <a:latin typeface="Proxima Nova Extrabold"/>
                <a:ea typeface="Proxima Nova Extrabold"/>
                <a:cs typeface="Proxima Nova Extrabold"/>
                <a:sym typeface="Proxima Nova Extrabold"/>
              </a:defRPr>
            </a:lvl3pPr>
            <a:lvl4pPr lvl="3" rtl="0" algn="r">
              <a:spcBef>
                <a:spcPts val="0"/>
              </a:spcBef>
              <a:spcAft>
                <a:spcPts val="0"/>
              </a:spcAft>
              <a:buClr>
                <a:schemeClr val="lt1"/>
              </a:buClr>
              <a:buSzPts val="6000"/>
              <a:buFont typeface="Proxima Nova Extrabold"/>
              <a:buNone/>
              <a:defRPr sz="6000">
                <a:solidFill>
                  <a:schemeClr val="lt1"/>
                </a:solidFill>
                <a:latin typeface="Proxima Nova Extrabold"/>
                <a:ea typeface="Proxima Nova Extrabold"/>
                <a:cs typeface="Proxima Nova Extrabold"/>
                <a:sym typeface="Proxima Nova Extrabold"/>
              </a:defRPr>
            </a:lvl4pPr>
            <a:lvl5pPr lvl="4" rtl="0" algn="r">
              <a:spcBef>
                <a:spcPts val="0"/>
              </a:spcBef>
              <a:spcAft>
                <a:spcPts val="0"/>
              </a:spcAft>
              <a:buClr>
                <a:schemeClr val="lt1"/>
              </a:buClr>
              <a:buSzPts val="6000"/>
              <a:buFont typeface="Proxima Nova Extrabold"/>
              <a:buNone/>
              <a:defRPr sz="6000">
                <a:solidFill>
                  <a:schemeClr val="lt1"/>
                </a:solidFill>
                <a:latin typeface="Proxima Nova Extrabold"/>
                <a:ea typeface="Proxima Nova Extrabold"/>
                <a:cs typeface="Proxima Nova Extrabold"/>
                <a:sym typeface="Proxima Nova Extrabold"/>
              </a:defRPr>
            </a:lvl5pPr>
            <a:lvl6pPr lvl="5" rtl="0" algn="r">
              <a:spcBef>
                <a:spcPts val="0"/>
              </a:spcBef>
              <a:spcAft>
                <a:spcPts val="0"/>
              </a:spcAft>
              <a:buClr>
                <a:schemeClr val="lt1"/>
              </a:buClr>
              <a:buSzPts val="6000"/>
              <a:buFont typeface="Proxima Nova Extrabold"/>
              <a:buNone/>
              <a:defRPr sz="6000">
                <a:solidFill>
                  <a:schemeClr val="lt1"/>
                </a:solidFill>
                <a:latin typeface="Proxima Nova Extrabold"/>
                <a:ea typeface="Proxima Nova Extrabold"/>
                <a:cs typeface="Proxima Nova Extrabold"/>
                <a:sym typeface="Proxima Nova Extrabold"/>
              </a:defRPr>
            </a:lvl6pPr>
            <a:lvl7pPr lvl="6" rtl="0" algn="r">
              <a:spcBef>
                <a:spcPts val="0"/>
              </a:spcBef>
              <a:spcAft>
                <a:spcPts val="0"/>
              </a:spcAft>
              <a:buClr>
                <a:schemeClr val="lt1"/>
              </a:buClr>
              <a:buSzPts val="6000"/>
              <a:buFont typeface="Proxima Nova Extrabold"/>
              <a:buNone/>
              <a:defRPr sz="6000">
                <a:solidFill>
                  <a:schemeClr val="lt1"/>
                </a:solidFill>
                <a:latin typeface="Proxima Nova Extrabold"/>
                <a:ea typeface="Proxima Nova Extrabold"/>
                <a:cs typeface="Proxima Nova Extrabold"/>
                <a:sym typeface="Proxima Nova Extrabold"/>
              </a:defRPr>
            </a:lvl7pPr>
            <a:lvl8pPr lvl="7" rtl="0" algn="r">
              <a:spcBef>
                <a:spcPts val="0"/>
              </a:spcBef>
              <a:spcAft>
                <a:spcPts val="0"/>
              </a:spcAft>
              <a:buClr>
                <a:schemeClr val="lt1"/>
              </a:buClr>
              <a:buSzPts val="6000"/>
              <a:buFont typeface="Proxima Nova Extrabold"/>
              <a:buNone/>
              <a:defRPr sz="6000">
                <a:solidFill>
                  <a:schemeClr val="lt1"/>
                </a:solidFill>
                <a:latin typeface="Proxima Nova Extrabold"/>
                <a:ea typeface="Proxima Nova Extrabold"/>
                <a:cs typeface="Proxima Nova Extrabold"/>
                <a:sym typeface="Proxima Nova Extrabold"/>
              </a:defRPr>
            </a:lvl8pPr>
            <a:lvl9pPr lvl="8" rtl="0" algn="r">
              <a:spcBef>
                <a:spcPts val="0"/>
              </a:spcBef>
              <a:spcAft>
                <a:spcPts val="0"/>
              </a:spcAft>
              <a:buClr>
                <a:schemeClr val="lt1"/>
              </a:buClr>
              <a:buSzPts val="6000"/>
              <a:buFont typeface="Proxima Nova Extrabold"/>
              <a:buNone/>
              <a:defRPr sz="6000">
                <a:solidFill>
                  <a:schemeClr val="lt1"/>
                </a:solidFill>
                <a:latin typeface="Proxima Nova Extrabold"/>
                <a:ea typeface="Proxima Nova Extrabold"/>
                <a:cs typeface="Proxima Nova Extrabold"/>
                <a:sym typeface="Proxima Nova Extrabold"/>
              </a:defRPr>
            </a:lvl9pPr>
          </a:lstStyle>
          <a:p/>
        </p:txBody>
      </p:sp>
      <p:sp>
        <p:nvSpPr>
          <p:cNvPr id="53" name="Google Shape;53;p10"/>
          <p:cNvSpPr txBox="1"/>
          <p:nvPr>
            <p:ph idx="1" type="body"/>
          </p:nvPr>
        </p:nvSpPr>
        <p:spPr>
          <a:xfrm>
            <a:off x="919800" y="1785425"/>
            <a:ext cx="4790100" cy="10827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chemeClr val="lt1"/>
              </a:buClr>
              <a:buSzPts val="1400"/>
              <a:buFont typeface="Spectral Light"/>
              <a:buChar char="●"/>
              <a:defRPr>
                <a:solidFill>
                  <a:schemeClr val="lt1"/>
                </a:solidFill>
                <a:latin typeface="Spectral Light"/>
                <a:ea typeface="Spectral Light"/>
                <a:cs typeface="Spectral Light"/>
                <a:sym typeface="Spectral Light"/>
              </a:defRPr>
            </a:lvl1pPr>
            <a:lvl2pPr indent="-317500" lvl="1" marL="914400" rtl="0">
              <a:spcBef>
                <a:spcPts val="0"/>
              </a:spcBef>
              <a:spcAft>
                <a:spcPts val="0"/>
              </a:spcAft>
              <a:buClr>
                <a:schemeClr val="lt1"/>
              </a:buClr>
              <a:buSzPts val="1400"/>
              <a:buFont typeface="Spectral Light"/>
              <a:buChar char="○"/>
              <a:defRPr>
                <a:solidFill>
                  <a:schemeClr val="lt1"/>
                </a:solidFill>
                <a:latin typeface="Spectral Light"/>
                <a:ea typeface="Spectral Light"/>
                <a:cs typeface="Spectral Light"/>
                <a:sym typeface="Spectral Light"/>
              </a:defRPr>
            </a:lvl2pPr>
            <a:lvl3pPr indent="-317500" lvl="2" marL="1371600" rtl="0">
              <a:spcBef>
                <a:spcPts val="0"/>
              </a:spcBef>
              <a:spcAft>
                <a:spcPts val="0"/>
              </a:spcAft>
              <a:buClr>
                <a:schemeClr val="lt1"/>
              </a:buClr>
              <a:buSzPts val="1400"/>
              <a:buFont typeface="Spectral Light"/>
              <a:buChar char="■"/>
              <a:defRPr>
                <a:solidFill>
                  <a:schemeClr val="lt1"/>
                </a:solidFill>
                <a:latin typeface="Spectral Light"/>
                <a:ea typeface="Spectral Light"/>
                <a:cs typeface="Spectral Light"/>
                <a:sym typeface="Spectral Light"/>
              </a:defRPr>
            </a:lvl3pPr>
            <a:lvl4pPr indent="-317500" lvl="3" marL="1828800" rtl="0">
              <a:spcBef>
                <a:spcPts val="0"/>
              </a:spcBef>
              <a:spcAft>
                <a:spcPts val="0"/>
              </a:spcAft>
              <a:buClr>
                <a:schemeClr val="lt1"/>
              </a:buClr>
              <a:buSzPts val="1400"/>
              <a:buFont typeface="Spectral Light"/>
              <a:buChar char="●"/>
              <a:defRPr>
                <a:solidFill>
                  <a:schemeClr val="lt1"/>
                </a:solidFill>
                <a:latin typeface="Spectral Light"/>
                <a:ea typeface="Spectral Light"/>
                <a:cs typeface="Spectral Light"/>
                <a:sym typeface="Spectral Light"/>
              </a:defRPr>
            </a:lvl4pPr>
            <a:lvl5pPr indent="-317500" lvl="4" marL="2286000" rtl="0">
              <a:spcBef>
                <a:spcPts val="0"/>
              </a:spcBef>
              <a:spcAft>
                <a:spcPts val="0"/>
              </a:spcAft>
              <a:buClr>
                <a:schemeClr val="lt1"/>
              </a:buClr>
              <a:buSzPts val="1400"/>
              <a:buFont typeface="Spectral Light"/>
              <a:buChar char="○"/>
              <a:defRPr>
                <a:solidFill>
                  <a:schemeClr val="lt1"/>
                </a:solidFill>
                <a:latin typeface="Spectral Light"/>
                <a:ea typeface="Spectral Light"/>
                <a:cs typeface="Spectral Light"/>
                <a:sym typeface="Spectral Light"/>
              </a:defRPr>
            </a:lvl5pPr>
            <a:lvl6pPr indent="-317500" lvl="5" marL="2743200" rtl="0">
              <a:spcBef>
                <a:spcPts val="0"/>
              </a:spcBef>
              <a:spcAft>
                <a:spcPts val="0"/>
              </a:spcAft>
              <a:buClr>
                <a:schemeClr val="lt1"/>
              </a:buClr>
              <a:buSzPts val="1400"/>
              <a:buFont typeface="Spectral Light"/>
              <a:buChar char="■"/>
              <a:defRPr>
                <a:solidFill>
                  <a:schemeClr val="lt1"/>
                </a:solidFill>
                <a:latin typeface="Spectral Light"/>
                <a:ea typeface="Spectral Light"/>
                <a:cs typeface="Spectral Light"/>
                <a:sym typeface="Spectral Light"/>
              </a:defRPr>
            </a:lvl6pPr>
            <a:lvl7pPr indent="-317500" lvl="6" marL="3200400" rtl="0">
              <a:spcBef>
                <a:spcPts val="0"/>
              </a:spcBef>
              <a:spcAft>
                <a:spcPts val="0"/>
              </a:spcAft>
              <a:buClr>
                <a:schemeClr val="lt1"/>
              </a:buClr>
              <a:buSzPts val="1400"/>
              <a:buFont typeface="Spectral Light"/>
              <a:buChar char="●"/>
              <a:defRPr>
                <a:solidFill>
                  <a:schemeClr val="lt1"/>
                </a:solidFill>
                <a:latin typeface="Spectral Light"/>
                <a:ea typeface="Spectral Light"/>
                <a:cs typeface="Spectral Light"/>
                <a:sym typeface="Spectral Light"/>
              </a:defRPr>
            </a:lvl7pPr>
            <a:lvl8pPr indent="-317500" lvl="7" marL="3657600" rtl="0">
              <a:spcBef>
                <a:spcPts val="0"/>
              </a:spcBef>
              <a:spcAft>
                <a:spcPts val="0"/>
              </a:spcAft>
              <a:buClr>
                <a:schemeClr val="lt1"/>
              </a:buClr>
              <a:buSzPts val="1400"/>
              <a:buFont typeface="Spectral Light"/>
              <a:buChar char="○"/>
              <a:defRPr>
                <a:solidFill>
                  <a:schemeClr val="lt1"/>
                </a:solidFill>
                <a:latin typeface="Spectral Light"/>
                <a:ea typeface="Spectral Light"/>
                <a:cs typeface="Spectral Light"/>
                <a:sym typeface="Spectral Light"/>
              </a:defRPr>
            </a:lvl8pPr>
            <a:lvl9pPr indent="-317500" lvl="8" marL="4114800" rtl="0">
              <a:spcBef>
                <a:spcPts val="0"/>
              </a:spcBef>
              <a:spcAft>
                <a:spcPts val="0"/>
              </a:spcAft>
              <a:buClr>
                <a:schemeClr val="lt1"/>
              </a:buClr>
              <a:buSzPts val="1400"/>
              <a:buFont typeface="Spectral Light"/>
              <a:buChar char="■"/>
              <a:defRPr>
                <a:solidFill>
                  <a:schemeClr val="lt1"/>
                </a:solidFill>
                <a:latin typeface="Spectral Light"/>
                <a:ea typeface="Spectral Light"/>
                <a:cs typeface="Spectral Light"/>
                <a:sym typeface="Spectral Light"/>
              </a:defRPr>
            </a:lvl9pPr>
          </a:lstStyle>
          <a:p/>
        </p:txBody>
      </p:sp>
      <p:sp>
        <p:nvSpPr>
          <p:cNvPr id="54" name="Google Shape;54;p10"/>
          <p:cNvSpPr txBox="1"/>
          <p:nvPr>
            <p:ph idx="12" type="sldNum"/>
          </p:nvPr>
        </p:nvSpPr>
        <p:spPr>
          <a:xfrm>
            <a:off x="8548658" y="4663217"/>
            <a:ext cx="548700" cy="393600"/>
          </a:xfrm>
          <a:prstGeom prst="rect">
            <a:avLst/>
          </a:prstGeom>
        </p:spPr>
        <p:txBody>
          <a:bodyPr anchorCtr="0" anchor="ctr" bIns="91425" lIns="91425" spcFirstLastPara="1" rIns="91425" wrap="square" tIns="91425">
            <a:noAutofit/>
          </a:bodyPr>
          <a:lstStyle>
            <a:lvl1pPr lvl="0" rtl="0">
              <a:buNone/>
              <a:defRPr sz="1200">
                <a:latin typeface="Arvo"/>
                <a:ea typeface="Arvo"/>
                <a:cs typeface="Arvo"/>
                <a:sym typeface="Arvo"/>
              </a:defRPr>
            </a:lvl1pPr>
            <a:lvl2pPr lvl="1" rtl="0">
              <a:buNone/>
              <a:defRPr sz="1200">
                <a:latin typeface="Arvo"/>
                <a:ea typeface="Arvo"/>
                <a:cs typeface="Arvo"/>
                <a:sym typeface="Arvo"/>
              </a:defRPr>
            </a:lvl2pPr>
            <a:lvl3pPr lvl="2" rtl="0">
              <a:buNone/>
              <a:defRPr sz="1200">
                <a:latin typeface="Arvo"/>
                <a:ea typeface="Arvo"/>
                <a:cs typeface="Arvo"/>
                <a:sym typeface="Arvo"/>
              </a:defRPr>
            </a:lvl3pPr>
            <a:lvl4pPr lvl="3" rtl="0">
              <a:buNone/>
              <a:defRPr sz="1200">
                <a:latin typeface="Arvo"/>
                <a:ea typeface="Arvo"/>
                <a:cs typeface="Arvo"/>
                <a:sym typeface="Arvo"/>
              </a:defRPr>
            </a:lvl4pPr>
            <a:lvl5pPr lvl="4" rtl="0">
              <a:buNone/>
              <a:defRPr sz="1200">
                <a:latin typeface="Arvo"/>
                <a:ea typeface="Arvo"/>
                <a:cs typeface="Arvo"/>
                <a:sym typeface="Arvo"/>
              </a:defRPr>
            </a:lvl5pPr>
            <a:lvl6pPr lvl="5" rtl="0">
              <a:buNone/>
              <a:defRPr sz="1200">
                <a:latin typeface="Arvo"/>
                <a:ea typeface="Arvo"/>
                <a:cs typeface="Arvo"/>
                <a:sym typeface="Arvo"/>
              </a:defRPr>
            </a:lvl6pPr>
            <a:lvl7pPr lvl="6" rtl="0">
              <a:buNone/>
              <a:defRPr sz="1200">
                <a:latin typeface="Arvo"/>
                <a:ea typeface="Arvo"/>
                <a:cs typeface="Arvo"/>
                <a:sym typeface="Arvo"/>
              </a:defRPr>
            </a:lvl7pPr>
            <a:lvl8pPr lvl="7" rtl="0">
              <a:buNone/>
              <a:defRPr sz="1200">
                <a:latin typeface="Arvo"/>
                <a:ea typeface="Arvo"/>
                <a:cs typeface="Arvo"/>
                <a:sym typeface="Arvo"/>
              </a:defRPr>
            </a:lvl8pPr>
            <a:lvl9pPr lvl="8" rtl="0">
              <a:buNone/>
              <a:defRPr sz="1200">
                <a:latin typeface="Arvo"/>
                <a:ea typeface="Arvo"/>
                <a:cs typeface="Arvo"/>
                <a:sym typeface="Arvo"/>
              </a:defRPr>
            </a:lvl9pPr>
          </a:lstStyle>
          <a:p>
            <a:pPr indent="0" lvl="0" marL="0" rtl="0" algn="l">
              <a:spcBef>
                <a:spcPts val="0"/>
              </a:spcBef>
              <a:spcAft>
                <a:spcPts val="0"/>
              </a:spcAft>
              <a:buNone/>
            </a:pPr>
            <a:fld id="{00000000-1234-1234-1234-123412341234}" type="slidenum">
              <a:rPr lang="es"/>
              <a:t>‹#›</a:t>
            </a:fld>
            <a:endParaRPr/>
          </a:p>
        </p:txBody>
      </p:sp>
      <p:sp>
        <p:nvSpPr>
          <p:cNvPr id="55" name="Google Shape;55;p10"/>
          <p:cNvSpPr/>
          <p:nvPr/>
        </p:nvSpPr>
        <p:spPr>
          <a:xfrm rot="10800000">
            <a:off x="6533400" y="4516800"/>
            <a:ext cx="2289600" cy="92400"/>
          </a:xfrm>
          <a:prstGeom prst="rect">
            <a:avLst/>
          </a:prstGeom>
          <a:solidFill>
            <a:srgbClr val="0043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0BBED"/>
              </a:solidFill>
            </a:endParaRPr>
          </a:p>
        </p:txBody>
      </p:sp>
    </p:spTree>
  </p:cSld>
  <p:clrMapOvr>
    <a:masterClrMapping/>
  </p:clrMapOvr>
  <p:extLst>
    <p:ext uri="{DCECCB84-F9BA-43D5-87BE-67443E8EF086}">
      <p15:sldGuideLst>
        <p15:guide id="1" orient="horz" pos="1620">
          <p15:clr>
            <a:srgbClr val="F9AD4C"/>
          </p15:clr>
        </p15:guide>
        <p15:guide id="2" pos="2880">
          <p15:clr>
            <a:srgbClr val="F9AD4C"/>
          </p15:clr>
        </p15:guide>
      </p15:sldGuideLst>
    </p:ext>
  </p:extLst>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22" Type="http://schemas.openxmlformats.org/officeDocument/2006/relationships/slideLayout" Target="../slideLayouts/slideLayout22.xml"/><Relationship Id="rId10" Type="http://schemas.openxmlformats.org/officeDocument/2006/relationships/slideLayout" Target="../slideLayouts/slideLayout10.xml"/><Relationship Id="rId21" Type="http://schemas.openxmlformats.org/officeDocument/2006/relationships/slideLayout" Target="../slideLayouts/slideLayout2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23" Type="http://schemas.openxmlformats.org/officeDocument/2006/relationships/theme" Target="../theme/theme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no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068100" y="933450"/>
            <a:ext cx="7047300" cy="4824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rgbClr val="202020"/>
              </a:buClr>
              <a:buSzPts val="3300"/>
              <a:buFont typeface="Montserrat ExtraBold"/>
              <a:buNone/>
              <a:defRPr sz="3300">
                <a:solidFill>
                  <a:srgbClr val="202020"/>
                </a:solidFill>
                <a:latin typeface="Montserrat ExtraBold"/>
                <a:ea typeface="Montserrat ExtraBold"/>
                <a:cs typeface="Montserrat ExtraBold"/>
                <a:sym typeface="Montserrat ExtraBold"/>
              </a:defRPr>
            </a:lvl1pPr>
            <a:lvl2pPr lvl="1" rtl="0">
              <a:spcBef>
                <a:spcPts val="0"/>
              </a:spcBef>
              <a:spcAft>
                <a:spcPts val="0"/>
              </a:spcAft>
              <a:buClr>
                <a:srgbClr val="202020"/>
              </a:buClr>
              <a:buSzPts val="3300"/>
              <a:buFont typeface="Montserrat ExtraBold"/>
              <a:buNone/>
              <a:defRPr sz="3300">
                <a:solidFill>
                  <a:srgbClr val="202020"/>
                </a:solidFill>
                <a:latin typeface="Montserrat ExtraBold"/>
                <a:ea typeface="Montserrat ExtraBold"/>
                <a:cs typeface="Montserrat ExtraBold"/>
                <a:sym typeface="Montserrat ExtraBold"/>
              </a:defRPr>
            </a:lvl2pPr>
            <a:lvl3pPr lvl="2" rtl="0">
              <a:spcBef>
                <a:spcPts val="0"/>
              </a:spcBef>
              <a:spcAft>
                <a:spcPts val="0"/>
              </a:spcAft>
              <a:buClr>
                <a:srgbClr val="202020"/>
              </a:buClr>
              <a:buSzPts val="3300"/>
              <a:buFont typeface="Montserrat ExtraBold"/>
              <a:buNone/>
              <a:defRPr sz="3300">
                <a:solidFill>
                  <a:srgbClr val="202020"/>
                </a:solidFill>
                <a:latin typeface="Montserrat ExtraBold"/>
                <a:ea typeface="Montserrat ExtraBold"/>
                <a:cs typeface="Montserrat ExtraBold"/>
                <a:sym typeface="Montserrat ExtraBold"/>
              </a:defRPr>
            </a:lvl3pPr>
            <a:lvl4pPr lvl="3" rtl="0">
              <a:spcBef>
                <a:spcPts val="0"/>
              </a:spcBef>
              <a:spcAft>
                <a:spcPts val="0"/>
              </a:spcAft>
              <a:buClr>
                <a:srgbClr val="202020"/>
              </a:buClr>
              <a:buSzPts val="3300"/>
              <a:buFont typeface="Montserrat ExtraBold"/>
              <a:buNone/>
              <a:defRPr sz="3300">
                <a:solidFill>
                  <a:srgbClr val="202020"/>
                </a:solidFill>
                <a:latin typeface="Montserrat ExtraBold"/>
                <a:ea typeface="Montserrat ExtraBold"/>
                <a:cs typeface="Montserrat ExtraBold"/>
                <a:sym typeface="Montserrat ExtraBold"/>
              </a:defRPr>
            </a:lvl4pPr>
            <a:lvl5pPr lvl="4" rtl="0">
              <a:spcBef>
                <a:spcPts val="0"/>
              </a:spcBef>
              <a:spcAft>
                <a:spcPts val="0"/>
              </a:spcAft>
              <a:buClr>
                <a:srgbClr val="202020"/>
              </a:buClr>
              <a:buSzPts val="3300"/>
              <a:buFont typeface="Montserrat ExtraBold"/>
              <a:buNone/>
              <a:defRPr sz="3300">
                <a:solidFill>
                  <a:srgbClr val="202020"/>
                </a:solidFill>
                <a:latin typeface="Montserrat ExtraBold"/>
                <a:ea typeface="Montserrat ExtraBold"/>
                <a:cs typeface="Montserrat ExtraBold"/>
                <a:sym typeface="Montserrat ExtraBold"/>
              </a:defRPr>
            </a:lvl5pPr>
            <a:lvl6pPr lvl="5" rtl="0">
              <a:spcBef>
                <a:spcPts val="0"/>
              </a:spcBef>
              <a:spcAft>
                <a:spcPts val="0"/>
              </a:spcAft>
              <a:buClr>
                <a:srgbClr val="202020"/>
              </a:buClr>
              <a:buSzPts val="3300"/>
              <a:buFont typeface="Montserrat ExtraBold"/>
              <a:buNone/>
              <a:defRPr sz="3300">
                <a:solidFill>
                  <a:srgbClr val="202020"/>
                </a:solidFill>
                <a:latin typeface="Montserrat ExtraBold"/>
                <a:ea typeface="Montserrat ExtraBold"/>
                <a:cs typeface="Montserrat ExtraBold"/>
                <a:sym typeface="Montserrat ExtraBold"/>
              </a:defRPr>
            </a:lvl6pPr>
            <a:lvl7pPr lvl="6" rtl="0">
              <a:spcBef>
                <a:spcPts val="0"/>
              </a:spcBef>
              <a:spcAft>
                <a:spcPts val="0"/>
              </a:spcAft>
              <a:buClr>
                <a:srgbClr val="202020"/>
              </a:buClr>
              <a:buSzPts val="3300"/>
              <a:buFont typeface="Montserrat ExtraBold"/>
              <a:buNone/>
              <a:defRPr sz="3300">
                <a:solidFill>
                  <a:srgbClr val="202020"/>
                </a:solidFill>
                <a:latin typeface="Montserrat ExtraBold"/>
                <a:ea typeface="Montserrat ExtraBold"/>
                <a:cs typeface="Montserrat ExtraBold"/>
                <a:sym typeface="Montserrat ExtraBold"/>
              </a:defRPr>
            </a:lvl7pPr>
            <a:lvl8pPr lvl="7" rtl="0">
              <a:spcBef>
                <a:spcPts val="0"/>
              </a:spcBef>
              <a:spcAft>
                <a:spcPts val="0"/>
              </a:spcAft>
              <a:buClr>
                <a:srgbClr val="202020"/>
              </a:buClr>
              <a:buSzPts val="3300"/>
              <a:buFont typeface="Montserrat ExtraBold"/>
              <a:buNone/>
              <a:defRPr sz="3300">
                <a:solidFill>
                  <a:srgbClr val="202020"/>
                </a:solidFill>
                <a:latin typeface="Montserrat ExtraBold"/>
                <a:ea typeface="Montserrat ExtraBold"/>
                <a:cs typeface="Montserrat ExtraBold"/>
                <a:sym typeface="Montserrat ExtraBold"/>
              </a:defRPr>
            </a:lvl8pPr>
            <a:lvl9pPr lvl="8" rtl="0">
              <a:spcBef>
                <a:spcPts val="0"/>
              </a:spcBef>
              <a:spcAft>
                <a:spcPts val="0"/>
              </a:spcAft>
              <a:buClr>
                <a:srgbClr val="202020"/>
              </a:buClr>
              <a:buSzPts val="3300"/>
              <a:buFont typeface="Montserrat ExtraBold"/>
              <a:buNone/>
              <a:defRPr sz="3300">
                <a:solidFill>
                  <a:srgbClr val="202020"/>
                </a:solidFill>
                <a:latin typeface="Montserrat ExtraBold"/>
                <a:ea typeface="Montserrat ExtraBold"/>
                <a:cs typeface="Montserrat ExtraBold"/>
                <a:sym typeface="Montserrat ExtraBold"/>
              </a:defRPr>
            </a:lvl9pPr>
          </a:lstStyle>
          <a:p/>
        </p:txBody>
      </p:sp>
      <p:sp>
        <p:nvSpPr>
          <p:cNvPr id="7" name="Google Shape;7;p1"/>
          <p:cNvSpPr txBox="1"/>
          <p:nvPr>
            <p:ph idx="1" type="body"/>
          </p:nvPr>
        </p:nvSpPr>
        <p:spPr>
          <a:xfrm>
            <a:off x="1068100" y="1695450"/>
            <a:ext cx="7047300" cy="2502000"/>
          </a:xfrm>
          <a:prstGeom prst="rect">
            <a:avLst/>
          </a:prstGeom>
          <a:noFill/>
          <a:ln>
            <a:noFill/>
          </a:ln>
        </p:spPr>
        <p:txBody>
          <a:bodyPr anchorCtr="0" anchor="t" bIns="91425" lIns="91425" spcFirstLastPara="1" rIns="91425" wrap="square" tIns="91425">
            <a:noAutofit/>
          </a:bodyPr>
          <a:lstStyle>
            <a:lvl1pPr indent="-317500" lvl="0" marL="457200" rtl="0">
              <a:lnSpc>
                <a:spcPct val="100000"/>
              </a:lnSpc>
              <a:spcBef>
                <a:spcPts val="0"/>
              </a:spcBef>
              <a:spcAft>
                <a:spcPts val="0"/>
              </a:spcAft>
              <a:buClr>
                <a:srgbClr val="666666"/>
              </a:buClr>
              <a:buSzPts val="1400"/>
              <a:buFont typeface="Spectral Light"/>
              <a:buChar char="●"/>
              <a:defRPr>
                <a:solidFill>
                  <a:srgbClr val="666666"/>
                </a:solidFill>
                <a:latin typeface="Spectral Light"/>
                <a:ea typeface="Spectral Light"/>
                <a:cs typeface="Spectral Light"/>
                <a:sym typeface="Spectral Light"/>
              </a:defRPr>
            </a:lvl1pPr>
            <a:lvl2pPr indent="-317500" lvl="1" marL="914400" rtl="0">
              <a:lnSpc>
                <a:spcPct val="100000"/>
              </a:lnSpc>
              <a:spcBef>
                <a:spcPts val="0"/>
              </a:spcBef>
              <a:spcAft>
                <a:spcPts val="0"/>
              </a:spcAft>
              <a:buClr>
                <a:srgbClr val="666666"/>
              </a:buClr>
              <a:buSzPts val="1400"/>
              <a:buFont typeface="Spectral Light"/>
              <a:buChar char="○"/>
              <a:defRPr>
                <a:solidFill>
                  <a:srgbClr val="666666"/>
                </a:solidFill>
                <a:latin typeface="Spectral Light"/>
                <a:ea typeface="Spectral Light"/>
                <a:cs typeface="Spectral Light"/>
                <a:sym typeface="Spectral Light"/>
              </a:defRPr>
            </a:lvl2pPr>
            <a:lvl3pPr indent="-317500" lvl="2" marL="1371600" rtl="0">
              <a:lnSpc>
                <a:spcPct val="100000"/>
              </a:lnSpc>
              <a:spcBef>
                <a:spcPts val="0"/>
              </a:spcBef>
              <a:spcAft>
                <a:spcPts val="0"/>
              </a:spcAft>
              <a:buClr>
                <a:srgbClr val="666666"/>
              </a:buClr>
              <a:buSzPts val="1400"/>
              <a:buFont typeface="Spectral Light"/>
              <a:buChar char="■"/>
              <a:defRPr>
                <a:solidFill>
                  <a:srgbClr val="666666"/>
                </a:solidFill>
                <a:latin typeface="Spectral Light"/>
                <a:ea typeface="Spectral Light"/>
                <a:cs typeface="Spectral Light"/>
                <a:sym typeface="Spectral Light"/>
              </a:defRPr>
            </a:lvl3pPr>
            <a:lvl4pPr indent="-317500" lvl="3" marL="1828800" rtl="0">
              <a:lnSpc>
                <a:spcPct val="100000"/>
              </a:lnSpc>
              <a:spcBef>
                <a:spcPts val="0"/>
              </a:spcBef>
              <a:spcAft>
                <a:spcPts val="0"/>
              </a:spcAft>
              <a:buClr>
                <a:srgbClr val="666666"/>
              </a:buClr>
              <a:buSzPts val="1400"/>
              <a:buFont typeface="Spectral Light"/>
              <a:buChar char="●"/>
              <a:defRPr>
                <a:solidFill>
                  <a:srgbClr val="666666"/>
                </a:solidFill>
                <a:latin typeface="Spectral Light"/>
                <a:ea typeface="Spectral Light"/>
                <a:cs typeface="Spectral Light"/>
                <a:sym typeface="Spectral Light"/>
              </a:defRPr>
            </a:lvl4pPr>
            <a:lvl5pPr indent="-317500" lvl="4" marL="2286000" rtl="0">
              <a:lnSpc>
                <a:spcPct val="100000"/>
              </a:lnSpc>
              <a:spcBef>
                <a:spcPts val="0"/>
              </a:spcBef>
              <a:spcAft>
                <a:spcPts val="0"/>
              </a:spcAft>
              <a:buClr>
                <a:srgbClr val="666666"/>
              </a:buClr>
              <a:buSzPts val="1400"/>
              <a:buFont typeface="Spectral Light"/>
              <a:buChar char="○"/>
              <a:defRPr>
                <a:solidFill>
                  <a:srgbClr val="666666"/>
                </a:solidFill>
                <a:latin typeface="Spectral Light"/>
                <a:ea typeface="Spectral Light"/>
                <a:cs typeface="Spectral Light"/>
                <a:sym typeface="Spectral Light"/>
              </a:defRPr>
            </a:lvl5pPr>
            <a:lvl6pPr indent="-317500" lvl="5" marL="2743200" rtl="0">
              <a:lnSpc>
                <a:spcPct val="100000"/>
              </a:lnSpc>
              <a:spcBef>
                <a:spcPts val="0"/>
              </a:spcBef>
              <a:spcAft>
                <a:spcPts val="0"/>
              </a:spcAft>
              <a:buClr>
                <a:srgbClr val="666666"/>
              </a:buClr>
              <a:buSzPts val="1400"/>
              <a:buFont typeface="Spectral Light"/>
              <a:buChar char="■"/>
              <a:defRPr>
                <a:solidFill>
                  <a:srgbClr val="666666"/>
                </a:solidFill>
                <a:latin typeface="Spectral Light"/>
                <a:ea typeface="Spectral Light"/>
                <a:cs typeface="Spectral Light"/>
                <a:sym typeface="Spectral Light"/>
              </a:defRPr>
            </a:lvl6pPr>
            <a:lvl7pPr indent="-317500" lvl="6" marL="3200400" rtl="0">
              <a:lnSpc>
                <a:spcPct val="100000"/>
              </a:lnSpc>
              <a:spcBef>
                <a:spcPts val="0"/>
              </a:spcBef>
              <a:spcAft>
                <a:spcPts val="0"/>
              </a:spcAft>
              <a:buClr>
                <a:srgbClr val="666666"/>
              </a:buClr>
              <a:buSzPts val="1400"/>
              <a:buFont typeface="Spectral Light"/>
              <a:buChar char="●"/>
              <a:defRPr>
                <a:solidFill>
                  <a:srgbClr val="666666"/>
                </a:solidFill>
                <a:latin typeface="Spectral Light"/>
                <a:ea typeface="Spectral Light"/>
                <a:cs typeface="Spectral Light"/>
                <a:sym typeface="Spectral Light"/>
              </a:defRPr>
            </a:lvl7pPr>
            <a:lvl8pPr indent="-317500" lvl="7" marL="3657600" rtl="0">
              <a:lnSpc>
                <a:spcPct val="100000"/>
              </a:lnSpc>
              <a:spcBef>
                <a:spcPts val="0"/>
              </a:spcBef>
              <a:spcAft>
                <a:spcPts val="0"/>
              </a:spcAft>
              <a:buClr>
                <a:srgbClr val="666666"/>
              </a:buClr>
              <a:buSzPts val="1400"/>
              <a:buFont typeface="Spectral Light"/>
              <a:buChar char="○"/>
              <a:defRPr>
                <a:solidFill>
                  <a:srgbClr val="666666"/>
                </a:solidFill>
                <a:latin typeface="Spectral Light"/>
                <a:ea typeface="Spectral Light"/>
                <a:cs typeface="Spectral Light"/>
                <a:sym typeface="Spectral Light"/>
              </a:defRPr>
            </a:lvl8pPr>
            <a:lvl9pPr indent="-317500" lvl="8" marL="4114800" rtl="0">
              <a:lnSpc>
                <a:spcPct val="100000"/>
              </a:lnSpc>
              <a:spcBef>
                <a:spcPts val="0"/>
              </a:spcBef>
              <a:spcAft>
                <a:spcPts val="0"/>
              </a:spcAft>
              <a:buClr>
                <a:srgbClr val="666666"/>
              </a:buClr>
              <a:buSzPts val="1400"/>
              <a:buFont typeface="Spectral Light"/>
              <a:buChar char="■"/>
              <a:defRPr>
                <a:solidFill>
                  <a:srgbClr val="666666"/>
                </a:solidFill>
                <a:latin typeface="Spectral Light"/>
                <a:ea typeface="Spectral Light"/>
                <a:cs typeface="Spectral Light"/>
                <a:sym typeface="Spectral Light"/>
              </a:defRPr>
            </a:lvl9pPr>
          </a:lstStyle>
          <a:p/>
        </p:txBody>
      </p:sp>
      <p:sp>
        <p:nvSpPr>
          <p:cNvPr id="8" name="Google Shape;8;p1"/>
          <p:cNvSpPr txBox="1"/>
          <p:nvPr>
            <p:ph idx="12" type="sldNum"/>
          </p:nvPr>
        </p:nvSpPr>
        <p:spPr>
          <a:xfrm>
            <a:off x="8548658" y="4663217"/>
            <a:ext cx="548700" cy="393600"/>
          </a:xfrm>
          <a:prstGeom prst="rect">
            <a:avLst/>
          </a:prstGeom>
          <a:noFill/>
          <a:ln>
            <a:noFill/>
          </a:ln>
        </p:spPr>
        <p:txBody>
          <a:bodyPr anchorCtr="0" anchor="ctr" bIns="91425" lIns="91425" spcFirstLastPara="1" rIns="91425" wrap="square" tIns="91425">
            <a:noAutofit/>
          </a:bodyPr>
          <a:lstStyle>
            <a:lvl1pPr lvl="0" rtl="0">
              <a:buNone/>
              <a:defRPr sz="1200">
                <a:latin typeface="Arvo"/>
                <a:ea typeface="Arvo"/>
                <a:cs typeface="Arvo"/>
                <a:sym typeface="Arvo"/>
              </a:defRPr>
            </a:lvl1pPr>
            <a:lvl2pPr lvl="1" rtl="0">
              <a:buNone/>
              <a:defRPr sz="1200">
                <a:latin typeface="Arvo"/>
                <a:ea typeface="Arvo"/>
                <a:cs typeface="Arvo"/>
                <a:sym typeface="Arvo"/>
              </a:defRPr>
            </a:lvl2pPr>
            <a:lvl3pPr lvl="2" rtl="0">
              <a:buNone/>
              <a:defRPr sz="1200">
                <a:latin typeface="Arvo"/>
                <a:ea typeface="Arvo"/>
                <a:cs typeface="Arvo"/>
                <a:sym typeface="Arvo"/>
              </a:defRPr>
            </a:lvl3pPr>
            <a:lvl4pPr lvl="3" rtl="0">
              <a:buNone/>
              <a:defRPr sz="1200">
                <a:latin typeface="Arvo"/>
                <a:ea typeface="Arvo"/>
                <a:cs typeface="Arvo"/>
                <a:sym typeface="Arvo"/>
              </a:defRPr>
            </a:lvl4pPr>
            <a:lvl5pPr lvl="4" rtl="0">
              <a:buNone/>
              <a:defRPr sz="1200">
                <a:latin typeface="Arvo"/>
                <a:ea typeface="Arvo"/>
                <a:cs typeface="Arvo"/>
                <a:sym typeface="Arvo"/>
              </a:defRPr>
            </a:lvl5pPr>
            <a:lvl6pPr lvl="5" rtl="0">
              <a:buNone/>
              <a:defRPr sz="1200">
                <a:latin typeface="Arvo"/>
                <a:ea typeface="Arvo"/>
                <a:cs typeface="Arvo"/>
                <a:sym typeface="Arvo"/>
              </a:defRPr>
            </a:lvl6pPr>
            <a:lvl7pPr lvl="6" rtl="0">
              <a:buNone/>
              <a:defRPr sz="1200">
                <a:latin typeface="Arvo"/>
                <a:ea typeface="Arvo"/>
                <a:cs typeface="Arvo"/>
                <a:sym typeface="Arvo"/>
              </a:defRPr>
            </a:lvl7pPr>
            <a:lvl8pPr lvl="7" rtl="0">
              <a:buNone/>
              <a:defRPr sz="1200">
                <a:latin typeface="Arvo"/>
                <a:ea typeface="Arvo"/>
                <a:cs typeface="Arvo"/>
                <a:sym typeface="Arvo"/>
              </a:defRPr>
            </a:lvl8pPr>
            <a:lvl9pPr lvl="8" rtl="0">
              <a:buNone/>
              <a:defRPr sz="1200">
                <a:latin typeface="Arvo"/>
                <a:ea typeface="Arvo"/>
                <a:cs typeface="Arvo"/>
                <a:sym typeface="Arvo"/>
              </a:defRPr>
            </a:lvl9pPr>
          </a:lstStyle>
          <a:p>
            <a:pPr indent="0" lvl="0" marL="0" rtl="0" algn="l">
              <a:spcBef>
                <a:spcPts val="0"/>
              </a:spcBef>
              <a:spcAft>
                <a:spcPts val="0"/>
              </a:spcAft>
              <a:buNone/>
            </a:pPr>
            <a:fld id="{00000000-1234-1234-1234-123412341234}" type="slidenum">
              <a:rPr lang="e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11.gif"/><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29.g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24.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15.pn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28.gi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8.png"/><Relationship Id="rId4" Type="http://schemas.openxmlformats.org/officeDocument/2006/relationships/image" Target="../media/image6.png"/><Relationship Id="rId5" Type="http://schemas.openxmlformats.org/officeDocument/2006/relationships/image" Target="../media/image21.png"/><Relationship Id="rId6" Type="http://schemas.openxmlformats.org/officeDocument/2006/relationships/image" Target="../media/image18.png"/><Relationship Id="rId7" Type="http://schemas.openxmlformats.org/officeDocument/2006/relationships/image" Target="../media/image1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9.png"/><Relationship Id="rId4" Type="http://schemas.openxmlformats.org/officeDocument/2006/relationships/image" Target="../media/image26.png"/><Relationship Id="rId5" Type="http://schemas.openxmlformats.org/officeDocument/2006/relationships/image" Target="../media/image2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3.gif"/><Relationship Id="rId4" Type="http://schemas.openxmlformats.org/officeDocument/2006/relationships/image" Target="../media/image22.gi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7.jpg"/></Relationships>
</file>

<file path=ppt/slides/_rels/slide29.xml.rels><?xml version="1.0" encoding="UTF-8" standalone="yes"?><Relationships xmlns="http://schemas.openxmlformats.org/package/2006/relationships"><Relationship Id="rId10" Type="http://schemas.openxmlformats.org/officeDocument/2006/relationships/hyperlink" Target="https://www.freepik.com/asierromero" TargetMode="External"/><Relationship Id="rId1" Type="http://schemas.openxmlformats.org/officeDocument/2006/relationships/slideLayout" Target="../slideLayouts/slideLayout9.xml"/><Relationship Id="rId2" Type="http://schemas.openxmlformats.org/officeDocument/2006/relationships/notesSlide" Target="../notesSlides/notesSlide29.xml"/><Relationship Id="rId3" Type="http://schemas.openxmlformats.org/officeDocument/2006/relationships/hyperlink" Target="http://slidesgo.com/" TargetMode="External"/><Relationship Id="rId4" Type="http://schemas.openxmlformats.org/officeDocument/2006/relationships/hyperlink" Target="https://www.flaticon.com/" TargetMode="External"/><Relationship Id="rId9" Type="http://schemas.openxmlformats.org/officeDocument/2006/relationships/hyperlink" Target="https://www.freepik.com/asierromero" TargetMode="External"/><Relationship Id="rId5" Type="http://schemas.openxmlformats.org/officeDocument/2006/relationships/hyperlink" Target="https://www.freepik.com/" TargetMode="External"/><Relationship Id="rId6" Type="http://schemas.openxmlformats.org/officeDocument/2006/relationships/hyperlink" Target="https://www.freepik.com/rawpixel-com" TargetMode="External"/><Relationship Id="rId7" Type="http://schemas.openxmlformats.org/officeDocument/2006/relationships/hyperlink" Target="https://www.freepik.com/mrsiraphol" TargetMode="External"/><Relationship Id="rId8" Type="http://schemas.openxmlformats.org/officeDocument/2006/relationships/hyperlink" Target="https://www.freepik.com/kjpargeter"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9.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2.png"/><Relationship Id="rId4" Type="http://schemas.openxmlformats.org/officeDocument/2006/relationships/image" Target="../media/image17.png"/><Relationship Id="rId5" Type="http://schemas.openxmlformats.org/officeDocument/2006/relationships/image" Target="../media/image5.png"/><Relationship Id="rId6"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7" name="Shape 167"/>
        <p:cNvGrpSpPr/>
        <p:nvPr/>
      </p:nvGrpSpPr>
      <p:grpSpPr>
        <a:xfrm>
          <a:off x="0" y="0"/>
          <a:ext cx="0" cy="0"/>
          <a:chOff x="0" y="0"/>
          <a:chExt cx="0" cy="0"/>
        </a:xfrm>
      </p:grpSpPr>
      <p:pic>
        <p:nvPicPr>
          <p:cNvPr id="168" name="Google Shape;168;p24"/>
          <p:cNvPicPr preferRelativeResize="0"/>
          <p:nvPr/>
        </p:nvPicPr>
        <p:blipFill rotWithShape="1">
          <a:blip r:embed="rId3">
            <a:alphaModFix/>
          </a:blip>
          <a:srcRect b="21872" l="0" r="0" t="21872"/>
          <a:stretch/>
        </p:blipFill>
        <p:spPr>
          <a:xfrm>
            <a:off x="1198475" y="534325"/>
            <a:ext cx="7624524" cy="4357599"/>
          </a:xfrm>
          <a:prstGeom prst="rect">
            <a:avLst/>
          </a:prstGeom>
          <a:noFill/>
          <a:ln>
            <a:noFill/>
          </a:ln>
        </p:spPr>
      </p:pic>
      <p:sp>
        <p:nvSpPr>
          <p:cNvPr id="169" name="Google Shape;169;p24"/>
          <p:cNvSpPr txBox="1"/>
          <p:nvPr>
            <p:ph type="ctrTitle"/>
          </p:nvPr>
        </p:nvSpPr>
        <p:spPr>
          <a:xfrm>
            <a:off x="1516500" y="1001050"/>
            <a:ext cx="6809100" cy="3141600"/>
          </a:xfrm>
          <a:prstGeom prst="rect">
            <a:avLst/>
          </a:prstGeom>
        </p:spPr>
        <p:txBody>
          <a:bodyPr anchorCtr="0" anchor="ctr" bIns="91425" lIns="91425" spcFirstLastPara="1" rIns="91425" wrap="square" tIns="91425">
            <a:noAutofit/>
          </a:bodyPr>
          <a:lstStyle/>
          <a:p>
            <a:pPr indent="0" lvl="0" marL="0" rtl="0" algn="l">
              <a:lnSpc>
                <a:spcPct val="80000"/>
              </a:lnSpc>
              <a:spcBef>
                <a:spcPts val="0"/>
              </a:spcBef>
              <a:spcAft>
                <a:spcPts val="0"/>
              </a:spcAft>
              <a:buClr>
                <a:schemeClr val="dk1"/>
              </a:buClr>
              <a:buSzPts val="1100"/>
              <a:buFont typeface="Arial"/>
              <a:buNone/>
            </a:pPr>
            <a:r>
              <a:rPr b="1" lang="es" sz="2500">
                <a:solidFill>
                  <a:schemeClr val="lt1"/>
                </a:solidFill>
                <a:latin typeface="Inconsolata"/>
                <a:ea typeface="Inconsolata"/>
                <a:cs typeface="Inconsolata"/>
                <a:sym typeface="Inconsolata"/>
              </a:rPr>
              <a:t>Networked Collaboration Features for Moon Trek</a:t>
            </a:r>
            <a:endParaRPr b="1" sz="2500">
              <a:solidFill>
                <a:schemeClr val="lt1"/>
              </a:solidFill>
              <a:latin typeface="Inconsolata"/>
              <a:ea typeface="Inconsolata"/>
              <a:cs typeface="Inconsolata"/>
              <a:sym typeface="Inconsolata"/>
            </a:endParaRPr>
          </a:p>
          <a:p>
            <a:pPr indent="0" lvl="0" marL="0" rtl="0" algn="l">
              <a:lnSpc>
                <a:spcPct val="80000"/>
              </a:lnSpc>
              <a:spcBef>
                <a:spcPts val="0"/>
              </a:spcBef>
              <a:spcAft>
                <a:spcPts val="0"/>
              </a:spcAft>
              <a:buClr>
                <a:schemeClr val="dk1"/>
              </a:buClr>
              <a:buSzPts val="1100"/>
              <a:buFont typeface="Arial"/>
              <a:buNone/>
            </a:pPr>
            <a:r>
              <a:t/>
            </a:r>
            <a:endParaRPr b="1" sz="2000">
              <a:solidFill>
                <a:schemeClr val="lt1"/>
              </a:solidFill>
              <a:latin typeface="Inconsolata"/>
              <a:ea typeface="Inconsolata"/>
              <a:cs typeface="Inconsolata"/>
              <a:sym typeface="Inconsolata"/>
            </a:endParaRPr>
          </a:p>
          <a:p>
            <a:pPr indent="0" lvl="0" marL="0" rtl="0" algn="l">
              <a:lnSpc>
                <a:spcPct val="80000"/>
              </a:lnSpc>
              <a:spcBef>
                <a:spcPts val="0"/>
              </a:spcBef>
              <a:spcAft>
                <a:spcPts val="0"/>
              </a:spcAft>
              <a:buClr>
                <a:schemeClr val="dk1"/>
              </a:buClr>
              <a:buSzPts val="1100"/>
              <a:buFont typeface="Arial"/>
              <a:buNone/>
            </a:pPr>
            <a:r>
              <a:rPr b="1" lang="es" sz="2000">
                <a:solidFill>
                  <a:schemeClr val="lt1"/>
                </a:solidFill>
                <a:latin typeface="Inconsolata"/>
                <a:ea typeface="Inconsolata"/>
                <a:cs typeface="Inconsolata"/>
                <a:sym typeface="Inconsolata"/>
              </a:rPr>
              <a:t>Senior Design 2021 - 2022</a:t>
            </a:r>
            <a:endParaRPr b="1" sz="2000">
              <a:solidFill>
                <a:schemeClr val="lt1"/>
              </a:solidFill>
              <a:latin typeface="Inconsolata"/>
              <a:ea typeface="Inconsolata"/>
              <a:cs typeface="Inconsolata"/>
              <a:sym typeface="Inconsolata"/>
            </a:endParaRPr>
          </a:p>
          <a:p>
            <a:pPr indent="0" lvl="0" marL="0" rtl="0" algn="l">
              <a:lnSpc>
                <a:spcPct val="80000"/>
              </a:lnSpc>
              <a:spcBef>
                <a:spcPts val="0"/>
              </a:spcBef>
              <a:spcAft>
                <a:spcPts val="0"/>
              </a:spcAft>
              <a:buClr>
                <a:schemeClr val="dk1"/>
              </a:buClr>
              <a:buSzPts val="1100"/>
              <a:buFont typeface="Arial"/>
              <a:buNone/>
            </a:pPr>
            <a:r>
              <a:t/>
            </a:r>
            <a:endParaRPr b="1" sz="2000">
              <a:solidFill>
                <a:schemeClr val="lt1"/>
              </a:solidFill>
              <a:latin typeface="Inconsolata"/>
              <a:ea typeface="Inconsolata"/>
              <a:cs typeface="Inconsolata"/>
              <a:sym typeface="Inconsolata"/>
            </a:endParaRPr>
          </a:p>
          <a:p>
            <a:pPr indent="0" lvl="0" marL="0" rtl="0" algn="l">
              <a:lnSpc>
                <a:spcPct val="80000"/>
              </a:lnSpc>
              <a:spcBef>
                <a:spcPts val="0"/>
              </a:spcBef>
              <a:spcAft>
                <a:spcPts val="0"/>
              </a:spcAft>
              <a:buClr>
                <a:schemeClr val="dk1"/>
              </a:buClr>
              <a:buSzPts val="1100"/>
              <a:buFont typeface="Arial"/>
              <a:buNone/>
            </a:pPr>
            <a:r>
              <a:rPr b="1" lang="es" sz="2000">
                <a:solidFill>
                  <a:schemeClr val="lt1"/>
                </a:solidFill>
                <a:latin typeface="Inconsolata"/>
                <a:ea typeface="Inconsolata"/>
                <a:cs typeface="Inconsolata"/>
                <a:sym typeface="Inconsolata"/>
              </a:rPr>
              <a:t>Presented By: Sean Chung, Aldo Gil I, Tommy Lay, Allen Marquez, Tam Nguyen, Alex Sahakian, Andy Tsan, Srivats Venkataraman, Jian Wu, Anna Yesayan</a:t>
            </a:r>
            <a:endParaRPr b="1" sz="2000">
              <a:solidFill>
                <a:schemeClr val="lt1"/>
              </a:solidFill>
              <a:latin typeface="Inconsolata"/>
              <a:ea typeface="Inconsolata"/>
              <a:cs typeface="Inconsolata"/>
              <a:sym typeface="Inconsolata"/>
            </a:endParaRPr>
          </a:p>
          <a:p>
            <a:pPr indent="0" lvl="0" marL="0" rtl="0" algn="l">
              <a:lnSpc>
                <a:spcPct val="80000"/>
              </a:lnSpc>
              <a:spcBef>
                <a:spcPts val="0"/>
              </a:spcBef>
              <a:spcAft>
                <a:spcPts val="0"/>
              </a:spcAft>
              <a:buClr>
                <a:schemeClr val="dk1"/>
              </a:buClr>
              <a:buSzPts val="1100"/>
              <a:buFont typeface="Arial"/>
              <a:buNone/>
            </a:pPr>
            <a:r>
              <a:t/>
            </a:r>
            <a:endParaRPr b="1" sz="2000">
              <a:solidFill>
                <a:schemeClr val="lt1"/>
              </a:solidFill>
              <a:latin typeface="Inconsolata"/>
              <a:ea typeface="Inconsolata"/>
              <a:cs typeface="Inconsolata"/>
              <a:sym typeface="Inconsolata"/>
            </a:endParaRPr>
          </a:p>
          <a:p>
            <a:pPr indent="0" lvl="0" marL="0" rtl="0" algn="l">
              <a:lnSpc>
                <a:spcPct val="80000"/>
              </a:lnSpc>
              <a:spcBef>
                <a:spcPts val="0"/>
              </a:spcBef>
              <a:spcAft>
                <a:spcPts val="0"/>
              </a:spcAft>
              <a:buClr>
                <a:schemeClr val="dk1"/>
              </a:buClr>
              <a:buSzPts val="1100"/>
              <a:buFont typeface="Arial"/>
              <a:buNone/>
            </a:pPr>
            <a:r>
              <a:rPr b="1" lang="es" sz="2000">
                <a:solidFill>
                  <a:schemeClr val="lt1"/>
                </a:solidFill>
                <a:latin typeface="Inconsolata"/>
                <a:ea typeface="Inconsolata"/>
                <a:cs typeface="Inconsolata"/>
                <a:sym typeface="Inconsolata"/>
              </a:rPr>
              <a:t>Project Advisor: Dr. David Krum</a:t>
            </a:r>
            <a:endParaRPr b="1" sz="2000">
              <a:solidFill>
                <a:schemeClr val="lt1"/>
              </a:solidFill>
              <a:latin typeface="Inconsolata"/>
              <a:ea typeface="Inconsolata"/>
              <a:cs typeface="Inconsolata"/>
              <a:sym typeface="Inconsolata"/>
            </a:endParaRPr>
          </a:p>
          <a:p>
            <a:pPr indent="0" lvl="0" marL="0" rtl="0" algn="l">
              <a:lnSpc>
                <a:spcPct val="80000"/>
              </a:lnSpc>
              <a:spcBef>
                <a:spcPts val="0"/>
              </a:spcBef>
              <a:spcAft>
                <a:spcPts val="0"/>
              </a:spcAft>
              <a:buClr>
                <a:schemeClr val="dk1"/>
              </a:buClr>
              <a:buSzPts val="1100"/>
              <a:buFont typeface="Arial"/>
              <a:buNone/>
            </a:pPr>
            <a:r>
              <a:t/>
            </a:r>
            <a:endParaRPr b="1" sz="2000">
              <a:solidFill>
                <a:schemeClr val="lt1"/>
              </a:solidFill>
              <a:latin typeface="Inconsolata"/>
              <a:ea typeface="Inconsolata"/>
              <a:cs typeface="Inconsolata"/>
              <a:sym typeface="Inconsolata"/>
            </a:endParaRPr>
          </a:p>
          <a:p>
            <a:pPr indent="0" lvl="0" marL="0" rtl="0" algn="l">
              <a:lnSpc>
                <a:spcPct val="80000"/>
              </a:lnSpc>
              <a:spcBef>
                <a:spcPts val="0"/>
              </a:spcBef>
              <a:spcAft>
                <a:spcPts val="0"/>
              </a:spcAft>
              <a:buClr>
                <a:schemeClr val="dk1"/>
              </a:buClr>
              <a:buSzPts val="1100"/>
              <a:buFont typeface="Arial"/>
              <a:buNone/>
            </a:pPr>
            <a:r>
              <a:rPr b="1" lang="es" sz="2000">
                <a:solidFill>
                  <a:schemeClr val="lt1"/>
                </a:solidFill>
                <a:latin typeface="Inconsolata"/>
                <a:ea typeface="Inconsolata"/>
                <a:cs typeface="Inconsolata"/>
                <a:sym typeface="Inconsolata"/>
              </a:rPr>
              <a:t>Liaison: Emily Law</a:t>
            </a:r>
            <a:endParaRPr sz="6000">
              <a:solidFill>
                <a:schemeClr val="lt1"/>
              </a:solidFill>
            </a:endParaRPr>
          </a:p>
        </p:txBody>
      </p:sp>
      <p:sp>
        <p:nvSpPr>
          <p:cNvPr id="170" name="Google Shape;170;p2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76" name="Shape 276"/>
        <p:cNvGrpSpPr/>
        <p:nvPr/>
      </p:nvGrpSpPr>
      <p:grpSpPr>
        <a:xfrm>
          <a:off x="0" y="0"/>
          <a:ext cx="0" cy="0"/>
          <a:chOff x="0" y="0"/>
          <a:chExt cx="0" cy="0"/>
        </a:xfrm>
      </p:grpSpPr>
      <p:sp>
        <p:nvSpPr>
          <p:cNvPr id="277" name="Google Shape;277;p33"/>
          <p:cNvSpPr txBox="1"/>
          <p:nvPr>
            <p:ph type="title"/>
          </p:nvPr>
        </p:nvSpPr>
        <p:spPr>
          <a:xfrm>
            <a:off x="1576025" y="2562825"/>
            <a:ext cx="3942300" cy="1585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s">
                <a:solidFill>
                  <a:srgbClr val="90CCFA"/>
                </a:solidFill>
              </a:rPr>
              <a:t>2</a:t>
            </a:r>
            <a:r>
              <a:rPr lang="es">
                <a:solidFill>
                  <a:srgbClr val="90CCFA"/>
                </a:solidFill>
              </a:rPr>
              <a:t>.</a:t>
            </a:r>
            <a:r>
              <a:rPr lang="es">
                <a:solidFill>
                  <a:srgbClr val="373334"/>
                </a:solidFill>
              </a:rPr>
              <a:t> </a:t>
            </a:r>
            <a:r>
              <a:rPr lang="es"/>
              <a:t>Project Planning</a:t>
            </a:r>
            <a:endParaRPr>
              <a:solidFill>
                <a:srgbClr val="373334"/>
              </a:solidFill>
            </a:endParaRPr>
          </a:p>
        </p:txBody>
      </p:sp>
      <p:sp>
        <p:nvSpPr>
          <p:cNvPr id="278" name="Google Shape;278;p33"/>
          <p:cNvSpPr txBox="1"/>
          <p:nvPr>
            <p:ph idx="12" type="sldNum"/>
          </p:nvPr>
        </p:nvSpPr>
        <p:spPr>
          <a:xfrm>
            <a:off x="8548658" y="4663217"/>
            <a:ext cx="548700" cy="393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s"/>
              <a:t>‹#›</a:t>
            </a:fld>
            <a:endParaRPr/>
          </a:p>
        </p:txBody>
      </p:sp>
      <p:pic>
        <p:nvPicPr>
          <p:cNvPr id="279" name="Google Shape;279;p33"/>
          <p:cNvPicPr preferRelativeResize="0"/>
          <p:nvPr/>
        </p:nvPicPr>
        <p:blipFill>
          <a:blip r:embed="rId3">
            <a:alphaModFix/>
          </a:blip>
          <a:stretch>
            <a:fillRect/>
          </a:stretch>
        </p:blipFill>
        <p:spPr>
          <a:xfrm>
            <a:off x="4556675" y="417712"/>
            <a:ext cx="4318700" cy="2053913"/>
          </a:xfrm>
          <a:prstGeom prst="rect">
            <a:avLst/>
          </a:prstGeom>
          <a:noFill/>
          <a:ln>
            <a:noFill/>
          </a:ln>
        </p:spPr>
      </p:pic>
      <p:sp>
        <p:nvSpPr>
          <p:cNvPr id="280" name="Google Shape;280;p33"/>
          <p:cNvSpPr txBox="1"/>
          <p:nvPr/>
        </p:nvSpPr>
        <p:spPr>
          <a:xfrm>
            <a:off x="6699725" y="4233300"/>
            <a:ext cx="2169300" cy="338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s" sz="1000">
                <a:latin typeface="Spectral"/>
                <a:ea typeface="Spectral"/>
                <a:cs typeface="Spectral"/>
                <a:sym typeface="Spectral"/>
              </a:rPr>
              <a:t>Presented By: Andy Tsan</a:t>
            </a:r>
            <a:endParaRPr b="1" sz="1000">
              <a:latin typeface="Spectral"/>
              <a:ea typeface="Spectral"/>
              <a:cs typeface="Spectral"/>
              <a:sym typeface="Spectr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4" name="Shape 284"/>
        <p:cNvGrpSpPr/>
        <p:nvPr/>
      </p:nvGrpSpPr>
      <p:grpSpPr>
        <a:xfrm>
          <a:off x="0" y="0"/>
          <a:ext cx="0" cy="0"/>
          <a:chOff x="0" y="0"/>
          <a:chExt cx="0" cy="0"/>
        </a:xfrm>
      </p:grpSpPr>
      <p:sp>
        <p:nvSpPr>
          <p:cNvPr id="285" name="Google Shape;285;p34"/>
          <p:cNvSpPr txBox="1"/>
          <p:nvPr>
            <p:ph type="title"/>
          </p:nvPr>
        </p:nvSpPr>
        <p:spPr>
          <a:xfrm>
            <a:off x="846900" y="534325"/>
            <a:ext cx="3522600" cy="645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 sz="3200">
                <a:solidFill>
                  <a:srgbClr val="63A9FB"/>
                </a:solidFill>
              </a:rPr>
              <a:t>Project</a:t>
            </a:r>
            <a:r>
              <a:rPr lang="es" sz="3200">
                <a:solidFill>
                  <a:srgbClr val="252525"/>
                </a:solidFill>
              </a:rPr>
              <a:t> Planning</a:t>
            </a:r>
            <a:endParaRPr sz="3200">
              <a:solidFill>
                <a:srgbClr val="252525"/>
              </a:solidFill>
            </a:endParaRPr>
          </a:p>
        </p:txBody>
      </p:sp>
      <p:sp>
        <p:nvSpPr>
          <p:cNvPr id="286" name="Google Shape;286;p34"/>
          <p:cNvSpPr txBox="1"/>
          <p:nvPr>
            <p:ph idx="12" type="sldNum"/>
          </p:nvPr>
        </p:nvSpPr>
        <p:spPr>
          <a:xfrm>
            <a:off x="8548658" y="4663217"/>
            <a:ext cx="548700" cy="393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s"/>
              <a:t>‹#›</a:t>
            </a:fld>
            <a:endParaRPr/>
          </a:p>
        </p:txBody>
      </p:sp>
      <p:sp>
        <p:nvSpPr>
          <p:cNvPr id="287" name="Google Shape;287;p34"/>
          <p:cNvSpPr txBox="1"/>
          <p:nvPr>
            <p:ph idx="1" type="subTitle"/>
          </p:nvPr>
        </p:nvSpPr>
        <p:spPr>
          <a:xfrm>
            <a:off x="700662" y="888268"/>
            <a:ext cx="2278500" cy="10938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Clr>
                <a:schemeClr val="dk1"/>
              </a:buClr>
              <a:buSzPts val="1100"/>
              <a:buFont typeface="Arial"/>
              <a:buNone/>
            </a:pPr>
            <a:r>
              <a:rPr lang="es"/>
              <a:t>Communication</a:t>
            </a:r>
            <a:endParaRPr/>
          </a:p>
        </p:txBody>
      </p:sp>
      <p:sp>
        <p:nvSpPr>
          <p:cNvPr id="288" name="Google Shape;288;p34"/>
          <p:cNvSpPr txBox="1"/>
          <p:nvPr>
            <p:ph idx="2" type="subTitle"/>
          </p:nvPr>
        </p:nvSpPr>
        <p:spPr>
          <a:xfrm>
            <a:off x="853054" y="1978145"/>
            <a:ext cx="2278500" cy="10665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Char char="●"/>
            </a:pPr>
            <a:r>
              <a:rPr lang="es" sz="1400">
                <a:solidFill>
                  <a:schemeClr val="dk1"/>
                </a:solidFill>
              </a:rPr>
              <a:t>Zoom</a:t>
            </a:r>
            <a:endParaRPr sz="1400">
              <a:solidFill>
                <a:schemeClr val="dk1"/>
              </a:solidFill>
            </a:endParaRPr>
          </a:p>
          <a:p>
            <a:pPr indent="-317500" lvl="0" marL="457200" rtl="0" algn="l">
              <a:spcBef>
                <a:spcPts val="0"/>
              </a:spcBef>
              <a:spcAft>
                <a:spcPts val="0"/>
              </a:spcAft>
              <a:buClr>
                <a:schemeClr val="dk1"/>
              </a:buClr>
              <a:buSzPts val="1400"/>
              <a:buChar char="●"/>
            </a:pPr>
            <a:r>
              <a:rPr lang="es" sz="1400">
                <a:solidFill>
                  <a:schemeClr val="dk1"/>
                </a:solidFill>
              </a:rPr>
              <a:t>Outlook Mail</a:t>
            </a:r>
            <a:endParaRPr sz="1400">
              <a:solidFill>
                <a:schemeClr val="dk1"/>
              </a:solidFill>
            </a:endParaRPr>
          </a:p>
          <a:p>
            <a:pPr indent="-317500" lvl="0" marL="457200" rtl="0" algn="l">
              <a:spcBef>
                <a:spcPts val="0"/>
              </a:spcBef>
              <a:spcAft>
                <a:spcPts val="0"/>
              </a:spcAft>
              <a:buClr>
                <a:schemeClr val="dk1"/>
              </a:buClr>
              <a:buSzPts val="1400"/>
              <a:buChar char="●"/>
            </a:pPr>
            <a:r>
              <a:rPr lang="es" sz="1400">
                <a:solidFill>
                  <a:schemeClr val="dk1"/>
                </a:solidFill>
              </a:rPr>
              <a:t>Discord</a:t>
            </a:r>
            <a:endParaRPr sz="1400">
              <a:solidFill>
                <a:schemeClr val="dk1"/>
              </a:solidFill>
            </a:endParaRPr>
          </a:p>
          <a:p>
            <a:pPr indent="0" lvl="0" marL="0" rtl="0" algn="r">
              <a:spcBef>
                <a:spcPts val="0"/>
              </a:spcBef>
              <a:spcAft>
                <a:spcPts val="0"/>
              </a:spcAft>
              <a:buNone/>
            </a:pPr>
            <a:r>
              <a:t/>
            </a:r>
            <a:endParaRPr sz="1400">
              <a:solidFill>
                <a:schemeClr val="dk1"/>
              </a:solidFill>
            </a:endParaRPr>
          </a:p>
        </p:txBody>
      </p:sp>
      <p:sp>
        <p:nvSpPr>
          <p:cNvPr id="289" name="Google Shape;289;p34"/>
          <p:cNvSpPr txBox="1"/>
          <p:nvPr>
            <p:ph idx="3" type="subTitle"/>
          </p:nvPr>
        </p:nvSpPr>
        <p:spPr>
          <a:xfrm>
            <a:off x="3482562" y="888268"/>
            <a:ext cx="2278500" cy="1093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s"/>
              <a:t>Planning</a:t>
            </a:r>
            <a:endParaRPr/>
          </a:p>
        </p:txBody>
      </p:sp>
      <p:sp>
        <p:nvSpPr>
          <p:cNvPr id="290" name="Google Shape;290;p34"/>
          <p:cNvSpPr txBox="1"/>
          <p:nvPr>
            <p:ph idx="4" type="subTitle"/>
          </p:nvPr>
        </p:nvSpPr>
        <p:spPr>
          <a:xfrm>
            <a:off x="3330154" y="1825745"/>
            <a:ext cx="2278500" cy="10665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Char char="●"/>
            </a:pPr>
            <a:r>
              <a:rPr lang="es" sz="1400">
                <a:solidFill>
                  <a:schemeClr val="dk1"/>
                </a:solidFill>
              </a:rPr>
              <a:t>Define goals and deadlines</a:t>
            </a:r>
            <a:endParaRPr sz="1400">
              <a:solidFill>
                <a:schemeClr val="dk1"/>
              </a:solidFill>
            </a:endParaRPr>
          </a:p>
          <a:p>
            <a:pPr indent="-317500" lvl="0" marL="457200" rtl="0" algn="l">
              <a:spcBef>
                <a:spcPts val="0"/>
              </a:spcBef>
              <a:spcAft>
                <a:spcPts val="0"/>
              </a:spcAft>
              <a:buClr>
                <a:schemeClr val="dk1"/>
              </a:buClr>
              <a:buSzPts val="1400"/>
              <a:buChar char="●"/>
            </a:pPr>
            <a:r>
              <a:rPr lang="es" sz="1400">
                <a:solidFill>
                  <a:schemeClr val="dk1"/>
                </a:solidFill>
              </a:rPr>
              <a:t>Define responsibilities of each member</a:t>
            </a:r>
            <a:endParaRPr sz="1400">
              <a:solidFill>
                <a:schemeClr val="dk1"/>
              </a:solidFill>
            </a:endParaRPr>
          </a:p>
          <a:p>
            <a:pPr indent="-317500" lvl="0" marL="457200" rtl="0" algn="l">
              <a:spcBef>
                <a:spcPts val="0"/>
              </a:spcBef>
              <a:spcAft>
                <a:spcPts val="0"/>
              </a:spcAft>
              <a:buClr>
                <a:schemeClr val="dk1"/>
              </a:buClr>
              <a:buSzPts val="1400"/>
              <a:buChar char="●"/>
            </a:pPr>
            <a:r>
              <a:rPr lang="es" sz="1400">
                <a:solidFill>
                  <a:schemeClr val="dk1"/>
                </a:solidFill>
              </a:rPr>
              <a:t>Create predefined meeting topics</a:t>
            </a:r>
            <a:endParaRPr sz="1400">
              <a:solidFill>
                <a:schemeClr val="dk1"/>
              </a:solidFill>
            </a:endParaRPr>
          </a:p>
          <a:p>
            <a:pPr indent="-317500" lvl="0" marL="457200" rtl="0" algn="l">
              <a:spcBef>
                <a:spcPts val="0"/>
              </a:spcBef>
              <a:spcAft>
                <a:spcPts val="0"/>
              </a:spcAft>
              <a:buClr>
                <a:schemeClr val="dk1"/>
              </a:buClr>
              <a:buSzPts val="1400"/>
              <a:buChar char="●"/>
            </a:pPr>
            <a:r>
              <a:rPr lang="es" sz="1400">
                <a:solidFill>
                  <a:schemeClr val="dk1"/>
                </a:solidFill>
              </a:rPr>
              <a:t>Analyze code base</a:t>
            </a:r>
            <a:endParaRPr sz="1400">
              <a:solidFill>
                <a:schemeClr val="dk1"/>
              </a:solidFill>
            </a:endParaRPr>
          </a:p>
          <a:p>
            <a:pPr indent="-317500" lvl="0" marL="457200" rtl="0" algn="l">
              <a:spcBef>
                <a:spcPts val="0"/>
              </a:spcBef>
              <a:spcAft>
                <a:spcPts val="0"/>
              </a:spcAft>
              <a:buClr>
                <a:schemeClr val="dk1"/>
              </a:buClr>
              <a:buSzPts val="1400"/>
              <a:buChar char="●"/>
            </a:pPr>
            <a:r>
              <a:rPr lang="es" sz="1400">
                <a:solidFill>
                  <a:schemeClr val="dk1"/>
                </a:solidFill>
              </a:rPr>
              <a:t>Identifying Deliverables</a:t>
            </a:r>
            <a:endParaRPr sz="1400">
              <a:solidFill>
                <a:schemeClr val="dk1"/>
              </a:solidFill>
            </a:endParaRPr>
          </a:p>
          <a:p>
            <a:pPr indent="0" lvl="0" marL="0" rtl="0" algn="r">
              <a:spcBef>
                <a:spcPts val="0"/>
              </a:spcBef>
              <a:spcAft>
                <a:spcPts val="0"/>
              </a:spcAft>
              <a:buNone/>
            </a:pPr>
            <a:r>
              <a:t/>
            </a:r>
            <a:endParaRPr sz="1400">
              <a:solidFill>
                <a:schemeClr val="dk1"/>
              </a:solidFill>
            </a:endParaRPr>
          </a:p>
        </p:txBody>
      </p:sp>
      <p:sp>
        <p:nvSpPr>
          <p:cNvPr id="291" name="Google Shape;291;p34"/>
          <p:cNvSpPr txBox="1"/>
          <p:nvPr>
            <p:ph idx="5" type="subTitle"/>
          </p:nvPr>
        </p:nvSpPr>
        <p:spPr>
          <a:xfrm>
            <a:off x="6112062" y="888268"/>
            <a:ext cx="2278500" cy="1093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
              <a:t>Execution</a:t>
            </a:r>
            <a:endParaRPr/>
          </a:p>
        </p:txBody>
      </p:sp>
      <p:sp>
        <p:nvSpPr>
          <p:cNvPr id="292" name="Google Shape;292;p34"/>
          <p:cNvSpPr txBox="1"/>
          <p:nvPr>
            <p:ph idx="6" type="subTitle"/>
          </p:nvPr>
        </p:nvSpPr>
        <p:spPr>
          <a:xfrm>
            <a:off x="5959654" y="1978145"/>
            <a:ext cx="2278500" cy="10665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Char char="●"/>
            </a:pPr>
            <a:r>
              <a:rPr lang="es" sz="1400">
                <a:solidFill>
                  <a:schemeClr val="dk1"/>
                </a:solidFill>
              </a:rPr>
              <a:t>Work on assigned portion of project</a:t>
            </a:r>
            <a:endParaRPr sz="1400">
              <a:solidFill>
                <a:schemeClr val="dk1"/>
              </a:solidFill>
            </a:endParaRPr>
          </a:p>
          <a:p>
            <a:pPr indent="-317500" lvl="0" marL="457200" rtl="0" algn="l">
              <a:spcBef>
                <a:spcPts val="0"/>
              </a:spcBef>
              <a:spcAft>
                <a:spcPts val="0"/>
              </a:spcAft>
              <a:buClr>
                <a:schemeClr val="dk1"/>
              </a:buClr>
              <a:buSzPts val="1400"/>
              <a:buChar char="●"/>
            </a:pPr>
            <a:r>
              <a:rPr lang="es" sz="1400">
                <a:solidFill>
                  <a:schemeClr val="dk1"/>
                </a:solidFill>
              </a:rPr>
              <a:t>Update team on current status of project</a:t>
            </a:r>
            <a:endParaRPr sz="1400">
              <a:solidFill>
                <a:schemeClr val="dk1"/>
              </a:solidFill>
            </a:endParaRPr>
          </a:p>
          <a:p>
            <a:pPr indent="0" lvl="0" marL="0" rtl="0" algn="r">
              <a:spcBef>
                <a:spcPts val="0"/>
              </a:spcBef>
              <a:spcAft>
                <a:spcPts val="0"/>
              </a:spcAft>
              <a:buNone/>
            </a:pPr>
            <a:r>
              <a:t/>
            </a:r>
            <a:endParaRPr/>
          </a:p>
        </p:txBody>
      </p:sp>
      <p:sp>
        <p:nvSpPr>
          <p:cNvPr id="293" name="Google Shape;293;p34"/>
          <p:cNvSpPr txBox="1"/>
          <p:nvPr/>
        </p:nvSpPr>
        <p:spPr>
          <a:xfrm>
            <a:off x="6699725" y="4233300"/>
            <a:ext cx="2169300" cy="338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s" sz="1000">
                <a:latin typeface="Spectral"/>
                <a:ea typeface="Spectral"/>
                <a:cs typeface="Spectral"/>
                <a:sym typeface="Spectral"/>
              </a:rPr>
              <a:t>Presented By: Andy Tsan</a:t>
            </a:r>
            <a:endParaRPr b="1" sz="1000">
              <a:latin typeface="Spectral"/>
              <a:ea typeface="Spectral"/>
              <a:cs typeface="Spectral"/>
              <a:sym typeface="Spectr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97" name="Shape 297"/>
        <p:cNvGrpSpPr/>
        <p:nvPr/>
      </p:nvGrpSpPr>
      <p:grpSpPr>
        <a:xfrm>
          <a:off x="0" y="0"/>
          <a:ext cx="0" cy="0"/>
          <a:chOff x="0" y="0"/>
          <a:chExt cx="0" cy="0"/>
        </a:xfrm>
      </p:grpSpPr>
      <p:sp>
        <p:nvSpPr>
          <p:cNvPr id="298" name="Google Shape;298;p35"/>
          <p:cNvSpPr txBox="1"/>
          <p:nvPr>
            <p:ph type="title"/>
          </p:nvPr>
        </p:nvSpPr>
        <p:spPr>
          <a:xfrm>
            <a:off x="5322125" y="506525"/>
            <a:ext cx="3523800" cy="647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sz="2600">
                <a:solidFill>
                  <a:srgbClr val="63A9FB"/>
                </a:solidFill>
              </a:rPr>
              <a:t>Project Planning: </a:t>
            </a:r>
            <a:r>
              <a:rPr lang="es" sz="2600"/>
              <a:t>Communication Cycle</a:t>
            </a:r>
            <a:endParaRPr sz="3200">
              <a:solidFill>
                <a:srgbClr val="0043C1"/>
              </a:solidFill>
            </a:endParaRPr>
          </a:p>
        </p:txBody>
      </p:sp>
      <p:sp>
        <p:nvSpPr>
          <p:cNvPr id="299" name="Google Shape;299;p35"/>
          <p:cNvSpPr txBox="1"/>
          <p:nvPr>
            <p:ph idx="12" type="sldNum"/>
          </p:nvPr>
        </p:nvSpPr>
        <p:spPr>
          <a:xfrm>
            <a:off x="8548658" y="4663217"/>
            <a:ext cx="548700" cy="393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s"/>
              <a:t>‹#›</a:t>
            </a:fld>
            <a:endParaRPr/>
          </a:p>
        </p:txBody>
      </p:sp>
      <p:pic>
        <p:nvPicPr>
          <p:cNvPr id="300" name="Google Shape;300;p35"/>
          <p:cNvPicPr preferRelativeResize="0"/>
          <p:nvPr/>
        </p:nvPicPr>
        <p:blipFill>
          <a:blip r:embed="rId3">
            <a:alphaModFix/>
          </a:blip>
          <a:stretch>
            <a:fillRect/>
          </a:stretch>
        </p:blipFill>
        <p:spPr>
          <a:xfrm>
            <a:off x="244725" y="257138"/>
            <a:ext cx="4743650" cy="4629226"/>
          </a:xfrm>
          <a:prstGeom prst="rect">
            <a:avLst/>
          </a:prstGeom>
          <a:noFill/>
          <a:ln>
            <a:noFill/>
          </a:ln>
        </p:spPr>
      </p:pic>
      <p:sp>
        <p:nvSpPr>
          <p:cNvPr id="301" name="Google Shape;301;p35"/>
          <p:cNvSpPr txBox="1"/>
          <p:nvPr/>
        </p:nvSpPr>
        <p:spPr>
          <a:xfrm>
            <a:off x="332275" y="545675"/>
            <a:ext cx="734100" cy="5694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s" sz="2500">
                <a:solidFill>
                  <a:schemeClr val="dk1"/>
                </a:solidFill>
                <a:latin typeface="Montserrat ExtraBold"/>
                <a:ea typeface="Montserrat ExtraBold"/>
                <a:cs typeface="Montserrat ExtraBold"/>
                <a:sym typeface="Montserrat ExtraBold"/>
              </a:rPr>
              <a:t>01</a:t>
            </a:r>
            <a:endParaRPr sz="2500"/>
          </a:p>
        </p:txBody>
      </p:sp>
      <p:sp>
        <p:nvSpPr>
          <p:cNvPr id="302" name="Google Shape;302;p35"/>
          <p:cNvSpPr txBox="1"/>
          <p:nvPr/>
        </p:nvSpPr>
        <p:spPr>
          <a:xfrm>
            <a:off x="4044338" y="545675"/>
            <a:ext cx="734100" cy="5694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s" sz="2500">
                <a:solidFill>
                  <a:schemeClr val="dk1"/>
                </a:solidFill>
                <a:latin typeface="Montserrat ExtraBold"/>
                <a:ea typeface="Montserrat ExtraBold"/>
                <a:cs typeface="Montserrat ExtraBold"/>
                <a:sym typeface="Montserrat ExtraBold"/>
              </a:rPr>
              <a:t>02</a:t>
            </a:r>
            <a:endParaRPr sz="2500"/>
          </a:p>
        </p:txBody>
      </p:sp>
      <p:sp>
        <p:nvSpPr>
          <p:cNvPr id="303" name="Google Shape;303;p35"/>
          <p:cNvSpPr txBox="1"/>
          <p:nvPr/>
        </p:nvSpPr>
        <p:spPr>
          <a:xfrm>
            <a:off x="4044338" y="3933150"/>
            <a:ext cx="734100" cy="5694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s" sz="2500">
                <a:solidFill>
                  <a:schemeClr val="dk1"/>
                </a:solidFill>
                <a:latin typeface="Montserrat ExtraBold"/>
                <a:ea typeface="Montserrat ExtraBold"/>
                <a:cs typeface="Montserrat ExtraBold"/>
                <a:sym typeface="Montserrat ExtraBold"/>
              </a:rPr>
              <a:t>03</a:t>
            </a:r>
            <a:endParaRPr sz="2500"/>
          </a:p>
        </p:txBody>
      </p:sp>
      <p:sp>
        <p:nvSpPr>
          <p:cNvPr id="304" name="Google Shape;304;p35"/>
          <p:cNvSpPr txBox="1"/>
          <p:nvPr/>
        </p:nvSpPr>
        <p:spPr>
          <a:xfrm>
            <a:off x="332275" y="3933150"/>
            <a:ext cx="734100" cy="5694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s" sz="2500">
                <a:solidFill>
                  <a:schemeClr val="dk1"/>
                </a:solidFill>
                <a:latin typeface="Montserrat ExtraBold"/>
                <a:ea typeface="Montserrat ExtraBold"/>
                <a:cs typeface="Montserrat ExtraBold"/>
                <a:sym typeface="Montserrat ExtraBold"/>
              </a:rPr>
              <a:t>04</a:t>
            </a:r>
            <a:endParaRPr sz="2500"/>
          </a:p>
        </p:txBody>
      </p:sp>
      <p:sp>
        <p:nvSpPr>
          <p:cNvPr id="305" name="Google Shape;305;p35"/>
          <p:cNvSpPr txBox="1"/>
          <p:nvPr/>
        </p:nvSpPr>
        <p:spPr>
          <a:xfrm>
            <a:off x="6471125" y="4233300"/>
            <a:ext cx="21693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1000">
                <a:latin typeface="Spectral"/>
                <a:ea typeface="Spectral"/>
                <a:cs typeface="Spectral"/>
                <a:sym typeface="Spectral"/>
              </a:rPr>
              <a:t>Presented By: Sean Chung</a:t>
            </a:r>
            <a:endParaRPr b="1" sz="1000">
              <a:latin typeface="Spectral"/>
              <a:ea typeface="Spectral"/>
              <a:cs typeface="Spectral"/>
              <a:sym typeface="Spectr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36"/>
          <p:cNvSpPr txBox="1"/>
          <p:nvPr>
            <p:ph type="title"/>
          </p:nvPr>
        </p:nvSpPr>
        <p:spPr>
          <a:xfrm>
            <a:off x="726100" y="115475"/>
            <a:ext cx="5332800" cy="951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s">
                <a:solidFill>
                  <a:srgbClr val="63A9FB"/>
                </a:solidFill>
              </a:rPr>
              <a:t>Project Planning: </a:t>
            </a:r>
            <a:endParaRPr>
              <a:solidFill>
                <a:srgbClr val="63A9FB"/>
              </a:solidFill>
            </a:endParaRPr>
          </a:p>
          <a:p>
            <a:pPr indent="0" lvl="0" marL="0" rtl="0" algn="l">
              <a:spcBef>
                <a:spcPts val="0"/>
              </a:spcBef>
              <a:spcAft>
                <a:spcPts val="0"/>
              </a:spcAft>
              <a:buNone/>
            </a:pPr>
            <a:r>
              <a:rPr lang="es"/>
              <a:t>Software Development Cycle</a:t>
            </a:r>
            <a:endParaRPr/>
          </a:p>
        </p:txBody>
      </p:sp>
      <p:sp>
        <p:nvSpPr>
          <p:cNvPr id="311" name="Google Shape;311;p36"/>
          <p:cNvSpPr txBox="1"/>
          <p:nvPr>
            <p:ph idx="2" type="subTitle"/>
          </p:nvPr>
        </p:nvSpPr>
        <p:spPr>
          <a:xfrm>
            <a:off x="1105325" y="1715675"/>
            <a:ext cx="3399300" cy="17532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Char char="●"/>
            </a:pPr>
            <a:r>
              <a:rPr lang="es">
                <a:solidFill>
                  <a:schemeClr val="dk1"/>
                </a:solidFill>
              </a:rPr>
              <a:t>More linear methodology of project management</a:t>
            </a:r>
            <a:endParaRPr>
              <a:solidFill>
                <a:schemeClr val="dk1"/>
              </a:solidFill>
            </a:endParaRPr>
          </a:p>
          <a:p>
            <a:pPr indent="-317500" lvl="0" marL="457200" rtl="0" algn="l">
              <a:spcBef>
                <a:spcPts val="0"/>
              </a:spcBef>
              <a:spcAft>
                <a:spcPts val="0"/>
              </a:spcAft>
              <a:buClr>
                <a:schemeClr val="dk1"/>
              </a:buClr>
              <a:buSzPts val="1400"/>
              <a:buChar char="●"/>
            </a:pPr>
            <a:r>
              <a:rPr lang="es">
                <a:solidFill>
                  <a:schemeClr val="dk1"/>
                </a:solidFill>
              </a:rPr>
              <a:t>Phases are only begun once the previous phase of the project is completed</a:t>
            </a:r>
            <a:endParaRPr>
              <a:solidFill>
                <a:schemeClr val="dk1"/>
              </a:solidFill>
            </a:endParaRPr>
          </a:p>
          <a:p>
            <a:pPr indent="-317500" lvl="0" marL="457200" rtl="0" algn="l">
              <a:spcBef>
                <a:spcPts val="0"/>
              </a:spcBef>
              <a:spcAft>
                <a:spcPts val="0"/>
              </a:spcAft>
              <a:buClr>
                <a:schemeClr val="dk1"/>
              </a:buClr>
              <a:buSzPts val="1400"/>
              <a:buChar char="●"/>
            </a:pPr>
            <a:r>
              <a:rPr lang="es">
                <a:solidFill>
                  <a:schemeClr val="dk1"/>
                </a:solidFill>
              </a:rPr>
              <a:t>Executed during the construction of the SDD and SRS documents and preplanning stages of the software </a:t>
            </a:r>
            <a:r>
              <a:rPr lang="es">
                <a:solidFill>
                  <a:schemeClr val="dk1"/>
                </a:solidFill>
              </a:rPr>
              <a:t>application</a:t>
            </a:r>
            <a:r>
              <a:rPr lang="es">
                <a:solidFill>
                  <a:schemeClr val="dk1"/>
                </a:solidFill>
              </a:rPr>
              <a:t>.</a:t>
            </a:r>
            <a:endParaRPr>
              <a:solidFill>
                <a:schemeClr val="dk1"/>
              </a:solidFill>
            </a:endParaRPr>
          </a:p>
          <a:p>
            <a:pPr indent="0" lvl="0" marL="0" rtl="0" algn="l">
              <a:spcBef>
                <a:spcPts val="0"/>
              </a:spcBef>
              <a:spcAft>
                <a:spcPts val="0"/>
              </a:spcAft>
              <a:buNone/>
            </a:pPr>
            <a:r>
              <a:t/>
            </a:r>
            <a:endParaRPr>
              <a:solidFill>
                <a:schemeClr val="dk1"/>
              </a:solidFill>
            </a:endParaRPr>
          </a:p>
        </p:txBody>
      </p:sp>
      <p:sp>
        <p:nvSpPr>
          <p:cNvPr id="312" name="Google Shape;312;p36"/>
          <p:cNvSpPr txBox="1"/>
          <p:nvPr>
            <p:ph idx="1" type="subTitle"/>
          </p:nvPr>
        </p:nvSpPr>
        <p:spPr>
          <a:xfrm>
            <a:off x="1105337" y="625796"/>
            <a:ext cx="3399300" cy="1093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s" sz="1500"/>
              <a:t>Waterfall Project Management</a:t>
            </a:r>
            <a:endParaRPr sz="1600"/>
          </a:p>
        </p:txBody>
      </p:sp>
      <p:sp>
        <p:nvSpPr>
          <p:cNvPr id="313" name="Google Shape;313;p36"/>
          <p:cNvSpPr txBox="1"/>
          <p:nvPr>
            <p:ph idx="3" type="subTitle"/>
          </p:nvPr>
        </p:nvSpPr>
        <p:spPr>
          <a:xfrm>
            <a:off x="5247791" y="625796"/>
            <a:ext cx="3399300" cy="1093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s" sz="1600"/>
              <a:t>Agile Project Management</a:t>
            </a:r>
            <a:endParaRPr/>
          </a:p>
        </p:txBody>
      </p:sp>
      <p:sp>
        <p:nvSpPr>
          <p:cNvPr id="314" name="Google Shape;314;p36"/>
          <p:cNvSpPr txBox="1"/>
          <p:nvPr>
            <p:ph idx="4" type="subTitle"/>
          </p:nvPr>
        </p:nvSpPr>
        <p:spPr>
          <a:xfrm>
            <a:off x="5247800" y="1715675"/>
            <a:ext cx="3399300" cy="18816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Char char="●"/>
            </a:pPr>
            <a:r>
              <a:rPr lang="es">
                <a:solidFill>
                  <a:schemeClr val="dk1"/>
                </a:solidFill>
              </a:rPr>
              <a:t>More flexible methodology of project management</a:t>
            </a:r>
            <a:endParaRPr>
              <a:solidFill>
                <a:schemeClr val="dk1"/>
              </a:solidFill>
            </a:endParaRPr>
          </a:p>
          <a:p>
            <a:pPr indent="-317500" lvl="0" marL="457200" rtl="0" algn="l">
              <a:spcBef>
                <a:spcPts val="0"/>
              </a:spcBef>
              <a:spcAft>
                <a:spcPts val="0"/>
              </a:spcAft>
              <a:buClr>
                <a:schemeClr val="dk1"/>
              </a:buClr>
              <a:buSzPts val="1400"/>
              <a:buChar char="●"/>
            </a:pPr>
            <a:r>
              <a:rPr lang="es">
                <a:solidFill>
                  <a:schemeClr val="dk1"/>
                </a:solidFill>
              </a:rPr>
              <a:t>Phases are not completely defined</a:t>
            </a:r>
            <a:endParaRPr>
              <a:solidFill>
                <a:schemeClr val="dk1"/>
              </a:solidFill>
            </a:endParaRPr>
          </a:p>
          <a:p>
            <a:pPr indent="-317500" lvl="0" marL="457200" rtl="0" algn="l">
              <a:spcBef>
                <a:spcPts val="0"/>
              </a:spcBef>
              <a:spcAft>
                <a:spcPts val="0"/>
              </a:spcAft>
              <a:buClr>
                <a:schemeClr val="dk1"/>
              </a:buClr>
              <a:buSzPts val="1400"/>
              <a:buChar char="●"/>
            </a:pPr>
            <a:r>
              <a:rPr lang="es">
                <a:solidFill>
                  <a:schemeClr val="dk1"/>
                </a:solidFill>
              </a:rPr>
              <a:t>Flexibility to adjust project during development cycle based on feedback</a:t>
            </a:r>
            <a:endParaRPr>
              <a:solidFill>
                <a:schemeClr val="dk1"/>
              </a:solidFill>
            </a:endParaRPr>
          </a:p>
          <a:p>
            <a:pPr indent="-317500" lvl="0" marL="457200" rtl="0" algn="l">
              <a:spcBef>
                <a:spcPts val="0"/>
              </a:spcBef>
              <a:spcAft>
                <a:spcPts val="0"/>
              </a:spcAft>
              <a:buClr>
                <a:schemeClr val="dk1"/>
              </a:buClr>
              <a:buSzPts val="1400"/>
              <a:buChar char="●"/>
            </a:pPr>
            <a:r>
              <a:rPr lang="es">
                <a:solidFill>
                  <a:schemeClr val="dk1"/>
                </a:solidFill>
              </a:rPr>
              <a:t>Will be implemented during the development phase of the software application</a:t>
            </a:r>
            <a:endParaRPr>
              <a:solidFill>
                <a:schemeClr val="dk1"/>
              </a:solidFill>
            </a:endParaRPr>
          </a:p>
          <a:p>
            <a:pPr indent="0" lvl="0" marL="0" rtl="0" algn="l">
              <a:spcBef>
                <a:spcPts val="0"/>
              </a:spcBef>
              <a:spcAft>
                <a:spcPts val="0"/>
              </a:spcAft>
              <a:buNone/>
            </a:pPr>
            <a:r>
              <a:t/>
            </a:r>
            <a:endParaRPr>
              <a:solidFill>
                <a:schemeClr val="dk1"/>
              </a:solidFill>
            </a:endParaRPr>
          </a:p>
        </p:txBody>
      </p:sp>
      <p:sp>
        <p:nvSpPr>
          <p:cNvPr id="315" name="Google Shape;315;p36"/>
          <p:cNvSpPr txBox="1"/>
          <p:nvPr>
            <p:ph idx="12" type="sldNum"/>
          </p:nvPr>
        </p:nvSpPr>
        <p:spPr>
          <a:xfrm>
            <a:off x="8548658" y="4663217"/>
            <a:ext cx="548700" cy="393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s"/>
              <a:t>‹#›</a:t>
            </a:fld>
            <a:endParaRPr/>
          </a:p>
        </p:txBody>
      </p:sp>
      <p:sp>
        <p:nvSpPr>
          <p:cNvPr id="316" name="Google Shape;316;p36"/>
          <p:cNvSpPr txBox="1"/>
          <p:nvPr/>
        </p:nvSpPr>
        <p:spPr>
          <a:xfrm>
            <a:off x="6471125" y="4233300"/>
            <a:ext cx="21693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1000">
                <a:latin typeface="Spectral"/>
                <a:ea typeface="Spectral"/>
                <a:cs typeface="Spectral"/>
                <a:sym typeface="Spectral"/>
              </a:rPr>
              <a:t>Presented By: Sean Chung</a:t>
            </a:r>
            <a:endParaRPr b="1" sz="1000">
              <a:latin typeface="Spectral"/>
              <a:ea typeface="Spectral"/>
              <a:cs typeface="Spectral"/>
              <a:sym typeface="Spectr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20" name="Shape 320"/>
        <p:cNvGrpSpPr/>
        <p:nvPr/>
      </p:nvGrpSpPr>
      <p:grpSpPr>
        <a:xfrm>
          <a:off x="0" y="0"/>
          <a:ext cx="0" cy="0"/>
          <a:chOff x="0" y="0"/>
          <a:chExt cx="0" cy="0"/>
        </a:xfrm>
      </p:grpSpPr>
      <p:sp>
        <p:nvSpPr>
          <p:cNvPr id="321" name="Google Shape;321;p37"/>
          <p:cNvSpPr txBox="1"/>
          <p:nvPr>
            <p:ph type="title"/>
          </p:nvPr>
        </p:nvSpPr>
        <p:spPr>
          <a:xfrm>
            <a:off x="1477425" y="2095075"/>
            <a:ext cx="3942300" cy="1585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s">
                <a:solidFill>
                  <a:srgbClr val="90CCFA"/>
                </a:solidFill>
              </a:rPr>
              <a:t>3.</a:t>
            </a:r>
            <a:r>
              <a:rPr lang="es">
                <a:solidFill>
                  <a:srgbClr val="373334"/>
                </a:solidFill>
              </a:rPr>
              <a:t> </a:t>
            </a:r>
            <a:r>
              <a:rPr lang="es"/>
              <a:t>Requirements</a:t>
            </a:r>
            <a:endParaRPr>
              <a:solidFill>
                <a:srgbClr val="373334"/>
              </a:solidFill>
            </a:endParaRPr>
          </a:p>
        </p:txBody>
      </p:sp>
      <p:pic>
        <p:nvPicPr>
          <p:cNvPr id="322" name="Google Shape;322;p37"/>
          <p:cNvPicPr preferRelativeResize="0"/>
          <p:nvPr/>
        </p:nvPicPr>
        <p:blipFill>
          <a:blip r:embed="rId3">
            <a:alphaModFix/>
          </a:blip>
          <a:stretch>
            <a:fillRect/>
          </a:stretch>
        </p:blipFill>
        <p:spPr>
          <a:xfrm>
            <a:off x="5095575" y="783888"/>
            <a:ext cx="3182712" cy="1790276"/>
          </a:xfrm>
          <a:prstGeom prst="rect">
            <a:avLst/>
          </a:prstGeom>
          <a:noFill/>
          <a:ln>
            <a:noFill/>
          </a:ln>
        </p:spPr>
      </p:pic>
      <p:sp>
        <p:nvSpPr>
          <p:cNvPr id="323" name="Google Shape;323;p37"/>
          <p:cNvSpPr txBox="1"/>
          <p:nvPr/>
        </p:nvSpPr>
        <p:spPr>
          <a:xfrm>
            <a:off x="6699725" y="4233300"/>
            <a:ext cx="2169300" cy="338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s" sz="1000">
                <a:latin typeface="Spectral"/>
                <a:ea typeface="Spectral"/>
                <a:cs typeface="Spectral"/>
                <a:sym typeface="Spectral"/>
              </a:rPr>
              <a:t>Presented By: Tam Nguyen</a:t>
            </a:r>
            <a:endParaRPr b="1" sz="1000">
              <a:latin typeface="Spectral"/>
              <a:ea typeface="Spectral"/>
              <a:cs typeface="Spectral"/>
              <a:sym typeface="Spectr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27" name="Shape 327"/>
        <p:cNvGrpSpPr/>
        <p:nvPr/>
      </p:nvGrpSpPr>
      <p:grpSpPr>
        <a:xfrm>
          <a:off x="0" y="0"/>
          <a:ext cx="0" cy="0"/>
          <a:chOff x="0" y="0"/>
          <a:chExt cx="0" cy="0"/>
        </a:xfrm>
      </p:grpSpPr>
      <p:sp>
        <p:nvSpPr>
          <p:cNvPr id="328" name="Google Shape;328;p38"/>
          <p:cNvSpPr txBox="1"/>
          <p:nvPr>
            <p:ph type="title"/>
          </p:nvPr>
        </p:nvSpPr>
        <p:spPr>
          <a:xfrm>
            <a:off x="1353625" y="534325"/>
            <a:ext cx="3942300" cy="1585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
              <a:t>- </a:t>
            </a:r>
            <a:r>
              <a:rPr lang="es">
                <a:solidFill>
                  <a:srgbClr val="90CCFA"/>
                </a:solidFill>
              </a:rPr>
              <a:t>Functional</a:t>
            </a:r>
            <a:endParaRPr>
              <a:solidFill>
                <a:srgbClr val="90CCFA"/>
              </a:solidFill>
            </a:endParaRPr>
          </a:p>
          <a:p>
            <a:pPr indent="0" lvl="0" marL="0" rtl="0" algn="l">
              <a:spcBef>
                <a:spcPts val="0"/>
              </a:spcBef>
              <a:spcAft>
                <a:spcPts val="0"/>
              </a:spcAft>
              <a:buClr>
                <a:srgbClr val="000000"/>
              </a:buClr>
              <a:buSzPts val="1100"/>
              <a:buFont typeface="Arial"/>
              <a:buNone/>
            </a:pPr>
            <a:r>
              <a:rPr lang="es"/>
              <a:t>Requirements</a:t>
            </a:r>
            <a:r>
              <a:rPr lang="es">
                <a:solidFill>
                  <a:srgbClr val="373334"/>
                </a:solidFill>
              </a:rPr>
              <a:t> </a:t>
            </a:r>
            <a:endParaRPr/>
          </a:p>
        </p:txBody>
      </p:sp>
      <p:sp>
        <p:nvSpPr>
          <p:cNvPr id="329" name="Google Shape;329;p38"/>
          <p:cNvSpPr txBox="1"/>
          <p:nvPr/>
        </p:nvSpPr>
        <p:spPr>
          <a:xfrm>
            <a:off x="1407250" y="2718500"/>
            <a:ext cx="4855200" cy="1708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3300">
                <a:solidFill>
                  <a:srgbClr val="373334"/>
                </a:solidFill>
                <a:latin typeface="Montserrat ExtraBold"/>
                <a:ea typeface="Montserrat ExtraBold"/>
                <a:cs typeface="Montserrat ExtraBold"/>
                <a:sym typeface="Montserrat ExtraBold"/>
              </a:rPr>
              <a:t>- </a:t>
            </a:r>
            <a:r>
              <a:rPr lang="es" sz="3300">
                <a:solidFill>
                  <a:srgbClr val="90CCFA"/>
                </a:solidFill>
                <a:latin typeface="Montserrat ExtraBold"/>
                <a:ea typeface="Montserrat ExtraBold"/>
                <a:cs typeface="Montserrat ExtraBold"/>
                <a:sym typeface="Montserrat ExtraBold"/>
              </a:rPr>
              <a:t>Non-Functional</a:t>
            </a:r>
            <a:r>
              <a:rPr lang="es" sz="3300">
                <a:solidFill>
                  <a:srgbClr val="373334"/>
                </a:solidFill>
                <a:latin typeface="Montserrat ExtraBold"/>
                <a:ea typeface="Montserrat ExtraBold"/>
                <a:cs typeface="Montserrat ExtraBold"/>
                <a:sym typeface="Montserrat ExtraBold"/>
              </a:rPr>
              <a:t> Requirements</a:t>
            </a:r>
            <a:endParaRPr sz="3300">
              <a:solidFill>
                <a:srgbClr val="90CCFA"/>
              </a:solidFill>
              <a:latin typeface="Montserrat ExtraBold"/>
              <a:ea typeface="Montserrat ExtraBold"/>
              <a:cs typeface="Montserrat ExtraBold"/>
              <a:sym typeface="Montserrat ExtraBold"/>
            </a:endParaRPr>
          </a:p>
          <a:p>
            <a:pPr indent="0" lvl="0" marL="0" rtl="0" algn="l">
              <a:spcBef>
                <a:spcPts val="0"/>
              </a:spcBef>
              <a:spcAft>
                <a:spcPts val="0"/>
              </a:spcAft>
              <a:buNone/>
            </a:pPr>
            <a:r>
              <a:t/>
            </a:r>
            <a:endParaRPr sz="3300">
              <a:solidFill>
                <a:srgbClr val="90CCFA"/>
              </a:solidFill>
              <a:latin typeface="Montserrat ExtraBold"/>
              <a:ea typeface="Montserrat ExtraBold"/>
              <a:cs typeface="Montserrat ExtraBold"/>
              <a:sym typeface="Montserrat ExtraBold"/>
            </a:endParaRPr>
          </a:p>
        </p:txBody>
      </p:sp>
      <p:sp>
        <p:nvSpPr>
          <p:cNvPr id="330" name="Google Shape;330;p38"/>
          <p:cNvSpPr txBox="1"/>
          <p:nvPr/>
        </p:nvSpPr>
        <p:spPr>
          <a:xfrm>
            <a:off x="6699725" y="4233300"/>
            <a:ext cx="2169300" cy="338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s" sz="1000">
                <a:latin typeface="Spectral"/>
                <a:ea typeface="Spectral"/>
                <a:cs typeface="Spectral"/>
                <a:sym typeface="Spectral"/>
              </a:rPr>
              <a:t>Presented By: Tam Nguyen</a:t>
            </a:r>
            <a:endParaRPr b="1" sz="1000">
              <a:latin typeface="Spectral"/>
              <a:ea typeface="Spectral"/>
              <a:cs typeface="Spectral"/>
              <a:sym typeface="Spectr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34" name="Shape 334"/>
        <p:cNvGrpSpPr/>
        <p:nvPr/>
      </p:nvGrpSpPr>
      <p:grpSpPr>
        <a:xfrm>
          <a:off x="0" y="0"/>
          <a:ext cx="0" cy="0"/>
          <a:chOff x="0" y="0"/>
          <a:chExt cx="0" cy="0"/>
        </a:xfrm>
      </p:grpSpPr>
      <p:sp>
        <p:nvSpPr>
          <p:cNvPr id="335" name="Google Shape;335;p39"/>
          <p:cNvSpPr txBox="1"/>
          <p:nvPr>
            <p:ph idx="12" type="sldNum"/>
          </p:nvPr>
        </p:nvSpPr>
        <p:spPr>
          <a:xfrm>
            <a:off x="8548658" y="4663217"/>
            <a:ext cx="548700" cy="393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s"/>
              <a:t>‹#›</a:t>
            </a:fld>
            <a:endParaRPr/>
          </a:p>
        </p:txBody>
      </p:sp>
      <p:sp>
        <p:nvSpPr>
          <p:cNvPr id="336" name="Google Shape;336;p39"/>
          <p:cNvSpPr txBox="1"/>
          <p:nvPr>
            <p:ph type="title"/>
          </p:nvPr>
        </p:nvSpPr>
        <p:spPr>
          <a:xfrm>
            <a:off x="1477425" y="51725"/>
            <a:ext cx="3942300" cy="1585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
                <a:solidFill>
                  <a:srgbClr val="90CCFA"/>
                </a:solidFill>
              </a:rPr>
              <a:t>Functional</a:t>
            </a:r>
            <a:r>
              <a:rPr lang="es"/>
              <a:t> </a:t>
            </a:r>
            <a:r>
              <a:rPr lang="es"/>
              <a:t>Requirements</a:t>
            </a:r>
            <a:endParaRPr sz="3600">
              <a:solidFill>
                <a:srgbClr val="252525"/>
              </a:solidFill>
            </a:endParaRPr>
          </a:p>
        </p:txBody>
      </p:sp>
      <p:sp>
        <p:nvSpPr>
          <p:cNvPr id="337" name="Google Shape;337;p39"/>
          <p:cNvSpPr txBox="1"/>
          <p:nvPr/>
        </p:nvSpPr>
        <p:spPr>
          <a:xfrm>
            <a:off x="1412725" y="1636925"/>
            <a:ext cx="3428700" cy="2253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b="1" lang="es" sz="2400">
                <a:solidFill>
                  <a:schemeClr val="dk1"/>
                </a:solidFill>
                <a:latin typeface="Spectral"/>
                <a:ea typeface="Spectral"/>
                <a:cs typeface="Spectral"/>
                <a:sym typeface="Spectral"/>
              </a:rPr>
              <a:t>2d/3d Annotations</a:t>
            </a:r>
            <a:endParaRPr b="1" sz="2400">
              <a:solidFill>
                <a:schemeClr val="dk1"/>
              </a:solidFill>
              <a:latin typeface="Spectral"/>
              <a:ea typeface="Spectral"/>
              <a:cs typeface="Spectral"/>
              <a:sym typeface="Spectral"/>
            </a:endParaRPr>
          </a:p>
          <a:p>
            <a:pPr indent="0" lvl="0" marL="0" rtl="0" algn="l">
              <a:lnSpc>
                <a:spcPct val="115000"/>
              </a:lnSpc>
              <a:spcBef>
                <a:spcPts val="0"/>
              </a:spcBef>
              <a:spcAft>
                <a:spcPts val="0"/>
              </a:spcAft>
              <a:buClr>
                <a:schemeClr val="dk1"/>
              </a:buClr>
              <a:buSzPts val="1100"/>
              <a:buFont typeface="Arial"/>
              <a:buNone/>
            </a:pPr>
            <a:r>
              <a:rPr b="1" lang="es" sz="2400">
                <a:solidFill>
                  <a:schemeClr val="dk1"/>
                </a:solidFill>
                <a:latin typeface="Spectral"/>
                <a:ea typeface="Spectral"/>
                <a:cs typeface="Spectral"/>
                <a:sym typeface="Spectral"/>
              </a:rPr>
              <a:t>Collaborative Sessions </a:t>
            </a:r>
            <a:endParaRPr b="1" sz="2400">
              <a:solidFill>
                <a:schemeClr val="dk1"/>
              </a:solidFill>
              <a:latin typeface="Spectral"/>
              <a:ea typeface="Spectral"/>
              <a:cs typeface="Spectral"/>
              <a:sym typeface="Spectral"/>
            </a:endParaRPr>
          </a:p>
          <a:p>
            <a:pPr indent="0" lvl="0" marL="0" rtl="0" algn="l">
              <a:lnSpc>
                <a:spcPct val="115000"/>
              </a:lnSpc>
              <a:spcBef>
                <a:spcPts val="0"/>
              </a:spcBef>
              <a:spcAft>
                <a:spcPts val="0"/>
              </a:spcAft>
              <a:buClr>
                <a:schemeClr val="dk1"/>
              </a:buClr>
              <a:buSzPts val="1100"/>
              <a:buFont typeface="Arial"/>
              <a:buNone/>
            </a:pPr>
            <a:r>
              <a:rPr b="1" lang="es" sz="2400">
                <a:solidFill>
                  <a:schemeClr val="dk1"/>
                </a:solidFill>
                <a:latin typeface="Spectral"/>
                <a:ea typeface="Spectral"/>
                <a:cs typeface="Spectral"/>
                <a:sym typeface="Spectral"/>
              </a:rPr>
              <a:t>Host Admin Powers</a:t>
            </a:r>
            <a:endParaRPr b="1" sz="2400">
              <a:solidFill>
                <a:schemeClr val="dk1"/>
              </a:solidFill>
              <a:latin typeface="Spectral"/>
              <a:ea typeface="Spectral"/>
              <a:cs typeface="Spectral"/>
              <a:sym typeface="Spectral"/>
            </a:endParaRPr>
          </a:p>
          <a:p>
            <a:pPr indent="0" lvl="0" marL="0" rtl="0" algn="l">
              <a:lnSpc>
                <a:spcPct val="115000"/>
              </a:lnSpc>
              <a:spcBef>
                <a:spcPts val="0"/>
              </a:spcBef>
              <a:spcAft>
                <a:spcPts val="0"/>
              </a:spcAft>
              <a:buClr>
                <a:schemeClr val="dk1"/>
              </a:buClr>
              <a:buSzPts val="1100"/>
              <a:buFont typeface="Arial"/>
              <a:buNone/>
            </a:pPr>
            <a:r>
              <a:rPr b="1" lang="es" sz="2400">
                <a:solidFill>
                  <a:schemeClr val="dk1"/>
                </a:solidFill>
                <a:latin typeface="Spectral"/>
                <a:ea typeface="Spectral"/>
                <a:cs typeface="Spectral"/>
                <a:sym typeface="Spectral"/>
              </a:rPr>
              <a:t>Waypoints</a:t>
            </a:r>
            <a:r>
              <a:rPr b="1" lang="es" sz="2400">
                <a:solidFill>
                  <a:schemeClr val="dk1"/>
                </a:solidFill>
                <a:latin typeface="Spectral"/>
                <a:ea typeface="Spectral"/>
                <a:cs typeface="Spectral"/>
                <a:sym typeface="Spectral"/>
              </a:rPr>
              <a:t> </a:t>
            </a:r>
            <a:endParaRPr b="1" sz="2400">
              <a:solidFill>
                <a:schemeClr val="dk1"/>
              </a:solidFill>
              <a:latin typeface="Spectral"/>
              <a:ea typeface="Spectral"/>
              <a:cs typeface="Spectral"/>
              <a:sym typeface="Spectral"/>
            </a:endParaRPr>
          </a:p>
          <a:p>
            <a:pPr indent="0" lvl="0" marL="0" rtl="0" algn="l">
              <a:lnSpc>
                <a:spcPct val="115000"/>
              </a:lnSpc>
              <a:spcBef>
                <a:spcPts val="0"/>
              </a:spcBef>
              <a:spcAft>
                <a:spcPts val="0"/>
              </a:spcAft>
              <a:buClr>
                <a:schemeClr val="dk1"/>
              </a:buClr>
              <a:buSzPts val="1100"/>
              <a:buFont typeface="Arial"/>
              <a:buNone/>
            </a:pPr>
            <a:r>
              <a:rPr b="1" lang="es" sz="2400">
                <a:solidFill>
                  <a:schemeClr val="dk1"/>
                </a:solidFill>
                <a:latin typeface="Spectral"/>
                <a:ea typeface="Spectral"/>
                <a:cs typeface="Spectral"/>
                <a:sym typeface="Spectral"/>
              </a:rPr>
              <a:t>States</a:t>
            </a:r>
            <a:endParaRPr b="1" sz="2400">
              <a:solidFill>
                <a:schemeClr val="dk1"/>
              </a:solidFill>
              <a:latin typeface="Spectral"/>
              <a:ea typeface="Spectral"/>
              <a:cs typeface="Spectral"/>
              <a:sym typeface="Spectral"/>
            </a:endParaRPr>
          </a:p>
        </p:txBody>
      </p:sp>
      <p:sp>
        <p:nvSpPr>
          <p:cNvPr id="338" name="Google Shape;338;p39"/>
          <p:cNvSpPr txBox="1"/>
          <p:nvPr/>
        </p:nvSpPr>
        <p:spPr>
          <a:xfrm>
            <a:off x="6471125" y="4233300"/>
            <a:ext cx="21693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1000">
                <a:latin typeface="Spectral"/>
                <a:ea typeface="Spectral"/>
                <a:cs typeface="Spectral"/>
                <a:sym typeface="Spectral"/>
              </a:rPr>
              <a:t>Presented By: Tommy lay</a:t>
            </a:r>
            <a:endParaRPr b="1" sz="1000">
              <a:latin typeface="Spectral"/>
              <a:ea typeface="Spectral"/>
              <a:cs typeface="Spectral"/>
              <a:sym typeface="Spectr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42" name="Shape 342"/>
        <p:cNvGrpSpPr/>
        <p:nvPr/>
      </p:nvGrpSpPr>
      <p:grpSpPr>
        <a:xfrm>
          <a:off x="0" y="0"/>
          <a:ext cx="0" cy="0"/>
          <a:chOff x="0" y="0"/>
          <a:chExt cx="0" cy="0"/>
        </a:xfrm>
      </p:grpSpPr>
      <p:sp>
        <p:nvSpPr>
          <p:cNvPr id="343" name="Google Shape;343;p40"/>
          <p:cNvSpPr txBox="1"/>
          <p:nvPr>
            <p:ph idx="12" type="sldNum"/>
          </p:nvPr>
        </p:nvSpPr>
        <p:spPr>
          <a:xfrm>
            <a:off x="8548658" y="4663217"/>
            <a:ext cx="548700" cy="393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s"/>
              <a:t>‹#›</a:t>
            </a:fld>
            <a:endParaRPr/>
          </a:p>
        </p:txBody>
      </p:sp>
      <p:sp>
        <p:nvSpPr>
          <p:cNvPr id="344" name="Google Shape;344;p40"/>
          <p:cNvSpPr txBox="1"/>
          <p:nvPr>
            <p:ph type="title"/>
          </p:nvPr>
        </p:nvSpPr>
        <p:spPr>
          <a:xfrm>
            <a:off x="729775" y="113025"/>
            <a:ext cx="4616100" cy="951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90CCFA"/>
                </a:solidFill>
              </a:rPr>
              <a:t>2d/3d </a:t>
            </a:r>
            <a:r>
              <a:rPr lang="es">
                <a:solidFill>
                  <a:srgbClr val="373334"/>
                </a:solidFill>
              </a:rPr>
              <a:t>Annotations</a:t>
            </a:r>
            <a:endParaRPr>
              <a:solidFill>
                <a:srgbClr val="373334"/>
              </a:solidFill>
            </a:endParaRPr>
          </a:p>
        </p:txBody>
      </p:sp>
      <p:pic>
        <p:nvPicPr>
          <p:cNvPr id="345" name="Google Shape;345;p40"/>
          <p:cNvPicPr preferRelativeResize="0"/>
          <p:nvPr/>
        </p:nvPicPr>
        <p:blipFill>
          <a:blip r:embed="rId3">
            <a:alphaModFix/>
          </a:blip>
          <a:stretch>
            <a:fillRect/>
          </a:stretch>
        </p:blipFill>
        <p:spPr>
          <a:xfrm>
            <a:off x="442375" y="1408050"/>
            <a:ext cx="3885384" cy="2185525"/>
          </a:xfrm>
          <a:prstGeom prst="rect">
            <a:avLst/>
          </a:prstGeom>
          <a:noFill/>
          <a:ln>
            <a:noFill/>
          </a:ln>
        </p:spPr>
      </p:pic>
      <p:sp>
        <p:nvSpPr>
          <p:cNvPr id="346" name="Google Shape;346;p40"/>
          <p:cNvSpPr txBox="1"/>
          <p:nvPr/>
        </p:nvSpPr>
        <p:spPr>
          <a:xfrm>
            <a:off x="1705200" y="936200"/>
            <a:ext cx="57336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s" sz="1800">
                <a:solidFill>
                  <a:schemeClr val="dk1"/>
                </a:solidFill>
                <a:latin typeface="Spectral"/>
                <a:ea typeface="Spectral"/>
                <a:cs typeface="Spectral"/>
                <a:sym typeface="Spectral"/>
              </a:rPr>
              <a:t>Different drawings, colors, width</a:t>
            </a:r>
            <a:endParaRPr b="1" sz="1800">
              <a:solidFill>
                <a:schemeClr val="dk1"/>
              </a:solidFill>
              <a:latin typeface="Spectral"/>
              <a:ea typeface="Spectral"/>
              <a:cs typeface="Spectral"/>
              <a:sym typeface="Spectral"/>
            </a:endParaRPr>
          </a:p>
        </p:txBody>
      </p:sp>
      <p:sp>
        <p:nvSpPr>
          <p:cNvPr id="347" name="Google Shape;347;p40"/>
          <p:cNvSpPr txBox="1"/>
          <p:nvPr/>
        </p:nvSpPr>
        <p:spPr>
          <a:xfrm>
            <a:off x="1138113" y="3706200"/>
            <a:ext cx="2493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s">
                <a:latin typeface="Spectral"/>
                <a:ea typeface="Spectral"/>
                <a:cs typeface="Spectral"/>
                <a:sym typeface="Spectral"/>
              </a:rPr>
              <a:t>Freehand annotation</a:t>
            </a:r>
            <a:endParaRPr b="1">
              <a:latin typeface="Spectral"/>
              <a:ea typeface="Spectral"/>
              <a:cs typeface="Spectral"/>
              <a:sym typeface="Spectral"/>
            </a:endParaRPr>
          </a:p>
        </p:txBody>
      </p:sp>
      <p:pic>
        <p:nvPicPr>
          <p:cNvPr id="348" name="Google Shape;348;p40"/>
          <p:cNvPicPr preferRelativeResize="0"/>
          <p:nvPr/>
        </p:nvPicPr>
        <p:blipFill rotWithShape="1">
          <a:blip r:embed="rId4">
            <a:alphaModFix/>
          </a:blip>
          <a:srcRect b="0" l="2005" r="2946" t="7270"/>
          <a:stretch/>
        </p:blipFill>
        <p:spPr>
          <a:xfrm>
            <a:off x="4420825" y="1408050"/>
            <a:ext cx="4402175" cy="2185525"/>
          </a:xfrm>
          <a:prstGeom prst="rect">
            <a:avLst/>
          </a:prstGeom>
          <a:noFill/>
          <a:ln>
            <a:noFill/>
          </a:ln>
        </p:spPr>
      </p:pic>
      <p:sp>
        <p:nvSpPr>
          <p:cNvPr id="349" name="Google Shape;349;p40"/>
          <p:cNvSpPr txBox="1"/>
          <p:nvPr/>
        </p:nvSpPr>
        <p:spPr>
          <a:xfrm>
            <a:off x="5374963" y="3706200"/>
            <a:ext cx="2493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s">
                <a:latin typeface="Spectral"/>
                <a:ea typeface="Spectral"/>
                <a:cs typeface="Spectral"/>
                <a:sym typeface="Spectral"/>
              </a:rPr>
              <a:t>Changing color/width</a:t>
            </a:r>
            <a:endParaRPr b="1">
              <a:latin typeface="Spectral"/>
              <a:ea typeface="Spectral"/>
              <a:cs typeface="Spectral"/>
              <a:sym typeface="Spectral"/>
            </a:endParaRPr>
          </a:p>
        </p:txBody>
      </p:sp>
      <p:sp>
        <p:nvSpPr>
          <p:cNvPr id="350" name="Google Shape;350;p40"/>
          <p:cNvSpPr txBox="1"/>
          <p:nvPr/>
        </p:nvSpPr>
        <p:spPr>
          <a:xfrm>
            <a:off x="6471125" y="4233300"/>
            <a:ext cx="21693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1000">
                <a:latin typeface="Spectral"/>
                <a:ea typeface="Spectral"/>
                <a:cs typeface="Spectral"/>
                <a:sym typeface="Spectral"/>
              </a:rPr>
              <a:t>Presented By: Tommy lay</a:t>
            </a:r>
            <a:endParaRPr b="1" sz="1000">
              <a:latin typeface="Spectral"/>
              <a:ea typeface="Spectral"/>
              <a:cs typeface="Spectral"/>
              <a:sym typeface="Spectr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54" name="Shape 354"/>
        <p:cNvGrpSpPr/>
        <p:nvPr/>
      </p:nvGrpSpPr>
      <p:grpSpPr>
        <a:xfrm>
          <a:off x="0" y="0"/>
          <a:ext cx="0" cy="0"/>
          <a:chOff x="0" y="0"/>
          <a:chExt cx="0" cy="0"/>
        </a:xfrm>
      </p:grpSpPr>
      <p:sp>
        <p:nvSpPr>
          <p:cNvPr id="355" name="Google Shape;355;p41"/>
          <p:cNvSpPr txBox="1"/>
          <p:nvPr>
            <p:ph idx="12" type="sldNum"/>
          </p:nvPr>
        </p:nvSpPr>
        <p:spPr>
          <a:xfrm>
            <a:off x="8548658" y="4663217"/>
            <a:ext cx="548700" cy="393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s"/>
              <a:t>‹#›</a:t>
            </a:fld>
            <a:endParaRPr/>
          </a:p>
        </p:txBody>
      </p:sp>
      <p:sp>
        <p:nvSpPr>
          <p:cNvPr id="356" name="Google Shape;356;p41"/>
          <p:cNvSpPr txBox="1"/>
          <p:nvPr>
            <p:ph type="title"/>
          </p:nvPr>
        </p:nvSpPr>
        <p:spPr>
          <a:xfrm>
            <a:off x="424975" y="113025"/>
            <a:ext cx="5231100" cy="951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90CCFA"/>
                </a:solidFill>
              </a:rPr>
              <a:t>Collaborative </a:t>
            </a:r>
            <a:r>
              <a:rPr lang="es">
                <a:solidFill>
                  <a:srgbClr val="373334"/>
                </a:solidFill>
              </a:rPr>
              <a:t>Session</a:t>
            </a:r>
            <a:endParaRPr>
              <a:solidFill>
                <a:srgbClr val="373334"/>
              </a:solidFill>
            </a:endParaRPr>
          </a:p>
        </p:txBody>
      </p:sp>
      <p:sp>
        <p:nvSpPr>
          <p:cNvPr id="357" name="Google Shape;357;p41"/>
          <p:cNvSpPr txBox="1"/>
          <p:nvPr/>
        </p:nvSpPr>
        <p:spPr>
          <a:xfrm>
            <a:off x="1531625" y="3963750"/>
            <a:ext cx="2493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s">
                <a:latin typeface="Spectral"/>
                <a:ea typeface="Spectral"/>
                <a:cs typeface="Spectral"/>
                <a:sym typeface="Spectral"/>
              </a:rPr>
              <a:t>User 1</a:t>
            </a:r>
            <a:endParaRPr b="1">
              <a:latin typeface="Spectral"/>
              <a:ea typeface="Spectral"/>
              <a:cs typeface="Spectral"/>
              <a:sym typeface="Spectral"/>
            </a:endParaRPr>
          </a:p>
        </p:txBody>
      </p:sp>
      <p:sp>
        <p:nvSpPr>
          <p:cNvPr id="358" name="Google Shape;358;p41"/>
          <p:cNvSpPr txBox="1"/>
          <p:nvPr/>
        </p:nvSpPr>
        <p:spPr>
          <a:xfrm>
            <a:off x="5801088" y="3337450"/>
            <a:ext cx="2493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s">
                <a:latin typeface="Spectral"/>
                <a:ea typeface="Spectral"/>
                <a:cs typeface="Spectral"/>
                <a:sym typeface="Spectral"/>
              </a:rPr>
              <a:t>User 2</a:t>
            </a:r>
            <a:endParaRPr b="1">
              <a:latin typeface="Spectral"/>
              <a:ea typeface="Spectral"/>
              <a:cs typeface="Spectral"/>
              <a:sym typeface="Spectral"/>
            </a:endParaRPr>
          </a:p>
        </p:txBody>
      </p:sp>
      <p:sp>
        <p:nvSpPr>
          <p:cNvPr id="359" name="Google Shape;359;p41"/>
          <p:cNvSpPr txBox="1"/>
          <p:nvPr/>
        </p:nvSpPr>
        <p:spPr>
          <a:xfrm>
            <a:off x="1705200" y="987700"/>
            <a:ext cx="57336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1800">
                <a:latin typeface="Spectral"/>
                <a:ea typeface="Spectral"/>
                <a:cs typeface="Spectral"/>
                <a:sym typeface="Spectral"/>
              </a:rPr>
              <a:t>Reflecting visuals amongst users in the same room</a:t>
            </a:r>
            <a:endParaRPr b="1" sz="1800">
              <a:latin typeface="Spectral"/>
              <a:ea typeface="Spectral"/>
              <a:cs typeface="Spectral"/>
              <a:sym typeface="Spectral"/>
            </a:endParaRPr>
          </a:p>
        </p:txBody>
      </p:sp>
      <p:pic>
        <p:nvPicPr>
          <p:cNvPr id="360" name="Google Shape;360;p41"/>
          <p:cNvPicPr preferRelativeResize="0"/>
          <p:nvPr/>
        </p:nvPicPr>
        <p:blipFill>
          <a:blip r:embed="rId3">
            <a:alphaModFix/>
          </a:blip>
          <a:stretch>
            <a:fillRect/>
          </a:stretch>
        </p:blipFill>
        <p:spPr>
          <a:xfrm>
            <a:off x="830950" y="1449401"/>
            <a:ext cx="7786902" cy="2502925"/>
          </a:xfrm>
          <a:prstGeom prst="rect">
            <a:avLst/>
          </a:prstGeom>
          <a:noFill/>
          <a:ln>
            <a:noFill/>
          </a:ln>
        </p:spPr>
      </p:pic>
      <p:sp>
        <p:nvSpPr>
          <p:cNvPr id="361" name="Google Shape;361;p41"/>
          <p:cNvSpPr txBox="1"/>
          <p:nvPr/>
        </p:nvSpPr>
        <p:spPr>
          <a:xfrm>
            <a:off x="6471125" y="4233300"/>
            <a:ext cx="21693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1000">
                <a:latin typeface="Spectral"/>
                <a:ea typeface="Spectral"/>
                <a:cs typeface="Spectral"/>
                <a:sym typeface="Spectral"/>
              </a:rPr>
              <a:t>Presented By: Tommy lay</a:t>
            </a:r>
            <a:endParaRPr b="1" sz="1000">
              <a:latin typeface="Spectral"/>
              <a:ea typeface="Spectral"/>
              <a:cs typeface="Spectral"/>
              <a:sym typeface="Spectr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65" name="Shape 365"/>
        <p:cNvGrpSpPr/>
        <p:nvPr/>
      </p:nvGrpSpPr>
      <p:grpSpPr>
        <a:xfrm>
          <a:off x="0" y="0"/>
          <a:ext cx="0" cy="0"/>
          <a:chOff x="0" y="0"/>
          <a:chExt cx="0" cy="0"/>
        </a:xfrm>
      </p:grpSpPr>
      <p:sp>
        <p:nvSpPr>
          <p:cNvPr id="366" name="Google Shape;366;p42"/>
          <p:cNvSpPr txBox="1"/>
          <p:nvPr>
            <p:ph idx="12" type="sldNum"/>
          </p:nvPr>
        </p:nvSpPr>
        <p:spPr>
          <a:xfrm>
            <a:off x="8548658" y="4663217"/>
            <a:ext cx="548700" cy="393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s"/>
              <a:t>‹#›</a:t>
            </a:fld>
            <a:endParaRPr/>
          </a:p>
        </p:txBody>
      </p:sp>
      <p:sp>
        <p:nvSpPr>
          <p:cNvPr id="367" name="Google Shape;367;p42"/>
          <p:cNvSpPr txBox="1"/>
          <p:nvPr>
            <p:ph type="title"/>
          </p:nvPr>
        </p:nvSpPr>
        <p:spPr>
          <a:xfrm>
            <a:off x="424975" y="113025"/>
            <a:ext cx="5231100" cy="951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90CCFA"/>
                </a:solidFill>
              </a:rPr>
              <a:t>Collaborative </a:t>
            </a:r>
            <a:r>
              <a:rPr lang="es">
                <a:solidFill>
                  <a:srgbClr val="373334"/>
                </a:solidFill>
              </a:rPr>
              <a:t>Session</a:t>
            </a:r>
            <a:endParaRPr>
              <a:solidFill>
                <a:srgbClr val="373334"/>
              </a:solidFill>
            </a:endParaRPr>
          </a:p>
        </p:txBody>
      </p:sp>
      <p:sp>
        <p:nvSpPr>
          <p:cNvPr id="368" name="Google Shape;368;p42"/>
          <p:cNvSpPr txBox="1"/>
          <p:nvPr/>
        </p:nvSpPr>
        <p:spPr>
          <a:xfrm>
            <a:off x="1793575" y="3486450"/>
            <a:ext cx="2493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s">
                <a:latin typeface="Spectral"/>
                <a:ea typeface="Spectral"/>
                <a:cs typeface="Spectral"/>
                <a:sym typeface="Spectral"/>
              </a:rPr>
              <a:t>User 1</a:t>
            </a:r>
            <a:endParaRPr b="1">
              <a:latin typeface="Spectral"/>
              <a:ea typeface="Spectral"/>
              <a:cs typeface="Spectral"/>
              <a:sym typeface="Spectral"/>
            </a:endParaRPr>
          </a:p>
        </p:txBody>
      </p:sp>
      <p:sp>
        <p:nvSpPr>
          <p:cNvPr id="369" name="Google Shape;369;p42"/>
          <p:cNvSpPr txBox="1"/>
          <p:nvPr/>
        </p:nvSpPr>
        <p:spPr>
          <a:xfrm>
            <a:off x="5611000" y="3447625"/>
            <a:ext cx="2493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s">
                <a:latin typeface="Spectral"/>
                <a:ea typeface="Spectral"/>
                <a:cs typeface="Spectral"/>
                <a:sym typeface="Spectral"/>
              </a:rPr>
              <a:t>User 2</a:t>
            </a:r>
            <a:endParaRPr b="1">
              <a:latin typeface="Spectral"/>
              <a:ea typeface="Spectral"/>
              <a:cs typeface="Spectral"/>
              <a:sym typeface="Spectral"/>
            </a:endParaRPr>
          </a:p>
        </p:txBody>
      </p:sp>
      <p:sp>
        <p:nvSpPr>
          <p:cNvPr id="370" name="Google Shape;370;p42"/>
          <p:cNvSpPr txBox="1"/>
          <p:nvPr/>
        </p:nvSpPr>
        <p:spPr>
          <a:xfrm>
            <a:off x="1705200" y="987700"/>
            <a:ext cx="57336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s" sz="1800">
                <a:latin typeface="Spectral"/>
                <a:ea typeface="Spectral"/>
                <a:cs typeface="Spectral"/>
                <a:sym typeface="Spectral"/>
              </a:rPr>
              <a:t>Text communication system</a:t>
            </a:r>
            <a:endParaRPr b="1" sz="1800">
              <a:latin typeface="Spectral"/>
              <a:ea typeface="Spectral"/>
              <a:cs typeface="Spectral"/>
              <a:sym typeface="Spectral"/>
            </a:endParaRPr>
          </a:p>
        </p:txBody>
      </p:sp>
      <p:pic>
        <p:nvPicPr>
          <p:cNvPr id="371" name="Google Shape;371;p42"/>
          <p:cNvPicPr preferRelativeResize="0"/>
          <p:nvPr/>
        </p:nvPicPr>
        <p:blipFill>
          <a:blip r:embed="rId3">
            <a:alphaModFix/>
          </a:blip>
          <a:stretch>
            <a:fillRect/>
          </a:stretch>
        </p:blipFill>
        <p:spPr>
          <a:xfrm>
            <a:off x="935100" y="1562975"/>
            <a:ext cx="7796074" cy="1884650"/>
          </a:xfrm>
          <a:prstGeom prst="rect">
            <a:avLst/>
          </a:prstGeom>
          <a:noFill/>
          <a:ln>
            <a:noFill/>
          </a:ln>
        </p:spPr>
      </p:pic>
      <p:sp>
        <p:nvSpPr>
          <p:cNvPr id="372" name="Google Shape;372;p42"/>
          <p:cNvSpPr txBox="1"/>
          <p:nvPr/>
        </p:nvSpPr>
        <p:spPr>
          <a:xfrm>
            <a:off x="6471125" y="4233300"/>
            <a:ext cx="21693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1000">
                <a:latin typeface="Spectral"/>
                <a:ea typeface="Spectral"/>
                <a:cs typeface="Spectral"/>
                <a:sym typeface="Spectral"/>
              </a:rPr>
              <a:t>Presented By: Tommy lay</a:t>
            </a:r>
            <a:endParaRPr b="1" sz="1000">
              <a:latin typeface="Spectral"/>
              <a:ea typeface="Spectral"/>
              <a:cs typeface="Spectral"/>
              <a:sym typeface="Spectr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4" name="Shape 174"/>
        <p:cNvGrpSpPr/>
        <p:nvPr/>
      </p:nvGrpSpPr>
      <p:grpSpPr>
        <a:xfrm>
          <a:off x="0" y="0"/>
          <a:ext cx="0" cy="0"/>
          <a:chOff x="0" y="0"/>
          <a:chExt cx="0" cy="0"/>
        </a:xfrm>
      </p:grpSpPr>
      <p:sp>
        <p:nvSpPr>
          <p:cNvPr id="175" name="Google Shape;175;p25"/>
          <p:cNvSpPr txBox="1"/>
          <p:nvPr>
            <p:ph idx="1" type="subTitle"/>
          </p:nvPr>
        </p:nvSpPr>
        <p:spPr>
          <a:xfrm>
            <a:off x="1477900" y="1442400"/>
            <a:ext cx="1542300" cy="11295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None/>
            </a:pPr>
            <a:r>
              <a:rPr lang="es" sz="1400">
                <a:solidFill>
                  <a:schemeClr val="lt1"/>
                </a:solidFill>
              </a:rPr>
              <a:t>Introduction &amp; Overview</a:t>
            </a:r>
            <a:endParaRPr>
              <a:solidFill>
                <a:schemeClr val="lt1"/>
              </a:solidFill>
            </a:endParaRPr>
          </a:p>
        </p:txBody>
      </p:sp>
      <p:sp>
        <p:nvSpPr>
          <p:cNvPr id="176" name="Google Shape;176;p25"/>
          <p:cNvSpPr txBox="1"/>
          <p:nvPr>
            <p:ph type="title"/>
          </p:nvPr>
        </p:nvSpPr>
        <p:spPr>
          <a:xfrm>
            <a:off x="5767571" y="2571900"/>
            <a:ext cx="3160800" cy="15852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None/>
            </a:pPr>
            <a:r>
              <a:rPr lang="es" sz="5200">
                <a:solidFill>
                  <a:srgbClr val="252525"/>
                </a:solidFill>
              </a:rPr>
              <a:t>Agend</a:t>
            </a:r>
            <a:r>
              <a:rPr lang="es" sz="5200">
                <a:solidFill>
                  <a:srgbClr val="90CCFA"/>
                </a:solidFill>
              </a:rPr>
              <a:t>a</a:t>
            </a:r>
            <a:endParaRPr sz="5200">
              <a:solidFill>
                <a:srgbClr val="90CCFA"/>
              </a:solidFill>
            </a:endParaRPr>
          </a:p>
        </p:txBody>
      </p:sp>
      <p:sp>
        <p:nvSpPr>
          <p:cNvPr id="177" name="Google Shape;177;p25"/>
          <p:cNvSpPr txBox="1"/>
          <p:nvPr>
            <p:ph idx="4" type="subTitle"/>
          </p:nvPr>
        </p:nvSpPr>
        <p:spPr>
          <a:xfrm>
            <a:off x="3468175" y="3341400"/>
            <a:ext cx="1542300" cy="11295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None/>
            </a:pPr>
            <a:r>
              <a:rPr lang="es" sz="1400">
                <a:solidFill>
                  <a:schemeClr val="lt1"/>
                </a:solidFill>
              </a:rPr>
              <a:t>Project Timeline &amp; Next steps</a:t>
            </a:r>
            <a:endParaRPr/>
          </a:p>
        </p:txBody>
      </p:sp>
      <p:sp>
        <p:nvSpPr>
          <p:cNvPr id="178" name="Google Shape;178;p25"/>
          <p:cNvSpPr txBox="1"/>
          <p:nvPr>
            <p:ph idx="5" type="title"/>
          </p:nvPr>
        </p:nvSpPr>
        <p:spPr>
          <a:xfrm>
            <a:off x="1240675" y="629150"/>
            <a:ext cx="957900" cy="1220100"/>
          </a:xfrm>
          <a:prstGeom prst="rect">
            <a:avLst/>
          </a:prstGeom>
          <a:solidFill>
            <a:srgbClr val="0043C1"/>
          </a:solidFill>
        </p:spPr>
        <p:txBody>
          <a:bodyPr anchorCtr="0" anchor="ctr" bIns="91425" lIns="91425" spcFirstLastPara="1" rIns="91425" wrap="square" tIns="91425">
            <a:noAutofit/>
          </a:bodyPr>
          <a:lstStyle/>
          <a:p>
            <a:pPr indent="0" lvl="0" marL="0" rtl="0" algn="r">
              <a:spcBef>
                <a:spcPts val="0"/>
              </a:spcBef>
              <a:spcAft>
                <a:spcPts val="0"/>
              </a:spcAft>
              <a:buNone/>
            </a:pPr>
            <a:r>
              <a:rPr lang="es">
                <a:solidFill>
                  <a:srgbClr val="90CCFA"/>
                </a:solidFill>
              </a:rPr>
              <a:t>01</a:t>
            </a:r>
            <a:endParaRPr>
              <a:solidFill>
                <a:srgbClr val="90CCFA"/>
              </a:solidFill>
            </a:endParaRPr>
          </a:p>
        </p:txBody>
      </p:sp>
      <p:sp>
        <p:nvSpPr>
          <p:cNvPr id="179" name="Google Shape;179;p25"/>
          <p:cNvSpPr txBox="1"/>
          <p:nvPr>
            <p:ph idx="6" type="title"/>
          </p:nvPr>
        </p:nvSpPr>
        <p:spPr>
          <a:xfrm>
            <a:off x="3239100" y="629150"/>
            <a:ext cx="1207500" cy="1220100"/>
          </a:xfrm>
          <a:prstGeom prst="rect">
            <a:avLst/>
          </a:prstGeom>
          <a:solidFill>
            <a:srgbClr val="4888DE"/>
          </a:solidFill>
        </p:spPr>
        <p:txBody>
          <a:bodyPr anchorCtr="0" anchor="ctr" bIns="91425" lIns="91425" spcFirstLastPara="1" rIns="91425" wrap="square" tIns="91425">
            <a:noAutofit/>
          </a:bodyPr>
          <a:lstStyle/>
          <a:p>
            <a:pPr indent="0" lvl="0" marL="0" rtl="0" algn="l">
              <a:spcBef>
                <a:spcPts val="0"/>
              </a:spcBef>
              <a:spcAft>
                <a:spcPts val="0"/>
              </a:spcAft>
              <a:buNone/>
            </a:pPr>
            <a:r>
              <a:rPr lang="es">
                <a:solidFill>
                  <a:srgbClr val="252525"/>
                </a:solidFill>
              </a:rPr>
              <a:t>02</a:t>
            </a:r>
            <a:endParaRPr>
              <a:solidFill>
                <a:srgbClr val="252525"/>
              </a:solidFill>
            </a:endParaRPr>
          </a:p>
        </p:txBody>
      </p:sp>
      <p:sp>
        <p:nvSpPr>
          <p:cNvPr id="180" name="Google Shape;180;p25"/>
          <p:cNvSpPr txBox="1"/>
          <p:nvPr/>
        </p:nvSpPr>
        <p:spPr>
          <a:xfrm>
            <a:off x="3733050" y="1945800"/>
            <a:ext cx="1366800" cy="6156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s">
                <a:solidFill>
                  <a:schemeClr val="lt1"/>
                </a:solidFill>
                <a:latin typeface="Spectral Light"/>
                <a:ea typeface="Spectral Light"/>
                <a:cs typeface="Spectral Light"/>
                <a:sym typeface="Spectral Light"/>
              </a:rPr>
              <a:t>Project Planning</a:t>
            </a:r>
            <a:endParaRPr>
              <a:solidFill>
                <a:schemeClr val="lt1"/>
              </a:solidFill>
              <a:latin typeface="Spectral Light"/>
              <a:ea typeface="Spectral Light"/>
              <a:cs typeface="Spectral Light"/>
              <a:sym typeface="Spectral Light"/>
            </a:endParaRPr>
          </a:p>
        </p:txBody>
      </p:sp>
      <p:sp>
        <p:nvSpPr>
          <p:cNvPr id="181" name="Google Shape;181;p25"/>
          <p:cNvSpPr txBox="1"/>
          <p:nvPr>
            <p:ph idx="5" type="title"/>
          </p:nvPr>
        </p:nvSpPr>
        <p:spPr>
          <a:xfrm>
            <a:off x="1115875" y="2611550"/>
            <a:ext cx="1207500" cy="12201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s">
                <a:solidFill>
                  <a:schemeClr val="dk1"/>
                </a:solidFill>
              </a:rPr>
              <a:t>03</a:t>
            </a:r>
            <a:endParaRPr>
              <a:solidFill>
                <a:schemeClr val="dk1"/>
              </a:solidFill>
            </a:endParaRPr>
          </a:p>
        </p:txBody>
      </p:sp>
      <p:sp>
        <p:nvSpPr>
          <p:cNvPr id="182" name="Google Shape;182;p25"/>
          <p:cNvSpPr txBox="1"/>
          <p:nvPr>
            <p:ph idx="1" type="subTitle"/>
          </p:nvPr>
        </p:nvSpPr>
        <p:spPr>
          <a:xfrm>
            <a:off x="1583275" y="3956400"/>
            <a:ext cx="1542300" cy="5145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None/>
            </a:pPr>
            <a:r>
              <a:rPr lang="es" sz="1400">
                <a:solidFill>
                  <a:schemeClr val="dk1"/>
                </a:solidFill>
              </a:rPr>
              <a:t>Requirements</a:t>
            </a:r>
            <a:endParaRPr>
              <a:solidFill>
                <a:schemeClr val="dk1"/>
              </a:solidFill>
            </a:endParaRPr>
          </a:p>
        </p:txBody>
      </p:sp>
      <p:sp>
        <p:nvSpPr>
          <p:cNvPr id="183" name="Google Shape;183;p25"/>
          <p:cNvSpPr txBox="1"/>
          <p:nvPr>
            <p:ph idx="5" type="title"/>
          </p:nvPr>
        </p:nvSpPr>
        <p:spPr>
          <a:xfrm>
            <a:off x="3239100" y="2611550"/>
            <a:ext cx="1207500" cy="12201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s">
                <a:solidFill>
                  <a:schemeClr val="lt1"/>
                </a:solidFill>
              </a:rPr>
              <a:t>04</a:t>
            </a:r>
            <a:endParaRPr>
              <a:solidFill>
                <a:schemeClr val="lt1"/>
              </a:solidFill>
            </a:endParaRPr>
          </a:p>
        </p:txBody>
      </p:sp>
      <p:sp>
        <p:nvSpPr>
          <p:cNvPr id="184" name="Google Shape;184;p25"/>
          <p:cNvSpPr txBox="1"/>
          <p:nvPr>
            <p:ph idx="12" type="sldNum"/>
          </p:nvPr>
        </p:nvSpPr>
        <p:spPr>
          <a:xfrm>
            <a:off x="8548658" y="4663217"/>
            <a:ext cx="548700" cy="393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s"/>
              <a:t>‹#›</a:t>
            </a:fld>
            <a:endParaRPr/>
          </a:p>
        </p:txBody>
      </p:sp>
      <p:sp>
        <p:nvSpPr>
          <p:cNvPr id="185" name="Google Shape;185;p25"/>
          <p:cNvSpPr txBox="1"/>
          <p:nvPr/>
        </p:nvSpPr>
        <p:spPr>
          <a:xfrm>
            <a:off x="6471125" y="4233300"/>
            <a:ext cx="2409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1000">
                <a:latin typeface="Spectral"/>
                <a:ea typeface="Spectral"/>
                <a:cs typeface="Spectral"/>
                <a:sym typeface="Spectral"/>
              </a:rPr>
              <a:t>Presented By: Srivats Venkataraman</a:t>
            </a:r>
            <a:endParaRPr b="1" sz="1000">
              <a:latin typeface="Spectral"/>
              <a:ea typeface="Spectral"/>
              <a:cs typeface="Spectral"/>
              <a:sym typeface="Spectr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p43"/>
          <p:cNvSpPr txBox="1"/>
          <p:nvPr>
            <p:ph idx="12" type="sldNum"/>
          </p:nvPr>
        </p:nvSpPr>
        <p:spPr>
          <a:xfrm>
            <a:off x="8548658" y="4663217"/>
            <a:ext cx="548700" cy="393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s"/>
              <a:t>‹#›</a:t>
            </a:fld>
            <a:endParaRPr/>
          </a:p>
        </p:txBody>
      </p:sp>
      <p:sp>
        <p:nvSpPr>
          <p:cNvPr id="378" name="Google Shape;378;p43"/>
          <p:cNvSpPr txBox="1"/>
          <p:nvPr>
            <p:ph type="title"/>
          </p:nvPr>
        </p:nvSpPr>
        <p:spPr>
          <a:xfrm>
            <a:off x="424975" y="113025"/>
            <a:ext cx="6619500" cy="951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90CCFA"/>
                </a:solidFill>
              </a:rPr>
              <a:t>Waypoints </a:t>
            </a:r>
            <a:r>
              <a:rPr lang="es">
                <a:solidFill>
                  <a:srgbClr val="373334"/>
                </a:solidFill>
              </a:rPr>
              <a:t>and </a:t>
            </a:r>
            <a:r>
              <a:rPr lang="es">
                <a:solidFill>
                  <a:srgbClr val="90CCFA"/>
                </a:solidFill>
              </a:rPr>
              <a:t>Host Admin</a:t>
            </a:r>
            <a:endParaRPr>
              <a:solidFill>
                <a:srgbClr val="90CCFA"/>
              </a:solidFill>
            </a:endParaRPr>
          </a:p>
        </p:txBody>
      </p:sp>
      <p:pic>
        <p:nvPicPr>
          <p:cNvPr id="379" name="Google Shape;379;p43"/>
          <p:cNvPicPr preferRelativeResize="0"/>
          <p:nvPr/>
        </p:nvPicPr>
        <p:blipFill rotWithShape="1">
          <a:blip r:embed="rId3">
            <a:alphaModFix/>
          </a:blip>
          <a:srcRect b="0" l="0" r="15390" t="0"/>
          <a:stretch/>
        </p:blipFill>
        <p:spPr>
          <a:xfrm>
            <a:off x="173150" y="773050"/>
            <a:ext cx="4405349" cy="2538900"/>
          </a:xfrm>
          <a:prstGeom prst="rect">
            <a:avLst/>
          </a:prstGeom>
          <a:noFill/>
          <a:ln>
            <a:noFill/>
          </a:ln>
        </p:spPr>
      </p:pic>
      <p:pic>
        <p:nvPicPr>
          <p:cNvPr id="380" name="Google Shape;380;p43"/>
          <p:cNvPicPr preferRelativeResize="0"/>
          <p:nvPr/>
        </p:nvPicPr>
        <p:blipFill>
          <a:blip r:embed="rId4">
            <a:alphaModFix/>
          </a:blip>
          <a:stretch>
            <a:fillRect/>
          </a:stretch>
        </p:blipFill>
        <p:spPr>
          <a:xfrm>
            <a:off x="4371694" y="3556125"/>
            <a:ext cx="4678705" cy="737800"/>
          </a:xfrm>
          <a:prstGeom prst="rect">
            <a:avLst/>
          </a:prstGeom>
          <a:noFill/>
          <a:ln>
            <a:noFill/>
          </a:ln>
        </p:spPr>
      </p:pic>
      <p:sp>
        <p:nvSpPr>
          <p:cNvPr id="381" name="Google Shape;381;p43"/>
          <p:cNvSpPr txBox="1"/>
          <p:nvPr/>
        </p:nvSpPr>
        <p:spPr>
          <a:xfrm>
            <a:off x="6471125" y="4233300"/>
            <a:ext cx="21693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1000">
                <a:latin typeface="Spectral"/>
                <a:ea typeface="Spectral"/>
                <a:cs typeface="Spectral"/>
                <a:sym typeface="Spectral"/>
              </a:rPr>
              <a:t>Presented By: Tommy lay</a:t>
            </a:r>
            <a:endParaRPr b="1" sz="1000">
              <a:latin typeface="Spectral"/>
              <a:ea typeface="Spectral"/>
              <a:cs typeface="Spectral"/>
              <a:sym typeface="Spectral"/>
            </a:endParaRPr>
          </a:p>
        </p:txBody>
      </p:sp>
      <p:cxnSp>
        <p:nvCxnSpPr>
          <p:cNvPr id="382" name="Google Shape;382;p43"/>
          <p:cNvCxnSpPr/>
          <p:nvPr/>
        </p:nvCxnSpPr>
        <p:spPr>
          <a:xfrm flipH="1" rot="10800000">
            <a:off x="4600175" y="1668400"/>
            <a:ext cx="1526700" cy="383700"/>
          </a:xfrm>
          <a:prstGeom prst="bentConnector3">
            <a:avLst>
              <a:gd fmla="val 50000" name="adj1"/>
            </a:avLst>
          </a:prstGeom>
          <a:noFill/>
          <a:ln cap="flat" cmpd="sng" w="38100">
            <a:solidFill>
              <a:schemeClr val="dk2"/>
            </a:solidFill>
            <a:prstDash val="solid"/>
            <a:round/>
            <a:headEnd len="med" w="med" type="none"/>
            <a:tailEnd len="med" w="med" type="none"/>
          </a:ln>
        </p:spPr>
      </p:cxnSp>
      <p:sp>
        <p:nvSpPr>
          <p:cNvPr id="383" name="Google Shape;383;p43"/>
          <p:cNvSpPr/>
          <p:nvPr/>
        </p:nvSpPr>
        <p:spPr>
          <a:xfrm>
            <a:off x="5939125" y="1099425"/>
            <a:ext cx="2701200" cy="1159200"/>
          </a:xfrm>
          <a:prstGeom prst="rect">
            <a:avLst/>
          </a:prstGeom>
          <a:solidFill>
            <a:srgbClr val="0043C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
                <a:solidFill>
                  <a:schemeClr val="lt1"/>
                </a:solidFill>
              </a:rPr>
              <a:t>Creating Navigational Waypoints</a:t>
            </a:r>
            <a:endParaRPr b="1">
              <a:solidFill>
                <a:schemeClr val="lt1"/>
              </a:solidFill>
            </a:endParaRPr>
          </a:p>
        </p:txBody>
      </p:sp>
      <p:cxnSp>
        <p:nvCxnSpPr>
          <p:cNvPr id="384" name="Google Shape;384;p43"/>
          <p:cNvCxnSpPr>
            <a:stCxn id="380" idx="1"/>
          </p:cNvCxnSpPr>
          <p:nvPr/>
        </p:nvCxnSpPr>
        <p:spPr>
          <a:xfrm flipH="1">
            <a:off x="2673394" y="3925025"/>
            <a:ext cx="1698300" cy="315000"/>
          </a:xfrm>
          <a:prstGeom prst="bentConnector3">
            <a:avLst>
              <a:gd fmla="val 50000" name="adj1"/>
            </a:avLst>
          </a:prstGeom>
          <a:noFill/>
          <a:ln cap="flat" cmpd="sng" w="38100">
            <a:solidFill>
              <a:schemeClr val="dk2"/>
            </a:solidFill>
            <a:prstDash val="solid"/>
            <a:round/>
            <a:headEnd len="med" w="med" type="none"/>
            <a:tailEnd len="med" w="med" type="none"/>
          </a:ln>
        </p:spPr>
      </p:cxnSp>
      <p:sp>
        <p:nvSpPr>
          <p:cNvPr id="385" name="Google Shape;385;p43"/>
          <p:cNvSpPr/>
          <p:nvPr/>
        </p:nvSpPr>
        <p:spPr>
          <a:xfrm>
            <a:off x="236775" y="3652125"/>
            <a:ext cx="2701200" cy="1159200"/>
          </a:xfrm>
          <a:prstGeom prst="rect">
            <a:avLst/>
          </a:prstGeom>
          <a:solidFill>
            <a:srgbClr val="0043C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
                <a:solidFill>
                  <a:schemeClr val="lt1"/>
                </a:solidFill>
              </a:rPr>
              <a:t>Disabling Tools as Admin</a:t>
            </a:r>
            <a:endParaRPr b="1">
              <a:solidFill>
                <a:schemeClr val="lt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p44"/>
          <p:cNvSpPr txBox="1"/>
          <p:nvPr>
            <p:ph idx="12" type="sldNum"/>
          </p:nvPr>
        </p:nvSpPr>
        <p:spPr>
          <a:xfrm>
            <a:off x="8548658" y="4663217"/>
            <a:ext cx="548700" cy="393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s"/>
              <a:t>‹#›</a:t>
            </a:fld>
            <a:endParaRPr/>
          </a:p>
        </p:txBody>
      </p:sp>
      <p:sp>
        <p:nvSpPr>
          <p:cNvPr id="391" name="Google Shape;391;p44"/>
          <p:cNvSpPr txBox="1"/>
          <p:nvPr>
            <p:ph type="title"/>
          </p:nvPr>
        </p:nvSpPr>
        <p:spPr>
          <a:xfrm>
            <a:off x="424975" y="113025"/>
            <a:ext cx="5231100" cy="951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90CCFA"/>
                </a:solidFill>
              </a:rPr>
              <a:t>States</a:t>
            </a:r>
            <a:endParaRPr>
              <a:solidFill>
                <a:srgbClr val="90CCFA"/>
              </a:solidFill>
            </a:endParaRPr>
          </a:p>
        </p:txBody>
      </p:sp>
      <p:pic>
        <p:nvPicPr>
          <p:cNvPr id="392" name="Google Shape;392;p44"/>
          <p:cNvPicPr preferRelativeResize="0"/>
          <p:nvPr/>
        </p:nvPicPr>
        <p:blipFill>
          <a:blip r:embed="rId3">
            <a:alphaModFix/>
          </a:blip>
          <a:stretch>
            <a:fillRect/>
          </a:stretch>
        </p:blipFill>
        <p:spPr>
          <a:xfrm>
            <a:off x="152400" y="1217325"/>
            <a:ext cx="8839200" cy="2486025"/>
          </a:xfrm>
          <a:prstGeom prst="rect">
            <a:avLst/>
          </a:prstGeom>
          <a:noFill/>
          <a:ln>
            <a:noFill/>
          </a:ln>
        </p:spPr>
      </p:pic>
      <p:sp>
        <p:nvSpPr>
          <p:cNvPr id="393" name="Google Shape;393;p44"/>
          <p:cNvSpPr txBox="1"/>
          <p:nvPr/>
        </p:nvSpPr>
        <p:spPr>
          <a:xfrm>
            <a:off x="6471125" y="4233300"/>
            <a:ext cx="21693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1000">
                <a:latin typeface="Spectral"/>
                <a:ea typeface="Spectral"/>
                <a:cs typeface="Spectral"/>
                <a:sym typeface="Spectral"/>
              </a:rPr>
              <a:t>Presented By: Tommy lay</a:t>
            </a:r>
            <a:endParaRPr b="1" sz="1000">
              <a:latin typeface="Spectral"/>
              <a:ea typeface="Spectral"/>
              <a:cs typeface="Spectral"/>
              <a:sym typeface="Spectr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97" name="Shape 397"/>
        <p:cNvGrpSpPr/>
        <p:nvPr/>
      </p:nvGrpSpPr>
      <p:grpSpPr>
        <a:xfrm>
          <a:off x="0" y="0"/>
          <a:ext cx="0" cy="0"/>
          <a:chOff x="0" y="0"/>
          <a:chExt cx="0" cy="0"/>
        </a:xfrm>
      </p:grpSpPr>
      <p:sp>
        <p:nvSpPr>
          <p:cNvPr id="398" name="Google Shape;398;p45"/>
          <p:cNvSpPr txBox="1"/>
          <p:nvPr>
            <p:ph idx="12" type="sldNum"/>
          </p:nvPr>
        </p:nvSpPr>
        <p:spPr>
          <a:xfrm>
            <a:off x="8548658" y="4663217"/>
            <a:ext cx="548700" cy="393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s"/>
              <a:t>‹#›</a:t>
            </a:fld>
            <a:endParaRPr/>
          </a:p>
        </p:txBody>
      </p:sp>
      <p:sp>
        <p:nvSpPr>
          <p:cNvPr id="399" name="Google Shape;399;p45"/>
          <p:cNvSpPr/>
          <p:nvPr/>
        </p:nvSpPr>
        <p:spPr>
          <a:xfrm rot="-5400000">
            <a:off x="-1173125" y="2799675"/>
            <a:ext cx="4615200" cy="92400"/>
          </a:xfrm>
          <a:prstGeom prst="rect">
            <a:avLst/>
          </a:prstGeom>
          <a:solidFill>
            <a:srgbClr val="0043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45"/>
          <p:cNvSpPr txBox="1"/>
          <p:nvPr>
            <p:ph type="title"/>
          </p:nvPr>
        </p:nvSpPr>
        <p:spPr>
          <a:xfrm>
            <a:off x="1477425" y="51725"/>
            <a:ext cx="3942300" cy="1585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
                <a:solidFill>
                  <a:srgbClr val="90CCFA"/>
                </a:solidFill>
              </a:rPr>
              <a:t>Non-Functional</a:t>
            </a:r>
            <a:r>
              <a:rPr lang="es"/>
              <a:t> Requirements</a:t>
            </a:r>
            <a:endParaRPr sz="3600">
              <a:solidFill>
                <a:srgbClr val="252525"/>
              </a:solidFill>
            </a:endParaRPr>
          </a:p>
        </p:txBody>
      </p:sp>
      <p:pic>
        <p:nvPicPr>
          <p:cNvPr id="401" name="Google Shape;401;p45"/>
          <p:cNvPicPr preferRelativeResize="0"/>
          <p:nvPr/>
        </p:nvPicPr>
        <p:blipFill>
          <a:blip r:embed="rId3">
            <a:alphaModFix/>
          </a:blip>
          <a:stretch>
            <a:fillRect/>
          </a:stretch>
        </p:blipFill>
        <p:spPr>
          <a:xfrm>
            <a:off x="1510363" y="1803409"/>
            <a:ext cx="1309375" cy="1309375"/>
          </a:xfrm>
          <a:prstGeom prst="rect">
            <a:avLst/>
          </a:prstGeom>
          <a:noFill/>
          <a:ln>
            <a:noFill/>
          </a:ln>
        </p:spPr>
      </p:pic>
      <p:pic>
        <p:nvPicPr>
          <p:cNvPr id="402" name="Google Shape;402;p45"/>
          <p:cNvPicPr preferRelativeResize="0"/>
          <p:nvPr/>
        </p:nvPicPr>
        <p:blipFill>
          <a:blip r:embed="rId4">
            <a:alphaModFix/>
          </a:blip>
          <a:stretch>
            <a:fillRect/>
          </a:stretch>
        </p:blipFill>
        <p:spPr>
          <a:xfrm>
            <a:off x="3219062" y="1679013"/>
            <a:ext cx="1378275" cy="1378275"/>
          </a:xfrm>
          <a:prstGeom prst="rect">
            <a:avLst/>
          </a:prstGeom>
          <a:noFill/>
          <a:ln>
            <a:noFill/>
          </a:ln>
        </p:spPr>
      </p:pic>
      <p:pic>
        <p:nvPicPr>
          <p:cNvPr id="403" name="Google Shape;403;p45"/>
          <p:cNvPicPr preferRelativeResize="0"/>
          <p:nvPr/>
        </p:nvPicPr>
        <p:blipFill>
          <a:blip r:embed="rId5">
            <a:alphaModFix/>
          </a:blip>
          <a:stretch>
            <a:fillRect/>
          </a:stretch>
        </p:blipFill>
        <p:spPr>
          <a:xfrm>
            <a:off x="4996675" y="1668512"/>
            <a:ext cx="1399323" cy="1399300"/>
          </a:xfrm>
          <a:prstGeom prst="rect">
            <a:avLst/>
          </a:prstGeom>
          <a:noFill/>
          <a:ln>
            <a:noFill/>
          </a:ln>
        </p:spPr>
      </p:pic>
      <p:pic>
        <p:nvPicPr>
          <p:cNvPr id="404" name="Google Shape;404;p45"/>
          <p:cNvPicPr preferRelativeResize="0"/>
          <p:nvPr/>
        </p:nvPicPr>
        <p:blipFill>
          <a:blip r:embed="rId6">
            <a:alphaModFix/>
          </a:blip>
          <a:stretch>
            <a:fillRect/>
          </a:stretch>
        </p:blipFill>
        <p:spPr>
          <a:xfrm>
            <a:off x="6857950" y="1599537"/>
            <a:ext cx="1537225" cy="1537225"/>
          </a:xfrm>
          <a:prstGeom prst="rect">
            <a:avLst/>
          </a:prstGeom>
          <a:noFill/>
          <a:ln>
            <a:noFill/>
          </a:ln>
        </p:spPr>
      </p:pic>
      <p:pic>
        <p:nvPicPr>
          <p:cNvPr id="405" name="Google Shape;405;p45"/>
          <p:cNvPicPr preferRelativeResize="0"/>
          <p:nvPr/>
        </p:nvPicPr>
        <p:blipFill>
          <a:blip r:embed="rId7">
            <a:alphaModFix/>
          </a:blip>
          <a:stretch>
            <a:fillRect/>
          </a:stretch>
        </p:blipFill>
        <p:spPr>
          <a:xfrm>
            <a:off x="4239800" y="3346275"/>
            <a:ext cx="1537225" cy="1537225"/>
          </a:xfrm>
          <a:prstGeom prst="rect">
            <a:avLst/>
          </a:prstGeom>
          <a:noFill/>
          <a:ln>
            <a:noFill/>
          </a:ln>
        </p:spPr>
      </p:pic>
      <p:sp>
        <p:nvSpPr>
          <p:cNvPr id="406" name="Google Shape;406;p45"/>
          <p:cNvSpPr txBox="1"/>
          <p:nvPr/>
        </p:nvSpPr>
        <p:spPr>
          <a:xfrm>
            <a:off x="6699725" y="4233300"/>
            <a:ext cx="2169300" cy="338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s" sz="1000">
                <a:latin typeface="Spectral"/>
                <a:ea typeface="Spectral"/>
                <a:cs typeface="Spectral"/>
                <a:sym typeface="Spectral"/>
              </a:rPr>
              <a:t>Presented By: Tam Nguyen</a:t>
            </a:r>
            <a:endParaRPr b="1" sz="1000">
              <a:latin typeface="Spectral"/>
              <a:ea typeface="Spectral"/>
              <a:cs typeface="Spectral"/>
              <a:sym typeface="Spectr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10" name="Shape 410"/>
        <p:cNvGrpSpPr/>
        <p:nvPr/>
      </p:nvGrpSpPr>
      <p:grpSpPr>
        <a:xfrm>
          <a:off x="0" y="0"/>
          <a:ext cx="0" cy="0"/>
          <a:chOff x="0" y="0"/>
          <a:chExt cx="0" cy="0"/>
        </a:xfrm>
      </p:grpSpPr>
      <p:sp>
        <p:nvSpPr>
          <p:cNvPr id="411" name="Google Shape;411;p46"/>
          <p:cNvSpPr txBox="1"/>
          <p:nvPr>
            <p:ph type="title"/>
          </p:nvPr>
        </p:nvSpPr>
        <p:spPr>
          <a:xfrm>
            <a:off x="1477425" y="2095075"/>
            <a:ext cx="3942300" cy="1585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s">
                <a:solidFill>
                  <a:srgbClr val="90CCFA"/>
                </a:solidFill>
              </a:rPr>
              <a:t>4</a:t>
            </a:r>
            <a:r>
              <a:rPr lang="es">
                <a:solidFill>
                  <a:srgbClr val="90CCFA"/>
                </a:solidFill>
              </a:rPr>
              <a:t>.</a:t>
            </a:r>
            <a:r>
              <a:rPr lang="es">
                <a:solidFill>
                  <a:srgbClr val="373334"/>
                </a:solidFill>
              </a:rPr>
              <a:t> </a:t>
            </a:r>
            <a:r>
              <a:rPr lang="es"/>
              <a:t>Project Timeline &amp; Next Steps</a:t>
            </a:r>
            <a:endParaRPr>
              <a:solidFill>
                <a:srgbClr val="373334"/>
              </a:solidFill>
            </a:endParaRPr>
          </a:p>
        </p:txBody>
      </p:sp>
      <p:pic>
        <p:nvPicPr>
          <p:cNvPr id="412" name="Google Shape;412;p46"/>
          <p:cNvPicPr preferRelativeResize="0"/>
          <p:nvPr/>
        </p:nvPicPr>
        <p:blipFill>
          <a:blip r:embed="rId3">
            <a:alphaModFix/>
          </a:blip>
          <a:stretch>
            <a:fillRect/>
          </a:stretch>
        </p:blipFill>
        <p:spPr>
          <a:xfrm>
            <a:off x="5095575" y="783888"/>
            <a:ext cx="3182712" cy="1790276"/>
          </a:xfrm>
          <a:prstGeom prst="rect">
            <a:avLst/>
          </a:prstGeom>
          <a:noFill/>
          <a:ln>
            <a:noFill/>
          </a:ln>
        </p:spPr>
      </p:pic>
      <p:sp>
        <p:nvSpPr>
          <p:cNvPr id="413" name="Google Shape;413;p46"/>
          <p:cNvSpPr txBox="1"/>
          <p:nvPr>
            <p:ph idx="12" type="sldNum"/>
          </p:nvPr>
        </p:nvSpPr>
        <p:spPr>
          <a:xfrm>
            <a:off x="8548658" y="4663217"/>
            <a:ext cx="548700" cy="393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s"/>
              <a:t>‹#›</a:t>
            </a:fld>
            <a:endParaRPr/>
          </a:p>
        </p:txBody>
      </p:sp>
      <p:sp>
        <p:nvSpPr>
          <p:cNvPr id="414" name="Google Shape;414;p46"/>
          <p:cNvSpPr txBox="1"/>
          <p:nvPr>
            <p:ph idx="1" type="subTitle"/>
          </p:nvPr>
        </p:nvSpPr>
        <p:spPr>
          <a:xfrm>
            <a:off x="1477425" y="4030950"/>
            <a:ext cx="2770200" cy="578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sp>
        <p:nvSpPr>
          <p:cNvPr id="419" name="Google Shape;419;p47"/>
          <p:cNvSpPr txBox="1"/>
          <p:nvPr>
            <p:ph type="title"/>
          </p:nvPr>
        </p:nvSpPr>
        <p:spPr>
          <a:xfrm>
            <a:off x="1558525" y="466475"/>
            <a:ext cx="3919800" cy="674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 sz="3200">
                <a:solidFill>
                  <a:srgbClr val="63A9FB"/>
                </a:solidFill>
              </a:rPr>
              <a:t>Project Timeline</a:t>
            </a:r>
            <a:endParaRPr>
              <a:solidFill>
                <a:srgbClr val="63A9FB"/>
              </a:solidFill>
            </a:endParaRPr>
          </a:p>
        </p:txBody>
      </p:sp>
      <p:sp>
        <p:nvSpPr>
          <p:cNvPr id="420" name="Google Shape;420;p47"/>
          <p:cNvSpPr txBox="1"/>
          <p:nvPr>
            <p:ph idx="12" type="sldNum"/>
          </p:nvPr>
        </p:nvSpPr>
        <p:spPr>
          <a:xfrm>
            <a:off x="8548658" y="4663217"/>
            <a:ext cx="548700" cy="393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s"/>
              <a:t>‹#›</a:t>
            </a:fld>
            <a:endParaRPr/>
          </a:p>
        </p:txBody>
      </p:sp>
      <p:sp>
        <p:nvSpPr>
          <p:cNvPr id="421" name="Google Shape;421;p47"/>
          <p:cNvSpPr txBox="1"/>
          <p:nvPr/>
        </p:nvSpPr>
        <p:spPr>
          <a:xfrm>
            <a:off x="1394475" y="1226000"/>
            <a:ext cx="7606500" cy="2986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2700">
                <a:latin typeface="Spectral"/>
                <a:ea typeface="Spectral"/>
                <a:cs typeface="Spectral"/>
                <a:sym typeface="Spectral"/>
              </a:rPr>
              <a:t>Project Planning</a:t>
            </a:r>
            <a:r>
              <a:rPr lang="es" sz="2700">
                <a:latin typeface="Spectral Light"/>
                <a:ea typeface="Spectral Light"/>
                <a:cs typeface="Spectral Light"/>
                <a:sym typeface="Spectral Light"/>
              </a:rPr>
              <a:t>			8/30/21-9/24/21</a:t>
            </a:r>
            <a:endParaRPr sz="2700">
              <a:latin typeface="Spectral Light"/>
              <a:ea typeface="Spectral Light"/>
              <a:cs typeface="Spectral Light"/>
              <a:sym typeface="Spectral Light"/>
            </a:endParaRPr>
          </a:p>
          <a:p>
            <a:pPr indent="0" lvl="0" marL="0" rtl="0" algn="l">
              <a:spcBef>
                <a:spcPts val="0"/>
              </a:spcBef>
              <a:spcAft>
                <a:spcPts val="0"/>
              </a:spcAft>
              <a:buNone/>
            </a:pPr>
            <a:r>
              <a:rPr b="1" lang="es" sz="2700">
                <a:latin typeface="Spectral"/>
                <a:ea typeface="Spectral"/>
                <a:cs typeface="Spectral"/>
                <a:sym typeface="Spectral"/>
              </a:rPr>
              <a:t>Requirements</a:t>
            </a:r>
            <a:r>
              <a:rPr lang="es" sz="2200">
                <a:latin typeface="Spectral Light"/>
                <a:ea typeface="Spectral Light"/>
                <a:cs typeface="Spectral Light"/>
                <a:sym typeface="Spectral Light"/>
              </a:rPr>
              <a:t>				</a:t>
            </a:r>
            <a:endParaRPr sz="2200">
              <a:latin typeface="Spectral Light"/>
              <a:ea typeface="Spectral Light"/>
              <a:cs typeface="Spectral Light"/>
              <a:sym typeface="Spectral Light"/>
            </a:endParaRPr>
          </a:p>
          <a:p>
            <a:pPr indent="0" lvl="0" marL="457200" rtl="0" algn="l">
              <a:spcBef>
                <a:spcPts val="0"/>
              </a:spcBef>
              <a:spcAft>
                <a:spcPts val="0"/>
              </a:spcAft>
              <a:buNone/>
            </a:pPr>
            <a:r>
              <a:rPr b="1" lang="es" sz="2000">
                <a:latin typeface="Spectral"/>
                <a:ea typeface="Spectral"/>
                <a:cs typeface="Spectral"/>
                <a:sym typeface="Spectral"/>
              </a:rPr>
              <a:t>-SRD, SDD	</a:t>
            </a:r>
            <a:r>
              <a:rPr lang="es" sz="2000">
                <a:latin typeface="Spectral Light"/>
                <a:ea typeface="Spectral Light"/>
                <a:cs typeface="Spectral Light"/>
                <a:sym typeface="Spectral Light"/>
              </a:rPr>
              <a:t>		               </a:t>
            </a:r>
            <a:r>
              <a:rPr lang="es" sz="2000">
                <a:solidFill>
                  <a:schemeClr val="dk1"/>
                </a:solidFill>
                <a:latin typeface="Spectral Light"/>
                <a:ea typeface="Spectral Light"/>
                <a:cs typeface="Spectral Light"/>
                <a:sym typeface="Spectral Light"/>
              </a:rPr>
              <a:t>9/25/21-10/29/21, 11/1/21-11/29/21</a:t>
            </a:r>
            <a:endParaRPr sz="2000">
              <a:latin typeface="Spectral Light"/>
              <a:ea typeface="Spectral Light"/>
              <a:cs typeface="Spectral Light"/>
              <a:sym typeface="Spectral Light"/>
            </a:endParaRPr>
          </a:p>
          <a:p>
            <a:pPr indent="0" lvl="0" marL="0" rtl="0" algn="l">
              <a:spcBef>
                <a:spcPts val="0"/>
              </a:spcBef>
              <a:spcAft>
                <a:spcPts val="0"/>
              </a:spcAft>
              <a:buNone/>
            </a:pPr>
            <a:r>
              <a:rPr b="1" lang="es" sz="2700">
                <a:latin typeface="Spectral"/>
                <a:ea typeface="Spectral"/>
                <a:cs typeface="Spectral"/>
                <a:sym typeface="Spectral"/>
              </a:rPr>
              <a:t>Design</a:t>
            </a:r>
            <a:r>
              <a:rPr lang="es" sz="2700">
                <a:latin typeface="Spectral Light"/>
                <a:ea typeface="Spectral Light"/>
                <a:cs typeface="Spectral Light"/>
                <a:sym typeface="Spectral Light"/>
              </a:rPr>
              <a:t>						11/1/21-1/10/22	</a:t>
            </a:r>
            <a:endParaRPr sz="2700">
              <a:latin typeface="Spectral Light"/>
              <a:ea typeface="Spectral Light"/>
              <a:cs typeface="Spectral Light"/>
              <a:sym typeface="Spectral Light"/>
            </a:endParaRPr>
          </a:p>
          <a:p>
            <a:pPr indent="0" lvl="0" marL="0" rtl="0" algn="l">
              <a:spcBef>
                <a:spcPts val="0"/>
              </a:spcBef>
              <a:spcAft>
                <a:spcPts val="0"/>
              </a:spcAft>
              <a:buNone/>
            </a:pPr>
            <a:r>
              <a:rPr b="1" lang="es" sz="2700">
                <a:latin typeface="Spectral"/>
                <a:ea typeface="Spectral"/>
                <a:cs typeface="Spectral"/>
                <a:sym typeface="Spectral"/>
              </a:rPr>
              <a:t>Implementation</a:t>
            </a:r>
            <a:r>
              <a:rPr lang="es" sz="2700">
                <a:latin typeface="Spectral Light"/>
                <a:ea typeface="Spectral Light"/>
                <a:cs typeface="Spectral Light"/>
                <a:sym typeface="Spectral Light"/>
              </a:rPr>
              <a:t>			1/10/22-3/1/22</a:t>
            </a:r>
            <a:endParaRPr sz="2700">
              <a:latin typeface="Spectral Light"/>
              <a:ea typeface="Spectral Light"/>
              <a:cs typeface="Spectral Light"/>
              <a:sym typeface="Spectral Light"/>
            </a:endParaRPr>
          </a:p>
          <a:p>
            <a:pPr indent="0" lvl="0" marL="0" rtl="0" algn="l">
              <a:spcBef>
                <a:spcPts val="0"/>
              </a:spcBef>
              <a:spcAft>
                <a:spcPts val="0"/>
              </a:spcAft>
              <a:buNone/>
            </a:pPr>
            <a:r>
              <a:rPr b="1" lang="es" sz="2700">
                <a:latin typeface="Spectral"/>
                <a:ea typeface="Spectral"/>
                <a:cs typeface="Spectral"/>
                <a:sym typeface="Spectral"/>
              </a:rPr>
              <a:t>Testing</a:t>
            </a:r>
            <a:r>
              <a:rPr lang="es" sz="2700">
                <a:latin typeface="Spectral Light"/>
                <a:ea typeface="Spectral Light"/>
                <a:cs typeface="Spectral Light"/>
                <a:sym typeface="Spectral Light"/>
              </a:rPr>
              <a:t>						3/1/22-5/2/22</a:t>
            </a:r>
            <a:endParaRPr sz="2700">
              <a:latin typeface="Spectral Light"/>
              <a:ea typeface="Spectral Light"/>
              <a:cs typeface="Spectral Light"/>
              <a:sym typeface="Spectral Light"/>
            </a:endParaRPr>
          </a:p>
          <a:p>
            <a:pPr indent="0" lvl="0" marL="0" rtl="0" algn="l">
              <a:spcBef>
                <a:spcPts val="0"/>
              </a:spcBef>
              <a:spcAft>
                <a:spcPts val="0"/>
              </a:spcAft>
              <a:buNone/>
            </a:pPr>
            <a:r>
              <a:rPr b="1" lang="es" sz="2700">
                <a:latin typeface="Spectral"/>
                <a:ea typeface="Spectral"/>
                <a:cs typeface="Spectral"/>
                <a:sym typeface="Spectral"/>
              </a:rPr>
              <a:t>Closure</a:t>
            </a:r>
            <a:r>
              <a:rPr lang="es" sz="2700">
                <a:latin typeface="Spectral Light"/>
                <a:ea typeface="Spectral Light"/>
                <a:cs typeface="Spectral Light"/>
                <a:sym typeface="Spectral Light"/>
              </a:rPr>
              <a:t>					     5/2/22-5/15/22</a:t>
            </a:r>
            <a:endParaRPr sz="2700">
              <a:latin typeface="Spectral Light"/>
              <a:ea typeface="Spectral Light"/>
              <a:cs typeface="Spectral Light"/>
              <a:sym typeface="Spectral Light"/>
            </a:endParaRPr>
          </a:p>
        </p:txBody>
      </p:sp>
      <p:sp>
        <p:nvSpPr>
          <p:cNvPr id="422" name="Google Shape;422;p47"/>
          <p:cNvSpPr txBox="1"/>
          <p:nvPr/>
        </p:nvSpPr>
        <p:spPr>
          <a:xfrm>
            <a:off x="6471125" y="4233300"/>
            <a:ext cx="21693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1000">
                <a:latin typeface="Spectral"/>
                <a:ea typeface="Spectral"/>
                <a:cs typeface="Spectral"/>
                <a:sym typeface="Spectral"/>
              </a:rPr>
              <a:t>Presented By: Anna </a:t>
            </a:r>
            <a:r>
              <a:rPr b="1" lang="es" sz="1000">
                <a:solidFill>
                  <a:schemeClr val="dk1"/>
                </a:solidFill>
                <a:latin typeface="Spectral"/>
                <a:ea typeface="Spectral"/>
                <a:cs typeface="Spectral"/>
                <a:sym typeface="Spectral"/>
              </a:rPr>
              <a:t>Yesayan</a:t>
            </a:r>
            <a:endParaRPr b="1" sz="1000">
              <a:latin typeface="Spectral"/>
              <a:ea typeface="Spectral"/>
              <a:cs typeface="Spectral"/>
              <a:sym typeface="Spectr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sp>
        <p:nvSpPr>
          <p:cNvPr id="427" name="Google Shape;427;p48"/>
          <p:cNvSpPr txBox="1"/>
          <p:nvPr>
            <p:ph type="title"/>
          </p:nvPr>
        </p:nvSpPr>
        <p:spPr>
          <a:xfrm>
            <a:off x="1558525" y="466475"/>
            <a:ext cx="3919800" cy="674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 sz="3200">
                <a:solidFill>
                  <a:srgbClr val="63A9FB"/>
                </a:solidFill>
              </a:rPr>
              <a:t>Next Steps</a:t>
            </a:r>
            <a:endParaRPr>
              <a:solidFill>
                <a:srgbClr val="63A9FB"/>
              </a:solidFill>
            </a:endParaRPr>
          </a:p>
        </p:txBody>
      </p:sp>
      <p:sp>
        <p:nvSpPr>
          <p:cNvPr id="428" name="Google Shape;428;p48"/>
          <p:cNvSpPr txBox="1"/>
          <p:nvPr>
            <p:ph idx="12" type="sldNum"/>
          </p:nvPr>
        </p:nvSpPr>
        <p:spPr>
          <a:xfrm>
            <a:off x="8548658" y="4663217"/>
            <a:ext cx="548700" cy="393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s"/>
              <a:t>‹#›</a:t>
            </a:fld>
            <a:endParaRPr/>
          </a:p>
        </p:txBody>
      </p:sp>
      <p:sp>
        <p:nvSpPr>
          <p:cNvPr id="429" name="Google Shape;429;p48"/>
          <p:cNvSpPr txBox="1"/>
          <p:nvPr/>
        </p:nvSpPr>
        <p:spPr>
          <a:xfrm>
            <a:off x="1385175" y="1114163"/>
            <a:ext cx="65496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2000">
                <a:solidFill>
                  <a:srgbClr val="010101"/>
                </a:solidFill>
                <a:latin typeface="Spectral"/>
                <a:ea typeface="Spectral"/>
                <a:cs typeface="Spectral"/>
                <a:sym typeface="Spectral"/>
              </a:rPr>
              <a:t>  Getting UI components added to the system</a:t>
            </a:r>
            <a:endParaRPr b="1" sz="2000">
              <a:solidFill>
                <a:srgbClr val="010101"/>
              </a:solidFill>
              <a:latin typeface="Spectral"/>
              <a:ea typeface="Spectral"/>
              <a:cs typeface="Spectral"/>
              <a:sym typeface="Spectral"/>
            </a:endParaRPr>
          </a:p>
        </p:txBody>
      </p:sp>
      <p:pic>
        <p:nvPicPr>
          <p:cNvPr id="430" name="Google Shape;430;p48"/>
          <p:cNvPicPr preferRelativeResize="0"/>
          <p:nvPr/>
        </p:nvPicPr>
        <p:blipFill rotWithShape="1">
          <a:blip r:embed="rId3">
            <a:alphaModFix/>
          </a:blip>
          <a:srcRect b="0" l="0" r="1816" t="0"/>
          <a:stretch/>
        </p:blipFill>
        <p:spPr>
          <a:xfrm>
            <a:off x="1385175" y="2377900"/>
            <a:ext cx="2513426" cy="1418750"/>
          </a:xfrm>
          <a:prstGeom prst="rect">
            <a:avLst/>
          </a:prstGeom>
          <a:noFill/>
          <a:ln>
            <a:noFill/>
          </a:ln>
        </p:spPr>
      </p:pic>
      <p:sp>
        <p:nvSpPr>
          <p:cNvPr id="431" name="Google Shape;431;p48"/>
          <p:cNvSpPr/>
          <p:nvPr/>
        </p:nvSpPr>
        <p:spPr>
          <a:xfrm>
            <a:off x="4259100" y="1679025"/>
            <a:ext cx="1368900" cy="33051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32" name="Google Shape;432;p48"/>
          <p:cNvPicPr preferRelativeResize="0"/>
          <p:nvPr/>
        </p:nvPicPr>
        <p:blipFill rotWithShape="1">
          <a:blip r:embed="rId4">
            <a:alphaModFix/>
          </a:blip>
          <a:srcRect b="0" l="5704" r="0" t="5285"/>
          <a:stretch/>
        </p:blipFill>
        <p:spPr>
          <a:xfrm>
            <a:off x="4300413" y="1728888"/>
            <a:ext cx="1279876" cy="3205374"/>
          </a:xfrm>
          <a:prstGeom prst="rect">
            <a:avLst/>
          </a:prstGeom>
          <a:noFill/>
          <a:ln>
            <a:noFill/>
          </a:ln>
        </p:spPr>
      </p:pic>
      <p:sp>
        <p:nvSpPr>
          <p:cNvPr id="433" name="Google Shape;433;p48"/>
          <p:cNvSpPr/>
          <p:nvPr/>
        </p:nvSpPr>
        <p:spPr>
          <a:xfrm>
            <a:off x="6531600" y="1682975"/>
            <a:ext cx="2291400" cy="25473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34" name="Google Shape;434;p48"/>
          <p:cNvPicPr preferRelativeResize="0"/>
          <p:nvPr/>
        </p:nvPicPr>
        <p:blipFill rotWithShape="1">
          <a:blip r:embed="rId5">
            <a:alphaModFix/>
          </a:blip>
          <a:srcRect b="630" l="2656" r="1768" t="2338"/>
          <a:stretch/>
        </p:blipFill>
        <p:spPr>
          <a:xfrm>
            <a:off x="6581500" y="1735488"/>
            <a:ext cx="2180400" cy="2401650"/>
          </a:xfrm>
          <a:prstGeom prst="rect">
            <a:avLst/>
          </a:prstGeom>
          <a:noFill/>
          <a:ln>
            <a:noFill/>
          </a:ln>
        </p:spPr>
      </p:pic>
      <p:sp>
        <p:nvSpPr>
          <p:cNvPr id="435" name="Google Shape;435;p48"/>
          <p:cNvSpPr txBox="1"/>
          <p:nvPr/>
        </p:nvSpPr>
        <p:spPr>
          <a:xfrm>
            <a:off x="6699725" y="4233300"/>
            <a:ext cx="2169300" cy="338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s" sz="1000">
                <a:latin typeface="Spectral"/>
                <a:ea typeface="Spectral"/>
                <a:cs typeface="Spectral"/>
                <a:sym typeface="Spectral"/>
              </a:rPr>
              <a:t>Presented By: Alex </a:t>
            </a:r>
            <a:r>
              <a:rPr b="1" lang="es" sz="1000">
                <a:solidFill>
                  <a:schemeClr val="dk1"/>
                </a:solidFill>
                <a:latin typeface="Spectral"/>
                <a:ea typeface="Spectral"/>
                <a:cs typeface="Spectral"/>
                <a:sym typeface="Spectral"/>
              </a:rPr>
              <a:t>Sahakian</a:t>
            </a:r>
            <a:endParaRPr b="1" sz="1000">
              <a:latin typeface="Spectral"/>
              <a:ea typeface="Spectral"/>
              <a:cs typeface="Spectral"/>
              <a:sym typeface="Spectr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sp>
        <p:nvSpPr>
          <p:cNvPr id="440" name="Google Shape;440;p49"/>
          <p:cNvSpPr txBox="1"/>
          <p:nvPr>
            <p:ph type="title"/>
          </p:nvPr>
        </p:nvSpPr>
        <p:spPr>
          <a:xfrm>
            <a:off x="1558525" y="466475"/>
            <a:ext cx="3919800" cy="674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 sz="3200">
                <a:solidFill>
                  <a:srgbClr val="63A9FB"/>
                </a:solidFill>
              </a:rPr>
              <a:t>Next Steps</a:t>
            </a:r>
            <a:endParaRPr>
              <a:solidFill>
                <a:srgbClr val="63A9FB"/>
              </a:solidFill>
            </a:endParaRPr>
          </a:p>
        </p:txBody>
      </p:sp>
      <p:sp>
        <p:nvSpPr>
          <p:cNvPr id="441" name="Google Shape;441;p49"/>
          <p:cNvSpPr txBox="1"/>
          <p:nvPr>
            <p:ph idx="12" type="sldNum"/>
          </p:nvPr>
        </p:nvSpPr>
        <p:spPr>
          <a:xfrm>
            <a:off x="8548658" y="4663217"/>
            <a:ext cx="548700" cy="393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s"/>
              <a:t>‹#›</a:t>
            </a:fld>
            <a:endParaRPr/>
          </a:p>
        </p:txBody>
      </p:sp>
      <p:sp>
        <p:nvSpPr>
          <p:cNvPr id="442" name="Google Shape;442;p49"/>
          <p:cNvSpPr txBox="1"/>
          <p:nvPr/>
        </p:nvSpPr>
        <p:spPr>
          <a:xfrm>
            <a:off x="1385175" y="1146463"/>
            <a:ext cx="65496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2000">
                <a:solidFill>
                  <a:srgbClr val="010101"/>
                </a:solidFill>
                <a:latin typeface="Spectral"/>
                <a:ea typeface="Spectral"/>
                <a:cs typeface="Spectral"/>
                <a:sym typeface="Spectral"/>
              </a:rPr>
              <a:t>   Creating websocket server for </a:t>
            </a:r>
            <a:r>
              <a:rPr b="1" lang="es" sz="2000">
                <a:solidFill>
                  <a:srgbClr val="010101"/>
                </a:solidFill>
                <a:latin typeface="Spectral"/>
                <a:ea typeface="Spectral"/>
                <a:cs typeface="Spectral"/>
                <a:sym typeface="Spectral"/>
              </a:rPr>
              <a:t>collaboration</a:t>
            </a:r>
            <a:endParaRPr b="1" sz="2000">
              <a:solidFill>
                <a:srgbClr val="010101"/>
              </a:solidFill>
              <a:latin typeface="Spectral"/>
              <a:ea typeface="Spectral"/>
              <a:cs typeface="Spectral"/>
              <a:sym typeface="Spectral"/>
            </a:endParaRPr>
          </a:p>
        </p:txBody>
      </p:sp>
      <p:pic>
        <p:nvPicPr>
          <p:cNvPr id="443" name="Google Shape;443;p49"/>
          <p:cNvPicPr preferRelativeResize="0"/>
          <p:nvPr/>
        </p:nvPicPr>
        <p:blipFill>
          <a:blip r:embed="rId3">
            <a:alphaModFix/>
          </a:blip>
          <a:stretch>
            <a:fillRect/>
          </a:stretch>
        </p:blipFill>
        <p:spPr>
          <a:xfrm>
            <a:off x="1247750" y="2147775"/>
            <a:ext cx="3261514" cy="1834601"/>
          </a:xfrm>
          <a:prstGeom prst="rect">
            <a:avLst/>
          </a:prstGeom>
          <a:noFill/>
          <a:ln>
            <a:noFill/>
          </a:ln>
        </p:spPr>
      </p:pic>
      <p:pic>
        <p:nvPicPr>
          <p:cNvPr id="444" name="Google Shape;444;p49"/>
          <p:cNvPicPr preferRelativeResize="0"/>
          <p:nvPr/>
        </p:nvPicPr>
        <p:blipFill rotWithShape="1">
          <a:blip r:embed="rId4">
            <a:alphaModFix/>
          </a:blip>
          <a:srcRect b="5203" l="0" r="1146" t="2868"/>
          <a:stretch/>
        </p:blipFill>
        <p:spPr>
          <a:xfrm>
            <a:off x="4950000" y="2085588"/>
            <a:ext cx="3224176" cy="1686551"/>
          </a:xfrm>
          <a:prstGeom prst="rect">
            <a:avLst/>
          </a:prstGeom>
          <a:noFill/>
          <a:ln>
            <a:noFill/>
          </a:ln>
        </p:spPr>
      </p:pic>
      <p:sp>
        <p:nvSpPr>
          <p:cNvPr id="445" name="Google Shape;445;p49"/>
          <p:cNvSpPr txBox="1"/>
          <p:nvPr/>
        </p:nvSpPr>
        <p:spPr>
          <a:xfrm>
            <a:off x="6699725" y="4233300"/>
            <a:ext cx="2169300" cy="338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s" sz="1000">
                <a:latin typeface="Spectral"/>
                <a:ea typeface="Spectral"/>
                <a:cs typeface="Spectral"/>
                <a:sym typeface="Spectral"/>
              </a:rPr>
              <a:t>Presented By: Alex </a:t>
            </a:r>
            <a:r>
              <a:rPr b="1" lang="es" sz="1000">
                <a:solidFill>
                  <a:schemeClr val="dk1"/>
                </a:solidFill>
                <a:latin typeface="Spectral"/>
                <a:ea typeface="Spectral"/>
                <a:cs typeface="Spectral"/>
                <a:sym typeface="Spectral"/>
              </a:rPr>
              <a:t>Sahakian</a:t>
            </a:r>
            <a:endParaRPr b="1" sz="1000">
              <a:latin typeface="Spectral"/>
              <a:ea typeface="Spectral"/>
              <a:cs typeface="Spectral"/>
              <a:sym typeface="Spectr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49" name="Shape 449"/>
        <p:cNvGrpSpPr/>
        <p:nvPr/>
      </p:nvGrpSpPr>
      <p:grpSpPr>
        <a:xfrm>
          <a:off x="0" y="0"/>
          <a:ext cx="0" cy="0"/>
          <a:chOff x="0" y="0"/>
          <a:chExt cx="0" cy="0"/>
        </a:xfrm>
      </p:grpSpPr>
      <p:sp>
        <p:nvSpPr>
          <p:cNvPr id="450" name="Google Shape;450;p50"/>
          <p:cNvSpPr txBox="1"/>
          <p:nvPr>
            <p:ph type="title"/>
          </p:nvPr>
        </p:nvSpPr>
        <p:spPr>
          <a:xfrm>
            <a:off x="2600850" y="428625"/>
            <a:ext cx="3942300" cy="8382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s">
                <a:solidFill>
                  <a:srgbClr val="63A9FB"/>
                </a:solidFill>
              </a:rPr>
              <a:t>Conclusion</a:t>
            </a:r>
            <a:endParaRPr>
              <a:solidFill>
                <a:srgbClr val="63A9FB"/>
              </a:solidFill>
            </a:endParaRPr>
          </a:p>
        </p:txBody>
      </p:sp>
      <p:sp>
        <p:nvSpPr>
          <p:cNvPr id="451" name="Google Shape;451;p50"/>
          <p:cNvSpPr txBox="1"/>
          <p:nvPr/>
        </p:nvSpPr>
        <p:spPr>
          <a:xfrm>
            <a:off x="6471125" y="4233300"/>
            <a:ext cx="21693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1000">
                <a:latin typeface="Spectral"/>
                <a:ea typeface="Spectral"/>
                <a:cs typeface="Spectral"/>
                <a:sym typeface="Spectral"/>
              </a:rPr>
              <a:t>Presented By: Allen Marquez</a:t>
            </a:r>
            <a:endParaRPr b="1" sz="1000">
              <a:latin typeface="Spectral"/>
              <a:ea typeface="Spectral"/>
              <a:cs typeface="Spectral"/>
              <a:sym typeface="Spectral"/>
            </a:endParaRPr>
          </a:p>
        </p:txBody>
      </p:sp>
      <p:sp>
        <p:nvSpPr>
          <p:cNvPr id="452" name="Google Shape;452;p50"/>
          <p:cNvSpPr txBox="1"/>
          <p:nvPr>
            <p:ph idx="12" type="sldNum"/>
          </p:nvPr>
        </p:nvSpPr>
        <p:spPr>
          <a:xfrm>
            <a:off x="8548658" y="4663217"/>
            <a:ext cx="548700" cy="393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s"/>
              <a:t>‹#›</a:t>
            </a:fld>
            <a:endParaRPr/>
          </a:p>
        </p:txBody>
      </p:sp>
      <p:sp>
        <p:nvSpPr>
          <p:cNvPr id="453" name="Google Shape;453;p50"/>
          <p:cNvSpPr txBox="1"/>
          <p:nvPr/>
        </p:nvSpPr>
        <p:spPr>
          <a:xfrm>
            <a:off x="2690400" y="1434950"/>
            <a:ext cx="4829100" cy="2678100"/>
          </a:xfrm>
          <a:prstGeom prst="rect">
            <a:avLst/>
          </a:prstGeom>
          <a:noFill/>
          <a:ln>
            <a:noFill/>
          </a:ln>
        </p:spPr>
        <p:txBody>
          <a:bodyPr anchorCtr="0" anchor="t" bIns="91425" lIns="91425" spcFirstLastPara="1" rIns="91425" wrap="square" tIns="91425">
            <a:spAutoFit/>
          </a:bodyPr>
          <a:lstStyle/>
          <a:p>
            <a:pPr indent="0" lvl="0" marL="457200" rtl="0" algn="l">
              <a:lnSpc>
                <a:spcPct val="200000"/>
              </a:lnSpc>
              <a:spcBef>
                <a:spcPts val="0"/>
              </a:spcBef>
              <a:spcAft>
                <a:spcPts val="0"/>
              </a:spcAft>
              <a:buNone/>
            </a:pPr>
            <a:r>
              <a:rPr b="1" lang="es" sz="1800">
                <a:solidFill>
                  <a:schemeClr val="dk1"/>
                </a:solidFill>
                <a:latin typeface="Spectral"/>
                <a:ea typeface="Spectral"/>
                <a:cs typeface="Spectral"/>
                <a:sym typeface="Spectral"/>
              </a:rPr>
              <a:t>-</a:t>
            </a:r>
            <a:r>
              <a:rPr b="1" lang="es" sz="1800">
                <a:solidFill>
                  <a:schemeClr val="dk1"/>
                </a:solidFill>
                <a:latin typeface="Spectral"/>
                <a:ea typeface="Spectral"/>
                <a:cs typeface="Spectral"/>
                <a:sym typeface="Spectral"/>
              </a:rPr>
              <a:t>Who is this project for?</a:t>
            </a:r>
            <a:endParaRPr b="1" sz="1800">
              <a:solidFill>
                <a:schemeClr val="dk1"/>
              </a:solidFill>
              <a:latin typeface="Spectral"/>
              <a:ea typeface="Spectral"/>
              <a:cs typeface="Spectral"/>
              <a:sym typeface="Spectral"/>
            </a:endParaRPr>
          </a:p>
          <a:p>
            <a:pPr indent="0" lvl="0" marL="457200" rtl="0" algn="l">
              <a:lnSpc>
                <a:spcPct val="200000"/>
              </a:lnSpc>
              <a:spcBef>
                <a:spcPts val="0"/>
              </a:spcBef>
              <a:spcAft>
                <a:spcPts val="0"/>
              </a:spcAft>
              <a:buNone/>
            </a:pPr>
            <a:r>
              <a:rPr b="1" lang="es" sz="1800">
                <a:solidFill>
                  <a:schemeClr val="dk1"/>
                </a:solidFill>
                <a:latin typeface="Spectral"/>
                <a:ea typeface="Spectral"/>
                <a:cs typeface="Spectral"/>
                <a:sym typeface="Spectral"/>
              </a:rPr>
              <a:t>-Waterfall and Agile</a:t>
            </a:r>
            <a:endParaRPr b="1" sz="1800">
              <a:solidFill>
                <a:schemeClr val="dk1"/>
              </a:solidFill>
              <a:latin typeface="Spectral"/>
              <a:ea typeface="Spectral"/>
              <a:cs typeface="Spectral"/>
              <a:sym typeface="Spectral"/>
            </a:endParaRPr>
          </a:p>
          <a:p>
            <a:pPr indent="0" lvl="0" marL="457200" rtl="0" algn="l">
              <a:lnSpc>
                <a:spcPct val="200000"/>
              </a:lnSpc>
              <a:spcBef>
                <a:spcPts val="0"/>
              </a:spcBef>
              <a:spcAft>
                <a:spcPts val="0"/>
              </a:spcAft>
              <a:buNone/>
            </a:pPr>
            <a:r>
              <a:rPr b="1" lang="es" sz="1800">
                <a:latin typeface="Spectral"/>
                <a:ea typeface="Spectral"/>
                <a:cs typeface="Spectral"/>
                <a:sym typeface="Spectral"/>
              </a:rPr>
              <a:t>-Integrating </a:t>
            </a:r>
            <a:r>
              <a:rPr b="1" lang="es" sz="1800">
                <a:latin typeface="Spectral"/>
                <a:ea typeface="Spectral"/>
                <a:cs typeface="Spectral"/>
                <a:sym typeface="Spectral"/>
              </a:rPr>
              <a:t>collaborative</a:t>
            </a:r>
            <a:r>
              <a:rPr b="1" lang="es" sz="1800">
                <a:latin typeface="Spectral"/>
                <a:ea typeface="Spectral"/>
                <a:cs typeface="Spectral"/>
                <a:sym typeface="Spectral"/>
              </a:rPr>
              <a:t> features and documentation</a:t>
            </a:r>
            <a:endParaRPr b="1" sz="1800">
              <a:latin typeface="Spectral"/>
              <a:ea typeface="Spectral"/>
              <a:cs typeface="Spectral"/>
              <a:sym typeface="Spectral"/>
            </a:endParaRPr>
          </a:p>
          <a:p>
            <a:pPr indent="0" lvl="0" marL="457200" rtl="0" algn="l">
              <a:lnSpc>
                <a:spcPct val="200000"/>
              </a:lnSpc>
              <a:spcBef>
                <a:spcPts val="0"/>
              </a:spcBef>
              <a:spcAft>
                <a:spcPts val="0"/>
              </a:spcAft>
              <a:buNone/>
            </a:pPr>
            <a:r>
              <a:rPr b="1" lang="es" sz="1800">
                <a:solidFill>
                  <a:schemeClr val="dk1"/>
                </a:solidFill>
                <a:latin typeface="Spectral"/>
                <a:ea typeface="Spectral"/>
                <a:cs typeface="Spectral"/>
                <a:sym typeface="Spectral"/>
              </a:rPr>
              <a:t>-</a:t>
            </a:r>
            <a:r>
              <a:rPr b="1" lang="es" sz="1800">
                <a:solidFill>
                  <a:schemeClr val="dk1"/>
                </a:solidFill>
                <a:latin typeface="Spectral"/>
                <a:ea typeface="Spectral"/>
                <a:cs typeface="Spectral"/>
                <a:sym typeface="Spectral"/>
              </a:rPr>
              <a:t>This years goal</a:t>
            </a:r>
            <a:endParaRPr b="1" sz="1800">
              <a:latin typeface="Spectral"/>
              <a:ea typeface="Spectral"/>
              <a:cs typeface="Spectral"/>
              <a:sym typeface="Spectr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57" name="Shape 457"/>
        <p:cNvGrpSpPr/>
        <p:nvPr/>
      </p:nvGrpSpPr>
      <p:grpSpPr>
        <a:xfrm>
          <a:off x="0" y="0"/>
          <a:ext cx="0" cy="0"/>
          <a:chOff x="0" y="0"/>
          <a:chExt cx="0" cy="0"/>
        </a:xfrm>
      </p:grpSpPr>
      <p:pic>
        <p:nvPicPr>
          <p:cNvPr id="458" name="Google Shape;458;p51"/>
          <p:cNvPicPr preferRelativeResize="0"/>
          <p:nvPr/>
        </p:nvPicPr>
        <p:blipFill rotWithShape="1">
          <a:blip r:embed="rId3">
            <a:alphaModFix/>
          </a:blip>
          <a:srcRect b="17473" l="12766" r="3516" t="15681"/>
          <a:stretch/>
        </p:blipFill>
        <p:spPr>
          <a:xfrm>
            <a:off x="1167450" y="534324"/>
            <a:ext cx="7655547" cy="4074852"/>
          </a:xfrm>
          <a:prstGeom prst="rect">
            <a:avLst/>
          </a:prstGeom>
          <a:noFill/>
          <a:ln>
            <a:noFill/>
          </a:ln>
        </p:spPr>
      </p:pic>
      <p:sp>
        <p:nvSpPr>
          <p:cNvPr id="459" name="Google Shape;459;p51"/>
          <p:cNvSpPr/>
          <p:nvPr/>
        </p:nvSpPr>
        <p:spPr>
          <a:xfrm rot="-5400000">
            <a:off x="-1173125" y="2799675"/>
            <a:ext cx="4615200" cy="92400"/>
          </a:xfrm>
          <a:prstGeom prst="rect">
            <a:avLst/>
          </a:prstGeom>
          <a:solidFill>
            <a:srgbClr val="0043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51"/>
          <p:cNvSpPr txBox="1"/>
          <p:nvPr>
            <p:ph type="ctrTitle"/>
          </p:nvPr>
        </p:nvSpPr>
        <p:spPr>
          <a:xfrm>
            <a:off x="1504500" y="1859401"/>
            <a:ext cx="6135000" cy="1156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s" sz="6400">
                <a:solidFill>
                  <a:srgbClr val="252525"/>
                </a:solidFill>
              </a:rPr>
              <a:t>Thank You</a:t>
            </a:r>
            <a:r>
              <a:rPr lang="es" sz="6400">
                <a:solidFill>
                  <a:srgbClr val="0043C1"/>
                </a:solidFill>
              </a:rPr>
              <a:t>!</a:t>
            </a:r>
            <a:endParaRPr sz="6400">
              <a:solidFill>
                <a:srgbClr val="0043C1"/>
              </a:solidFill>
            </a:endParaRPr>
          </a:p>
        </p:txBody>
      </p:sp>
      <p:sp>
        <p:nvSpPr>
          <p:cNvPr id="461" name="Google Shape;461;p51"/>
          <p:cNvSpPr txBox="1"/>
          <p:nvPr>
            <p:ph type="ctrTitle"/>
          </p:nvPr>
        </p:nvSpPr>
        <p:spPr>
          <a:xfrm>
            <a:off x="1319850" y="3017644"/>
            <a:ext cx="6809100" cy="60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s" sz="2000">
                <a:latin typeface="Spectral"/>
                <a:ea typeface="Spectral"/>
                <a:cs typeface="Spectral"/>
                <a:sym typeface="Spectral"/>
              </a:rPr>
              <a:t>Does </a:t>
            </a:r>
            <a:r>
              <a:rPr b="1" lang="es" sz="2000">
                <a:latin typeface="Spectral"/>
                <a:ea typeface="Spectral"/>
                <a:cs typeface="Spectral"/>
                <a:sym typeface="Spectral"/>
              </a:rPr>
              <a:t>a</a:t>
            </a:r>
            <a:r>
              <a:rPr b="1" lang="es" sz="2000">
                <a:latin typeface="Spectral"/>
                <a:ea typeface="Spectral"/>
                <a:cs typeface="Spectral"/>
                <a:sym typeface="Spectral"/>
              </a:rPr>
              <a:t>nyone</a:t>
            </a:r>
            <a:r>
              <a:rPr lang="es" sz="2000">
                <a:latin typeface="Spectral Light"/>
                <a:ea typeface="Spectral Light"/>
                <a:cs typeface="Spectral Light"/>
                <a:sym typeface="Spectral Light"/>
              </a:rPr>
              <a:t> have any questions?</a:t>
            </a:r>
            <a:endParaRPr sz="1400">
              <a:latin typeface="Spectral Light"/>
              <a:ea typeface="Spectral Light"/>
              <a:cs typeface="Spectral Light"/>
              <a:sym typeface="Spectral Light"/>
            </a:endParaRPr>
          </a:p>
          <a:p>
            <a:pPr indent="0" lvl="0" marL="0" rtl="0" algn="l">
              <a:spcBef>
                <a:spcPts val="0"/>
              </a:spcBef>
              <a:spcAft>
                <a:spcPts val="0"/>
              </a:spcAft>
              <a:buClr>
                <a:srgbClr val="000000"/>
              </a:buClr>
              <a:buSzPts val="1100"/>
              <a:buFont typeface="Arial"/>
              <a:buNone/>
            </a:pPr>
            <a:r>
              <a:t/>
            </a:r>
            <a:endParaRPr sz="2000">
              <a:solidFill>
                <a:srgbClr val="434343"/>
              </a:solidFill>
              <a:latin typeface="Josefin Slab SemiBold"/>
              <a:ea typeface="Josefin Slab SemiBold"/>
              <a:cs typeface="Josefin Slab SemiBold"/>
              <a:sym typeface="Josefin Slab SemiBold"/>
            </a:endParaRPr>
          </a:p>
        </p:txBody>
      </p:sp>
      <p:sp>
        <p:nvSpPr>
          <p:cNvPr id="462" name="Google Shape;462;p5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52525"/>
        </a:solidFill>
      </p:bgPr>
    </p:bg>
    <p:spTree>
      <p:nvGrpSpPr>
        <p:cNvPr id="466" name="Shape 466"/>
        <p:cNvGrpSpPr/>
        <p:nvPr/>
      </p:nvGrpSpPr>
      <p:grpSpPr>
        <a:xfrm>
          <a:off x="0" y="0"/>
          <a:ext cx="0" cy="0"/>
          <a:chOff x="0" y="0"/>
          <a:chExt cx="0" cy="0"/>
        </a:xfrm>
      </p:grpSpPr>
      <p:sp>
        <p:nvSpPr>
          <p:cNvPr id="467" name="Google Shape;467;p52"/>
          <p:cNvSpPr txBox="1"/>
          <p:nvPr>
            <p:ph idx="1" type="body"/>
          </p:nvPr>
        </p:nvSpPr>
        <p:spPr>
          <a:xfrm>
            <a:off x="919800" y="1785425"/>
            <a:ext cx="4790100" cy="10827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Clr>
                <a:schemeClr val="dk1"/>
              </a:buClr>
              <a:buSzPts val="1100"/>
              <a:buFont typeface="Arial"/>
              <a:buNone/>
            </a:pPr>
            <a:r>
              <a:rPr lang="es" sz="1200">
                <a:solidFill>
                  <a:schemeClr val="lt1"/>
                </a:solidFill>
                <a:latin typeface="Spectral Light"/>
                <a:ea typeface="Spectral Light"/>
                <a:cs typeface="Spectral Light"/>
                <a:sym typeface="Spectral Light"/>
              </a:rPr>
              <a:t>This is where you </a:t>
            </a:r>
            <a:r>
              <a:rPr lang="es" sz="1200"/>
              <a:t>give credit to </a:t>
            </a:r>
            <a:r>
              <a:rPr lang="es" sz="1200">
                <a:solidFill>
                  <a:schemeClr val="lt1"/>
                </a:solidFill>
                <a:latin typeface="Spectral Light"/>
                <a:ea typeface="Spectral Light"/>
                <a:cs typeface="Spectral Light"/>
                <a:sym typeface="Spectral Light"/>
              </a:rPr>
              <a:t>the ones who are part of this project.</a:t>
            </a:r>
            <a:endParaRPr sz="1200">
              <a:solidFill>
                <a:schemeClr val="lt1"/>
              </a:solidFill>
              <a:latin typeface="Spectral Light"/>
              <a:ea typeface="Spectral Light"/>
              <a:cs typeface="Spectral Light"/>
              <a:sym typeface="Spectral Light"/>
            </a:endParaRPr>
          </a:p>
          <a:p>
            <a:pPr indent="0" lvl="0" marL="0" rtl="0" algn="l">
              <a:spcBef>
                <a:spcPts val="600"/>
              </a:spcBef>
              <a:spcAft>
                <a:spcPts val="0"/>
              </a:spcAft>
              <a:buClr>
                <a:schemeClr val="dk1"/>
              </a:buClr>
              <a:buSzPts val="1100"/>
              <a:buFont typeface="Arial"/>
              <a:buNone/>
            </a:pPr>
            <a:r>
              <a:rPr lang="es" sz="1200">
                <a:solidFill>
                  <a:schemeClr val="lt1"/>
                </a:solidFill>
                <a:latin typeface="Spectral Light"/>
                <a:ea typeface="Spectral Light"/>
                <a:cs typeface="Spectral Light"/>
                <a:sym typeface="Spectral Light"/>
              </a:rPr>
              <a:t>Did you like the resources on this </a:t>
            </a:r>
            <a:r>
              <a:rPr lang="es" sz="1200"/>
              <a:t>template</a:t>
            </a:r>
            <a:r>
              <a:rPr lang="es" sz="1200">
                <a:solidFill>
                  <a:schemeClr val="lt1"/>
                </a:solidFill>
                <a:latin typeface="Spectral Light"/>
                <a:ea typeface="Spectral Light"/>
                <a:cs typeface="Spectral Light"/>
                <a:sym typeface="Spectral Light"/>
              </a:rPr>
              <a:t>? Get them for</a:t>
            </a:r>
            <a:r>
              <a:rPr lang="es" sz="1600">
                <a:solidFill>
                  <a:schemeClr val="lt1"/>
                </a:solidFill>
                <a:latin typeface="Spectral Light"/>
                <a:ea typeface="Spectral Light"/>
                <a:cs typeface="Spectral Light"/>
                <a:sym typeface="Spectral Light"/>
              </a:rPr>
              <a:t> </a:t>
            </a:r>
            <a:r>
              <a:rPr b="1" lang="es" sz="1200">
                <a:solidFill>
                  <a:srgbClr val="90CCFA"/>
                </a:solidFill>
                <a:latin typeface="Spectral"/>
                <a:ea typeface="Spectral"/>
                <a:cs typeface="Spectral"/>
                <a:sym typeface="Spectral"/>
              </a:rPr>
              <a:t>free</a:t>
            </a:r>
            <a:r>
              <a:rPr lang="es" sz="1600">
                <a:solidFill>
                  <a:schemeClr val="lt1"/>
                </a:solidFill>
                <a:latin typeface="Spectral Light"/>
                <a:ea typeface="Spectral Light"/>
                <a:cs typeface="Spectral Light"/>
                <a:sym typeface="Spectral Light"/>
              </a:rPr>
              <a:t> </a:t>
            </a:r>
            <a:r>
              <a:rPr lang="es" sz="1200">
                <a:solidFill>
                  <a:schemeClr val="lt1"/>
                </a:solidFill>
                <a:latin typeface="Spectral Light"/>
                <a:ea typeface="Spectral Light"/>
                <a:cs typeface="Spectral Light"/>
                <a:sym typeface="Spectral Light"/>
              </a:rPr>
              <a:t>at our other websites.</a:t>
            </a:r>
            <a:endParaRPr sz="1200">
              <a:solidFill>
                <a:schemeClr val="lt1"/>
              </a:solidFill>
              <a:latin typeface="Spectral Light"/>
              <a:ea typeface="Spectral Light"/>
              <a:cs typeface="Spectral Light"/>
              <a:sym typeface="Spectral Light"/>
            </a:endParaRPr>
          </a:p>
          <a:p>
            <a:pPr indent="-304800" lvl="0" marL="457200" rtl="0" algn="l">
              <a:lnSpc>
                <a:spcPct val="115000"/>
              </a:lnSpc>
              <a:spcBef>
                <a:spcPts val="600"/>
              </a:spcBef>
              <a:spcAft>
                <a:spcPts val="0"/>
              </a:spcAft>
              <a:buClr>
                <a:srgbClr val="FFFFFF"/>
              </a:buClr>
              <a:buSzPts val="1200"/>
              <a:buFont typeface="Montserrat"/>
              <a:buChar char="●"/>
            </a:pPr>
            <a:r>
              <a:rPr lang="es" sz="1200">
                <a:solidFill>
                  <a:srgbClr val="FFFFFF"/>
                </a:solidFill>
              </a:rPr>
              <a:t>Presentation template by</a:t>
            </a:r>
            <a:r>
              <a:rPr lang="es" sz="1200">
                <a:solidFill>
                  <a:srgbClr val="999999"/>
                </a:solidFill>
              </a:rPr>
              <a:t> </a:t>
            </a:r>
            <a:r>
              <a:rPr b="1" lang="es" sz="1200" u="sng">
                <a:solidFill>
                  <a:srgbClr val="90CCFA"/>
                </a:solidFill>
                <a:latin typeface="Spectral"/>
                <a:ea typeface="Spectral"/>
                <a:cs typeface="Spectral"/>
                <a:sym typeface="Spectral"/>
                <a:hlinkClick r:id="rId3">
                  <a:extLst>
                    <a:ext uri="{A12FA001-AC4F-418D-AE19-62706E023703}">
                      <ahyp:hlinkClr val="tx"/>
                    </a:ext>
                  </a:extLst>
                </a:hlinkClick>
              </a:rPr>
              <a:t>Slidesgo</a:t>
            </a:r>
            <a:endParaRPr sz="1200"/>
          </a:p>
          <a:p>
            <a:pPr indent="-304800" lvl="0" marL="457200" rtl="0" algn="l">
              <a:lnSpc>
                <a:spcPct val="115000"/>
              </a:lnSpc>
              <a:spcBef>
                <a:spcPts val="0"/>
              </a:spcBef>
              <a:spcAft>
                <a:spcPts val="0"/>
              </a:spcAft>
              <a:buClr>
                <a:schemeClr val="lt1"/>
              </a:buClr>
              <a:buSzPts val="1200"/>
              <a:buFont typeface="Montserrat"/>
              <a:buChar char="●"/>
            </a:pPr>
            <a:r>
              <a:rPr lang="es" sz="1200">
                <a:solidFill>
                  <a:schemeClr val="lt1"/>
                </a:solidFill>
                <a:latin typeface="Spectral Light"/>
                <a:ea typeface="Spectral Light"/>
                <a:cs typeface="Spectral Light"/>
                <a:sym typeface="Spectral Light"/>
              </a:rPr>
              <a:t>Icons by </a:t>
            </a:r>
            <a:r>
              <a:rPr b="1" lang="es" sz="1200" u="sng">
                <a:solidFill>
                  <a:srgbClr val="90CCFA"/>
                </a:solidFill>
                <a:latin typeface="Spectral"/>
                <a:ea typeface="Spectral"/>
                <a:cs typeface="Spectral"/>
                <a:sym typeface="Spectral"/>
                <a:hlinkClick r:id="rId4">
                  <a:extLst>
                    <a:ext uri="{A12FA001-AC4F-418D-AE19-62706E023703}">
                      <ahyp:hlinkClr val="tx"/>
                    </a:ext>
                  </a:extLst>
                </a:hlinkClick>
              </a:rPr>
              <a:t>Flaticon</a:t>
            </a:r>
            <a:endParaRPr b="1" sz="1200">
              <a:solidFill>
                <a:srgbClr val="90CCFA"/>
              </a:solidFill>
              <a:latin typeface="Spectral"/>
              <a:ea typeface="Spectral"/>
              <a:cs typeface="Spectral"/>
              <a:sym typeface="Spectral"/>
            </a:endParaRPr>
          </a:p>
          <a:p>
            <a:pPr indent="-304800" lvl="0" marL="457200" rtl="0" algn="l">
              <a:lnSpc>
                <a:spcPct val="115000"/>
              </a:lnSpc>
              <a:spcBef>
                <a:spcPts val="0"/>
              </a:spcBef>
              <a:spcAft>
                <a:spcPts val="0"/>
              </a:spcAft>
              <a:buClr>
                <a:schemeClr val="lt1"/>
              </a:buClr>
              <a:buSzPts val="1200"/>
              <a:buFont typeface="Spectral Light"/>
              <a:buChar char="●"/>
            </a:pPr>
            <a:r>
              <a:rPr lang="es" sz="1200">
                <a:solidFill>
                  <a:schemeClr val="lt1"/>
                </a:solidFill>
                <a:latin typeface="Spectral Light"/>
                <a:ea typeface="Spectral Light"/>
                <a:cs typeface="Spectral Light"/>
                <a:sym typeface="Spectral Light"/>
              </a:rPr>
              <a:t>Images </a:t>
            </a:r>
            <a:r>
              <a:rPr lang="es" sz="1200"/>
              <a:t>created by</a:t>
            </a:r>
            <a:r>
              <a:rPr lang="es" sz="1200">
                <a:solidFill>
                  <a:srgbClr val="90CCFA"/>
                </a:solidFill>
              </a:rPr>
              <a:t> </a:t>
            </a:r>
            <a:r>
              <a:rPr b="1" lang="es" sz="1200" u="sng">
                <a:solidFill>
                  <a:srgbClr val="90CCFA"/>
                </a:solidFill>
                <a:latin typeface="Spectral"/>
                <a:ea typeface="Spectral"/>
                <a:cs typeface="Spectral"/>
                <a:sym typeface="Spectral"/>
                <a:hlinkClick r:id="rId5">
                  <a:extLst>
                    <a:ext uri="{A12FA001-AC4F-418D-AE19-62706E023703}">
                      <ahyp:hlinkClr val="tx"/>
                    </a:ext>
                  </a:extLst>
                </a:hlinkClick>
              </a:rPr>
              <a:t>Freepik</a:t>
            </a:r>
            <a:r>
              <a:rPr lang="es" sz="1200"/>
              <a:t>,</a:t>
            </a:r>
            <a:r>
              <a:rPr lang="es" sz="1200">
                <a:solidFill>
                  <a:schemeClr val="lt1"/>
                </a:solidFill>
                <a:latin typeface="Spectral Light"/>
                <a:ea typeface="Spectral Light"/>
                <a:cs typeface="Spectral Light"/>
                <a:sym typeface="Spectral Light"/>
              </a:rPr>
              <a:t> </a:t>
            </a:r>
            <a:r>
              <a:rPr b="1" lang="es" sz="1200" u="sng">
                <a:solidFill>
                  <a:srgbClr val="90CCFA"/>
                </a:solidFill>
                <a:latin typeface="Spectral"/>
                <a:ea typeface="Spectral"/>
                <a:cs typeface="Spectral"/>
                <a:sym typeface="Spectral"/>
                <a:hlinkClick r:id="rId6">
                  <a:extLst>
                    <a:ext uri="{A12FA001-AC4F-418D-AE19-62706E023703}">
                      <ahyp:hlinkClr val="tx"/>
                    </a:ext>
                  </a:extLst>
                </a:hlinkClick>
              </a:rPr>
              <a:t>rawpixel</a:t>
            </a:r>
            <a:r>
              <a:rPr lang="es" sz="1200"/>
              <a:t>,</a:t>
            </a:r>
            <a:r>
              <a:rPr lang="es" sz="1200">
                <a:solidFill>
                  <a:schemeClr val="lt1"/>
                </a:solidFill>
                <a:latin typeface="Spectral Light"/>
                <a:ea typeface="Spectral Light"/>
                <a:cs typeface="Spectral Light"/>
                <a:sym typeface="Spectral Light"/>
              </a:rPr>
              <a:t> </a:t>
            </a:r>
            <a:r>
              <a:rPr b="1" lang="es" sz="1200" u="sng">
                <a:solidFill>
                  <a:srgbClr val="90CCFA"/>
                </a:solidFill>
                <a:latin typeface="Spectral"/>
                <a:ea typeface="Spectral"/>
                <a:cs typeface="Spectral"/>
                <a:sym typeface="Spectral"/>
                <a:hlinkClick r:id="rId7">
                  <a:extLst>
                    <a:ext uri="{A12FA001-AC4F-418D-AE19-62706E023703}">
                      <ahyp:hlinkClr val="tx"/>
                    </a:ext>
                  </a:extLst>
                </a:hlinkClick>
              </a:rPr>
              <a:t>mrsiraphol</a:t>
            </a:r>
            <a:r>
              <a:rPr lang="es" sz="1200"/>
              <a:t>,</a:t>
            </a:r>
            <a:r>
              <a:rPr lang="es" sz="1200">
                <a:solidFill>
                  <a:schemeClr val="lt1"/>
                </a:solidFill>
                <a:latin typeface="Spectral Light"/>
                <a:ea typeface="Spectral Light"/>
                <a:cs typeface="Spectral Light"/>
                <a:sym typeface="Spectral Light"/>
              </a:rPr>
              <a:t> </a:t>
            </a:r>
            <a:r>
              <a:rPr b="1" lang="es" sz="1200" u="sng">
                <a:solidFill>
                  <a:srgbClr val="90CCFA"/>
                </a:solidFill>
                <a:latin typeface="Spectral"/>
                <a:ea typeface="Spectral"/>
                <a:cs typeface="Spectral"/>
                <a:sym typeface="Spectral"/>
                <a:hlinkClick r:id="rId8">
                  <a:extLst>
                    <a:ext uri="{A12FA001-AC4F-418D-AE19-62706E023703}">
                      <ahyp:hlinkClr val="tx"/>
                    </a:ext>
                  </a:extLst>
                </a:hlinkClick>
              </a:rPr>
              <a:t>kjpargeter</a:t>
            </a:r>
            <a:r>
              <a:rPr lang="es" sz="1200"/>
              <a:t>,</a:t>
            </a:r>
            <a:r>
              <a:rPr lang="es" sz="1200">
                <a:solidFill>
                  <a:schemeClr val="lt1"/>
                </a:solidFill>
                <a:latin typeface="Spectral Light"/>
                <a:ea typeface="Spectral Light"/>
                <a:cs typeface="Spectral Light"/>
                <a:sym typeface="Spectral Light"/>
              </a:rPr>
              <a:t> </a:t>
            </a:r>
            <a:r>
              <a:rPr b="1" lang="es" sz="1200" u="sng">
                <a:solidFill>
                  <a:srgbClr val="90CCFA"/>
                </a:solidFill>
                <a:latin typeface="Spectral"/>
                <a:ea typeface="Spectral"/>
                <a:cs typeface="Spectral"/>
                <a:sym typeface="Spectral"/>
                <a:hlinkClick r:id="rId9">
                  <a:extLst>
                    <a:ext uri="{A12FA001-AC4F-418D-AE19-62706E023703}">
                      <ahyp:hlinkClr val="tx"/>
                    </a:ext>
                  </a:extLst>
                </a:hlinkClick>
              </a:rPr>
              <a:t>asierromero</a:t>
            </a:r>
            <a:r>
              <a:rPr b="1" lang="es" sz="1200">
                <a:solidFill>
                  <a:srgbClr val="90CCFA"/>
                </a:solidFill>
                <a:uFill>
                  <a:noFill/>
                </a:uFill>
                <a:latin typeface="Spectral"/>
                <a:ea typeface="Spectral"/>
                <a:cs typeface="Spectral"/>
                <a:sym typeface="Spectral"/>
                <a:hlinkClick r:id="rId10">
                  <a:extLst>
                    <a:ext uri="{A12FA001-AC4F-418D-AE19-62706E023703}">
                      <ahyp:hlinkClr val="tx"/>
                    </a:ext>
                  </a:extLst>
                </a:hlinkClick>
              </a:rPr>
              <a:t> </a:t>
            </a:r>
            <a:r>
              <a:rPr lang="es" sz="1200">
                <a:solidFill>
                  <a:schemeClr val="lt1"/>
                </a:solidFill>
                <a:latin typeface="Spectral Light"/>
                <a:ea typeface="Spectral Light"/>
                <a:cs typeface="Spectral Light"/>
                <a:sym typeface="Spectral Light"/>
              </a:rPr>
              <a:t>- Freepik</a:t>
            </a:r>
            <a:endParaRPr b="1" sz="1200">
              <a:solidFill>
                <a:srgbClr val="90CCFA"/>
              </a:solidFill>
              <a:latin typeface="Spectral"/>
              <a:ea typeface="Spectral"/>
              <a:cs typeface="Spectral"/>
              <a:sym typeface="Spectral"/>
            </a:endParaRPr>
          </a:p>
        </p:txBody>
      </p:sp>
      <p:sp>
        <p:nvSpPr>
          <p:cNvPr id="468" name="Google Shape;468;p52"/>
          <p:cNvSpPr txBox="1"/>
          <p:nvPr>
            <p:ph type="title"/>
          </p:nvPr>
        </p:nvSpPr>
        <p:spPr>
          <a:xfrm>
            <a:off x="3515048" y="3403220"/>
            <a:ext cx="5413200" cy="10233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None/>
            </a:pPr>
            <a:r>
              <a:rPr lang="es" sz="5400"/>
              <a:t>Credit</a:t>
            </a:r>
            <a:r>
              <a:rPr lang="es" sz="5400">
                <a:solidFill>
                  <a:srgbClr val="90CCFA"/>
                </a:solidFill>
              </a:rPr>
              <a:t>s</a:t>
            </a:r>
            <a:endParaRPr sz="5400">
              <a:solidFill>
                <a:srgbClr val="90CCFA"/>
              </a:solidFill>
            </a:endParaRPr>
          </a:p>
        </p:txBody>
      </p:sp>
      <p:sp>
        <p:nvSpPr>
          <p:cNvPr id="469" name="Google Shape;469;p52"/>
          <p:cNvSpPr txBox="1"/>
          <p:nvPr>
            <p:ph idx="12" type="sldNum"/>
          </p:nvPr>
        </p:nvSpPr>
        <p:spPr>
          <a:xfrm>
            <a:off x="8548658" y="4663217"/>
            <a:ext cx="548700" cy="393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s"/>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9" name="Shape 189"/>
        <p:cNvGrpSpPr/>
        <p:nvPr/>
      </p:nvGrpSpPr>
      <p:grpSpPr>
        <a:xfrm>
          <a:off x="0" y="0"/>
          <a:ext cx="0" cy="0"/>
          <a:chOff x="0" y="0"/>
          <a:chExt cx="0" cy="0"/>
        </a:xfrm>
      </p:grpSpPr>
      <p:sp>
        <p:nvSpPr>
          <p:cNvPr id="190" name="Google Shape;190;p26"/>
          <p:cNvSpPr txBox="1"/>
          <p:nvPr>
            <p:ph type="title"/>
          </p:nvPr>
        </p:nvSpPr>
        <p:spPr>
          <a:xfrm>
            <a:off x="1477425" y="2095075"/>
            <a:ext cx="3942300" cy="1585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s">
                <a:solidFill>
                  <a:srgbClr val="90CCFA"/>
                </a:solidFill>
              </a:rPr>
              <a:t>1.</a:t>
            </a:r>
            <a:r>
              <a:rPr lang="es">
                <a:solidFill>
                  <a:srgbClr val="373334"/>
                </a:solidFill>
              </a:rPr>
              <a:t> </a:t>
            </a:r>
            <a:r>
              <a:rPr lang="es"/>
              <a:t>Introduction &amp; Overview</a:t>
            </a:r>
            <a:endParaRPr>
              <a:solidFill>
                <a:srgbClr val="373334"/>
              </a:solidFill>
            </a:endParaRPr>
          </a:p>
        </p:txBody>
      </p:sp>
      <p:pic>
        <p:nvPicPr>
          <p:cNvPr id="191" name="Google Shape;191;p26"/>
          <p:cNvPicPr preferRelativeResize="0"/>
          <p:nvPr/>
        </p:nvPicPr>
        <p:blipFill>
          <a:blip r:embed="rId3">
            <a:alphaModFix/>
          </a:blip>
          <a:stretch>
            <a:fillRect/>
          </a:stretch>
        </p:blipFill>
        <p:spPr>
          <a:xfrm>
            <a:off x="5205775" y="698163"/>
            <a:ext cx="3182712" cy="1790276"/>
          </a:xfrm>
          <a:prstGeom prst="rect">
            <a:avLst/>
          </a:prstGeom>
          <a:noFill/>
          <a:ln>
            <a:noFill/>
          </a:ln>
        </p:spPr>
      </p:pic>
      <p:sp>
        <p:nvSpPr>
          <p:cNvPr id="192" name="Google Shape;192;p26"/>
          <p:cNvSpPr txBox="1"/>
          <p:nvPr>
            <p:ph idx="12" type="sldNum"/>
          </p:nvPr>
        </p:nvSpPr>
        <p:spPr>
          <a:xfrm>
            <a:off x="8548658" y="4663217"/>
            <a:ext cx="548700" cy="393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s"/>
              <a:t>‹#›</a:t>
            </a:fld>
            <a:endParaRPr/>
          </a:p>
        </p:txBody>
      </p:sp>
      <p:sp>
        <p:nvSpPr>
          <p:cNvPr id="193" name="Google Shape;193;p26"/>
          <p:cNvSpPr txBox="1"/>
          <p:nvPr/>
        </p:nvSpPr>
        <p:spPr>
          <a:xfrm>
            <a:off x="6471125" y="4233300"/>
            <a:ext cx="2352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1000">
                <a:latin typeface="Spectral"/>
                <a:ea typeface="Spectral"/>
                <a:cs typeface="Spectral"/>
                <a:sym typeface="Spectral"/>
              </a:rPr>
              <a:t>Presented By: Srivats Venkataraman</a:t>
            </a:r>
            <a:endParaRPr b="1" sz="1000">
              <a:latin typeface="Spectral"/>
              <a:ea typeface="Spectral"/>
              <a:cs typeface="Spectral"/>
              <a:sym typeface="Spectr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7" name="Shape 197"/>
        <p:cNvGrpSpPr/>
        <p:nvPr/>
      </p:nvGrpSpPr>
      <p:grpSpPr>
        <a:xfrm>
          <a:off x="0" y="0"/>
          <a:ext cx="0" cy="0"/>
          <a:chOff x="0" y="0"/>
          <a:chExt cx="0" cy="0"/>
        </a:xfrm>
      </p:grpSpPr>
      <p:sp>
        <p:nvSpPr>
          <p:cNvPr id="198" name="Google Shape;198;p27"/>
          <p:cNvSpPr txBox="1"/>
          <p:nvPr>
            <p:ph type="title"/>
          </p:nvPr>
        </p:nvSpPr>
        <p:spPr>
          <a:xfrm>
            <a:off x="726100" y="115475"/>
            <a:ext cx="3528000" cy="951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s" sz="3200">
                <a:solidFill>
                  <a:srgbClr val="63A9FB"/>
                </a:solidFill>
              </a:rPr>
              <a:t>Introduction</a:t>
            </a:r>
            <a:endParaRPr sz="3200">
              <a:solidFill>
                <a:srgbClr val="63A9FB"/>
              </a:solidFill>
            </a:endParaRPr>
          </a:p>
        </p:txBody>
      </p:sp>
      <p:sp>
        <p:nvSpPr>
          <p:cNvPr id="199" name="Google Shape;199;p27"/>
          <p:cNvSpPr txBox="1"/>
          <p:nvPr>
            <p:ph idx="12" type="sldNum"/>
          </p:nvPr>
        </p:nvSpPr>
        <p:spPr>
          <a:xfrm>
            <a:off x="8548658" y="4663217"/>
            <a:ext cx="548700" cy="393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s"/>
              <a:t>‹#›</a:t>
            </a:fld>
            <a:endParaRPr/>
          </a:p>
        </p:txBody>
      </p:sp>
      <p:sp>
        <p:nvSpPr>
          <p:cNvPr id="200" name="Google Shape;200;p27"/>
          <p:cNvSpPr txBox="1"/>
          <p:nvPr>
            <p:ph idx="2" type="subTitle"/>
          </p:nvPr>
        </p:nvSpPr>
        <p:spPr>
          <a:xfrm>
            <a:off x="1105325" y="1715675"/>
            <a:ext cx="3399300" cy="106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sz="1400">
                <a:solidFill>
                  <a:schemeClr val="dk1"/>
                </a:solidFill>
              </a:rPr>
              <a:t>Jet Propulsion Laboratory (JPL)</a:t>
            </a:r>
            <a:endParaRPr sz="1400">
              <a:solidFill>
                <a:schemeClr val="dk1"/>
              </a:solidFill>
            </a:endParaRPr>
          </a:p>
          <a:p>
            <a:pPr indent="0" lvl="0" marL="0" rtl="0" algn="l">
              <a:spcBef>
                <a:spcPts val="0"/>
              </a:spcBef>
              <a:spcAft>
                <a:spcPts val="0"/>
              </a:spcAft>
              <a:buNone/>
            </a:pPr>
            <a:r>
              <a:rPr lang="es" sz="1400">
                <a:solidFill>
                  <a:schemeClr val="dk1"/>
                </a:solidFill>
              </a:rPr>
              <a:t>Liaison: Emily Law</a:t>
            </a:r>
            <a:endParaRPr sz="1400">
              <a:solidFill>
                <a:schemeClr val="dk1"/>
              </a:solidFill>
            </a:endParaRPr>
          </a:p>
          <a:p>
            <a:pPr indent="0" lvl="0" marL="0" rtl="0" algn="l">
              <a:spcBef>
                <a:spcPts val="0"/>
              </a:spcBef>
              <a:spcAft>
                <a:spcPts val="0"/>
              </a:spcAft>
              <a:buNone/>
            </a:pPr>
            <a:r>
              <a:rPr lang="es" sz="1400">
                <a:solidFill>
                  <a:schemeClr val="dk1"/>
                </a:solidFill>
              </a:rPr>
              <a:t>JPL Team: Eddie Arevalo, George Chang, Richard Kim, Shan Malhotra</a:t>
            </a:r>
            <a:endParaRPr sz="1400">
              <a:solidFill>
                <a:schemeClr val="dk1"/>
              </a:solidFill>
            </a:endParaRPr>
          </a:p>
        </p:txBody>
      </p:sp>
      <p:sp>
        <p:nvSpPr>
          <p:cNvPr id="201" name="Google Shape;201;p27"/>
          <p:cNvSpPr txBox="1"/>
          <p:nvPr>
            <p:ph idx="4" type="subTitle"/>
          </p:nvPr>
        </p:nvSpPr>
        <p:spPr>
          <a:xfrm>
            <a:off x="5247800" y="1715675"/>
            <a:ext cx="3399300" cy="10665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Char char="-"/>
            </a:pPr>
            <a:r>
              <a:rPr lang="es" sz="1400">
                <a:solidFill>
                  <a:schemeClr val="dk1"/>
                </a:solidFill>
              </a:rPr>
              <a:t>Migrate last year’s project to moon trek lite</a:t>
            </a:r>
            <a:endParaRPr sz="1400">
              <a:solidFill>
                <a:schemeClr val="dk1"/>
              </a:solidFill>
            </a:endParaRPr>
          </a:p>
          <a:p>
            <a:pPr indent="-317500" lvl="0" marL="457200" rtl="0" algn="l">
              <a:spcBef>
                <a:spcPts val="0"/>
              </a:spcBef>
              <a:spcAft>
                <a:spcPts val="0"/>
              </a:spcAft>
              <a:buClr>
                <a:schemeClr val="dk1"/>
              </a:buClr>
              <a:buSzPts val="1400"/>
              <a:buChar char="-"/>
            </a:pPr>
            <a:r>
              <a:rPr lang="es" sz="1400">
                <a:solidFill>
                  <a:schemeClr val="dk1"/>
                </a:solidFill>
              </a:rPr>
              <a:t>Ensure it </a:t>
            </a:r>
            <a:r>
              <a:rPr lang="es" sz="1400">
                <a:solidFill>
                  <a:schemeClr val="dk1"/>
                </a:solidFill>
              </a:rPr>
              <a:t>meets</a:t>
            </a:r>
            <a:r>
              <a:rPr lang="es" sz="1400">
                <a:solidFill>
                  <a:schemeClr val="dk1"/>
                </a:solidFill>
              </a:rPr>
              <a:t> the deployment </a:t>
            </a:r>
            <a:r>
              <a:rPr lang="es" sz="1400">
                <a:solidFill>
                  <a:schemeClr val="dk1"/>
                </a:solidFill>
              </a:rPr>
              <a:t>standards</a:t>
            </a:r>
            <a:endParaRPr sz="1400">
              <a:solidFill>
                <a:schemeClr val="dk1"/>
              </a:solidFill>
            </a:endParaRPr>
          </a:p>
        </p:txBody>
      </p:sp>
      <p:sp>
        <p:nvSpPr>
          <p:cNvPr id="202" name="Google Shape;202;p27"/>
          <p:cNvSpPr txBox="1"/>
          <p:nvPr>
            <p:ph idx="1" type="subTitle"/>
          </p:nvPr>
        </p:nvSpPr>
        <p:spPr>
          <a:xfrm>
            <a:off x="1105337" y="625796"/>
            <a:ext cx="3399300" cy="1093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s"/>
              <a:t>Sponsor</a:t>
            </a:r>
            <a:endParaRPr/>
          </a:p>
        </p:txBody>
      </p:sp>
      <p:sp>
        <p:nvSpPr>
          <p:cNvPr id="203" name="Google Shape;203;p27"/>
          <p:cNvSpPr txBox="1"/>
          <p:nvPr>
            <p:ph idx="3" type="subTitle"/>
          </p:nvPr>
        </p:nvSpPr>
        <p:spPr>
          <a:xfrm>
            <a:off x="5247791" y="625796"/>
            <a:ext cx="3399300" cy="1093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s"/>
              <a:t>Goal</a:t>
            </a:r>
            <a:endParaRPr/>
          </a:p>
        </p:txBody>
      </p:sp>
      <p:sp>
        <p:nvSpPr>
          <p:cNvPr id="204" name="Google Shape;204;p27"/>
          <p:cNvSpPr txBox="1"/>
          <p:nvPr/>
        </p:nvSpPr>
        <p:spPr>
          <a:xfrm>
            <a:off x="6471125" y="4233300"/>
            <a:ext cx="23901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1000">
                <a:latin typeface="Spectral"/>
                <a:ea typeface="Spectral"/>
                <a:cs typeface="Spectral"/>
                <a:sym typeface="Spectral"/>
              </a:rPr>
              <a:t>Presented By: Srivats Venkataraman</a:t>
            </a:r>
            <a:endParaRPr b="1" sz="1000">
              <a:latin typeface="Spectral"/>
              <a:ea typeface="Spectral"/>
              <a:cs typeface="Spectral"/>
              <a:sym typeface="Spectr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8" name="Shape 208"/>
        <p:cNvGrpSpPr/>
        <p:nvPr/>
      </p:nvGrpSpPr>
      <p:grpSpPr>
        <a:xfrm>
          <a:off x="0" y="0"/>
          <a:ext cx="0" cy="0"/>
          <a:chOff x="0" y="0"/>
          <a:chExt cx="0" cy="0"/>
        </a:xfrm>
      </p:grpSpPr>
      <p:sp>
        <p:nvSpPr>
          <p:cNvPr id="209" name="Google Shape;209;p28"/>
          <p:cNvSpPr txBox="1"/>
          <p:nvPr/>
        </p:nvSpPr>
        <p:spPr>
          <a:xfrm>
            <a:off x="6699725" y="4233300"/>
            <a:ext cx="2169300" cy="338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s" sz="1000">
                <a:latin typeface="Spectral"/>
                <a:ea typeface="Spectral"/>
                <a:cs typeface="Spectral"/>
                <a:sym typeface="Spectral"/>
              </a:rPr>
              <a:t>Presented By: Jian Wu</a:t>
            </a:r>
            <a:endParaRPr b="1" sz="1000">
              <a:latin typeface="Spectral"/>
              <a:ea typeface="Spectral"/>
              <a:cs typeface="Spectral"/>
              <a:sym typeface="Spectral"/>
            </a:endParaRPr>
          </a:p>
        </p:txBody>
      </p:sp>
      <p:sp>
        <p:nvSpPr>
          <p:cNvPr id="210" name="Google Shape;210;p28"/>
          <p:cNvSpPr txBox="1"/>
          <p:nvPr>
            <p:ph idx="12" type="sldNum"/>
          </p:nvPr>
        </p:nvSpPr>
        <p:spPr>
          <a:xfrm>
            <a:off x="8548658" y="4663217"/>
            <a:ext cx="548700" cy="393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s"/>
              <a:t>‹#›</a:t>
            </a:fld>
            <a:endParaRPr/>
          </a:p>
        </p:txBody>
      </p:sp>
      <p:sp>
        <p:nvSpPr>
          <p:cNvPr id="211" name="Google Shape;211;p28"/>
          <p:cNvSpPr txBox="1"/>
          <p:nvPr/>
        </p:nvSpPr>
        <p:spPr>
          <a:xfrm>
            <a:off x="1372850" y="439025"/>
            <a:ext cx="5416200" cy="723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3500">
                <a:solidFill>
                  <a:srgbClr val="63A9FB"/>
                </a:solidFill>
                <a:latin typeface="Montserrat"/>
                <a:ea typeface="Montserrat"/>
                <a:cs typeface="Montserrat"/>
                <a:sym typeface="Montserrat"/>
              </a:rPr>
              <a:t>The Team</a:t>
            </a:r>
            <a:endParaRPr b="1" sz="3500">
              <a:solidFill>
                <a:srgbClr val="63A9FB"/>
              </a:solidFill>
              <a:latin typeface="Montserrat"/>
              <a:ea typeface="Montserrat"/>
              <a:cs typeface="Montserrat"/>
              <a:sym typeface="Montserrat"/>
            </a:endParaRPr>
          </a:p>
        </p:txBody>
      </p:sp>
      <p:sp>
        <p:nvSpPr>
          <p:cNvPr id="212" name="Google Shape;212;p28"/>
          <p:cNvSpPr txBox="1"/>
          <p:nvPr/>
        </p:nvSpPr>
        <p:spPr>
          <a:xfrm>
            <a:off x="1372850" y="1247100"/>
            <a:ext cx="6817500" cy="33246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rPr b="1" lang="es" sz="1700">
                <a:solidFill>
                  <a:schemeClr val="dk1"/>
                </a:solidFill>
                <a:latin typeface="Spectral"/>
                <a:ea typeface="Spectral"/>
                <a:cs typeface="Spectral"/>
                <a:sym typeface="Spectral"/>
              </a:rPr>
              <a:t>Project Advisor:</a:t>
            </a:r>
            <a:r>
              <a:rPr lang="es" sz="1700">
                <a:solidFill>
                  <a:schemeClr val="dk1"/>
                </a:solidFill>
                <a:latin typeface="Spectral"/>
                <a:ea typeface="Spectral"/>
                <a:cs typeface="Spectral"/>
                <a:sym typeface="Spectral"/>
              </a:rPr>
              <a:t> Dr. David Krum</a:t>
            </a:r>
            <a:endParaRPr sz="1700">
              <a:solidFill>
                <a:schemeClr val="dk1"/>
              </a:solidFill>
              <a:latin typeface="Spectral"/>
              <a:ea typeface="Spectral"/>
              <a:cs typeface="Spectral"/>
              <a:sym typeface="Spectral"/>
            </a:endParaRPr>
          </a:p>
          <a:p>
            <a:pPr indent="0" lvl="0" marL="457200" rtl="0" algn="l">
              <a:spcBef>
                <a:spcPts val="0"/>
              </a:spcBef>
              <a:spcAft>
                <a:spcPts val="0"/>
              </a:spcAft>
              <a:buNone/>
            </a:pPr>
            <a:r>
              <a:rPr b="1" lang="es" sz="1700">
                <a:solidFill>
                  <a:schemeClr val="dk1"/>
                </a:solidFill>
                <a:latin typeface="Spectral"/>
                <a:ea typeface="Spectral"/>
                <a:cs typeface="Spectral"/>
                <a:sym typeface="Spectral"/>
              </a:rPr>
              <a:t>Team Members:</a:t>
            </a:r>
            <a:endParaRPr b="1" sz="1700">
              <a:solidFill>
                <a:schemeClr val="dk1"/>
              </a:solidFill>
              <a:latin typeface="Spectral"/>
              <a:ea typeface="Spectral"/>
              <a:cs typeface="Spectral"/>
              <a:sym typeface="Spectral"/>
            </a:endParaRPr>
          </a:p>
          <a:p>
            <a:pPr indent="-336550" lvl="1" marL="914400" rtl="0" algn="l">
              <a:spcBef>
                <a:spcPts val="0"/>
              </a:spcBef>
              <a:spcAft>
                <a:spcPts val="0"/>
              </a:spcAft>
              <a:buClr>
                <a:schemeClr val="dk1"/>
              </a:buClr>
              <a:buSzPts val="1700"/>
              <a:buFont typeface="Spectral Light"/>
              <a:buChar char="-"/>
            </a:pPr>
            <a:r>
              <a:rPr lang="es" sz="1700">
                <a:solidFill>
                  <a:schemeClr val="dk1"/>
                </a:solidFill>
                <a:latin typeface="Spectral"/>
                <a:ea typeface="Spectral"/>
                <a:cs typeface="Spectral"/>
                <a:sym typeface="Spectral"/>
              </a:rPr>
              <a:t>Sean </a:t>
            </a:r>
            <a:r>
              <a:rPr lang="es" sz="1700">
                <a:solidFill>
                  <a:schemeClr val="dk1"/>
                </a:solidFill>
                <a:latin typeface="Spectral"/>
                <a:ea typeface="Spectral"/>
                <a:cs typeface="Spectral"/>
                <a:sym typeface="Spectral"/>
              </a:rPr>
              <a:t>Chung</a:t>
            </a:r>
            <a:r>
              <a:rPr lang="es" sz="1700">
                <a:solidFill>
                  <a:schemeClr val="dk1"/>
                </a:solidFill>
                <a:latin typeface="Spectral"/>
                <a:ea typeface="Spectral"/>
                <a:cs typeface="Spectral"/>
                <a:sym typeface="Spectral"/>
              </a:rPr>
              <a:t>			        </a:t>
            </a:r>
            <a:r>
              <a:rPr b="1" lang="es" sz="1700">
                <a:solidFill>
                  <a:schemeClr val="dk1"/>
                </a:solidFill>
                <a:latin typeface="Spectral"/>
                <a:ea typeface="Spectral"/>
                <a:cs typeface="Spectral"/>
                <a:sym typeface="Spectral"/>
              </a:rPr>
              <a:t>Document Lead</a:t>
            </a:r>
            <a:r>
              <a:rPr lang="es" sz="1700">
                <a:solidFill>
                  <a:schemeClr val="dk1"/>
                </a:solidFill>
                <a:latin typeface="Spectral"/>
                <a:ea typeface="Spectral"/>
                <a:cs typeface="Spectral"/>
                <a:sym typeface="Spectral"/>
              </a:rPr>
              <a:t>		</a:t>
            </a:r>
            <a:endParaRPr sz="1700">
              <a:solidFill>
                <a:schemeClr val="dk1"/>
              </a:solidFill>
              <a:latin typeface="Spectral"/>
              <a:ea typeface="Spectral"/>
              <a:cs typeface="Spectral"/>
              <a:sym typeface="Spectral"/>
            </a:endParaRPr>
          </a:p>
          <a:p>
            <a:pPr indent="-336550" lvl="1" marL="914400" rtl="0" algn="l">
              <a:spcBef>
                <a:spcPts val="0"/>
              </a:spcBef>
              <a:spcAft>
                <a:spcPts val="0"/>
              </a:spcAft>
              <a:buClr>
                <a:schemeClr val="dk1"/>
              </a:buClr>
              <a:buSzPts val="1700"/>
              <a:buFont typeface="Spectral Light"/>
              <a:buChar char="-"/>
            </a:pPr>
            <a:r>
              <a:rPr lang="es" sz="1700">
                <a:solidFill>
                  <a:schemeClr val="dk1"/>
                </a:solidFill>
                <a:latin typeface="Spectral"/>
                <a:ea typeface="Spectral"/>
                <a:cs typeface="Spectral"/>
                <a:sym typeface="Spectral"/>
              </a:rPr>
              <a:t>Aldo Gil                               	</a:t>
            </a:r>
            <a:r>
              <a:rPr b="1" lang="es" sz="1700">
                <a:solidFill>
                  <a:schemeClr val="dk1"/>
                </a:solidFill>
                <a:latin typeface="Spectral"/>
                <a:ea typeface="Spectral"/>
                <a:cs typeface="Spectral"/>
                <a:sym typeface="Spectral"/>
              </a:rPr>
              <a:t>Researcher</a:t>
            </a:r>
            <a:endParaRPr b="1" sz="1700">
              <a:solidFill>
                <a:schemeClr val="dk1"/>
              </a:solidFill>
              <a:latin typeface="Spectral"/>
              <a:ea typeface="Spectral"/>
              <a:cs typeface="Spectral"/>
              <a:sym typeface="Spectral"/>
            </a:endParaRPr>
          </a:p>
          <a:p>
            <a:pPr indent="-336550" lvl="1" marL="914400" rtl="0" algn="l">
              <a:spcBef>
                <a:spcPts val="0"/>
              </a:spcBef>
              <a:spcAft>
                <a:spcPts val="0"/>
              </a:spcAft>
              <a:buClr>
                <a:schemeClr val="dk1"/>
              </a:buClr>
              <a:buSzPts val="1700"/>
              <a:buFont typeface="Spectral Light"/>
              <a:buChar char="-"/>
            </a:pPr>
            <a:r>
              <a:rPr lang="es" sz="1700">
                <a:solidFill>
                  <a:schemeClr val="dk1"/>
                </a:solidFill>
                <a:latin typeface="Spectral"/>
                <a:ea typeface="Spectral"/>
                <a:cs typeface="Spectral"/>
                <a:sym typeface="Spectral"/>
              </a:rPr>
              <a:t>Tommy Lay                         	</a:t>
            </a:r>
            <a:r>
              <a:rPr b="1" lang="es" sz="1700">
                <a:solidFill>
                  <a:schemeClr val="dk1"/>
                </a:solidFill>
                <a:latin typeface="Spectral"/>
                <a:ea typeface="Spectral"/>
                <a:cs typeface="Spectral"/>
                <a:sym typeface="Spectral"/>
              </a:rPr>
              <a:t>Presentation Lead</a:t>
            </a:r>
            <a:endParaRPr b="1" sz="1700">
              <a:solidFill>
                <a:schemeClr val="dk1"/>
              </a:solidFill>
              <a:latin typeface="Spectral"/>
              <a:ea typeface="Spectral"/>
              <a:cs typeface="Spectral"/>
              <a:sym typeface="Spectral"/>
            </a:endParaRPr>
          </a:p>
          <a:p>
            <a:pPr indent="-336550" lvl="1" marL="914400" rtl="0" algn="l">
              <a:spcBef>
                <a:spcPts val="0"/>
              </a:spcBef>
              <a:spcAft>
                <a:spcPts val="0"/>
              </a:spcAft>
              <a:buClr>
                <a:schemeClr val="dk1"/>
              </a:buClr>
              <a:buSzPts val="1700"/>
              <a:buFont typeface="Spectral Light"/>
              <a:buChar char="-"/>
            </a:pPr>
            <a:r>
              <a:rPr lang="es" sz="1700">
                <a:solidFill>
                  <a:schemeClr val="dk1"/>
                </a:solidFill>
                <a:latin typeface="Spectral"/>
                <a:ea typeface="Spectral"/>
                <a:cs typeface="Spectral"/>
                <a:sym typeface="Spectral"/>
              </a:rPr>
              <a:t>Allen Marquez                   	</a:t>
            </a:r>
            <a:r>
              <a:rPr b="1" lang="es" sz="1700">
                <a:solidFill>
                  <a:schemeClr val="dk1"/>
                </a:solidFill>
                <a:latin typeface="Spectral"/>
                <a:ea typeface="Spectral"/>
                <a:cs typeface="Spectral"/>
                <a:sym typeface="Spectral"/>
              </a:rPr>
              <a:t>Customer Liaison</a:t>
            </a:r>
            <a:endParaRPr b="1" sz="1700">
              <a:solidFill>
                <a:schemeClr val="dk1"/>
              </a:solidFill>
              <a:latin typeface="Spectral"/>
              <a:ea typeface="Spectral"/>
              <a:cs typeface="Spectral"/>
              <a:sym typeface="Spectral"/>
            </a:endParaRPr>
          </a:p>
          <a:p>
            <a:pPr indent="-336550" lvl="1" marL="914400" rtl="0" algn="l">
              <a:spcBef>
                <a:spcPts val="0"/>
              </a:spcBef>
              <a:spcAft>
                <a:spcPts val="0"/>
              </a:spcAft>
              <a:buClr>
                <a:schemeClr val="dk1"/>
              </a:buClr>
              <a:buSzPts val="1700"/>
              <a:buFont typeface="Spectral Light"/>
              <a:buChar char="-"/>
            </a:pPr>
            <a:r>
              <a:rPr lang="es" sz="1700">
                <a:solidFill>
                  <a:schemeClr val="dk1"/>
                </a:solidFill>
                <a:latin typeface="Spectral"/>
                <a:ea typeface="Spectral"/>
                <a:cs typeface="Spectral"/>
                <a:sym typeface="Spectral"/>
              </a:rPr>
              <a:t>Tam Nguyen                      	</a:t>
            </a:r>
            <a:r>
              <a:rPr b="1" lang="es" sz="1700">
                <a:solidFill>
                  <a:schemeClr val="dk1"/>
                </a:solidFill>
                <a:latin typeface="Spectral"/>
                <a:ea typeface="Spectral"/>
                <a:cs typeface="Spectral"/>
                <a:sym typeface="Spectral"/>
              </a:rPr>
              <a:t>Project Co-Lead</a:t>
            </a:r>
            <a:endParaRPr b="1" sz="1700">
              <a:solidFill>
                <a:schemeClr val="dk1"/>
              </a:solidFill>
              <a:latin typeface="Spectral"/>
              <a:ea typeface="Spectral"/>
              <a:cs typeface="Spectral"/>
              <a:sym typeface="Spectral"/>
            </a:endParaRPr>
          </a:p>
          <a:p>
            <a:pPr indent="-336550" lvl="1" marL="914400" rtl="0" algn="l">
              <a:spcBef>
                <a:spcPts val="0"/>
              </a:spcBef>
              <a:spcAft>
                <a:spcPts val="0"/>
              </a:spcAft>
              <a:buClr>
                <a:schemeClr val="dk1"/>
              </a:buClr>
              <a:buSzPts val="1700"/>
              <a:buFont typeface="Spectral Light"/>
              <a:buChar char="-"/>
            </a:pPr>
            <a:r>
              <a:rPr lang="es" sz="1700">
                <a:solidFill>
                  <a:schemeClr val="dk1"/>
                </a:solidFill>
                <a:latin typeface="Spectral"/>
                <a:ea typeface="Spectral"/>
                <a:cs typeface="Spectral"/>
                <a:sym typeface="Spectral"/>
              </a:rPr>
              <a:t>Alex Sahakian                    	</a:t>
            </a:r>
            <a:r>
              <a:rPr b="1" lang="es" sz="1700">
                <a:solidFill>
                  <a:schemeClr val="dk1"/>
                </a:solidFill>
                <a:latin typeface="Spectral"/>
                <a:ea typeface="Spectral"/>
                <a:cs typeface="Spectral"/>
                <a:sym typeface="Spectral"/>
              </a:rPr>
              <a:t>Component Lead</a:t>
            </a:r>
            <a:r>
              <a:rPr lang="es" sz="1700">
                <a:solidFill>
                  <a:schemeClr val="dk1"/>
                </a:solidFill>
                <a:latin typeface="Spectral"/>
                <a:ea typeface="Spectral"/>
                <a:cs typeface="Spectral"/>
                <a:sym typeface="Spectral"/>
              </a:rPr>
              <a:t> </a:t>
            </a:r>
            <a:endParaRPr sz="1700">
              <a:solidFill>
                <a:schemeClr val="dk1"/>
              </a:solidFill>
              <a:latin typeface="Spectral"/>
              <a:ea typeface="Spectral"/>
              <a:cs typeface="Spectral"/>
              <a:sym typeface="Spectral"/>
            </a:endParaRPr>
          </a:p>
          <a:p>
            <a:pPr indent="-336550" lvl="1" marL="914400" rtl="0" algn="l">
              <a:spcBef>
                <a:spcPts val="0"/>
              </a:spcBef>
              <a:spcAft>
                <a:spcPts val="0"/>
              </a:spcAft>
              <a:buClr>
                <a:schemeClr val="dk1"/>
              </a:buClr>
              <a:buSzPts val="1700"/>
              <a:buFont typeface="Spectral Light"/>
              <a:buChar char="-"/>
            </a:pPr>
            <a:r>
              <a:rPr lang="es" sz="1700">
                <a:solidFill>
                  <a:schemeClr val="dk1"/>
                </a:solidFill>
                <a:latin typeface="Spectral"/>
                <a:ea typeface="Spectral"/>
                <a:cs typeface="Spectral"/>
                <a:sym typeface="Spectral"/>
              </a:rPr>
              <a:t>Andy Tsan                          	</a:t>
            </a:r>
            <a:r>
              <a:rPr b="1" lang="es" sz="1700">
                <a:solidFill>
                  <a:schemeClr val="dk1"/>
                </a:solidFill>
                <a:latin typeface="Spectral"/>
                <a:ea typeface="Spectral"/>
                <a:cs typeface="Spectral"/>
                <a:sym typeface="Spectral"/>
              </a:rPr>
              <a:t>Researcher</a:t>
            </a:r>
            <a:endParaRPr sz="1700">
              <a:solidFill>
                <a:schemeClr val="dk1"/>
              </a:solidFill>
              <a:latin typeface="Spectral"/>
              <a:ea typeface="Spectral"/>
              <a:cs typeface="Spectral"/>
              <a:sym typeface="Spectral"/>
            </a:endParaRPr>
          </a:p>
          <a:p>
            <a:pPr indent="-336550" lvl="1" marL="914400" rtl="0" algn="l">
              <a:spcBef>
                <a:spcPts val="0"/>
              </a:spcBef>
              <a:spcAft>
                <a:spcPts val="0"/>
              </a:spcAft>
              <a:buClr>
                <a:schemeClr val="dk1"/>
              </a:buClr>
              <a:buSzPts val="1700"/>
              <a:buFont typeface="Spectral Light"/>
              <a:buChar char="-"/>
            </a:pPr>
            <a:r>
              <a:rPr lang="es" sz="1700">
                <a:solidFill>
                  <a:schemeClr val="dk1"/>
                </a:solidFill>
                <a:latin typeface="Spectral"/>
                <a:ea typeface="Spectral"/>
                <a:cs typeface="Spectral"/>
                <a:sym typeface="Spectral"/>
              </a:rPr>
              <a:t>Srivats Venkataraman       	</a:t>
            </a:r>
            <a:r>
              <a:rPr b="1" lang="es" sz="1700">
                <a:solidFill>
                  <a:schemeClr val="dk1"/>
                </a:solidFill>
                <a:latin typeface="Spectral"/>
                <a:ea typeface="Spectral"/>
                <a:cs typeface="Spectral"/>
                <a:sym typeface="Spectral"/>
              </a:rPr>
              <a:t>Project Lead</a:t>
            </a:r>
            <a:endParaRPr b="1" sz="1700">
              <a:solidFill>
                <a:schemeClr val="dk1"/>
              </a:solidFill>
              <a:latin typeface="Spectral"/>
              <a:ea typeface="Spectral"/>
              <a:cs typeface="Spectral"/>
              <a:sym typeface="Spectral"/>
            </a:endParaRPr>
          </a:p>
          <a:p>
            <a:pPr indent="-336550" lvl="1" marL="914400" rtl="0" algn="l">
              <a:spcBef>
                <a:spcPts val="0"/>
              </a:spcBef>
              <a:spcAft>
                <a:spcPts val="0"/>
              </a:spcAft>
              <a:buClr>
                <a:schemeClr val="dk1"/>
              </a:buClr>
              <a:buSzPts val="1700"/>
              <a:buFont typeface="Spectral Light"/>
              <a:buChar char="-"/>
            </a:pPr>
            <a:r>
              <a:rPr lang="es" sz="1700">
                <a:solidFill>
                  <a:schemeClr val="dk1"/>
                </a:solidFill>
                <a:latin typeface="Spectral"/>
                <a:ea typeface="Spectral"/>
                <a:cs typeface="Spectral"/>
                <a:sym typeface="Spectral"/>
              </a:rPr>
              <a:t>Jian Wu                              	</a:t>
            </a:r>
            <a:r>
              <a:rPr b="1" lang="es" sz="1700">
                <a:solidFill>
                  <a:schemeClr val="dk1"/>
                </a:solidFill>
                <a:latin typeface="Spectral"/>
                <a:ea typeface="Spectral"/>
                <a:cs typeface="Spectral"/>
                <a:sym typeface="Spectral"/>
              </a:rPr>
              <a:t>Researcher</a:t>
            </a:r>
            <a:endParaRPr sz="1700">
              <a:solidFill>
                <a:schemeClr val="dk1"/>
              </a:solidFill>
              <a:latin typeface="Spectral"/>
              <a:ea typeface="Spectral"/>
              <a:cs typeface="Spectral"/>
              <a:sym typeface="Spectral"/>
            </a:endParaRPr>
          </a:p>
          <a:p>
            <a:pPr indent="-336550" lvl="1" marL="914400" rtl="0" algn="l">
              <a:spcBef>
                <a:spcPts val="0"/>
              </a:spcBef>
              <a:spcAft>
                <a:spcPts val="0"/>
              </a:spcAft>
              <a:buClr>
                <a:schemeClr val="dk1"/>
              </a:buClr>
              <a:buSzPts val="1700"/>
              <a:buFont typeface="Spectral Light"/>
              <a:buChar char="-"/>
            </a:pPr>
            <a:r>
              <a:rPr lang="es" sz="1700">
                <a:solidFill>
                  <a:schemeClr val="dk1"/>
                </a:solidFill>
                <a:latin typeface="Spectral"/>
                <a:ea typeface="Spectral"/>
                <a:cs typeface="Spectral"/>
                <a:sym typeface="Spectral"/>
              </a:rPr>
              <a:t>Anna Yesayan                   	</a:t>
            </a:r>
            <a:r>
              <a:rPr b="1" lang="es" sz="1700">
                <a:solidFill>
                  <a:schemeClr val="dk1"/>
                </a:solidFill>
                <a:latin typeface="Spectral"/>
                <a:ea typeface="Spectral"/>
                <a:cs typeface="Spectral"/>
                <a:sym typeface="Spectral"/>
              </a:rPr>
              <a:t>Researcher</a:t>
            </a:r>
            <a:endParaRPr sz="1700">
              <a:solidFill>
                <a:schemeClr val="dk1"/>
              </a:solidFill>
              <a:latin typeface="Spectral"/>
              <a:ea typeface="Spectral"/>
              <a:cs typeface="Spectral"/>
              <a:sym typeface="Spectr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6" name="Shape 216"/>
        <p:cNvGrpSpPr/>
        <p:nvPr/>
      </p:nvGrpSpPr>
      <p:grpSpPr>
        <a:xfrm>
          <a:off x="0" y="0"/>
          <a:ext cx="0" cy="0"/>
          <a:chOff x="0" y="0"/>
          <a:chExt cx="0" cy="0"/>
        </a:xfrm>
      </p:grpSpPr>
      <p:sp>
        <p:nvSpPr>
          <p:cNvPr id="217" name="Google Shape;217;p29"/>
          <p:cNvSpPr txBox="1"/>
          <p:nvPr>
            <p:ph type="title"/>
          </p:nvPr>
        </p:nvSpPr>
        <p:spPr>
          <a:xfrm>
            <a:off x="726100" y="115475"/>
            <a:ext cx="3528000" cy="951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s" sz="3200">
                <a:solidFill>
                  <a:srgbClr val="63A9FB"/>
                </a:solidFill>
              </a:rPr>
              <a:t>Overview</a:t>
            </a:r>
            <a:endParaRPr sz="3200">
              <a:solidFill>
                <a:srgbClr val="63A9FB"/>
              </a:solidFill>
            </a:endParaRPr>
          </a:p>
        </p:txBody>
      </p:sp>
      <p:sp>
        <p:nvSpPr>
          <p:cNvPr id="218" name="Google Shape;218;p29"/>
          <p:cNvSpPr txBox="1"/>
          <p:nvPr>
            <p:ph idx="12" type="sldNum"/>
          </p:nvPr>
        </p:nvSpPr>
        <p:spPr>
          <a:xfrm>
            <a:off x="8548658" y="4663217"/>
            <a:ext cx="548700" cy="393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fld id="{00000000-1234-1234-1234-123412341234}" type="slidenum">
              <a:rPr lang="es"/>
              <a:t>‹#›</a:t>
            </a:fld>
            <a:endParaRPr/>
          </a:p>
        </p:txBody>
      </p:sp>
      <p:sp>
        <p:nvSpPr>
          <p:cNvPr id="219" name="Google Shape;219;p29"/>
          <p:cNvSpPr txBox="1"/>
          <p:nvPr>
            <p:ph idx="2" type="subTitle"/>
          </p:nvPr>
        </p:nvSpPr>
        <p:spPr>
          <a:xfrm>
            <a:off x="1105325" y="1715675"/>
            <a:ext cx="3399300" cy="10665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Char char="-"/>
            </a:pPr>
            <a:r>
              <a:rPr lang="es" sz="1400">
                <a:solidFill>
                  <a:schemeClr val="dk1"/>
                </a:solidFill>
              </a:rPr>
              <a:t>Provides data of Planets, asteroids and Moon</a:t>
            </a:r>
            <a:endParaRPr sz="1400">
              <a:solidFill>
                <a:schemeClr val="dk1"/>
              </a:solidFill>
            </a:endParaRPr>
          </a:p>
          <a:p>
            <a:pPr indent="-317500" lvl="0" marL="457200" rtl="0" algn="l">
              <a:spcBef>
                <a:spcPts val="0"/>
              </a:spcBef>
              <a:spcAft>
                <a:spcPts val="0"/>
              </a:spcAft>
              <a:buClr>
                <a:schemeClr val="dk1"/>
              </a:buClr>
              <a:buSzPts val="1400"/>
              <a:buChar char="-"/>
            </a:pPr>
            <a:r>
              <a:rPr lang="es" sz="1400">
                <a:solidFill>
                  <a:schemeClr val="dk1"/>
                </a:solidFill>
              </a:rPr>
              <a:t>Gathered by NASA and </a:t>
            </a:r>
            <a:r>
              <a:rPr lang="es" sz="1400">
                <a:solidFill>
                  <a:schemeClr val="dk1"/>
                </a:solidFill>
              </a:rPr>
              <a:t>International</a:t>
            </a:r>
            <a:r>
              <a:rPr lang="es" sz="1400">
                <a:solidFill>
                  <a:schemeClr val="dk1"/>
                </a:solidFill>
              </a:rPr>
              <a:t> Space agencies</a:t>
            </a:r>
            <a:endParaRPr sz="1400">
              <a:solidFill>
                <a:schemeClr val="dk1"/>
              </a:solidFill>
            </a:endParaRPr>
          </a:p>
          <a:p>
            <a:pPr indent="-317500" lvl="0" marL="457200" rtl="0" algn="l">
              <a:spcBef>
                <a:spcPts val="0"/>
              </a:spcBef>
              <a:spcAft>
                <a:spcPts val="0"/>
              </a:spcAft>
              <a:buClr>
                <a:schemeClr val="dk1"/>
              </a:buClr>
              <a:buSzPts val="1400"/>
              <a:buChar char="-"/>
            </a:pPr>
            <a:r>
              <a:rPr lang="es" sz="1400">
                <a:solidFill>
                  <a:schemeClr val="dk1"/>
                </a:solidFill>
              </a:rPr>
              <a:t>Provides various features such as satellite images, 3D terrain models etc.</a:t>
            </a:r>
            <a:endParaRPr sz="1400">
              <a:solidFill>
                <a:schemeClr val="dk1"/>
              </a:solidFill>
            </a:endParaRPr>
          </a:p>
        </p:txBody>
      </p:sp>
      <p:sp>
        <p:nvSpPr>
          <p:cNvPr id="220" name="Google Shape;220;p29"/>
          <p:cNvSpPr txBox="1"/>
          <p:nvPr>
            <p:ph idx="4" type="subTitle"/>
          </p:nvPr>
        </p:nvSpPr>
        <p:spPr>
          <a:xfrm>
            <a:off x="5247800" y="1715675"/>
            <a:ext cx="3399300" cy="106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sz="1400">
                <a:solidFill>
                  <a:schemeClr val="dk1"/>
                </a:solidFill>
              </a:rPr>
              <a:t>User’s can join rooms to view the same data together</a:t>
            </a:r>
            <a:endParaRPr sz="1400">
              <a:solidFill>
                <a:schemeClr val="dk1"/>
              </a:solidFill>
            </a:endParaRPr>
          </a:p>
          <a:p>
            <a:pPr indent="0" lvl="0" marL="0" rtl="0" algn="l">
              <a:spcBef>
                <a:spcPts val="0"/>
              </a:spcBef>
              <a:spcAft>
                <a:spcPts val="0"/>
              </a:spcAft>
              <a:buNone/>
            </a:pPr>
            <a:r>
              <a:rPr lang="es" sz="1400">
                <a:solidFill>
                  <a:schemeClr val="dk1"/>
                </a:solidFill>
              </a:rPr>
              <a:t>Collectively work on new ideas and projects in real time</a:t>
            </a:r>
            <a:endParaRPr sz="1400">
              <a:solidFill>
                <a:schemeClr val="dk1"/>
              </a:solidFill>
            </a:endParaRPr>
          </a:p>
        </p:txBody>
      </p:sp>
      <p:sp>
        <p:nvSpPr>
          <p:cNvPr id="221" name="Google Shape;221;p29"/>
          <p:cNvSpPr txBox="1"/>
          <p:nvPr>
            <p:ph idx="1" type="subTitle"/>
          </p:nvPr>
        </p:nvSpPr>
        <p:spPr>
          <a:xfrm>
            <a:off x="1105325" y="904773"/>
            <a:ext cx="3399300" cy="51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s"/>
              <a:t>Solar System Treks (SST)</a:t>
            </a:r>
            <a:endParaRPr/>
          </a:p>
        </p:txBody>
      </p:sp>
      <p:sp>
        <p:nvSpPr>
          <p:cNvPr id="222" name="Google Shape;222;p29"/>
          <p:cNvSpPr txBox="1"/>
          <p:nvPr>
            <p:ph idx="3" type="subTitle"/>
          </p:nvPr>
        </p:nvSpPr>
        <p:spPr>
          <a:xfrm>
            <a:off x="5247791" y="625796"/>
            <a:ext cx="3399300" cy="1093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s"/>
              <a:t>Collaborative Visualization (CV)</a:t>
            </a:r>
            <a:endParaRPr/>
          </a:p>
        </p:txBody>
      </p:sp>
      <p:sp>
        <p:nvSpPr>
          <p:cNvPr id="223" name="Google Shape;223;p29"/>
          <p:cNvSpPr txBox="1"/>
          <p:nvPr/>
        </p:nvSpPr>
        <p:spPr>
          <a:xfrm>
            <a:off x="6699725" y="4233300"/>
            <a:ext cx="2169300" cy="338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s" sz="1000">
                <a:latin typeface="Spectral"/>
                <a:ea typeface="Spectral"/>
                <a:cs typeface="Spectral"/>
                <a:sym typeface="Spectral"/>
              </a:rPr>
              <a:t>Presented By: Jian Wu</a:t>
            </a:r>
            <a:endParaRPr b="1" sz="1000">
              <a:latin typeface="Spectral"/>
              <a:ea typeface="Spectral"/>
              <a:cs typeface="Spectral"/>
              <a:sym typeface="Spectr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7" name="Shape 227"/>
        <p:cNvGrpSpPr/>
        <p:nvPr/>
      </p:nvGrpSpPr>
      <p:grpSpPr>
        <a:xfrm>
          <a:off x="0" y="0"/>
          <a:ext cx="0" cy="0"/>
          <a:chOff x="0" y="0"/>
          <a:chExt cx="0" cy="0"/>
        </a:xfrm>
      </p:grpSpPr>
      <p:sp>
        <p:nvSpPr>
          <p:cNvPr id="228" name="Google Shape;228;p30"/>
          <p:cNvSpPr txBox="1"/>
          <p:nvPr>
            <p:ph idx="12" type="sldNum"/>
          </p:nvPr>
        </p:nvSpPr>
        <p:spPr>
          <a:xfrm>
            <a:off x="8548658" y="4663217"/>
            <a:ext cx="548700" cy="393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s"/>
              <a:t>‹#›</a:t>
            </a:fld>
            <a:endParaRPr/>
          </a:p>
        </p:txBody>
      </p:sp>
      <p:sp>
        <p:nvSpPr>
          <p:cNvPr id="229" name="Google Shape;229;p30"/>
          <p:cNvSpPr txBox="1"/>
          <p:nvPr>
            <p:ph idx="4294967295" type="body"/>
          </p:nvPr>
        </p:nvSpPr>
        <p:spPr>
          <a:xfrm>
            <a:off x="318888" y="808513"/>
            <a:ext cx="1751100" cy="1090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solidFill>
                  <a:srgbClr val="252525"/>
                </a:solidFill>
                <a:latin typeface="Montserrat ExtraBold"/>
                <a:ea typeface="Montserrat ExtraBold"/>
                <a:cs typeface="Montserrat ExtraBold"/>
                <a:sym typeface="Montserrat ExtraBold"/>
              </a:rPr>
              <a:t>Collaboration Rooms</a:t>
            </a:r>
            <a:br>
              <a:rPr lang="es">
                <a:solidFill>
                  <a:srgbClr val="252525"/>
                </a:solidFill>
                <a:latin typeface="Montserrat Light"/>
                <a:ea typeface="Montserrat Light"/>
                <a:cs typeface="Montserrat Light"/>
                <a:sym typeface="Montserrat Light"/>
              </a:rPr>
            </a:br>
            <a:r>
              <a:rPr lang="es" sz="1000">
                <a:solidFill>
                  <a:srgbClr val="252525"/>
                </a:solidFill>
              </a:rPr>
              <a:t>Users can create and invite other individuals into collaboration rooms to interact with the diagram.</a:t>
            </a:r>
            <a:endParaRPr sz="1000">
              <a:solidFill>
                <a:srgbClr val="252525"/>
              </a:solidFill>
              <a:latin typeface="Spectral Light"/>
              <a:ea typeface="Spectral Light"/>
              <a:cs typeface="Spectral Light"/>
              <a:sym typeface="Spectral Light"/>
            </a:endParaRPr>
          </a:p>
        </p:txBody>
      </p:sp>
      <p:sp>
        <p:nvSpPr>
          <p:cNvPr id="230" name="Google Shape;230;p30"/>
          <p:cNvSpPr txBox="1"/>
          <p:nvPr>
            <p:ph idx="4294967295" type="body"/>
          </p:nvPr>
        </p:nvSpPr>
        <p:spPr>
          <a:xfrm>
            <a:off x="3401450" y="808500"/>
            <a:ext cx="1751100" cy="1090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solidFill>
                  <a:srgbClr val="252525"/>
                </a:solidFill>
                <a:latin typeface="Montserrat ExtraBold"/>
                <a:ea typeface="Montserrat ExtraBold"/>
                <a:cs typeface="Montserrat ExtraBold"/>
                <a:sym typeface="Montserrat ExtraBold"/>
              </a:rPr>
              <a:t>Annotations</a:t>
            </a:r>
            <a:br>
              <a:rPr lang="es">
                <a:solidFill>
                  <a:srgbClr val="252525"/>
                </a:solidFill>
                <a:latin typeface="Montserrat Light"/>
                <a:ea typeface="Montserrat Light"/>
                <a:cs typeface="Montserrat Light"/>
                <a:sym typeface="Montserrat Light"/>
              </a:rPr>
            </a:br>
            <a:r>
              <a:rPr lang="es" sz="1000">
                <a:solidFill>
                  <a:srgbClr val="252525"/>
                </a:solidFill>
              </a:rPr>
              <a:t>User have the ability to draw and comment on the surface diagrams.</a:t>
            </a:r>
            <a:endParaRPr sz="1000">
              <a:solidFill>
                <a:srgbClr val="252525"/>
              </a:solidFill>
              <a:latin typeface="Spectral Light"/>
              <a:ea typeface="Spectral Light"/>
              <a:cs typeface="Spectral Light"/>
              <a:sym typeface="Spectral Light"/>
            </a:endParaRPr>
          </a:p>
          <a:p>
            <a:pPr indent="0" lvl="0" marL="0" rtl="0" algn="ctr">
              <a:spcBef>
                <a:spcPts val="0"/>
              </a:spcBef>
              <a:spcAft>
                <a:spcPts val="0"/>
              </a:spcAft>
              <a:buNone/>
            </a:pPr>
            <a:r>
              <a:t/>
            </a:r>
            <a:endParaRPr sz="1000">
              <a:solidFill>
                <a:srgbClr val="434343"/>
              </a:solidFill>
              <a:latin typeface="Josefin Slab"/>
              <a:ea typeface="Josefin Slab"/>
              <a:cs typeface="Josefin Slab"/>
              <a:sym typeface="Josefin Slab"/>
            </a:endParaRPr>
          </a:p>
        </p:txBody>
      </p:sp>
      <p:sp>
        <p:nvSpPr>
          <p:cNvPr id="231" name="Google Shape;231;p30"/>
          <p:cNvSpPr txBox="1"/>
          <p:nvPr>
            <p:ph idx="4294967295" type="body"/>
          </p:nvPr>
        </p:nvSpPr>
        <p:spPr>
          <a:xfrm>
            <a:off x="318900" y="3573025"/>
            <a:ext cx="1751100" cy="1090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solidFill>
                  <a:srgbClr val="252525"/>
                </a:solidFill>
                <a:latin typeface="Montserrat ExtraBold"/>
                <a:ea typeface="Montserrat ExtraBold"/>
                <a:cs typeface="Montserrat ExtraBold"/>
                <a:sym typeface="Montserrat ExtraBold"/>
              </a:rPr>
              <a:t>Waypoints</a:t>
            </a:r>
            <a:br>
              <a:rPr lang="es">
                <a:solidFill>
                  <a:srgbClr val="252525"/>
                </a:solidFill>
                <a:latin typeface="Montserrat"/>
                <a:ea typeface="Montserrat"/>
                <a:cs typeface="Montserrat"/>
                <a:sym typeface="Montserrat"/>
              </a:rPr>
            </a:br>
            <a:r>
              <a:rPr lang="es" sz="1000">
                <a:solidFill>
                  <a:srgbClr val="252525"/>
                </a:solidFill>
              </a:rPr>
              <a:t>Users have the ability to place markers on the diagram to specify a certain location.</a:t>
            </a:r>
            <a:endParaRPr sz="1000">
              <a:solidFill>
                <a:srgbClr val="252525"/>
              </a:solidFill>
              <a:latin typeface="Spectral Light"/>
              <a:ea typeface="Spectral Light"/>
              <a:cs typeface="Spectral Light"/>
              <a:sym typeface="Spectral Light"/>
            </a:endParaRPr>
          </a:p>
          <a:p>
            <a:pPr indent="0" lvl="0" marL="0" rtl="0" algn="ctr">
              <a:spcBef>
                <a:spcPts val="0"/>
              </a:spcBef>
              <a:spcAft>
                <a:spcPts val="0"/>
              </a:spcAft>
              <a:buNone/>
            </a:pPr>
            <a:r>
              <a:t/>
            </a:r>
            <a:endParaRPr sz="1000">
              <a:solidFill>
                <a:srgbClr val="252525"/>
              </a:solidFill>
              <a:latin typeface="Josefin Slab"/>
              <a:ea typeface="Josefin Slab"/>
              <a:cs typeface="Josefin Slab"/>
              <a:sym typeface="Josefin Slab"/>
            </a:endParaRPr>
          </a:p>
        </p:txBody>
      </p:sp>
      <p:sp>
        <p:nvSpPr>
          <p:cNvPr id="232" name="Google Shape;232;p30"/>
          <p:cNvSpPr txBox="1"/>
          <p:nvPr>
            <p:ph idx="4294967295" type="body"/>
          </p:nvPr>
        </p:nvSpPr>
        <p:spPr>
          <a:xfrm>
            <a:off x="3401463" y="3653100"/>
            <a:ext cx="1751100" cy="1090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solidFill>
                  <a:srgbClr val="252525"/>
                </a:solidFill>
                <a:latin typeface="Montserrat ExtraBold"/>
                <a:ea typeface="Montserrat ExtraBold"/>
                <a:cs typeface="Montserrat ExtraBold"/>
                <a:sym typeface="Montserrat ExtraBold"/>
              </a:rPr>
              <a:t>Text Chat</a:t>
            </a:r>
            <a:endParaRPr sz="1400">
              <a:solidFill>
                <a:srgbClr val="252525"/>
              </a:solidFill>
              <a:latin typeface="Montserrat ExtraBold"/>
              <a:ea typeface="Montserrat ExtraBold"/>
              <a:cs typeface="Montserrat ExtraBold"/>
              <a:sym typeface="Montserrat ExtraBold"/>
            </a:endParaRPr>
          </a:p>
          <a:p>
            <a:pPr indent="0" lvl="0" marL="0" rtl="0" algn="ctr">
              <a:spcBef>
                <a:spcPts val="0"/>
              </a:spcBef>
              <a:spcAft>
                <a:spcPts val="0"/>
              </a:spcAft>
              <a:buClr>
                <a:schemeClr val="dk1"/>
              </a:buClr>
              <a:buSzPts val="1100"/>
              <a:buFont typeface="Arial"/>
              <a:buNone/>
            </a:pPr>
            <a:r>
              <a:rPr lang="es" sz="1000">
                <a:solidFill>
                  <a:srgbClr val="252525"/>
                </a:solidFill>
              </a:rPr>
              <a:t>Users can use the integrated chat system to converse with each other in real-time.</a:t>
            </a:r>
            <a:endParaRPr>
              <a:solidFill>
                <a:srgbClr val="252525"/>
              </a:solidFill>
            </a:endParaRPr>
          </a:p>
          <a:p>
            <a:pPr indent="0" lvl="0" marL="0" rtl="0" algn="ctr">
              <a:spcBef>
                <a:spcPts val="0"/>
              </a:spcBef>
              <a:spcAft>
                <a:spcPts val="0"/>
              </a:spcAft>
              <a:buNone/>
            </a:pPr>
            <a:r>
              <a:t/>
            </a:r>
            <a:endParaRPr sz="1000">
              <a:solidFill>
                <a:srgbClr val="252525"/>
              </a:solidFill>
              <a:latin typeface="Josefin Slab"/>
              <a:ea typeface="Josefin Slab"/>
              <a:cs typeface="Josefin Slab"/>
              <a:sym typeface="Josefin Slab"/>
            </a:endParaRPr>
          </a:p>
        </p:txBody>
      </p:sp>
      <p:sp>
        <p:nvSpPr>
          <p:cNvPr id="233" name="Google Shape;233;p30"/>
          <p:cNvSpPr txBox="1"/>
          <p:nvPr>
            <p:ph type="title"/>
          </p:nvPr>
        </p:nvSpPr>
        <p:spPr>
          <a:xfrm>
            <a:off x="4724400" y="472775"/>
            <a:ext cx="4121400" cy="647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s" sz="3200">
                <a:solidFill>
                  <a:srgbClr val="90CCFA"/>
                </a:solidFill>
              </a:rPr>
              <a:t>Last Year’s</a:t>
            </a:r>
            <a:r>
              <a:rPr lang="es" sz="3200">
                <a:solidFill>
                  <a:srgbClr val="252525"/>
                </a:solidFill>
              </a:rPr>
              <a:t> </a:t>
            </a:r>
            <a:endParaRPr sz="3200">
              <a:solidFill>
                <a:srgbClr val="252525"/>
              </a:solidFill>
            </a:endParaRPr>
          </a:p>
          <a:p>
            <a:pPr indent="0" lvl="0" marL="0" rtl="0" algn="r">
              <a:spcBef>
                <a:spcPts val="0"/>
              </a:spcBef>
              <a:spcAft>
                <a:spcPts val="0"/>
              </a:spcAft>
              <a:buNone/>
            </a:pPr>
            <a:r>
              <a:rPr lang="es" sz="3200">
                <a:solidFill>
                  <a:srgbClr val="252525"/>
                </a:solidFill>
              </a:rPr>
              <a:t>Progress</a:t>
            </a:r>
            <a:endParaRPr sz="3200">
              <a:solidFill>
                <a:srgbClr val="252525"/>
              </a:solidFill>
            </a:endParaRPr>
          </a:p>
        </p:txBody>
      </p:sp>
      <p:grpSp>
        <p:nvGrpSpPr>
          <p:cNvPr id="234" name="Google Shape;234;p30"/>
          <p:cNvGrpSpPr/>
          <p:nvPr/>
        </p:nvGrpSpPr>
        <p:grpSpPr>
          <a:xfrm>
            <a:off x="906736" y="169739"/>
            <a:ext cx="575416" cy="576112"/>
            <a:chOff x="-61784125" y="1931250"/>
            <a:chExt cx="316650" cy="317050"/>
          </a:xfrm>
        </p:grpSpPr>
        <p:sp>
          <p:nvSpPr>
            <p:cNvPr id="235" name="Google Shape;235;p30"/>
            <p:cNvSpPr/>
            <p:nvPr/>
          </p:nvSpPr>
          <p:spPr>
            <a:xfrm>
              <a:off x="-61688025" y="1931250"/>
              <a:ext cx="124450" cy="134300"/>
            </a:xfrm>
            <a:custGeom>
              <a:rect b="b" l="l" r="r" t="t"/>
              <a:pathLst>
                <a:path extrusionOk="0" h="5372" w="4978">
                  <a:moveTo>
                    <a:pt x="2497" y="845"/>
                  </a:moveTo>
                  <a:cubicBezTo>
                    <a:pt x="2709" y="845"/>
                    <a:pt x="2922" y="922"/>
                    <a:pt x="3088" y="1087"/>
                  </a:cubicBezTo>
                  <a:cubicBezTo>
                    <a:pt x="3277" y="1276"/>
                    <a:pt x="3340" y="1591"/>
                    <a:pt x="3277" y="1906"/>
                  </a:cubicBezTo>
                  <a:cubicBezTo>
                    <a:pt x="3182" y="2190"/>
                    <a:pt x="2993" y="2410"/>
                    <a:pt x="2709" y="2442"/>
                  </a:cubicBezTo>
                  <a:cubicBezTo>
                    <a:pt x="2625" y="2467"/>
                    <a:pt x="2545" y="2479"/>
                    <a:pt x="2469" y="2479"/>
                  </a:cubicBezTo>
                  <a:cubicBezTo>
                    <a:pt x="2259" y="2479"/>
                    <a:pt x="2075" y="2391"/>
                    <a:pt x="1890" y="2253"/>
                  </a:cubicBezTo>
                  <a:cubicBezTo>
                    <a:pt x="1701" y="2032"/>
                    <a:pt x="1607" y="1717"/>
                    <a:pt x="1701" y="1434"/>
                  </a:cubicBezTo>
                  <a:cubicBezTo>
                    <a:pt x="1800" y="1059"/>
                    <a:pt x="2145" y="845"/>
                    <a:pt x="2497" y="845"/>
                  </a:cubicBezTo>
                  <a:close/>
                  <a:moveTo>
                    <a:pt x="2520" y="3324"/>
                  </a:moveTo>
                  <a:cubicBezTo>
                    <a:pt x="3277" y="3324"/>
                    <a:pt x="3907" y="3828"/>
                    <a:pt x="4096" y="4553"/>
                  </a:cubicBezTo>
                  <a:lnTo>
                    <a:pt x="914" y="4553"/>
                  </a:lnTo>
                  <a:cubicBezTo>
                    <a:pt x="1103" y="3828"/>
                    <a:pt x="1733" y="3324"/>
                    <a:pt x="2520" y="3324"/>
                  </a:cubicBezTo>
                  <a:close/>
                  <a:moveTo>
                    <a:pt x="2510" y="1"/>
                  </a:moveTo>
                  <a:cubicBezTo>
                    <a:pt x="1805" y="1"/>
                    <a:pt x="1113" y="455"/>
                    <a:pt x="914" y="1213"/>
                  </a:cubicBezTo>
                  <a:cubicBezTo>
                    <a:pt x="756" y="1780"/>
                    <a:pt x="914" y="2347"/>
                    <a:pt x="1292" y="2789"/>
                  </a:cubicBezTo>
                  <a:cubicBezTo>
                    <a:pt x="567" y="3198"/>
                    <a:pt x="0" y="3986"/>
                    <a:pt x="0" y="4931"/>
                  </a:cubicBezTo>
                  <a:cubicBezTo>
                    <a:pt x="0" y="5183"/>
                    <a:pt x="189" y="5372"/>
                    <a:pt x="441" y="5372"/>
                  </a:cubicBezTo>
                  <a:lnTo>
                    <a:pt x="4568" y="5372"/>
                  </a:lnTo>
                  <a:cubicBezTo>
                    <a:pt x="4820" y="5372"/>
                    <a:pt x="4978" y="5183"/>
                    <a:pt x="4978" y="4931"/>
                  </a:cubicBezTo>
                  <a:cubicBezTo>
                    <a:pt x="4978" y="3986"/>
                    <a:pt x="4442" y="3198"/>
                    <a:pt x="3718" y="2789"/>
                  </a:cubicBezTo>
                  <a:cubicBezTo>
                    <a:pt x="3907" y="2568"/>
                    <a:pt x="4033" y="2347"/>
                    <a:pt x="4096" y="2064"/>
                  </a:cubicBezTo>
                  <a:cubicBezTo>
                    <a:pt x="4253" y="1528"/>
                    <a:pt x="4096" y="930"/>
                    <a:pt x="3655" y="489"/>
                  </a:cubicBezTo>
                  <a:cubicBezTo>
                    <a:pt x="3331" y="153"/>
                    <a:pt x="2918" y="1"/>
                    <a:pt x="2510" y="1"/>
                  </a:cubicBezTo>
                  <a:close/>
                </a:path>
              </a:pathLst>
            </a:custGeom>
            <a:solidFill>
              <a:srgbClr val="90CC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30"/>
            <p:cNvSpPr/>
            <p:nvPr/>
          </p:nvSpPr>
          <p:spPr>
            <a:xfrm>
              <a:off x="-61784125" y="2113325"/>
              <a:ext cx="124450" cy="134975"/>
            </a:xfrm>
            <a:custGeom>
              <a:rect b="b" l="l" r="r" t="t"/>
              <a:pathLst>
                <a:path extrusionOk="0" h="5399" w="4978">
                  <a:moveTo>
                    <a:pt x="2482" y="848"/>
                  </a:moveTo>
                  <a:cubicBezTo>
                    <a:pt x="2688" y="848"/>
                    <a:pt x="2895" y="921"/>
                    <a:pt x="3056" y="1082"/>
                  </a:cubicBezTo>
                  <a:cubicBezTo>
                    <a:pt x="3245" y="1271"/>
                    <a:pt x="3340" y="1586"/>
                    <a:pt x="3245" y="1901"/>
                  </a:cubicBezTo>
                  <a:cubicBezTo>
                    <a:pt x="3182" y="2185"/>
                    <a:pt x="2993" y="2437"/>
                    <a:pt x="2710" y="2468"/>
                  </a:cubicBezTo>
                  <a:cubicBezTo>
                    <a:pt x="2633" y="2483"/>
                    <a:pt x="2559" y="2491"/>
                    <a:pt x="2487" y="2491"/>
                  </a:cubicBezTo>
                  <a:cubicBezTo>
                    <a:pt x="2261" y="2491"/>
                    <a:pt x="2058" y="2415"/>
                    <a:pt x="1891" y="2248"/>
                  </a:cubicBezTo>
                  <a:cubicBezTo>
                    <a:pt x="1670" y="2059"/>
                    <a:pt x="1607" y="1743"/>
                    <a:pt x="1670" y="1428"/>
                  </a:cubicBezTo>
                  <a:cubicBezTo>
                    <a:pt x="1770" y="1068"/>
                    <a:pt x="2124" y="848"/>
                    <a:pt x="2482" y="848"/>
                  </a:cubicBezTo>
                  <a:close/>
                  <a:moveTo>
                    <a:pt x="2458" y="3319"/>
                  </a:moveTo>
                  <a:cubicBezTo>
                    <a:pt x="3245" y="3319"/>
                    <a:pt x="3907" y="3854"/>
                    <a:pt x="4096" y="4547"/>
                  </a:cubicBezTo>
                  <a:lnTo>
                    <a:pt x="883" y="4547"/>
                  </a:lnTo>
                  <a:cubicBezTo>
                    <a:pt x="1040" y="3886"/>
                    <a:pt x="1733" y="3319"/>
                    <a:pt x="2458" y="3319"/>
                  </a:cubicBezTo>
                  <a:close/>
                  <a:moveTo>
                    <a:pt x="2509" y="1"/>
                  </a:moveTo>
                  <a:cubicBezTo>
                    <a:pt x="1812" y="1"/>
                    <a:pt x="1143" y="437"/>
                    <a:pt x="946" y="1208"/>
                  </a:cubicBezTo>
                  <a:cubicBezTo>
                    <a:pt x="788" y="1806"/>
                    <a:pt x="946" y="2342"/>
                    <a:pt x="1324" y="2783"/>
                  </a:cubicBezTo>
                  <a:cubicBezTo>
                    <a:pt x="568" y="3224"/>
                    <a:pt x="32" y="4012"/>
                    <a:pt x="32" y="4957"/>
                  </a:cubicBezTo>
                  <a:cubicBezTo>
                    <a:pt x="0" y="5209"/>
                    <a:pt x="189" y="5398"/>
                    <a:pt x="410" y="5398"/>
                  </a:cubicBezTo>
                  <a:lnTo>
                    <a:pt x="4569" y="5398"/>
                  </a:lnTo>
                  <a:cubicBezTo>
                    <a:pt x="4789" y="5398"/>
                    <a:pt x="4978" y="5209"/>
                    <a:pt x="4978" y="4988"/>
                  </a:cubicBezTo>
                  <a:cubicBezTo>
                    <a:pt x="4978" y="4043"/>
                    <a:pt x="4474" y="3256"/>
                    <a:pt x="3718" y="2815"/>
                  </a:cubicBezTo>
                  <a:cubicBezTo>
                    <a:pt x="3939" y="2626"/>
                    <a:pt x="4033" y="2374"/>
                    <a:pt x="4128" y="2090"/>
                  </a:cubicBezTo>
                  <a:cubicBezTo>
                    <a:pt x="4285" y="1523"/>
                    <a:pt x="4128" y="924"/>
                    <a:pt x="3687" y="483"/>
                  </a:cubicBezTo>
                  <a:cubicBezTo>
                    <a:pt x="3346" y="155"/>
                    <a:pt x="2923" y="1"/>
                    <a:pt x="2509" y="1"/>
                  </a:cubicBezTo>
                  <a:close/>
                </a:path>
              </a:pathLst>
            </a:custGeom>
            <a:solidFill>
              <a:srgbClr val="90CC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30"/>
            <p:cNvSpPr/>
            <p:nvPr/>
          </p:nvSpPr>
          <p:spPr>
            <a:xfrm>
              <a:off x="-61591150" y="2113325"/>
              <a:ext cx="123675" cy="134175"/>
            </a:xfrm>
            <a:custGeom>
              <a:rect b="b" l="l" r="r" t="t"/>
              <a:pathLst>
                <a:path extrusionOk="0" h="5367" w="4947">
                  <a:moveTo>
                    <a:pt x="2482" y="848"/>
                  </a:moveTo>
                  <a:cubicBezTo>
                    <a:pt x="2688" y="848"/>
                    <a:pt x="2895" y="921"/>
                    <a:pt x="3056" y="1082"/>
                  </a:cubicBezTo>
                  <a:cubicBezTo>
                    <a:pt x="3245" y="1271"/>
                    <a:pt x="3340" y="1586"/>
                    <a:pt x="3245" y="1901"/>
                  </a:cubicBezTo>
                  <a:cubicBezTo>
                    <a:pt x="3182" y="2185"/>
                    <a:pt x="2993" y="2437"/>
                    <a:pt x="2710" y="2468"/>
                  </a:cubicBezTo>
                  <a:cubicBezTo>
                    <a:pt x="2633" y="2483"/>
                    <a:pt x="2559" y="2491"/>
                    <a:pt x="2486" y="2491"/>
                  </a:cubicBezTo>
                  <a:cubicBezTo>
                    <a:pt x="2261" y="2491"/>
                    <a:pt x="2057" y="2415"/>
                    <a:pt x="1890" y="2248"/>
                  </a:cubicBezTo>
                  <a:cubicBezTo>
                    <a:pt x="1670" y="2059"/>
                    <a:pt x="1607" y="1743"/>
                    <a:pt x="1670" y="1428"/>
                  </a:cubicBezTo>
                  <a:cubicBezTo>
                    <a:pt x="1770" y="1068"/>
                    <a:pt x="2124" y="848"/>
                    <a:pt x="2482" y="848"/>
                  </a:cubicBezTo>
                  <a:close/>
                  <a:moveTo>
                    <a:pt x="2521" y="3382"/>
                  </a:moveTo>
                  <a:cubicBezTo>
                    <a:pt x="3308" y="3382"/>
                    <a:pt x="3938" y="3886"/>
                    <a:pt x="4127" y="4579"/>
                  </a:cubicBezTo>
                  <a:lnTo>
                    <a:pt x="882" y="4579"/>
                  </a:lnTo>
                  <a:cubicBezTo>
                    <a:pt x="1103" y="3886"/>
                    <a:pt x="1733" y="3382"/>
                    <a:pt x="2521" y="3382"/>
                  </a:cubicBezTo>
                  <a:close/>
                  <a:moveTo>
                    <a:pt x="2467" y="1"/>
                  </a:moveTo>
                  <a:cubicBezTo>
                    <a:pt x="1761" y="1"/>
                    <a:pt x="1080" y="437"/>
                    <a:pt x="882" y="1208"/>
                  </a:cubicBezTo>
                  <a:cubicBezTo>
                    <a:pt x="725" y="1806"/>
                    <a:pt x="882" y="2342"/>
                    <a:pt x="1292" y="2783"/>
                  </a:cubicBezTo>
                  <a:cubicBezTo>
                    <a:pt x="536" y="3224"/>
                    <a:pt x="0" y="4012"/>
                    <a:pt x="0" y="4957"/>
                  </a:cubicBezTo>
                  <a:cubicBezTo>
                    <a:pt x="0" y="5178"/>
                    <a:pt x="189" y="5367"/>
                    <a:pt x="378" y="5367"/>
                  </a:cubicBezTo>
                  <a:lnTo>
                    <a:pt x="4505" y="5367"/>
                  </a:lnTo>
                  <a:cubicBezTo>
                    <a:pt x="4757" y="5367"/>
                    <a:pt x="4946" y="5178"/>
                    <a:pt x="4946" y="4957"/>
                  </a:cubicBezTo>
                  <a:cubicBezTo>
                    <a:pt x="4946" y="4075"/>
                    <a:pt x="4442" y="3256"/>
                    <a:pt x="3686" y="2815"/>
                  </a:cubicBezTo>
                  <a:cubicBezTo>
                    <a:pt x="3875" y="2626"/>
                    <a:pt x="4001" y="2374"/>
                    <a:pt x="4096" y="2090"/>
                  </a:cubicBezTo>
                  <a:cubicBezTo>
                    <a:pt x="4253" y="1523"/>
                    <a:pt x="4096" y="924"/>
                    <a:pt x="3655" y="483"/>
                  </a:cubicBezTo>
                  <a:cubicBezTo>
                    <a:pt x="3314" y="155"/>
                    <a:pt x="2887" y="1"/>
                    <a:pt x="2467" y="1"/>
                  </a:cubicBezTo>
                  <a:close/>
                </a:path>
              </a:pathLst>
            </a:custGeom>
            <a:solidFill>
              <a:srgbClr val="90CC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30"/>
            <p:cNvSpPr/>
            <p:nvPr/>
          </p:nvSpPr>
          <p:spPr>
            <a:xfrm>
              <a:off x="-61677800" y="2072225"/>
              <a:ext cx="106350" cy="62450"/>
            </a:xfrm>
            <a:custGeom>
              <a:rect b="b" l="l" r="r" t="t"/>
              <a:pathLst>
                <a:path extrusionOk="0" h="2498" w="4254">
                  <a:moveTo>
                    <a:pt x="2096" y="1"/>
                  </a:moveTo>
                  <a:cubicBezTo>
                    <a:pt x="1985" y="1"/>
                    <a:pt x="1875" y="48"/>
                    <a:pt x="1796" y="142"/>
                  </a:cubicBezTo>
                  <a:lnTo>
                    <a:pt x="158" y="1781"/>
                  </a:lnTo>
                  <a:cubicBezTo>
                    <a:pt x="1" y="1938"/>
                    <a:pt x="1" y="2222"/>
                    <a:pt x="158" y="2379"/>
                  </a:cubicBezTo>
                  <a:cubicBezTo>
                    <a:pt x="237" y="2458"/>
                    <a:pt x="339" y="2497"/>
                    <a:pt x="442" y="2497"/>
                  </a:cubicBezTo>
                  <a:cubicBezTo>
                    <a:pt x="544" y="2497"/>
                    <a:pt x="646" y="2458"/>
                    <a:pt x="725" y="2379"/>
                  </a:cubicBezTo>
                  <a:lnTo>
                    <a:pt x="2111" y="993"/>
                  </a:lnTo>
                  <a:lnTo>
                    <a:pt x="3498" y="2379"/>
                  </a:lnTo>
                  <a:cubicBezTo>
                    <a:pt x="3576" y="2458"/>
                    <a:pt x="3687" y="2497"/>
                    <a:pt x="3797" y="2497"/>
                  </a:cubicBezTo>
                  <a:cubicBezTo>
                    <a:pt x="3907" y="2497"/>
                    <a:pt x="4017" y="2458"/>
                    <a:pt x="4096" y="2379"/>
                  </a:cubicBezTo>
                  <a:cubicBezTo>
                    <a:pt x="4254" y="2222"/>
                    <a:pt x="4254" y="1938"/>
                    <a:pt x="4096" y="1781"/>
                  </a:cubicBezTo>
                  <a:lnTo>
                    <a:pt x="2395" y="142"/>
                  </a:lnTo>
                  <a:cubicBezTo>
                    <a:pt x="2316" y="48"/>
                    <a:pt x="2206" y="1"/>
                    <a:pt x="2096" y="1"/>
                  </a:cubicBezTo>
                  <a:close/>
                </a:path>
              </a:pathLst>
            </a:custGeom>
            <a:solidFill>
              <a:srgbClr val="90CC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39" name="Google Shape;239;p30"/>
          <p:cNvSpPr/>
          <p:nvPr/>
        </p:nvSpPr>
        <p:spPr>
          <a:xfrm>
            <a:off x="3978583" y="3087755"/>
            <a:ext cx="596863" cy="465383"/>
          </a:xfrm>
          <a:custGeom>
            <a:rect b="b" l="l" r="r" t="t"/>
            <a:pathLst>
              <a:path extrusionOk="0" h="9925" w="12729">
                <a:moveTo>
                  <a:pt x="925" y="3644"/>
                </a:moveTo>
                <a:cubicBezTo>
                  <a:pt x="944" y="3644"/>
                  <a:pt x="963" y="3648"/>
                  <a:pt x="978" y="3655"/>
                </a:cubicBezTo>
                <a:lnTo>
                  <a:pt x="1608" y="3970"/>
                </a:lnTo>
                <a:lnTo>
                  <a:pt x="1608" y="5923"/>
                </a:lnTo>
                <a:lnTo>
                  <a:pt x="978" y="6239"/>
                </a:lnTo>
                <a:cubicBezTo>
                  <a:pt x="963" y="6253"/>
                  <a:pt x="945" y="6259"/>
                  <a:pt x="926" y="6259"/>
                </a:cubicBezTo>
                <a:cubicBezTo>
                  <a:pt x="863" y="6259"/>
                  <a:pt x="788" y="6192"/>
                  <a:pt x="788" y="6144"/>
                </a:cubicBezTo>
                <a:lnTo>
                  <a:pt x="788" y="3781"/>
                </a:lnTo>
                <a:cubicBezTo>
                  <a:pt x="788" y="3685"/>
                  <a:pt x="862" y="3644"/>
                  <a:pt x="925" y="3644"/>
                </a:cubicBezTo>
                <a:close/>
                <a:moveTo>
                  <a:pt x="10177" y="1796"/>
                </a:moveTo>
                <a:lnTo>
                  <a:pt x="10177" y="8129"/>
                </a:lnTo>
                <a:lnTo>
                  <a:pt x="2458" y="5892"/>
                </a:lnTo>
                <a:lnTo>
                  <a:pt x="2458" y="4033"/>
                </a:lnTo>
                <a:lnTo>
                  <a:pt x="10177" y="1796"/>
                </a:lnTo>
                <a:close/>
                <a:moveTo>
                  <a:pt x="4128" y="7247"/>
                </a:moveTo>
                <a:lnTo>
                  <a:pt x="6963" y="8066"/>
                </a:lnTo>
                <a:cubicBezTo>
                  <a:pt x="6648" y="8507"/>
                  <a:pt x="6176" y="8822"/>
                  <a:pt x="5640" y="8822"/>
                </a:cubicBezTo>
                <a:cubicBezTo>
                  <a:pt x="4758" y="8822"/>
                  <a:pt x="4097" y="8097"/>
                  <a:pt x="4128" y="7247"/>
                </a:cubicBezTo>
                <a:close/>
                <a:moveTo>
                  <a:pt x="11374" y="820"/>
                </a:moveTo>
                <a:cubicBezTo>
                  <a:pt x="11626" y="820"/>
                  <a:pt x="11815" y="1009"/>
                  <a:pt x="11815" y="1261"/>
                </a:cubicBezTo>
                <a:lnTo>
                  <a:pt x="11815" y="8696"/>
                </a:lnTo>
                <a:cubicBezTo>
                  <a:pt x="11815" y="8916"/>
                  <a:pt x="11626" y="9137"/>
                  <a:pt x="11374" y="9137"/>
                </a:cubicBezTo>
                <a:cubicBezTo>
                  <a:pt x="11154" y="9137"/>
                  <a:pt x="10996" y="8916"/>
                  <a:pt x="10996" y="8696"/>
                </a:cubicBezTo>
                <a:lnTo>
                  <a:pt x="10996" y="1261"/>
                </a:lnTo>
                <a:cubicBezTo>
                  <a:pt x="10996" y="1009"/>
                  <a:pt x="11185" y="820"/>
                  <a:pt x="11374" y="820"/>
                </a:cubicBezTo>
                <a:close/>
                <a:moveTo>
                  <a:pt x="11437" y="1"/>
                </a:moveTo>
                <a:cubicBezTo>
                  <a:pt x="10839" y="1"/>
                  <a:pt x="10366" y="379"/>
                  <a:pt x="10240" y="883"/>
                </a:cubicBezTo>
                <a:lnTo>
                  <a:pt x="2080" y="3246"/>
                </a:lnTo>
                <a:lnTo>
                  <a:pt x="1387" y="2899"/>
                </a:lnTo>
                <a:cubicBezTo>
                  <a:pt x="1251" y="2831"/>
                  <a:pt x="1109" y="2800"/>
                  <a:pt x="970" y="2800"/>
                </a:cubicBezTo>
                <a:cubicBezTo>
                  <a:pt x="466" y="2800"/>
                  <a:pt x="1" y="3213"/>
                  <a:pt x="1" y="3781"/>
                </a:cubicBezTo>
                <a:lnTo>
                  <a:pt x="1" y="6144"/>
                </a:lnTo>
                <a:cubicBezTo>
                  <a:pt x="1" y="6687"/>
                  <a:pt x="465" y="7094"/>
                  <a:pt x="983" y="7094"/>
                </a:cubicBezTo>
                <a:cubicBezTo>
                  <a:pt x="1127" y="7094"/>
                  <a:pt x="1275" y="7063"/>
                  <a:pt x="1419" y="6995"/>
                </a:cubicBezTo>
                <a:lnTo>
                  <a:pt x="2143" y="6648"/>
                </a:lnTo>
                <a:lnTo>
                  <a:pt x="3340" y="6995"/>
                </a:lnTo>
                <a:cubicBezTo>
                  <a:pt x="3151" y="8412"/>
                  <a:pt x="4254" y="9641"/>
                  <a:pt x="5672" y="9641"/>
                </a:cubicBezTo>
                <a:cubicBezTo>
                  <a:pt x="6585" y="9641"/>
                  <a:pt x="7405" y="9074"/>
                  <a:pt x="7814" y="8286"/>
                </a:cubicBezTo>
                <a:lnTo>
                  <a:pt x="10271" y="9011"/>
                </a:lnTo>
                <a:cubicBezTo>
                  <a:pt x="10429" y="9515"/>
                  <a:pt x="10902" y="9925"/>
                  <a:pt x="11469" y="9925"/>
                </a:cubicBezTo>
                <a:cubicBezTo>
                  <a:pt x="12130" y="9925"/>
                  <a:pt x="12729" y="9358"/>
                  <a:pt x="12729" y="8664"/>
                </a:cubicBezTo>
                <a:lnTo>
                  <a:pt x="12729" y="1198"/>
                </a:lnTo>
                <a:cubicBezTo>
                  <a:pt x="12634" y="536"/>
                  <a:pt x="12099" y="1"/>
                  <a:pt x="11437" y="1"/>
                </a:cubicBezTo>
                <a:close/>
              </a:path>
            </a:pathLst>
          </a:custGeom>
          <a:solidFill>
            <a:srgbClr val="90CC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40" name="Google Shape;240;p30"/>
          <p:cNvGrpSpPr/>
          <p:nvPr/>
        </p:nvGrpSpPr>
        <p:grpSpPr>
          <a:xfrm>
            <a:off x="3979166" y="169740"/>
            <a:ext cx="596858" cy="647702"/>
            <a:chOff x="-12661600" y="1640225"/>
            <a:chExt cx="354450" cy="352875"/>
          </a:xfrm>
        </p:grpSpPr>
        <p:sp>
          <p:nvSpPr>
            <p:cNvPr id="241" name="Google Shape;241;p30"/>
            <p:cNvSpPr/>
            <p:nvPr/>
          </p:nvSpPr>
          <p:spPr>
            <a:xfrm>
              <a:off x="-12661600" y="1764675"/>
              <a:ext cx="188275" cy="228425"/>
            </a:xfrm>
            <a:custGeom>
              <a:rect b="b" l="l" r="r" t="t"/>
              <a:pathLst>
                <a:path extrusionOk="0" h="9137" w="7531">
                  <a:moveTo>
                    <a:pt x="5451" y="819"/>
                  </a:moveTo>
                  <a:cubicBezTo>
                    <a:pt x="5672" y="819"/>
                    <a:pt x="5829" y="1008"/>
                    <a:pt x="5829" y="1229"/>
                  </a:cubicBezTo>
                  <a:cubicBezTo>
                    <a:pt x="5829" y="1481"/>
                    <a:pt x="5640" y="1670"/>
                    <a:pt x="5451" y="1670"/>
                  </a:cubicBezTo>
                  <a:lnTo>
                    <a:pt x="2112" y="1670"/>
                  </a:lnTo>
                  <a:cubicBezTo>
                    <a:pt x="1860" y="1670"/>
                    <a:pt x="1671" y="1481"/>
                    <a:pt x="1671" y="1229"/>
                  </a:cubicBezTo>
                  <a:cubicBezTo>
                    <a:pt x="1671" y="1008"/>
                    <a:pt x="1860" y="819"/>
                    <a:pt x="2112" y="819"/>
                  </a:cubicBezTo>
                  <a:close/>
                  <a:moveTo>
                    <a:pt x="5010" y="2457"/>
                  </a:moveTo>
                  <a:lnTo>
                    <a:pt x="5010" y="3308"/>
                  </a:lnTo>
                  <a:lnTo>
                    <a:pt x="2490" y="3308"/>
                  </a:lnTo>
                  <a:lnTo>
                    <a:pt x="2490" y="2457"/>
                  </a:lnTo>
                  <a:close/>
                  <a:moveTo>
                    <a:pt x="5325" y="4159"/>
                  </a:moveTo>
                  <a:lnTo>
                    <a:pt x="6428" y="4726"/>
                  </a:lnTo>
                  <a:cubicBezTo>
                    <a:pt x="6585" y="4789"/>
                    <a:pt x="6680" y="4915"/>
                    <a:pt x="6680" y="5072"/>
                  </a:cubicBezTo>
                  <a:lnTo>
                    <a:pt x="6680" y="7876"/>
                  </a:lnTo>
                  <a:cubicBezTo>
                    <a:pt x="6680" y="8097"/>
                    <a:pt x="6459" y="8286"/>
                    <a:pt x="6239" y="8286"/>
                  </a:cubicBezTo>
                  <a:lnTo>
                    <a:pt x="1229" y="8286"/>
                  </a:lnTo>
                  <a:cubicBezTo>
                    <a:pt x="1009" y="8286"/>
                    <a:pt x="788" y="8097"/>
                    <a:pt x="788" y="7876"/>
                  </a:cubicBezTo>
                  <a:lnTo>
                    <a:pt x="788" y="5072"/>
                  </a:lnTo>
                  <a:lnTo>
                    <a:pt x="851" y="5072"/>
                  </a:lnTo>
                  <a:cubicBezTo>
                    <a:pt x="851" y="4915"/>
                    <a:pt x="914" y="4757"/>
                    <a:pt x="1072" y="4726"/>
                  </a:cubicBezTo>
                  <a:lnTo>
                    <a:pt x="2175" y="4159"/>
                  </a:lnTo>
                  <a:close/>
                  <a:moveTo>
                    <a:pt x="2112" y="0"/>
                  </a:moveTo>
                  <a:cubicBezTo>
                    <a:pt x="1418" y="0"/>
                    <a:pt x="851" y="536"/>
                    <a:pt x="851" y="1260"/>
                  </a:cubicBezTo>
                  <a:cubicBezTo>
                    <a:pt x="851" y="1796"/>
                    <a:pt x="1198" y="2237"/>
                    <a:pt x="1671" y="2426"/>
                  </a:cubicBezTo>
                  <a:lnTo>
                    <a:pt x="1671" y="3497"/>
                  </a:lnTo>
                  <a:lnTo>
                    <a:pt x="694" y="3970"/>
                  </a:lnTo>
                  <a:cubicBezTo>
                    <a:pt x="253" y="4159"/>
                    <a:pt x="1" y="4600"/>
                    <a:pt x="1" y="5072"/>
                  </a:cubicBezTo>
                  <a:lnTo>
                    <a:pt x="1" y="7876"/>
                  </a:lnTo>
                  <a:cubicBezTo>
                    <a:pt x="1" y="8538"/>
                    <a:pt x="568" y="9136"/>
                    <a:pt x="1261" y="9136"/>
                  </a:cubicBezTo>
                  <a:lnTo>
                    <a:pt x="6270" y="9136"/>
                  </a:lnTo>
                  <a:cubicBezTo>
                    <a:pt x="6963" y="9136"/>
                    <a:pt x="7530" y="8538"/>
                    <a:pt x="7530" y="7876"/>
                  </a:cubicBezTo>
                  <a:lnTo>
                    <a:pt x="7530" y="5072"/>
                  </a:lnTo>
                  <a:cubicBezTo>
                    <a:pt x="7530" y="4600"/>
                    <a:pt x="7247" y="4159"/>
                    <a:pt x="6869" y="3970"/>
                  </a:cubicBezTo>
                  <a:lnTo>
                    <a:pt x="5892" y="3497"/>
                  </a:lnTo>
                  <a:lnTo>
                    <a:pt x="5892" y="2426"/>
                  </a:lnTo>
                  <a:cubicBezTo>
                    <a:pt x="6365" y="2268"/>
                    <a:pt x="6711" y="1796"/>
                    <a:pt x="6711" y="1260"/>
                  </a:cubicBezTo>
                  <a:cubicBezTo>
                    <a:pt x="6711" y="567"/>
                    <a:pt x="6144" y="0"/>
                    <a:pt x="5451" y="0"/>
                  </a:cubicBezTo>
                  <a:close/>
                </a:path>
              </a:pathLst>
            </a:custGeom>
            <a:solidFill>
              <a:srgbClr val="90CC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30"/>
            <p:cNvSpPr/>
            <p:nvPr/>
          </p:nvSpPr>
          <p:spPr>
            <a:xfrm>
              <a:off x="-12451300" y="1640225"/>
              <a:ext cx="144150" cy="350500"/>
            </a:xfrm>
            <a:custGeom>
              <a:rect b="b" l="l" r="r" t="t"/>
              <a:pathLst>
                <a:path extrusionOk="0" h="14020" w="5766">
                  <a:moveTo>
                    <a:pt x="2836" y="788"/>
                  </a:moveTo>
                  <a:cubicBezTo>
                    <a:pt x="3970" y="788"/>
                    <a:pt x="4915" y="1733"/>
                    <a:pt x="4915" y="2867"/>
                  </a:cubicBezTo>
                  <a:lnTo>
                    <a:pt x="4915" y="4285"/>
                  </a:lnTo>
                  <a:lnTo>
                    <a:pt x="3246" y="5388"/>
                  </a:lnTo>
                  <a:lnTo>
                    <a:pt x="3246" y="4569"/>
                  </a:lnTo>
                  <a:lnTo>
                    <a:pt x="3246" y="2048"/>
                  </a:lnTo>
                  <a:cubicBezTo>
                    <a:pt x="3246" y="1828"/>
                    <a:pt x="3057" y="1607"/>
                    <a:pt x="2836" y="1607"/>
                  </a:cubicBezTo>
                  <a:cubicBezTo>
                    <a:pt x="2584" y="1607"/>
                    <a:pt x="2426" y="1828"/>
                    <a:pt x="2426" y="2048"/>
                  </a:cubicBezTo>
                  <a:lnTo>
                    <a:pt x="2426" y="3781"/>
                  </a:lnTo>
                  <a:lnTo>
                    <a:pt x="788" y="2678"/>
                  </a:lnTo>
                  <a:cubicBezTo>
                    <a:pt x="914" y="1607"/>
                    <a:pt x="1765" y="788"/>
                    <a:pt x="2836" y="788"/>
                  </a:cubicBezTo>
                  <a:close/>
                  <a:moveTo>
                    <a:pt x="788" y="3655"/>
                  </a:moveTo>
                  <a:lnTo>
                    <a:pt x="2426" y="4758"/>
                  </a:lnTo>
                  <a:lnTo>
                    <a:pt x="2426" y="7089"/>
                  </a:lnTo>
                  <a:lnTo>
                    <a:pt x="788" y="5986"/>
                  </a:lnTo>
                  <a:lnTo>
                    <a:pt x="788" y="3655"/>
                  </a:lnTo>
                  <a:close/>
                  <a:moveTo>
                    <a:pt x="4915" y="5325"/>
                  </a:moveTo>
                  <a:lnTo>
                    <a:pt x="4915" y="7656"/>
                  </a:lnTo>
                  <a:lnTo>
                    <a:pt x="3277" y="8759"/>
                  </a:lnTo>
                  <a:lnTo>
                    <a:pt x="3277" y="6427"/>
                  </a:lnTo>
                  <a:lnTo>
                    <a:pt x="4915" y="5325"/>
                  </a:lnTo>
                  <a:close/>
                  <a:moveTo>
                    <a:pt x="788" y="7026"/>
                  </a:moveTo>
                  <a:lnTo>
                    <a:pt x="2426" y="8129"/>
                  </a:lnTo>
                  <a:lnTo>
                    <a:pt x="2426" y="11027"/>
                  </a:lnTo>
                  <a:lnTo>
                    <a:pt x="1355" y="9956"/>
                  </a:lnTo>
                  <a:cubicBezTo>
                    <a:pt x="977" y="9578"/>
                    <a:pt x="788" y="9074"/>
                    <a:pt x="788" y="8507"/>
                  </a:cubicBezTo>
                  <a:lnTo>
                    <a:pt x="788" y="7026"/>
                  </a:lnTo>
                  <a:close/>
                  <a:moveTo>
                    <a:pt x="4884" y="8664"/>
                  </a:moveTo>
                  <a:cubicBezTo>
                    <a:pt x="4884" y="9137"/>
                    <a:pt x="4632" y="9609"/>
                    <a:pt x="4285" y="9956"/>
                  </a:cubicBezTo>
                  <a:lnTo>
                    <a:pt x="3214" y="11027"/>
                  </a:lnTo>
                  <a:lnTo>
                    <a:pt x="3214" y="9767"/>
                  </a:lnTo>
                  <a:lnTo>
                    <a:pt x="4884" y="8664"/>
                  </a:lnTo>
                  <a:close/>
                  <a:moveTo>
                    <a:pt x="2868" y="0"/>
                  </a:moveTo>
                  <a:cubicBezTo>
                    <a:pt x="1292" y="0"/>
                    <a:pt x="1" y="1292"/>
                    <a:pt x="1" y="2930"/>
                  </a:cubicBezTo>
                  <a:lnTo>
                    <a:pt x="1" y="2962"/>
                  </a:lnTo>
                  <a:lnTo>
                    <a:pt x="1" y="8475"/>
                  </a:lnTo>
                  <a:cubicBezTo>
                    <a:pt x="1" y="9263"/>
                    <a:pt x="316" y="9956"/>
                    <a:pt x="851" y="10523"/>
                  </a:cubicBezTo>
                  <a:lnTo>
                    <a:pt x="2489" y="12130"/>
                  </a:lnTo>
                  <a:lnTo>
                    <a:pt x="2489" y="13642"/>
                  </a:lnTo>
                  <a:cubicBezTo>
                    <a:pt x="2489" y="13862"/>
                    <a:pt x="2679" y="14020"/>
                    <a:pt x="2868" y="14020"/>
                  </a:cubicBezTo>
                  <a:cubicBezTo>
                    <a:pt x="3057" y="14020"/>
                    <a:pt x="3309" y="13831"/>
                    <a:pt x="3309" y="13642"/>
                  </a:cubicBezTo>
                  <a:lnTo>
                    <a:pt x="3309" y="12130"/>
                  </a:lnTo>
                  <a:lnTo>
                    <a:pt x="4915" y="10523"/>
                  </a:lnTo>
                  <a:cubicBezTo>
                    <a:pt x="5451" y="9956"/>
                    <a:pt x="5766" y="9263"/>
                    <a:pt x="5766" y="8475"/>
                  </a:cubicBezTo>
                  <a:cubicBezTo>
                    <a:pt x="5734" y="8223"/>
                    <a:pt x="5734" y="3119"/>
                    <a:pt x="5734" y="2930"/>
                  </a:cubicBezTo>
                  <a:cubicBezTo>
                    <a:pt x="5734" y="1292"/>
                    <a:pt x="4443" y="0"/>
                    <a:pt x="2868" y="0"/>
                  </a:cubicBezTo>
                  <a:close/>
                </a:path>
              </a:pathLst>
            </a:custGeom>
            <a:solidFill>
              <a:srgbClr val="90CC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30"/>
            <p:cNvSpPr/>
            <p:nvPr/>
          </p:nvSpPr>
          <p:spPr>
            <a:xfrm>
              <a:off x="-12619850" y="1887525"/>
              <a:ext cx="104000" cy="63050"/>
            </a:xfrm>
            <a:custGeom>
              <a:rect b="b" l="l" r="r" t="t"/>
              <a:pathLst>
                <a:path extrusionOk="0" h="2522" w="4160">
                  <a:moveTo>
                    <a:pt x="3340" y="851"/>
                  </a:moveTo>
                  <a:lnTo>
                    <a:pt x="3340" y="1702"/>
                  </a:lnTo>
                  <a:lnTo>
                    <a:pt x="820" y="1702"/>
                  </a:lnTo>
                  <a:lnTo>
                    <a:pt x="820" y="851"/>
                  </a:lnTo>
                  <a:close/>
                  <a:moveTo>
                    <a:pt x="442" y="1"/>
                  </a:moveTo>
                  <a:cubicBezTo>
                    <a:pt x="190" y="1"/>
                    <a:pt x="1" y="190"/>
                    <a:pt x="1" y="442"/>
                  </a:cubicBezTo>
                  <a:lnTo>
                    <a:pt x="1" y="2080"/>
                  </a:lnTo>
                  <a:cubicBezTo>
                    <a:pt x="1" y="2332"/>
                    <a:pt x="190" y="2521"/>
                    <a:pt x="442" y="2521"/>
                  </a:cubicBezTo>
                  <a:lnTo>
                    <a:pt x="3781" y="2521"/>
                  </a:lnTo>
                  <a:cubicBezTo>
                    <a:pt x="4002" y="2521"/>
                    <a:pt x="4159" y="2332"/>
                    <a:pt x="4159" y="2080"/>
                  </a:cubicBezTo>
                  <a:lnTo>
                    <a:pt x="4159" y="442"/>
                  </a:lnTo>
                  <a:cubicBezTo>
                    <a:pt x="4159" y="190"/>
                    <a:pt x="3970" y="1"/>
                    <a:pt x="3781" y="1"/>
                  </a:cubicBezTo>
                  <a:close/>
                </a:path>
              </a:pathLst>
            </a:custGeom>
            <a:solidFill>
              <a:srgbClr val="90CC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4" name="Google Shape;244;p30"/>
          <p:cNvGrpSpPr/>
          <p:nvPr/>
        </p:nvGrpSpPr>
        <p:grpSpPr>
          <a:xfrm>
            <a:off x="908263" y="3007770"/>
            <a:ext cx="596865" cy="565361"/>
            <a:chOff x="-46772025" y="2701925"/>
            <a:chExt cx="300900" cy="300900"/>
          </a:xfrm>
        </p:grpSpPr>
        <p:sp>
          <p:nvSpPr>
            <p:cNvPr id="245" name="Google Shape;245;p30"/>
            <p:cNvSpPr/>
            <p:nvPr/>
          </p:nvSpPr>
          <p:spPr>
            <a:xfrm>
              <a:off x="-46647575" y="2826375"/>
              <a:ext cx="53575" cy="53575"/>
            </a:xfrm>
            <a:custGeom>
              <a:rect b="b" l="l" r="r" t="t"/>
              <a:pathLst>
                <a:path extrusionOk="0" h="2143" w="2143">
                  <a:moveTo>
                    <a:pt x="1072" y="694"/>
                  </a:moveTo>
                  <a:cubicBezTo>
                    <a:pt x="1261" y="694"/>
                    <a:pt x="1418" y="851"/>
                    <a:pt x="1418" y="1040"/>
                  </a:cubicBezTo>
                  <a:cubicBezTo>
                    <a:pt x="1418" y="1229"/>
                    <a:pt x="1261" y="1387"/>
                    <a:pt x="1072" y="1387"/>
                  </a:cubicBezTo>
                  <a:cubicBezTo>
                    <a:pt x="883" y="1387"/>
                    <a:pt x="725" y="1229"/>
                    <a:pt x="725" y="1040"/>
                  </a:cubicBezTo>
                  <a:cubicBezTo>
                    <a:pt x="725" y="851"/>
                    <a:pt x="883" y="694"/>
                    <a:pt x="1072" y="694"/>
                  </a:cubicBezTo>
                  <a:close/>
                  <a:moveTo>
                    <a:pt x="1072" y="1"/>
                  </a:moveTo>
                  <a:cubicBezTo>
                    <a:pt x="473" y="1"/>
                    <a:pt x="1" y="473"/>
                    <a:pt x="1" y="1072"/>
                  </a:cubicBezTo>
                  <a:cubicBezTo>
                    <a:pt x="1" y="1670"/>
                    <a:pt x="473" y="2143"/>
                    <a:pt x="1072" y="2143"/>
                  </a:cubicBezTo>
                  <a:cubicBezTo>
                    <a:pt x="1670" y="2143"/>
                    <a:pt x="2143" y="1670"/>
                    <a:pt x="2143" y="1072"/>
                  </a:cubicBezTo>
                  <a:cubicBezTo>
                    <a:pt x="2112" y="473"/>
                    <a:pt x="1639" y="1"/>
                    <a:pt x="1072" y="1"/>
                  </a:cubicBezTo>
                  <a:close/>
                </a:path>
              </a:pathLst>
            </a:custGeom>
            <a:solidFill>
              <a:srgbClr val="90CC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30"/>
            <p:cNvSpPr/>
            <p:nvPr/>
          </p:nvSpPr>
          <p:spPr>
            <a:xfrm>
              <a:off x="-46772025" y="2701925"/>
              <a:ext cx="300900" cy="300900"/>
            </a:xfrm>
            <a:custGeom>
              <a:rect b="b" l="l" r="r" t="t"/>
              <a:pathLst>
                <a:path extrusionOk="0" h="12036" w="12036">
                  <a:moveTo>
                    <a:pt x="6365" y="1482"/>
                  </a:moveTo>
                  <a:cubicBezTo>
                    <a:pt x="8602" y="1639"/>
                    <a:pt x="10429" y="3466"/>
                    <a:pt x="10587" y="5672"/>
                  </a:cubicBezTo>
                  <a:lnTo>
                    <a:pt x="9862" y="5672"/>
                  </a:lnTo>
                  <a:cubicBezTo>
                    <a:pt x="9704" y="3813"/>
                    <a:pt x="8224" y="2301"/>
                    <a:pt x="6365" y="2143"/>
                  </a:cubicBezTo>
                  <a:lnTo>
                    <a:pt x="6365" y="1482"/>
                  </a:lnTo>
                  <a:close/>
                  <a:moveTo>
                    <a:pt x="5703" y="1482"/>
                  </a:moveTo>
                  <a:lnTo>
                    <a:pt x="5703" y="2206"/>
                  </a:lnTo>
                  <a:cubicBezTo>
                    <a:pt x="3845" y="2364"/>
                    <a:pt x="2364" y="3844"/>
                    <a:pt x="2206" y="5703"/>
                  </a:cubicBezTo>
                  <a:lnTo>
                    <a:pt x="1482" y="5703"/>
                  </a:lnTo>
                  <a:cubicBezTo>
                    <a:pt x="1639" y="3466"/>
                    <a:pt x="3466" y="1639"/>
                    <a:pt x="5703" y="1482"/>
                  </a:cubicBezTo>
                  <a:close/>
                  <a:moveTo>
                    <a:pt x="6365" y="2868"/>
                  </a:moveTo>
                  <a:cubicBezTo>
                    <a:pt x="7814" y="3025"/>
                    <a:pt x="9011" y="4191"/>
                    <a:pt x="9169" y="5672"/>
                  </a:cubicBezTo>
                  <a:lnTo>
                    <a:pt x="8854" y="5672"/>
                  </a:lnTo>
                  <a:cubicBezTo>
                    <a:pt x="8665" y="5672"/>
                    <a:pt x="8507" y="5829"/>
                    <a:pt x="8507" y="6018"/>
                  </a:cubicBezTo>
                  <a:cubicBezTo>
                    <a:pt x="8507" y="6207"/>
                    <a:pt x="8665" y="6365"/>
                    <a:pt x="8854" y="6365"/>
                  </a:cubicBezTo>
                  <a:lnTo>
                    <a:pt x="9169" y="6365"/>
                  </a:lnTo>
                  <a:cubicBezTo>
                    <a:pt x="9011" y="7814"/>
                    <a:pt x="7846" y="9011"/>
                    <a:pt x="6365" y="9169"/>
                  </a:cubicBezTo>
                  <a:lnTo>
                    <a:pt x="6365" y="8854"/>
                  </a:lnTo>
                  <a:cubicBezTo>
                    <a:pt x="6365" y="8665"/>
                    <a:pt x="6207" y="8507"/>
                    <a:pt x="6018" y="8507"/>
                  </a:cubicBezTo>
                  <a:cubicBezTo>
                    <a:pt x="5829" y="8507"/>
                    <a:pt x="5672" y="8665"/>
                    <a:pt x="5672" y="8854"/>
                  </a:cubicBezTo>
                  <a:lnTo>
                    <a:pt x="5672" y="9169"/>
                  </a:lnTo>
                  <a:cubicBezTo>
                    <a:pt x="4223" y="9011"/>
                    <a:pt x="3025" y="7814"/>
                    <a:pt x="2868" y="6365"/>
                  </a:cubicBezTo>
                  <a:lnTo>
                    <a:pt x="3183" y="6365"/>
                  </a:lnTo>
                  <a:cubicBezTo>
                    <a:pt x="3372" y="6365"/>
                    <a:pt x="3529" y="6207"/>
                    <a:pt x="3529" y="6018"/>
                  </a:cubicBezTo>
                  <a:cubicBezTo>
                    <a:pt x="3529" y="5829"/>
                    <a:pt x="3372" y="5672"/>
                    <a:pt x="3183" y="5672"/>
                  </a:cubicBezTo>
                  <a:lnTo>
                    <a:pt x="2868" y="5672"/>
                  </a:lnTo>
                  <a:cubicBezTo>
                    <a:pt x="3025" y="4191"/>
                    <a:pt x="4191" y="3025"/>
                    <a:pt x="5672" y="2868"/>
                  </a:cubicBezTo>
                  <a:lnTo>
                    <a:pt x="5672" y="3183"/>
                  </a:lnTo>
                  <a:cubicBezTo>
                    <a:pt x="5672" y="3372"/>
                    <a:pt x="5829" y="3529"/>
                    <a:pt x="6018" y="3529"/>
                  </a:cubicBezTo>
                  <a:cubicBezTo>
                    <a:pt x="6207" y="3529"/>
                    <a:pt x="6365" y="3372"/>
                    <a:pt x="6365" y="3183"/>
                  </a:cubicBezTo>
                  <a:lnTo>
                    <a:pt x="6365" y="2868"/>
                  </a:lnTo>
                  <a:close/>
                  <a:moveTo>
                    <a:pt x="2206" y="6365"/>
                  </a:moveTo>
                  <a:cubicBezTo>
                    <a:pt x="2364" y="8224"/>
                    <a:pt x="3845" y="9704"/>
                    <a:pt x="5703" y="9862"/>
                  </a:cubicBezTo>
                  <a:lnTo>
                    <a:pt x="5703" y="10586"/>
                  </a:lnTo>
                  <a:cubicBezTo>
                    <a:pt x="3466" y="10429"/>
                    <a:pt x="1639" y="8602"/>
                    <a:pt x="1482" y="6365"/>
                  </a:cubicBezTo>
                  <a:close/>
                  <a:moveTo>
                    <a:pt x="10618" y="6365"/>
                  </a:moveTo>
                  <a:cubicBezTo>
                    <a:pt x="10429" y="8602"/>
                    <a:pt x="8602" y="10429"/>
                    <a:pt x="6396" y="10586"/>
                  </a:cubicBezTo>
                  <a:lnTo>
                    <a:pt x="6396" y="9862"/>
                  </a:lnTo>
                  <a:cubicBezTo>
                    <a:pt x="8255" y="9704"/>
                    <a:pt x="9767" y="8224"/>
                    <a:pt x="9925" y="6365"/>
                  </a:cubicBezTo>
                  <a:close/>
                  <a:moveTo>
                    <a:pt x="6018" y="1"/>
                  </a:moveTo>
                  <a:cubicBezTo>
                    <a:pt x="5829" y="1"/>
                    <a:pt x="5672" y="158"/>
                    <a:pt x="5672" y="347"/>
                  </a:cubicBezTo>
                  <a:lnTo>
                    <a:pt x="5672" y="725"/>
                  </a:lnTo>
                  <a:cubicBezTo>
                    <a:pt x="4412" y="820"/>
                    <a:pt x="3183" y="1356"/>
                    <a:pt x="2269" y="2269"/>
                  </a:cubicBezTo>
                  <a:cubicBezTo>
                    <a:pt x="1387" y="3183"/>
                    <a:pt x="820" y="4348"/>
                    <a:pt x="757" y="5672"/>
                  </a:cubicBezTo>
                  <a:lnTo>
                    <a:pt x="347" y="5672"/>
                  </a:lnTo>
                  <a:cubicBezTo>
                    <a:pt x="158" y="5672"/>
                    <a:pt x="1" y="5829"/>
                    <a:pt x="1" y="6018"/>
                  </a:cubicBezTo>
                  <a:cubicBezTo>
                    <a:pt x="1" y="6207"/>
                    <a:pt x="158" y="6365"/>
                    <a:pt x="347" y="6365"/>
                  </a:cubicBezTo>
                  <a:lnTo>
                    <a:pt x="757" y="6365"/>
                  </a:lnTo>
                  <a:cubicBezTo>
                    <a:pt x="820" y="7625"/>
                    <a:pt x="1387" y="8854"/>
                    <a:pt x="2269" y="9767"/>
                  </a:cubicBezTo>
                  <a:cubicBezTo>
                    <a:pt x="3183" y="10649"/>
                    <a:pt x="4380" y="11217"/>
                    <a:pt x="5672" y="11280"/>
                  </a:cubicBezTo>
                  <a:lnTo>
                    <a:pt x="5672" y="11689"/>
                  </a:lnTo>
                  <a:cubicBezTo>
                    <a:pt x="5672" y="11878"/>
                    <a:pt x="5829" y="12036"/>
                    <a:pt x="6018" y="12036"/>
                  </a:cubicBezTo>
                  <a:cubicBezTo>
                    <a:pt x="6207" y="12036"/>
                    <a:pt x="6365" y="11878"/>
                    <a:pt x="6365" y="11689"/>
                  </a:cubicBezTo>
                  <a:lnTo>
                    <a:pt x="6365" y="11280"/>
                  </a:lnTo>
                  <a:cubicBezTo>
                    <a:pt x="7625" y="11217"/>
                    <a:pt x="8854" y="10649"/>
                    <a:pt x="9767" y="9767"/>
                  </a:cubicBezTo>
                  <a:cubicBezTo>
                    <a:pt x="10681" y="8854"/>
                    <a:pt x="11217" y="7656"/>
                    <a:pt x="11280" y="6365"/>
                  </a:cubicBezTo>
                  <a:lnTo>
                    <a:pt x="11689" y="6365"/>
                  </a:lnTo>
                  <a:cubicBezTo>
                    <a:pt x="11878" y="6365"/>
                    <a:pt x="12036" y="6207"/>
                    <a:pt x="12036" y="6018"/>
                  </a:cubicBezTo>
                  <a:cubicBezTo>
                    <a:pt x="12036" y="5829"/>
                    <a:pt x="11878" y="5672"/>
                    <a:pt x="11689" y="5672"/>
                  </a:cubicBezTo>
                  <a:lnTo>
                    <a:pt x="11280" y="5672"/>
                  </a:lnTo>
                  <a:cubicBezTo>
                    <a:pt x="11217" y="4411"/>
                    <a:pt x="10650" y="3183"/>
                    <a:pt x="9767" y="2269"/>
                  </a:cubicBezTo>
                  <a:cubicBezTo>
                    <a:pt x="8854" y="1356"/>
                    <a:pt x="7688" y="820"/>
                    <a:pt x="6365" y="725"/>
                  </a:cubicBezTo>
                  <a:lnTo>
                    <a:pt x="6365" y="347"/>
                  </a:lnTo>
                  <a:cubicBezTo>
                    <a:pt x="6365" y="158"/>
                    <a:pt x="6207" y="1"/>
                    <a:pt x="6018" y="1"/>
                  </a:cubicBezTo>
                  <a:close/>
                </a:path>
              </a:pathLst>
            </a:custGeom>
            <a:solidFill>
              <a:srgbClr val="90CC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47" name="Google Shape;247;p30"/>
          <p:cNvSpPr txBox="1"/>
          <p:nvPr>
            <p:ph idx="4294967295" type="body"/>
          </p:nvPr>
        </p:nvSpPr>
        <p:spPr>
          <a:xfrm>
            <a:off x="1961400" y="2287075"/>
            <a:ext cx="1751100" cy="1090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solidFill>
                  <a:srgbClr val="252525"/>
                </a:solidFill>
                <a:latin typeface="Montserrat ExtraBold"/>
                <a:ea typeface="Montserrat ExtraBold"/>
                <a:cs typeface="Montserrat ExtraBold"/>
                <a:sym typeface="Montserrat ExtraBold"/>
              </a:rPr>
              <a:t>Import/Export State</a:t>
            </a:r>
            <a:br>
              <a:rPr lang="es">
                <a:solidFill>
                  <a:srgbClr val="252525"/>
                </a:solidFill>
                <a:latin typeface="Montserrat Light"/>
                <a:ea typeface="Montserrat Light"/>
                <a:cs typeface="Montserrat Light"/>
                <a:sym typeface="Montserrat Light"/>
              </a:rPr>
            </a:br>
            <a:r>
              <a:rPr lang="es" sz="1000">
                <a:solidFill>
                  <a:srgbClr val="252525"/>
                </a:solidFill>
              </a:rPr>
              <a:t>Users can import/export states of a given terrain and it’s current markups</a:t>
            </a:r>
            <a:endParaRPr sz="1000">
              <a:solidFill>
                <a:srgbClr val="252525"/>
              </a:solidFill>
              <a:latin typeface="Spectral Light"/>
              <a:ea typeface="Spectral Light"/>
              <a:cs typeface="Spectral Light"/>
              <a:sym typeface="Spectral Light"/>
            </a:endParaRPr>
          </a:p>
        </p:txBody>
      </p:sp>
      <p:grpSp>
        <p:nvGrpSpPr>
          <p:cNvPr id="248" name="Google Shape;248;p30"/>
          <p:cNvGrpSpPr/>
          <p:nvPr/>
        </p:nvGrpSpPr>
        <p:grpSpPr>
          <a:xfrm>
            <a:off x="2549421" y="1648230"/>
            <a:ext cx="575416" cy="576118"/>
            <a:chOff x="-6696925" y="3272575"/>
            <a:chExt cx="307200" cy="291425"/>
          </a:xfrm>
        </p:grpSpPr>
        <p:sp>
          <p:nvSpPr>
            <p:cNvPr id="249" name="Google Shape;249;p30"/>
            <p:cNvSpPr/>
            <p:nvPr/>
          </p:nvSpPr>
          <p:spPr>
            <a:xfrm>
              <a:off x="-6696925" y="3371400"/>
              <a:ext cx="220575" cy="192600"/>
            </a:xfrm>
            <a:custGeom>
              <a:rect b="b" l="l" r="r" t="t"/>
              <a:pathLst>
                <a:path extrusionOk="0" h="7704" w="8823">
                  <a:moveTo>
                    <a:pt x="7531" y="1"/>
                  </a:moveTo>
                  <a:lnTo>
                    <a:pt x="6333" y="1167"/>
                  </a:lnTo>
                  <a:cubicBezTo>
                    <a:pt x="6207" y="1293"/>
                    <a:pt x="6207" y="1513"/>
                    <a:pt x="6333" y="1639"/>
                  </a:cubicBezTo>
                  <a:cubicBezTo>
                    <a:pt x="6743" y="2017"/>
                    <a:pt x="6743" y="2710"/>
                    <a:pt x="6333" y="3088"/>
                  </a:cubicBezTo>
                  <a:lnTo>
                    <a:pt x="4096" y="5325"/>
                  </a:lnTo>
                  <a:cubicBezTo>
                    <a:pt x="3892" y="5530"/>
                    <a:pt x="3624" y="5632"/>
                    <a:pt x="3360" y="5632"/>
                  </a:cubicBezTo>
                  <a:cubicBezTo>
                    <a:pt x="3096" y="5632"/>
                    <a:pt x="2836" y="5530"/>
                    <a:pt x="2647" y="5325"/>
                  </a:cubicBezTo>
                  <a:cubicBezTo>
                    <a:pt x="2238" y="4947"/>
                    <a:pt x="2238" y="4286"/>
                    <a:pt x="2647" y="3876"/>
                  </a:cubicBezTo>
                  <a:lnTo>
                    <a:pt x="3309" y="3214"/>
                  </a:lnTo>
                  <a:cubicBezTo>
                    <a:pt x="2994" y="2679"/>
                    <a:pt x="2836" y="2017"/>
                    <a:pt x="2836" y="1387"/>
                  </a:cubicBezTo>
                  <a:cubicBezTo>
                    <a:pt x="2836" y="1167"/>
                    <a:pt x="2868" y="978"/>
                    <a:pt x="2899" y="726"/>
                  </a:cubicBezTo>
                  <a:lnTo>
                    <a:pt x="2899" y="726"/>
                  </a:lnTo>
                  <a:lnTo>
                    <a:pt x="1230" y="2427"/>
                  </a:lnTo>
                  <a:cubicBezTo>
                    <a:pt x="1" y="3592"/>
                    <a:pt x="1" y="5577"/>
                    <a:pt x="1230" y="6806"/>
                  </a:cubicBezTo>
                  <a:cubicBezTo>
                    <a:pt x="1820" y="7396"/>
                    <a:pt x="2621" y="7704"/>
                    <a:pt x="3423" y="7704"/>
                  </a:cubicBezTo>
                  <a:cubicBezTo>
                    <a:pt x="4204" y="7704"/>
                    <a:pt x="4986" y="7412"/>
                    <a:pt x="5577" y="6806"/>
                  </a:cubicBezTo>
                  <a:cubicBezTo>
                    <a:pt x="7531" y="4884"/>
                    <a:pt x="8003" y="4506"/>
                    <a:pt x="8350" y="3813"/>
                  </a:cubicBezTo>
                  <a:cubicBezTo>
                    <a:pt x="8822" y="2994"/>
                    <a:pt x="8822" y="1986"/>
                    <a:pt x="8381" y="1104"/>
                  </a:cubicBezTo>
                  <a:cubicBezTo>
                    <a:pt x="8161" y="568"/>
                    <a:pt x="7877" y="253"/>
                    <a:pt x="7531" y="1"/>
                  </a:cubicBezTo>
                  <a:close/>
                </a:path>
              </a:pathLst>
            </a:custGeom>
            <a:solidFill>
              <a:srgbClr val="90CC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30"/>
            <p:cNvSpPr/>
            <p:nvPr/>
          </p:nvSpPr>
          <p:spPr>
            <a:xfrm>
              <a:off x="-6621300" y="3272575"/>
              <a:ext cx="231575" cy="194950"/>
            </a:xfrm>
            <a:custGeom>
              <a:rect b="b" l="l" r="r" t="t"/>
              <a:pathLst>
                <a:path extrusionOk="0" h="7798" w="9263">
                  <a:moveTo>
                    <a:pt x="5868" y="0"/>
                  </a:moveTo>
                  <a:cubicBezTo>
                    <a:pt x="5073" y="0"/>
                    <a:pt x="4269" y="299"/>
                    <a:pt x="3655" y="898"/>
                  </a:cubicBezTo>
                  <a:lnTo>
                    <a:pt x="1387" y="3229"/>
                  </a:lnTo>
                  <a:cubicBezTo>
                    <a:pt x="0" y="4615"/>
                    <a:pt x="315" y="6852"/>
                    <a:pt x="1670" y="7797"/>
                  </a:cubicBezTo>
                  <a:lnTo>
                    <a:pt x="2836" y="6632"/>
                  </a:lnTo>
                  <a:cubicBezTo>
                    <a:pt x="2962" y="6506"/>
                    <a:pt x="2962" y="6317"/>
                    <a:pt x="2836" y="6159"/>
                  </a:cubicBezTo>
                  <a:cubicBezTo>
                    <a:pt x="2552" y="5907"/>
                    <a:pt x="2489" y="5466"/>
                    <a:pt x="2552" y="5372"/>
                  </a:cubicBezTo>
                  <a:cubicBezTo>
                    <a:pt x="2552" y="4742"/>
                    <a:pt x="3214" y="4332"/>
                    <a:pt x="5167" y="2379"/>
                  </a:cubicBezTo>
                  <a:cubicBezTo>
                    <a:pt x="5384" y="2162"/>
                    <a:pt x="5630" y="2071"/>
                    <a:pt x="5869" y="2071"/>
                  </a:cubicBezTo>
                  <a:cubicBezTo>
                    <a:pt x="6673" y="2071"/>
                    <a:pt x="7393" y="3099"/>
                    <a:pt x="6616" y="3828"/>
                  </a:cubicBezTo>
                  <a:lnTo>
                    <a:pt x="5923" y="4521"/>
                  </a:lnTo>
                  <a:cubicBezTo>
                    <a:pt x="6364" y="5372"/>
                    <a:pt x="6522" y="6159"/>
                    <a:pt x="6364" y="7010"/>
                  </a:cubicBezTo>
                  <a:lnTo>
                    <a:pt x="8097" y="5277"/>
                  </a:lnTo>
                  <a:cubicBezTo>
                    <a:pt x="9263" y="4048"/>
                    <a:pt x="9263" y="2127"/>
                    <a:pt x="8034" y="898"/>
                  </a:cubicBezTo>
                  <a:cubicBezTo>
                    <a:pt x="7451" y="299"/>
                    <a:pt x="6664" y="0"/>
                    <a:pt x="5868" y="0"/>
                  </a:cubicBezTo>
                  <a:close/>
                </a:path>
              </a:pathLst>
            </a:custGeom>
            <a:solidFill>
              <a:srgbClr val="90CC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51" name="Google Shape;251;p30"/>
          <p:cNvSpPr txBox="1"/>
          <p:nvPr/>
        </p:nvSpPr>
        <p:spPr>
          <a:xfrm>
            <a:off x="6471125" y="4233300"/>
            <a:ext cx="21693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1000">
                <a:latin typeface="Spectral"/>
                <a:ea typeface="Spectral"/>
                <a:cs typeface="Spectral"/>
                <a:sym typeface="Spectral"/>
              </a:rPr>
              <a:t>Presented By: Aldo Gil</a:t>
            </a:r>
            <a:endParaRPr b="1" sz="1000">
              <a:latin typeface="Spectral"/>
              <a:ea typeface="Spectral"/>
              <a:cs typeface="Spectral"/>
              <a:sym typeface="Spectr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3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s" sz="1300">
                <a:solidFill>
                  <a:srgbClr val="666666"/>
                </a:solidFill>
                <a:latin typeface="Spectral Light"/>
                <a:ea typeface="Spectral Light"/>
                <a:cs typeface="Spectral Light"/>
                <a:sym typeface="Spectral Light"/>
              </a:rPr>
              <a:t>‹#›</a:t>
            </a:fld>
            <a:endParaRPr sz="1300">
              <a:solidFill>
                <a:srgbClr val="666666"/>
              </a:solidFill>
              <a:latin typeface="Spectral Light"/>
              <a:ea typeface="Spectral Light"/>
              <a:cs typeface="Spectral Light"/>
              <a:sym typeface="Spectral Light"/>
            </a:endParaRPr>
          </a:p>
        </p:txBody>
      </p:sp>
      <p:sp>
        <p:nvSpPr>
          <p:cNvPr id="257" name="Google Shape;257;p31"/>
          <p:cNvSpPr txBox="1"/>
          <p:nvPr>
            <p:ph idx="4294967295" type="title"/>
          </p:nvPr>
        </p:nvSpPr>
        <p:spPr>
          <a:xfrm>
            <a:off x="1422000" y="103725"/>
            <a:ext cx="3684300" cy="951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63A9FB"/>
                </a:solidFill>
              </a:rPr>
              <a:t>Problems</a:t>
            </a:r>
            <a:endParaRPr>
              <a:solidFill>
                <a:srgbClr val="63A9FB"/>
              </a:solidFill>
            </a:endParaRPr>
          </a:p>
        </p:txBody>
      </p:sp>
      <p:pic>
        <p:nvPicPr>
          <p:cNvPr id="258" name="Google Shape;258;p31"/>
          <p:cNvPicPr preferRelativeResize="0"/>
          <p:nvPr/>
        </p:nvPicPr>
        <p:blipFill>
          <a:blip r:embed="rId3">
            <a:alphaModFix/>
          </a:blip>
          <a:stretch>
            <a:fillRect/>
          </a:stretch>
        </p:blipFill>
        <p:spPr>
          <a:xfrm>
            <a:off x="5824850" y="738263"/>
            <a:ext cx="3044175" cy="1359725"/>
          </a:xfrm>
          <a:prstGeom prst="rect">
            <a:avLst/>
          </a:prstGeom>
          <a:noFill/>
          <a:ln>
            <a:noFill/>
          </a:ln>
        </p:spPr>
      </p:pic>
      <p:pic>
        <p:nvPicPr>
          <p:cNvPr id="259" name="Google Shape;259;p31"/>
          <p:cNvPicPr preferRelativeResize="0"/>
          <p:nvPr/>
        </p:nvPicPr>
        <p:blipFill>
          <a:blip r:embed="rId4">
            <a:alphaModFix/>
          </a:blip>
          <a:stretch>
            <a:fillRect/>
          </a:stretch>
        </p:blipFill>
        <p:spPr>
          <a:xfrm>
            <a:off x="4724400" y="2408162"/>
            <a:ext cx="4063024" cy="2031525"/>
          </a:xfrm>
          <a:prstGeom prst="rect">
            <a:avLst/>
          </a:prstGeom>
          <a:noFill/>
          <a:ln>
            <a:noFill/>
          </a:ln>
        </p:spPr>
      </p:pic>
      <p:sp>
        <p:nvSpPr>
          <p:cNvPr id="260" name="Google Shape;260;p31"/>
          <p:cNvSpPr txBox="1"/>
          <p:nvPr/>
        </p:nvSpPr>
        <p:spPr>
          <a:xfrm>
            <a:off x="1422000" y="1230000"/>
            <a:ext cx="3341400" cy="2493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2500">
                <a:latin typeface="Spectral"/>
                <a:ea typeface="Spectral"/>
                <a:cs typeface="Spectral"/>
                <a:sym typeface="Spectral"/>
              </a:rPr>
              <a:t>Dojo Toolkit Issues</a:t>
            </a:r>
            <a:endParaRPr b="1" sz="2500">
              <a:latin typeface="Spectral"/>
              <a:ea typeface="Spectral"/>
              <a:cs typeface="Spectral"/>
              <a:sym typeface="Spectral"/>
            </a:endParaRPr>
          </a:p>
          <a:p>
            <a:pPr indent="0" lvl="0" marL="0" rtl="0" algn="l">
              <a:spcBef>
                <a:spcPts val="0"/>
              </a:spcBef>
              <a:spcAft>
                <a:spcPts val="0"/>
              </a:spcAft>
              <a:buNone/>
            </a:pPr>
            <a:r>
              <a:t/>
            </a:r>
            <a:endParaRPr sz="2500">
              <a:latin typeface="Spectral Light"/>
              <a:ea typeface="Spectral Light"/>
              <a:cs typeface="Spectral Light"/>
              <a:sym typeface="Spectral Light"/>
            </a:endParaRPr>
          </a:p>
          <a:p>
            <a:pPr indent="0" lvl="0" marL="0" rtl="0" algn="l">
              <a:spcBef>
                <a:spcPts val="0"/>
              </a:spcBef>
              <a:spcAft>
                <a:spcPts val="0"/>
              </a:spcAft>
              <a:buNone/>
            </a:pPr>
            <a:r>
              <a:t/>
            </a:r>
            <a:endParaRPr sz="2500">
              <a:latin typeface="Spectral Light"/>
              <a:ea typeface="Spectral Light"/>
              <a:cs typeface="Spectral Light"/>
              <a:sym typeface="Spectral Light"/>
            </a:endParaRPr>
          </a:p>
          <a:p>
            <a:pPr indent="0" lvl="0" marL="0" rtl="0" algn="l">
              <a:spcBef>
                <a:spcPts val="0"/>
              </a:spcBef>
              <a:spcAft>
                <a:spcPts val="0"/>
              </a:spcAft>
              <a:buNone/>
            </a:pPr>
            <a:r>
              <a:t/>
            </a:r>
            <a:endParaRPr sz="2500">
              <a:latin typeface="Spectral Light"/>
              <a:ea typeface="Spectral Light"/>
              <a:cs typeface="Spectral Light"/>
              <a:sym typeface="Spectral Light"/>
            </a:endParaRPr>
          </a:p>
          <a:p>
            <a:pPr indent="0" lvl="0" marL="0" rtl="0" algn="l">
              <a:spcBef>
                <a:spcPts val="0"/>
              </a:spcBef>
              <a:spcAft>
                <a:spcPts val="0"/>
              </a:spcAft>
              <a:buNone/>
            </a:pPr>
            <a:r>
              <a:t/>
            </a:r>
            <a:endParaRPr sz="2500">
              <a:latin typeface="Spectral Light"/>
              <a:ea typeface="Spectral Light"/>
              <a:cs typeface="Spectral Light"/>
              <a:sym typeface="Spectral Light"/>
            </a:endParaRPr>
          </a:p>
          <a:p>
            <a:pPr indent="0" lvl="0" marL="0" rtl="0" algn="l">
              <a:spcBef>
                <a:spcPts val="0"/>
              </a:spcBef>
              <a:spcAft>
                <a:spcPts val="0"/>
              </a:spcAft>
              <a:buNone/>
            </a:pPr>
            <a:r>
              <a:rPr b="1" lang="es" sz="2500">
                <a:latin typeface="Spectral"/>
                <a:ea typeface="Spectral"/>
                <a:cs typeface="Spectral"/>
                <a:sym typeface="Spectral"/>
              </a:rPr>
              <a:t>Nodejs Backend</a:t>
            </a:r>
            <a:endParaRPr b="1" sz="2500">
              <a:latin typeface="Spectral"/>
              <a:ea typeface="Spectral"/>
              <a:cs typeface="Spectral"/>
              <a:sym typeface="Spectral"/>
            </a:endParaRPr>
          </a:p>
        </p:txBody>
      </p:sp>
      <p:sp>
        <p:nvSpPr>
          <p:cNvPr id="261" name="Google Shape;261;p31"/>
          <p:cNvSpPr txBox="1"/>
          <p:nvPr/>
        </p:nvSpPr>
        <p:spPr>
          <a:xfrm>
            <a:off x="6471125" y="4233300"/>
            <a:ext cx="21693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1000">
                <a:latin typeface="Spectral"/>
                <a:ea typeface="Spectral"/>
                <a:cs typeface="Spectral"/>
                <a:sym typeface="Spectral"/>
              </a:rPr>
              <a:t>Presented By: Aldo Gil</a:t>
            </a:r>
            <a:endParaRPr b="1" sz="1000">
              <a:latin typeface="Spectral"/>
              <a:ea typeface="Spectral"/>
              <a:cs typeface="Spectral"/>
              <a:sym typeface="Spectr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3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s" sz="1300">
                <a:solidFill>
                  <a:srgbClr val="666666"/>
                </a:solidFill>
                <a:latin typeface="Spectral Light"/>
                <a:ea typeface="Spectral Light"/>
                <a:cs typeface="Spectral Light"/>
                <a:sym typeface="Spectral Light"/>
              </a:rPr>
              <a:t>‹#›</a:t>
            </a:fld>
            <a:endParaRPr sz="1300">
              <a:solidFill>
                <a:srgbClr val="666666"/>
              </a:solidFill>
              <a:latin typeface="Spectral Light"/>
              <a:ea typeface="Spectral Light"/>
              <a:cs typeface="Spectral Light"/>
              <a:sym typeface="Spectral Light"/>
            </a:endParaRPr>
          </a:p>
        </p:txBody>
      </p:sp>
      <p:sp>
        <p:nvSpPr>
          <p:cNvPr id="267" name="Google Shape;267;p32"/>
          <p:cNvSpPr txBox="1"/>
          <p:nvPr>
            <p:ph idx="4294967295" type="title"/>
          </p:nvPr>
        </p:nvSpPr>
        <p:spPr>
          <a:xfrm>
            <a:off x="1488100" y="191675"/>
            <a:ext cx="3528000" cy="951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63A9FB"/>
                </a:solidFill>
              </a:rPr>
              <a:t>Tools</a:t>
            </a:r>
            <a:endParaRPr>
              <a:solidFill>
                <a:srgbClr val="63A9FB"/>
              </a:solidFill>
            </a:endParaRPr>
          </a:p>
        </p:txBody>
      </p:sp>
      <p:pic>
        <p:nvPicPr>
          <p:cNvPr id="268" name="Google Shape;268;p32"/>
          <p:cNvPicPr preferRelativeResize="0"/>
          <p:nvPr/>
        </p:nvPicPr>
        <p:blipFill>
          <a:blip r:embed="rId3">
            <a:alphaModFix/>
          </a:blip>
          <a:stretch>
            <a:fillRect/>
          </a:stretch>
        </p:blipFill>
        <p:spPr>
          <a:xfrm>
            <a:off x="3229475" y="3153700"/>
            <a:ext cx="5785701" cy="1446425"/>
          </a:xfrm>
          <a:prstGeom prst="rect">
            <a:avLst/>
          </a:prstGeom>
          <a:noFill/>
          <a:ln>
            <a:noFill/>
          </a:ln>
        </p:spPr>
      </p:pic>
      <p:pic>
        <p:nvPicPr>
          <p:cNvPr id="269" name="Google Shape;269;p32"/>
          <p:cNvPicPr preferRelativeResize="0"/>
          <p:nvPr/>
        </p:nvPicPr>
        <p:blipFill>
          <a:blip r:embed="rId4">
            <a:alphaModFix/>
          </a:blip>
          <a:stretch>
            <a:fillRect/>
          </a:stretch>
        </p:blipFill>
        <p:spPr>
          <a:xfrm>
            <a:off x="3118675" y="795550"/>
            <a:ext cx="2537250" cy="1691500"/>
          </a:xfrm>
          <a:prstGeom prst="rect">
            <a:avLst/>
          </a:prstGeom>
          <a:noFill/>
          <a:ln>
            <a:noFill/>
          </a:ln>
        </p:spPr>
      </p:pic>
      <p:pic>
        <p:nvPicPr>
          <p:cNvPr id="270" name="Google Shape;270;p32"/>
          <p:cNvPicPr preferRelativeResize="0"/>
          <p:nvPr/>
        </p:nvPicPr>
        <p:blipFill>
          <a:blip r:embed="rId5">
            <a:alphaModFix/>
          </a:blip>
          <a:stretch>
            <a:fillRect/>
          </a:stretch>
        </p:blipFill>
        <p:spPr>
          <a:xfrm>
            <a:off x="5779236" y="1092900"/>
            <a:ext cx="3364774" cy="1691500"/>
          </a:xfrm>
          <a:prstGeom prst="rect">
            <a:avLst/>
          </a:prstGeom>
          <a:noFill/>
          <a:ln>
            <a:noFill/>
          </a:ln>
        </p:spPr>
      </p:pic>
      <p:pic>
        <p:nvPicPr>
          <p:cNvPr id="271" name="Google Shape;271;p32"/>
          <p:cNvPicPr preferRelativeResize="0"/>
          <p:nvPr/>
        </p:nvPicPr>
        <p:blipFill>
          <a:blip r:embed="rId6">
            <a:alphaModFix/>
          </a:blip>
          <a:stretch>
            <a:fillRect/>
          </a:stretch>
        </p:blipFill>
        <p:spPr>
          <a:xfrm>
            <a:off x="1322025" y="2105200"/>
            <a:ext cx="2004900" cy="2004900"/>
          </a:xfrm>
          <a:prstGeom prst="rect">
            <a:avLst/>
          </a:prstGeom>
          <a:noFill/>
          <a:ln>
            <a:noFill/>
          </a:ln>
        </p:spPr>
      </p:pic>
      <p:sp>
        <p:nvSpPr>
          <p:cNvPr id="272" name="Google Shape;272;p32"/>
          <p:cNvSpPr txBox="1"/>
          <p:nvPr/>
        </p:nvSpPr>
        <p:spPr>
          <a:xfrm>
            <a:off x="6471125" y="4233300"/>
            <a:ext cx="21693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1000">
                <a:latin typeface="Spectral"/>
                <a:ea typeface="Spectral"/>
                <a:cs typeface="Spectral"/>
                <a:sym typeface="Spectral"/>
              </a:rPr>
              <a:t>Presented By: Aldo Gil</a:t>
            </a:r>
            <a:endParaRPr b="1" sz="1000">
              <a:latin typeface="Spectral"/>
              <a:ea typeface="Spectral"/>
              <a:cs typeface="Spectral"/>
              <a:sym typeface="Spectra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Elegant Blue">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