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66a903e2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66a903e2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7ee69a9dc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7ee69a9dc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7ee69a9dc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7ee69a9dc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7ee69a9dc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7ee69a9dc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7ee69a9dc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7ee69a9dc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7ee69a9dc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7ee69a9dc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7ee69a9e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7ee69a9e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66a903e2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66a903e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66a903e2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66a903e2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66a903e2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66a903e2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66a903e2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66a903e2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91353" y="91045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F.E.W.W.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91350" y="2049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88"/>
              </a:spcBef>
              <a:spcAft>
                <a:spcPts val="0"/>
              </a:spcAft>
              <a:buNone/>
            </a:pPr>
            <a:r>
              <a:rPr lang="en"/>
              <a:t>Patrick Hanna				Erik Sorto	</a:t>
            </a:r>
            <a:endParaRPr/>
          </a:p>
          <a:p>
            <a:pPr indent="0" lvl="0" marL="0" rtl="0" algn="l">
              <a:spcBef>
                <a:spcPts val="988"/>
              </a:spcBef>
              <a:spcAft>
                <a:spcPts val="0"/>
              </a:spcAft>
              <a:buNone/>
            </a:pPr>
            <a:r>
              <a:rPr lang="en"/>
              <a:t>MingYang Liu				</a:t>
            </a:r>
            <a:r>
              <a:rPr lang="en"/>
              <a:t>Adan Constanzo	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6587300" y="4145125"/>
            <a:ext cx="20292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College of ECST (Engineering, Computer Science and Technologies)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IA (Institute for Interactive Arts, Research, and Technology)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1774675" y="3222700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Advisor: Dr. Elaine Kang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Liaison: Prof. Sylke Rene Meyer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819150" y="4176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</a:t>
            </a:r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226" y="1006975"/>
            <a:ext cx="6989549" cy="39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Demo</a:t>
            </a:r>
            <a:endParaRPr sz="6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Conclusion</a:t>
            </a:r>
            <a:endParaRPr b="1"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title"/>
          </p:nvPr>
        </p:nvSpPr>
        <p:spPr>
          <a:xfrm>
            <a:off x="819150" y="845600"/>
            <a:ext cx="3709200" cy="6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830700" y="1487900"/>
            <a:ext cx="3709200" cy="29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Introduction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Storyline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Social Issues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Game Feature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Battle System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Menu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Dialogue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Demo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Conclusion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Introduction</a:t>
            </a:r>
            <a:endParaRPr b="1"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845600"/>
            <a:ext cx="3752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F.E.W.W. Storyline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Char char="●"/>
            </a:pPr>
            <a:r>
              <a:rPr lang="en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four elements and towns are: Earth - town of Enthral, Water - town of Wulopa, Fire - town of Furburkan, and Wind - town of Whisivil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Char char="●"/>
            </a:pPr>
            <a:r>
              <a:rPr lang="en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world on the brink of a revolution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Char char="●"/>
            </a:pPr>
            <a:r>
              <a:rPr lang="en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chuma as she attempts to prove herself and join in the revolution.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3075" y="485888"/>
            <a:ext cx="3349276" cy="417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Illustrating Social Issues</a:t>
            </a:r>
            <a:endParaRPr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People of Enthral occupy most other countries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Subjugate and oppress the other races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Faburkans are prideful, blame Chuma’s parents for their current situation,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Some shun Chuma as a result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250" y="1990725"/>
            <a:ext cx="3744000" cy="211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Features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Time Battle System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225" y="2041450"/>
            <a:ext cx="4113550" cy="226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942" y="2041450"/>
            <a:ext cx="3993606" cy="22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819150" y="477325"/>
            <a:ext cx="75057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Game Menu</a:t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25" y="1094675"/>
            <a:ext cx="4369574" cy="243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482395"/>
            <a:ext cx="4354826" cy="2490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819150" y="4239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Game Menu</a:t>
            </a:r>
            <a:endParaRPr/>
          </a:p>
        </p:txBody>
      </p:sp>
      <p:pic>
        <p:nvPicPr>
          <p:cNvPr id="181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50" y="2490175"/>
            <a:ext cx="4288076" cy="245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987" y="1016875"/>
            <a:ext cx="4404065" cy="245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