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78" r:id="rId4"/>
    <p:sldMasterId id="2147483679" r:id="rId5"/>
    <p:sldMasterId id="214748368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4"/><Relationship Target="slides/slide5.xml" Type="http://schemas.openxmlformats.org/officeDocument/2006/relationships/slide" Id="rId12"/><Relationship Target="presProps.xml" Type="http://schemas.openxmlformats.org/officeDocument/2006/relationships/presProps" Id="rId2"/><Relationship Target="slides/slide6.xml" Type="http://schemas.openxmlformats.org/officeDocument/2006/relationships/slide" Id="rId13"/><Relationship Target="theme/theme2.xml" Type="http://schemas.openxmlformats.org/officeDocument/2006/relationships/theme" Id="rId1"/><Relationship Target="slides/slide3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4.xml" Type="http://schemas.openxmlformats.org/officeDocument/2006/relationships/slide" Id="rId11"/><Relationship Target="tableStyles.xml" Type="http://schemas.openxmlformats.org/officeDocument/2006/relationships/tableStyles" Id="rId3"/><Relationship Target="slides/slide2.xml" Type="http://schemas.openxmlformats.org/officeDocument/2006/relationships/slide" Id="rId9"/><Relationship Target="slideMasters/slideMaster3.xml" Type="http://schemas.openxmlformats.org/officeDocument/2006/relationships/slideMaster" Id="rId6"/><Relationship Target="slideMasters/slideMaster2.xml" Type="http://schemas.openxmlformats.org/officeDocument/2006/relationships/slideMaster" Id="rId5"/><Relationship Target="slides/slide1.xml" Type="http://schemas.openxmlformats.org/officeDocument/2006/relationships/slide" Id="rId8"/><Relationship Target="notesMasters/notesMaster1.xml" Type="http://schemas.openxmlformats.org/officeDocument/2006/relationships/notesMaster" Id="rId7"/></Relationships>
</file>

<file path=ppt/notesMasters/_rels/notesMaster1.xml.rels><?xml version="1.0" encoding="UTF-8" standalone="yes"?><Relationships xmlns="http://schemas.openxmlformats.org/package/2006/relationships"><Relationship Target="../theme/theme4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y="4343386" x="685786"/>
            <a:ext cy="4114795" cx="5486382"/>
          </a:xfrm>
          <a:prstGeom prst="rect">
            <a:avLst/>
          </a:prstGeom>
        </p:spPr>
        <p:txBody>
          <a:bodyPr bIns="81475" rIns="81475" lIns="81475" tIns="8147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y="685795" x="381183"/>
            <a:ext cy="3429000" cx="6096294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y="4343386" x="685786"/>
            <a:ext cy="4114800" cx="5486399"/>
          </a:xfrm>
          <a:prstGeom prst="rect">
            <a:avLst/>
          </a:prstGeom>
        </p:spPr>
        <p:txBody>
          <a:bodyPr bIns="81475" rIns="81475" lIns="81475" tIns="81475" anchor="ctr" anchorCtr="0">
            <a:noAutofit/>
          </a:bodyPr>
          <a:lstStyle/>
          <a:p>
            <a:pPr rtl="0"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y="685795" x="381183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y="4343386" x="685786"/>
            <a:ext cy="4114795" cx="5486382"/>
          </a:xfrm>
          <a:prstGeom prst="rect">
            <a:avLst/>
          </a:prstGeom>
        </p:spPr>
        <p:txBody>
          <a:bodyPr bIns="81475" rIns="81475" lIns="81475" tIns="8147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y="685795" x="381183"/>
            <a:ext cy="3429000" cx="6096294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7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8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19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0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1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2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3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4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5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6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7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8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29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0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rtl="0">
              <a:spcBef>
                <a:spcPts val="0"/>
              </a:spcBef>
              <a:buSzPct val="100000"/>
              <a:defRPr sz="4800"/>
            </a:lvl1pPr>
            <a:lvl2pPr algn="ctr" rtl="0">
              <a:spcBef>
                <a:spcPts val="0"/>
              </a:spcBef>
              <a:buSzPct val="100000"/>
              <a:defRPr sz="4800"/>
            </a:lvl2pPr>
            <a:lvl3pPr algn="ctr" rtl="0">
              <a:spcBef>
                <a:spcPts val="0"/>
              </a:spcBef>
              <a:buSzPct val="100000"/>
              <a:defRPr sz="4800"/>
            </a:lvl3pPr>
            <a:lvl4pPr algn="ctr" rtl="0">
              <a:spcBef>
                <a:spcPts val="0"/>
              </a:spcBef>
              <a:buSzPct val="100000"/>
              <a:defRPr sz="4800"/>
            </a:lvl4pPr>
            <a:lvl5pPr algn="ctr" rtl="0">
              <a:spcBef>
                <a:spcPts val="0"/>
              </a:spcBef>
              <a:buSzPct val="100000"/>
              <a:defRPr sz="4800"/>
            </a:lvl5pPr>
            <a:lvl6pPr algn="ctr" rtl="0">
              <a:spcBef>
                <a:spcPts val="0"/>
              </a:spcBef>
              <a:buSzPct val="100000"/>
              <a:defRPr sz="4800"/>
            </a:lvl6pPr>
            <a:lvl7pPr algn="ctr" rtl="0">
              <a:spcBef>
                <a:spcPts val="0"/>
              </a:spcBef>
              <a:buSzPct val="100000"/>
              <a:defRPr sz="4800"/>
            </a:lvl7pPr>
            <a:lvl8pPr algn="ctr" rtl="0">
              <a:spcBef>
                <a:spcPts val="0"/>
              </a:spcBef>
              <a:buSzPct val="100000"/>
              <a:defRPr sz="4800"/>
            </a:lvl8pPr>
            <a:lvl9pPr algn="ctr" rtl="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itle, 2 Content"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342900" x="4572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y="342900" x="23310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nly">
  <p:cSld name="Centered Text"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idx="1" type="subTitle"/>
          </p:nvPr>
        </p:nvSpPr>
        <p:spPr>
          <a:xfrm>
            <a:off y="342900" x="4876919"/>
            <a:ext cy="42860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AndObj">
  <p:cSld name="Title, 2 Content and Content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y="258147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3" type="body"/>
          </p:nvPr>
        </p:nvSpPr>
        <p:spPr>
          <a:xfrm>
            <a:off y="342900" x="23310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 Content and 2 Content"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342900" x="4572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3" type="body"/>
          </p:nvPr>
        </p:nvSpPr>
        <p:spPr>
          <a:xfrm>
            <a:off y="258147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OverTx">
  <p:cSld name="Title, 2 Content over Content"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3" type="body"/>
          </p:nvPr>
        </p:nvSpPr>
        <p:spPr>
          <a:xfrm>
            <a:off y="2581470" x="457200"/>
            <a:ext cy="2044200" cx="3656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verTx">
  <p:cSld name="Title, Content over Content"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342900" x="457200"/>
            <a:ext cy="2044200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y="2581470" x="457200"/>
            <a:ext cy="2044200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fourObj">
  <p:cSld name="Title, 4 Content"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7" name="Shape 67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3" type="body"/>
          </p:nvPr>
        </p:nvSpPr>
        <p:spPr>
          <a:xfrm>
            <a:off y="258147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4" type="body"/>
          </p:nvPr>
        </p:nvSpPr>
        <p:spPr>
          <a:xfrm>
            <a:off y="258147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, 6 Content"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Slide"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subTitle"/>
          </p:nvPr>
        </p:nvSpPr>
        <p:spPr>
          <a:xfrm>
            <a:off y="342900" x="457200"/>
            <a:ext cy="4286399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, Content"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342900" x="457200"/>
            <a:ext cy="4286099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itle, 2 Content"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342900" x="4572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2" type="body"/>
          </p:nvPr>
        </p:nvSpPr>
        <p:spPr>
          <a:xfrm>
            <a:off y="342900" x="23310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nly">
  <p:cSld name="Centered Text"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>
            <p:ph idx="1" type="subTitle"/>
          </p:nvPr>
        </p:nvSpPr>
        <p:spPr>
          <a:xfrm>
            <a:off y="342900" x="4876919"/>
            <a:ext cy="42860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AndObj">
  <p:cSld name="Title, 2 Content and Content"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2" type="body"/>
          </p:nvPr>
        </p:nvSpPr>
        <p:spPr>
          <a:xfrm>
            <a:off y="258147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3" type="body"/>
          </p:nvPr>
        </p:nvSpPr>
        <p:spPr>
          <a:xfrm>
            <a:off y="342900" x="23310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 Content and 2 Content"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342900" x="457200"/>
            <a:ext cy="4286099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4" name="Shape 104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5" name="Shape 105"/>
          <p:cNvSpPr txBox="1"/>
          <p:nvPr>
            <p:ph idx="3" type="body"/>
          </p:nvPr>
        </p:nvSpPr>
        <p:spPr>
          <a:xfrm>
            <a:off y="258147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OverTx">
  <p:cSld name="Title, 2 Content over Content"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3" type="body"/>
          </p:nvPr>
        </p:nvSpPr>
        <p:spPr>
          <a:xfrm>
            <a:off y="2581470" x="457200"/>
            <a:ext cy="2044200" cx="3656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verTx">
  <p:cSld name="Title, Content over Content"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342900" x="457200"/>
            <a:ext cy="2044200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y="2581470" x="457200"/>
            <a:ext cy="2044200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fourObj">
  <p:cSld name="Title, 4 Content"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9" name="Shape 119"/>
          <p:cNvSpPr txBox="1"/>
          <p:nvPr>
            <p:ph idx="3" type="body"/>
          </p:nvPr>
        </p:nvSpPr>
        <p:spPr>
          <a:xfrm>
            <a:off y="258147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0" name="Shape 120"/>
          <p:cNvSpPr txBox="1"/>
          <p:nvPr>
            <p:ph idx="4" type="body"/>
          </p:nvPr>
        </p:nvSpPr>
        <p:spPr>
          <a:xfrm>
            <a:off y="258147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, 6 Content"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y="342900" x="4572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2" type="body"/>
          </p:nvPr>
        </p:nvSpPr>
        <p:spPr>
          <a:xfrm>
            <a:off y="342900" x="2331000"/>
            <a:ext cy="2044200" cx="1784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rtl="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 Slide"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Slide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subTitle"/>
          </p:nvPr>
        </p:nvSpPr>
        <p:spPr>
          <a:xfrm>
            <a:off y="342900" x="457200"/>
            <a:ext cy="4286399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, Content"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342900" x="4876919"/>
            <a:ext cy="42863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342900" x="457200"/>
            <a:ext cy="4286099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5.xml" Type="http://schemas.openxmlformats.org/officeDocument/2006/relationships/theme" Id="rId7"/></Relationships>
</file>

<file path=ppt/slideMasters/_rels/slideMaster2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5"/><Relationship Target="../slideLayouts/slideLayout18.xml" Type="http://schemas.openxmlformats.org/officeDocument/2006/relationships/slideLayout" Id="rId14"/><Relationship Target="../media/image05.png" Type="http://schemas.openxmlformats.org/officeDocument/2006/relationships/image" Id="rId2"/><Relationship Target="../slideLayouts/slideLayout16.xml" Type="http://schemas.openxmlformats.org/officeDocument/2006/relationships/slideLayout" Id="rId12"/><Relationship Target="../slideLayouts/slideLayout17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8.xml" Type="http://schemas.openxmlformats.org/officeDocument/2006/relationships/slideLayout" Id="rId4"/><Relationship Target="../slideLayouts/slideLayout14.xml" Type="http://schemas.openxmlformats.org/officeDocument/2006/relationships/slideLayout" Id="rId10"/><Relationship Target="../slideLayouts/slideLayout7.xml" Type="http://schemas.openxmlformats.org/officeDocument/2006/relationships/slideLayout" Id="rId3"/><Relationship Target="../slideLayouts/slideLayout15.xml" Type="http://schemas.openxmlformats.org/officeDocument/2006/relationships/slideLayout" Id="rId11"/><Relationship Target="../slideLayouts/slideLayout13.xml" Type="http://schemas.openxmlformats.org/officeDocument/2006/relationships/slideLayout" Id="rId9"/><Relationship Target="../slideLayouts/slideLayout10.xml" Type="http://schemas.openxmlformats.org/officeDocument/2006/relationships/slideLayout" Id="rId6"/><Relationship Target="../slideLayouts/slideLayout9.xml" Type="http://schemas.openxmlformats.org/officeDocument/2006/relationships/slideLayout" Id="rId5"/><Relationship Target="../slideLayouts/slideLayout12.xml" Type="http://schemas.openxmlformats.org/officeDocument/2006/relationships/slideLayout" Id="rId8"/><Relationship Target="../slideLayouts/slideLayout11.xml" Type="http://schemas.openxmlformats.org/officeDocument/2006/relationships/slideLayout" Id="rId7"/></Relationships>
</file>

<file path=ppt/slideMasters/_rels/slideMaster3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4"/><Relationship Target="../slideLayouts/slideLayout29.xml" Type="http://schemas.openxmlformats.org/officeDocument/2006/relationships/slideLayout" Id="rId12"/><Relationship Target="../slideLayouts/slideLayout19.xml" Type="http://schemas.openxmlformats.org/officeDocument/2006/relationships/slideLayout" Id="rId2"/><Relationship Target="../slideLayouts/slideLayout30.xml" Type="http://schemas.openxmlformats.org/officeDocument/2006/relationships/slideLayout" Id="rId13"/><Relationship Target="../media/image01.png" Type="http://schemas.openxmlformats.org/officeDocument/2006/relationships/image" Id="rId1"/><Relationship Target="../slideLayouts/slideLayout27.xml" Type="http://schemas.openxmlformats.org/officeDocument/2006/relationships/slideLayout" Id="rId10"/><Relationship Target="../slideLayouts/slideLayout21.xml" Type="http://schemas.openxmlformats.org/officeDocument/2006/relationships/slideLayout" Id="rId4"/><Relationship Target="../slideLayouts/slideLayout28.xml" Type="http://schemas.openxmlformats.org/officeDocument/2006/relationships/slideLayout" Id="rId11"/><Relationship Target="../slideLayouts/slideLayout20.xml" Type="http://schemas.openxmlformats.org/officeDocument/2006/relationships/slideLayout" Id="rId3"/><Relationship Target="../slideLayouts/slideLayout26.xml" Type="http://schemas.openxmlformats.org/officeDocument/2006/relationships/slideLayout" Id="rId9"/><Relationship Target="../slideLayouts/slideLayout23.xml" Type="http://schemas.openxmlformats.org/officeDocument/2006/relationships/slideLayout" Id="rId6"/><Relationship Target="../slideLayouts/slideLayout22.xml" Type="http://schemas.openxmlformats.org/officeDocument/2006/relationships/slideLayout" Id="rId5"/><Relationship Target="../slideLayouts/slideLayout25.xml" Type="http://schemas.openxmlformats.org/officeDocument/2006/relationships/slideLayout" Id="rId8"/><Relationship Target="../slideLayouts/slideLayout24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rtl="0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rtl="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rtl="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rtl="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3" name="Shape 23"/>
          <p:cNvPicPr preferRelativeResize="0"/>
          <p:nvPr/>
        </p:nvPicPr>
        <p:blipFill rotWithShape="1">
          <a:blip r:embed="rId1"/>
          <a:srcRect t="0" b="0" r="0" l="0"/>
          <a:stretch/>
        </p:blipFill>
        <p:spPr>
          <a:xfrm>
            <a:off y="0" x="8823600"/>
            <a:ext cy="5143200" cx="32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Shape 24"/>
          <p:cNvPicPr preferRelativeResize="0"/>
          <p:nvPr/>
        </p:nvPicPr>
        <p:blipFill rotWithShape="1">
          <a:blip r:embed="rId2"/>
          <a:srcRect t="0" b="0" r="0" l="0"/>
          <a:stretch/>
        </p:blipFill>
        <p:spPr>
          <a:xfrm>
            <a:off y="0" x="6850439"/>
            <a:ext cy="5143200" cx="2293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25"/>
          <p:cNvSpPr txBox="1"/>
          <p:nvPr>
            <p:ph type="title"/>
          </p:nvPr>
        </p:nvSpPr>
        <p:spPr>
          <a:xfrm>
            <a:off y="1085940" x="2438280"/>
            <a:ext cy="1599899" cx="3962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y="4819770" x="3583080"/>
            <a:ext cy="95100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y="4800600" x="6414839"/>
            <a:ext cy="113999" cx="456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y="4722300" x="3581280"/>
            <a:ext cy="113999" cx="2820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y="1203390" x="457200"/>
            <a:ext cy="2982900" cx="80463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75" name="Shape 75"/>
          <p:cNvPicPr preferRelativeResize="0"/>
          <p:nvPr/>
        </p:nvPicPr>
        <p:blipFill rotWithShape="1">
          <a:blip r:embed="rId1"/>
          <a:srcRect t="0" b="0" r="0" l="0"/>
          <a:stretch/>
        </p:blipFill>
        <p:spPr>
          <a:xfrm>
            <a:off y="0" x="8823600"/>
            <a:ext cy="5143200" cx="3201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Shape 76"/>
          <p:cNvSpPr txBox="1"/>
          <p:nvPr>
            <p:ph idx="1" type="body"/>
          </p:nvPr>
        </p:nvSpPr>
        <p:spPr>
          <a:xfrm>
            <a:off y="342900" x="457200"/>
            <a:ext cy="4286099" cx="3657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y="342900" x="4876919"/>
            <a:ext cy="4286099" cx="2819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y="0" x="0"/>
            <a:ext cy="0" cx="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y="0" x="0"/>
            <a:ext cy="0" cx="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y="0" x="0"/>
            <a:ext cy="0" cx="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9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9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9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9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9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9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/>
        </p:nvSpPr>
        <p:spPr>
          <a:xfrm>
            <a:off y="2803573" x="2438250"/>
            <a:ext cy="1858799" cx="3962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Faculty </a:t>
            </a:r>
            <a:r>
              <a:rPr strike="noStrike" u="none" b="1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Advisor:</a:t>
            </a: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 Dr. Russell Abbott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Graduate Advisor:</a:t>
            </a:r>
            <a:r>
              <a:rPr lang="en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 Mark Sargent 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trike="noStrike" u="none" b="1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Liaisons:</a:t>
            </a: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 Franz Kerekes, Sen Yao, Brian Jennings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trike="noStrike" u="none" b="1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Team Members:</a:t>
            </a: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 Loran Briggs</a:t>
            </a:r>
            <a:r>
              <a:rPr lang="en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Guillermo Cervantes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Carlos Manzano</a:t>
            </a:r>
            <a:r>
              <a:rPr lang="en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Bryan Pham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5B697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Spring 2014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trike="noStrike" u="none" b="0" cap="none" baseline="0" sz="1400" lang="en" i="0">
                <a:solidFill>
                  <a:srgbClr val="5B6973"/>
                </a:solidFill>
                <a:latin typeface="Calibri"/>
                <a:ea typeface="Calibri"/>
                <a:cs typeface="Calibri"/>
                <a:sym typeface="Calibri"/>
              </a:rPr>
              <a:t>May 30, 2014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y="1085940" x="2438242"/>
            <a:ext cy="1599899" cx="3962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trike="noStrike" u="none" b="0" cap="none" baseline="0" sz="2800" lang="en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Boeing</a:t>
            </a:r>
            <a:br>
              <a:rPr strike="noStrike" u="none" b="0" cap="none" baseline="0" sz="2800" lang="en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2800" lang="en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 Framework for 70</a:t>
            </a:r>
            <a:r>
              <a:rPr sz="2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2800" lang="en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 Satellite 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/>
        </p:nvSpPr>
        <p:spPr>
          <a:xfrm>
            <a:off y="342900" x="457200"/>
            <a:ext cy="4286099" cx="42944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the idea of our project came about:</a:t>
            </a:r>
          </a:p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0" marR="0" indent="-342900" marL="45720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Calibri"/>
              <a:buAutoNum type="arabicPeriod"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Software testing required paid engineers to remain at their workstations and answer a sequence of command prompts.</a:t>
            </a:r>
          </a:p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0" marR="0" indent="-342900" marL="45720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Longevity testing took hours/or days to complete. </a:t>
            </a:r>
          </a:p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0" marR="0" indent="-342900" marL="45720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Calibri"/>
              <a:buAutoNum type="arabicPeriod"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engineers could be used for development or other tasks.</a:t>
            </a:r>
          </a:p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0" marR="0" indent="-342900" marL="45720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There must be a way to optimize testing. While saving the company, time and money. </a:t>
            </a:r>
          </a:p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0" marR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 txBox="1"/>
          <p:nvPr/>
        </p:nvSpPr>
        <p:spPr>
          <a:xfrm>
            <a:off y="342900" x="4917119"/>
            <a:ext cy="4286099" cx="2819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z="2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/>
        </p:nvSpPr>
        <p:spPr>
          <a:xfrm>
            <a:off y="70350" x="703200"/>
            <a:ext cy="5002800" cx="46512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rtl="0" lvl="0"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project we were given: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rtl="0" lvl="0"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Tcl Scripts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ASCS - DSS Environment.</a:t>
            </a:r>
          </a:p>
          <a:p>
            <a:pPr rtl="0" lvl="0">
              <a:spcBef>
                <a:spcPts val="0"/>
              </a:spcBef>
              <a:buNone/>
            </a:pPr>
            <a:r>
              <a:rPr sz="1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Everything was developed by our team from scratch.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y="322800" x="5354394"/>
            <a:ext cy="4286099" cx="2819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z="2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of givens:</a:t>
            </a: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 txBox="1"/>
          <p:nvPr/>
        </p:nvSpPr>
        <p:spPr>
          <a:xfrm>
            <a:off y="342900" x="4876919"/>
            <a:ext cy="4285980" cx="281915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z="2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ATF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z="2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Software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sz="2800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49" name="Shape 14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922597" x="792922"/>
            <a:ext cy="3298300" cx="6907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Shape 150"/>
          <p:cNvSpPr txBox="1"/>
          <p:nvPr/>
        </p:nvSpPr>
        <p:spPr>
          <a:xfrm>
            <a:off y="321475" x="431975"/>
            <a:ext cy="331500" cx="1717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Design Overview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55" name="Shape 15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19100" x="585787"/>
            <a:ext cy="4457700" cx="797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60" name="Shape 16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690575" x="1080650"/>
            <a:ext cy="3762375" cx="680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