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9" r:id="rId5"/>
    <p:sldId id="270" r:id="rId6"/>
    <p:sldId id="318" r:id="rId7"/>
    <p:sldId id="280" r:id="rId8"/>
    <p:sldId id="260" r:id="rId9"/>
    <p:sldId id="271" r:id="rId10"/>
    <p:sldId id="273" r:id="rId11"/>
    <p:sldId id="308" r:id="rId12"/>
    <p:sldId id="316" r:id="rId13"/>
    <p:sldId id="276" r:id="rId14"/>
    <p:sldId id="281" r:id="rId15"/>
    <p:sldId id="307" r:id="rId16"/>
    <p:sldId id="322" r:id="rId17"/>
    <p:sldId id="285" r:id="rId18"/>
    <p:sldId id="315" r:id="rId19"/>
    <p:sldId id="314" r:id="rId20"/>
    <p:sldId id="309" r:id="rId21"/>
    <p:sldId id="319" r:id="rId22"/>
    <p:sldId id="290" r:id="rId23"/>
    <p:sldId id="306" r:id="rId24"/>
    <p:sldId id="302" r:id="rId25"/>
    <p:sldId id="313" r:id="rId26"/>
    <p:sldId id="279" r:id="rId27"/>
    <p:sldId id="317" r:id="rId28"/>
    <p:sldId id="311" r:id="rId29"/>
    <p:sldId id="320" r:id="rId30"/>
    <p:sldId id="32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dina, Ricardo" initials="MR" lastIdx="5" clrIdx="0">
    <p:extLst>
      <p:ext uri="{19B8F6BF-5375-455C-9EA6-DF929625EA0E}">
        <p15:presenceInfo xmlns:p15="http://schemas.microsoft.com/office/powerpoint/2012/main" userId="S::rmedin56@calstatela.edu::3d4edf8d-53d4-4e9a-a0f7-838e14503c4e" providerId="AD"/>
      </p:ext>
    </p:extLst>
  </p:cmAuthor>
  <p:cmAuthor id="2" name="Gonzalez, Heriberto" initials="GH" lastIdx="2" clrIdx="1">
    <p:extLst>
      <p:ext uri="{19B8F6BF-5375-455C-9EA6-DF929625EA0E}">
        <p15:presenceInfo xmlns:p15="http://schemas.microsoft.com/office/powerpoint/2012/main" userId="S::hgonza27@calstatela.edu::1682f236-87d5-4b5f-b5ce-67777dea4963" providerId="AD"/>
      </p:ext>
    </p:extLst>
  </p:cmAuthor>
  <p:cmAuthor id="3" name="Mondragon, Horacio" initials="MH" lastIdx="1" clrIdx="2">
    <p:extLst>
      <p:ext uri="{19B8F6BF-5375-455C-9EA6-DF929625EA0E}">
        <p15:presenceInfo xmlns:p15="http://schemas.microsoft.com/office/powerpoint/2012/main" userId="S::hmondra2@calstatela.edu::ef9ea01c-83b1-4203-8a5c-19be5223a124" providerId="AD"/>
      </p:ext>
    </p:extLst>
  </p:cmAuthor>
  <p:cmAuthor id="4" name="Shaikh, Sana" initials="SS" lastIdx="1" clrIdx="3">
    <p:extLst>
      <p:ext uri="{19B8F6BF-5375-455C-9EA6-DF929625EA0E}">
        <p15:presenceInfo xmlns:p15="http://schemas.microsoft.com/office/powerpoint/2012/main" userId="S::sshaikh2@calstatela.edu::37dcc4ec-71ab-490a-bc45-bff00727817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CD555D-F48C-41E3-958E-D1ABB07EFFB3}" v="6" dt="2020-12-02T00:30:28.914"/>
    <p1510:client id="{01D943AD-0577-41D5-A0E5-B7FF001FE2B2}" v="2" dt="2020-12-03T00:39:58.003"/>
    <p1510:client id="{05128AD2-F85C-49C0-AF7C-5482CF979ED6}" v="441" dt="2020-12-04T00:55:35.862"/>
    <p1510:client id="{0AEC8DDA-1CA6-4A1B-9F9E-8256C4827397}" v="142" dt="2020-12-03T01:00:15.331"/>
    <p1510:client id="{107B8256-4850-490D-889E-8B4120BAF621}" v="7" dt="2020-12-02T23:48:31.571"/>
    <p1510:client id="{132FAE68-83CC-48ED-9A70-B40D7C4DE0BA}" v="287" dt="2020-12-04T16:41:21.448"/>
    <p1510:client id="{1395FD44-40A9-43FD-A456-C01D65F9DF98}" v="16" dt="2020-12-04T03:13:23.523"/>
    <p1510:client id="{18219B32-050F-4E47-BFA8-5B08CBEA5DA3}" v="175" dt="2020-12-01T04:56:33.312"/>
    <p1510:client id="{195ABCDF-0D81-4650-BB8F-26D5BB7A771C}" v="422" dt="2020-11-29T05:58:08.394"/>
    <p1510:client id="{2272A622-699A-41AB-B347-1DF5D3B81203}" v="17" dt="2020-12-02T22:38:18.843"/>
    <p1510:client id="{2362984E-7B52-4B67-8041-67EDB9F6A806}" v="250" dt="2020-12-04T15:31:25.619"/>
    <p1510:client id="{27457490-7F86-4BEB-8091-08E318F89C8D}" v="56" dt="2020-12-03T19:59:34.028"/>
    <p1510:client id="{3514A1FB-ABAB-4FC0-8B54-845B11C2B9DA}" v="81" dt="2020-12-04T02:36:33.056"/>
    <p1510:client id="{3525C554-792C-40F5-B1D9-FD96AE08C8C2}" v="107" dt="2020-12-04T00:12:02.580"/>
    <p1510:client id="{3781B459-E6D1-44C6-9681-D9C9150ED2AB}" v="86" dt="2020-12-04T00:24:41.122"/>
    <p1510:client id="{39E6459F-C8FB-444F-8863-178D0E51960A}" v="147" dt="2020-12-04T10:00:17.443"/>
    <p1510:client id="{3BAFDAAD-71DD-4669-B948-CBFCE18FD4A7}" v="283" dt="2020-12-03T21:15:38.687"/>
    <p1510:client id="{3D3E0E1B-5A15-46B1-895E-8C00877CFE21}" v="593" dt="2020-12-03T22:48:13.012"/>
    <p1510:client id="{3F514565-A88D-44F3-9354-80856828EDB9}" v="841" dt="2020-12-04T09:18:35.247"/>
    <p1510:client id="{3FAB88DC-3D7B-4D2C-B2FB-79804EF7C58B}" v="394" dt="2020-12-04T04:19:45.163"/>
    <p1510:client id="{40579163-7335-4439-9BC8-127CF6B31A41}" v="77" dt="2020-12-04T05:12:27.366"/>
    <p1510:client id="{421D9808-9A58-4727-92BF-97BCFA04590D}" v="7" dt="2020-12-03T14:29:45.105"/>
    <p1510:client id="{46F4359D-3174-48AC-9041-FB00B7E396B7}" v="566" dt="2020-12-03T21:11:27.823"/>
    <p1510:client id="{4779323B-289E-4FBD-879E-5439128316C9}" v="4" dt="2020-12-03T23:28:37.444"/>
    <p1510:client id="{487DB256-2E57-4EC1-A1AD-0D5559176602}" v="44" dt="2020-12-04T04:41:50.603"/>
    <p1510:client id="{4DABA45A-A85D-4820-BE79-D9F386C87E01}" v="1" dt="2020-12-04T05:50:44.084"/>
    <p1510:client id="{4F8D85A0-6BA2-45AF-B812-EE35E789D4F2}" v="35" dt="2020-12-04T00:47:42.660"/>
    <p1510:client id="{4FBC0BC6-C6E8-48FE-97E9-27672F0D8C13}" v="4" dt="2020-12-04T01:11:28.080"/>
    <p1510:client id="{5238BFB8-F8C9-4BF7-BD45-0C53B11903A0}" v="112" dt="2020-12-03T01:45:31.067"/>
    <p1510:client id="{52C5D73C-CB4C-4C9A-8D30-F4CA76585EC4}" v="30" dt="2020-12-02T02:35:07.933"/>
    <p1510:client id="{535DBC9A-D6D2-4B9E-9B67-C0B447DB4DD0}" v="9" dt="2020-12-03T14:38:01.035"/>
    <p1510:client id="{571FE570-EB28-40FB-8C3C-4F67AD4F4634}" v="140" dt="2020-12-04T06:08:56.471"/>
    <p1510:client id="{582A687E-93B9-4D39-A1D0-34897C50B115}" v="664" dt="2020-12-03T23:34:27.422"/>
    <p1510:client id="{5853829A-D62D-4D26-9193-55B84923318E}" v="22" dt="2020-12-03T21:21:51.419"/>
    <p1510:client id="{5D81CC98-5251-4E49-B84F-621E51CA37BC}" v="107" dt="2020-11-20T18:48:02.516"/>
    <p1510:client id="{5D93A310-4A79-46AD-98AC-E3C4D26F492E}" v="33" dt="2020-12-03T22:34:04.822"/>
    <p1510:client id="{61241DB0-D238-4497-B5EC-D625F6D38921}" v="139" dt="2020-12-03T01:21:35.533"/>
    <p1510:client id="{6D550497-9C44-48A7-83E1-E4205CBFB952}" v="1" dt="2020-12-03T19:42:31.735"/>
    <p1510:client id="{7309E150-7DC5-4B7C-9682-A169E4E30C98}" v="31" dt="2020-12-03T01:40:12.817"/>
    <p1510:client id="{73230215-09FC-420D-8680-976C057B647B}" v="1026" dt="2020-12-03T02:28:23.640"/>
    <p1510:client id="{73D0060C-BF48-4E2E-AC66-1579096A8365}" v="280" dt="2020-12-02T05:42:06.632"/>
    <p1510:client id="{74094289-6ACE-4E0C-825F-F00183B825D6}" v="1320" dt="2020-12-03T03:27:00.561"/>
    <p1510:client id="{74C01544-486B-46E4-9E55-46397EB97731}" v="65" dt="2020-12-01T20:50:18.973"/>
    <p1510:client id="{7B821434-3038-4B0F-AADC-021816813ED3}" v="859" dt="2020-12-01T17:16:58.374"/>
    <p1510:client id="{7E4274A7-D153-4391-8DC7-7B209F8F89EC}" v="1329" dt="2020-11-25T23:03:44.200"/>
    <p1510:client id="{877EA6DD-B94E-48D9-8322-B4149833BD49}" v="47" dt="2020-11-26T00:38:45.477"/>
    <p1510:client id="{89C4FDD6-AA4D-40B4-A665-0BCD948E2970}" v="46" dt="2020-11-20T18:43:23.348"/>
    <p1510:client id="{8AEF5FC3-0871-40A7-9C56-8711FFF92B74}" v="4" dt="2020-12-04T04:31:55.720"/>
    <p1510:client id="{8D1150A0-2E78-4390-BEB0-C4471E114EDD}" v="210" dt="2020-12-04T01:49:34.799"/>
    <p1510:client id="{8D2C1427-77AA-4334-95FF-39B8F0D0F1AB}" v="149" dt="2020-12-04T05:54:30.782"/>
    <p1510:client id="{8DDA2269-4E61-4316-AD29-74B8006E7C23}" v="1" dt="2020-12-04T03:05:46.702"/>
    <p1510:client id="{940F6393-43C7-475B-9A35-23ACD0C11358}" v="98" dt="2020-12-03T19:32:19.795"/>
    <p1510:client id="{94210D52-C054-4211-9199-214298A7C781}" v="626" dt="2020-12-03T07:46:34.421"/>
    <p1510:client id="{A21BE275-59DD-49E0-9F61-0625DADAFE06}" v="41" dt="2020-12-03T21:19:23.417"/>
    <p1510:client id="{AC13A85B-DF56-439A-AEF0-14A5BB2ADFB7}" v="8" dt="2020-12-03T14:50:14.673"/>
    <p1510:client id="{AED586BC-F851-4E34-8B1D-391CF56FDE1A}" v="2150" dt="2020-12-03T23:23:15.625"/>
    <p1510:client id="{B7CC5014-2A82-4F15-BFBA-C61D8F658BFC}" v="526" dt="2020-12-03T03:15:43.815"/>
    <p1510:client id="{BC8BF468-830D-4943-8ABF-51CDBD10F933}" v="3" dt="2020-12-03T15:51:13.286"/>
    <p1510:client id="{C5A175D6-F0DB-4593-8781-DC04334F4F1B}" v="166" dt="2020-12-03T19:47:57.733"/>
    <p1510:client id="{CC14842B-4D97-4E24-93BC-37B408C1BB4E}" v="14" dt="2020-12-04T01:34:43.261"/>
    <p1510:client id="{CC17B4EE-CBB7-4637-94A2-23E90BDF845C}" v="109" dt="2020-12-03T01:30:09.025"/>
    <p1510:client id="{CD6DAB81-0A9C-4503-A503-4ADE736FBD28}" v="258" dt="2020-12-03T14:27:52.443"/>
    <p1510:client id="{CE78079C-B60B-4496-AFF2-C4253358A614}" v="695" dt="2020-12-04T07:00:13.515"/>
    <p1510:client id="{D6571C0A-8CFD-48A9-87B1-EF32E4772332}" v="3578" dt="2020-12-03T09:46:01.253"/>
    <p1510:client id="{D7869871-B2E1-486F-B275-9A216225BACA}" v="135" dt="2020-12-04T03:00:06.058"/>
    <p1510:client id="{DA605FD9-98DB-47D1-9100-67F82781A3C2}" v="1" dt="2020-12-04T16:41:39.557"/>
    <p1510:client id="{DB6BE699-7BFF-407F-B952-8A0ECD9F093B}" v="436" dt="2020-12-04T00:31:45.710"/>
    <p1510:client id="{DD87A5A3-5E72-41E8-B959-E31C1C49A5BF}" v="12" dt="2020-12-03T02:28:29.173"/>
    <p1510:client id="{E33D6BBE-145E-4501-B908-4D2FBE431980}" v="1" dt="2020-12-04T07:07:24.546"/>
    <p1510:client id="{E4FEFB49-EE39-4BBB-BD2B-1FA5C8FEC1E5}" v="4" dt="2020-12-04T00:00:32.238"/>
    <p1510:client id="{E8227864-3F99-45A8-ADD8-DEE528AAEA62}" v="33" dt="2020-12-04T06:49:11.737"/>
    <p1510:client id="{E95B8F2C-13E2-4716-A3BE-EC2B61DB1EF3}" v="576" dt="2020-12-04T04:22:56.355"/>
    <p1510:client id="{EC009EF8-87FE-42D5-8C04-2DD4872E00F5}" v="111" dt="2020-12-03T00:28:21.784"/>
    <p1510:client id="{F7DDFC06-D3AB-4954-BBCB-60D49F5C6E5A}" v="460" dt="2020-12-04T08:52:27.903"/>
    <p1510:client id="{FE44C345-DD15-4ADC-9F70-536E2BF89E24}" v="1" dt="2020-12-04T04:33:39.971"/>
    <p1510:client id="{FF78BE5B-44CA-47ED-B7FA-B9580FEBD744}" v="1290" dt="2020-12-03T01:20:34.4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tes-Mejia, Gabriela E" userId="S::gcorte19@calstatela.edu::cc727aab-9aed-432e-9354-c627aedff6c2" providerId="AD" clId="Web-{4F8D85A0-6BA2-45AF-B812-EE35E789D4F2}"/>
    <pc:docChg chg="modSld">
      <pc:chgData name="Cortes-Mejia, Gabriela E" userId="S::gcorte19@calstatela.edu::cc727aab-9aed-432e-9354-c627aedff6c2" providerId="AD" clId="Web-{4F8D85A0-6BA2-45AF-B812-EE35E789D4F2}" dt="2020-12-04T00:47:42.660" v="33"/>
      <pc:docMkLst>
        <pc:docMk/>
      </pc:docMkLst>
      <pc:sldChg chg="addSp">
        <pc:chgData name="Cortes-Mejia, Gabriela E" userId="S::gcorte19@calstatela.edu::cc727aab-9aed-432e-9354-c627aedff6c2" providerId="AD" clId="Web-{4F8D85A0-6BA2-45AF-B812-EE35E789D4F2}" dt="2020-12-04T00:47:42.660" v="33"/>
        <pc:sldMkLst>
          <pc:docMk/>
          <pc:sldMk cId="1572273501" sldId="285"/>
        </pc:sldMkLst>
        <pc:spChg chg="add">
          <ac:chgData name="Cortes-Mejia, Gabriela E" userId="S::gcorte19@calstatela.edu::cc727aab-9aed-432e-9354-c627aedff6c2" providerId="AD" clId="Web-{4F8D85A0-6BA2-45AF-B812-EE35E789D4F2}" dt="2020-12-04T00:47:42.660" v="33"/>
          <ac:spMkLst>
            <pc:docMk/>
            <pc:sldMk cId="1572273501" sldId="285"/>
            <ac:spMk id="4" creationId="{CBB89DCD-1292-4EEE-8638-F30A79A0A846}"/>
          </ac:spMkLst>
        </pc:spChg>
      </pc:sldChg>
      <pc:sldChg chg="addSp modSp">
        <pc:chgData name="Cortes-Mejia, Gabriela E" userId="S::gcorte19@calstatela.edu::cc727aab-9aed-432e-9354-c627aedff6c2" providerId="AD" clId="Web-{4F8D85A0-6BA2-45AF-B812-EE35E789D4F2}" dt="2020-12-04T00:47:40.128" v="32" actId="1076"/>
        <pc:sldMkLst>
          <pc:docMk/>
          <pc:sldMk cId="1420614272" sldId="314"/>
        </pc:sldMkLst>
        <pc:spChg chg="add mod">
          <ac:chgData name="Cortes-Mejia, Gabriela E" userId="S::gcorte19@calstatela.edu::cc727aab-9aed-432e-9354-c627aedff6c2" providerId="AD" clId="Web-{4F8D85A0-6BA2-45AF-B812-EE35E789D4F2}" dt="2020-12-04T00:47:40.128" v="32" actId="1076"/>
          <ac:spMkLst>
            <pc:docMk/>
            <pc:sldMk cId="1420614272" sldId="314"/>
            <ac:spMk id="2" creationId="{1243BC87-C494-4C44-A620-AEE533340280}"/>
          </ac:spMkLst>
        </pc:spChg>
      </pc:sldChg>
      <pc:sldChg chg="addSp delSp modSp">
        <pc:chgData name="Cortes-Mejia, Gabriela E" userId="S::gcorte19@calstatela.edu::cc727aab-9aed-432e-9354-c627aedff6c2" providerId="AD" clId="Web-{4F8D85A0-6BA2-45AF-B812-EE35E789D4F2}" dt="2020-12-04T00:47:35.566" v="30" actId="1076"/>
        <pc:sldMkLst>
          <pc:docMk/>
          <pc:sldMk cId="617361094" sldId="315"/>
        </pc:sldMkLst>
        <pc:spChg chg="add del mod">
          <ac:chgData name="Cortes-Mejia, Gabriela E" userId="S::gcorte19@calstatela.edu::cc727aab-9aed-432e-9354-c627aedff6c2" providerId="AD" clId="Web-{4F8D85A0-6BA2-45AF-B812-EE35E789D4F2}" dt="2020-12-04T00:47:04.939" v="4"/>
          <ac:spMkLst>
            <pc:docMk/>
            <pc:sldMk cId="617361094" sldId="315"/>
            <ac:spMk id="3" creationId="{FECF1402-8EBB-4B44-A2BB-E8E51C1A203F}"/>
          </ac:spMkLst>
        </pc:spChg>
        <pc:spChg chg="add mod">
          <ac:chgData name="Cortes-Mejia, Gabriela E" userId="S::gcorte19@calstatela.edu::cc727aab-9aed-432e-9354-c627aedff6c2" providerId="AD" clId="Web-{4F8D85A0-6BA2-45AF-B812-EE35E789D4F2}" dt="2020-12-04T00:47:35.566" v="30" actId="1076"/>
          <ac:spMkLst>
            <pc:docMk/>
            <pc:sldMk cId="617361094" sldId="315"/>
            <ac:spMk id="4" creationId="{4C0C554B-AABD-439F-B533-F43553E8B32D}"/>
          </ac:spMkLst>
        </pc:spChg>
      </pc:sldChg>
    </pc:docChg>
  </pc:docChgLst>
  <pc:docChgLst>
    <pc:chgData name="Weng, Wilson" userId="S::wweng3@calstatela.edu::f3a8f3b8-ed64-403f-aec5-3257774cb5f9" providerId="AD" clId="Web-{107B8256-4850-490D-889E-8B4120BAF621}"/>
    <pc:docChg chg="modSld">
      <pc:chgData name="Weng, Wilson" userId="S::wweng3@calstatela.edu::f3a8f3b8-ed64-403f-aec5-3257774cb5f9" providerId="AD" clId="Web-{107B8256-4850-490D-889E-8B4120BAF621}" dt="2020-12-02T23:48:31.571" v="5" actId="1076"/>
      <pc:docMkLst>
        <pc:docMk/>
      </pc:docMkLst>
      <pc:sldChg chg="addSp delSp modSp">
        <pc:chgData name="Weng, Wilson" userId="S::wweng3@calstatela.edu::f3a8f3b8-ed64-403f-aec5-3257774cb5f9" providerId="AD" clId="Web-{107B8256-4850-490D-889E-8B4120BAF621}" dt="2020-12-02T23:48:31.571" v="5" actId="1076"/>
        <pc:sldMkLst>
          <pc:docMk/>
          <pc:sldMk cId="470603775" sldId="276"/>
        </pc:sldMkLst>
        <pc:spChg chg="add del mod">
          <ac:chgData name="Weng, Wilson" userId="S::wweng3@calstatela.edu::f3a8f3b8-ed64-403f-aec5-3257774cb5f9" providerId="AD" clId="Web-{107B8256-4850-490D-889E-8B4120BAF621}" dt="2020-12-02T23:48:13.883" v="1"/>
          <ac:spMkLst>
            <pc:docMk/>
            <pc:sldMk cId="470603775" sldId="276"/>
            <ac:spMk id="3" creationId="{7CD61467-AF9F-4E0D-A864-EC001274AF5E}"/>
          </ac:spMkLst>
        </pc:spChg>
        <pc:picChg chg="add mod ord">
          <ac:chgData name="Weng, Wilson" userId="S::wweng3@calstatela.edu::f3a8f3b8-ed64-403f-aec5-3257774cb5f9" providerId="AD" clId="Web-{107B8256-4850-490D-889E-8B4120BAF621}" dt="2020-12-02T23:48:31.571" v="5" actId="1076"/>
          <ac:picMkLst>
            <pc:docMk/>
            <pc:sldMk cId="470603775" sldId="276"/>
            <ac:picMk id="4" creationId="{E307458F-8642-4371-8A78-23B4E9792B77}"/>
          </ac:picMkLst>
        </pc:picChg>
        <pc:picChg chg="del">
          <ac:chgData name="Weng, Wilson" userId="S::wweng3@calstatela.edu::f3a8f3b8-ed64-403f-aec5-3257774cb5f9" providerId="AD" clId="Web-{107B8256-4850-490D-889E-8B4120BAF621}" dt="2020-12-02T23:48:06.242" v="0"/>
          <ac:picMkLst>
            <pc:docMk/>
            <pc:sldMk cId="470603775" sldId="276"/>
            <ac:picMk id="6" creationId="{1D9B06D0-24D9-45A5-9041-39DAE95CEE2D}"/>
          </ac:picMkLst>
        </pc:picChg>
      </pc:sldChg>
    </pc:docChg>
  </pc:docChgLst>
  <pc:docChgLst>
    <pc:chgData name="Cortes-Mejia, Gabriela E" userId="S::gcorte19@calstatela.edu::cc727aab-9aed-432e-9354-c627aedff6c2" providerId="AD" clId="Web-{4FBC0BC6-C6E8-48FE-97E9-27672F0D8C13}"/>
    <pc:docChg chg="modSld">
      <pc:chgData name="Cortes-Mejia, Gabriela E" userId="S::gcorte19@calstatela.edu::cc727aab-9aed-432e-9354-c627aedff6c2" providerId="AD" clId="Web-{4FBC0BC6-C6E8-48FE-97E9-27672F0D8C13}" dt="2020-12-04T01:11:28.080" v="3" actId="20577"/>
      <pc:docMkLst>
        <pc:docMk/>
      </pc:docMkLst>
      <pc:sldChg chg="modSp">
        <pc:chgData name="Cortes-Mejia, Gabriela E" userId="S::gcorte19@calstatela.edu::cc727aab-9aed-432e-9354-c627aedff6c2" providerId="AD" clId="Web-{4FBC0BC6-C6E8-48FE-97E9-27672F0D8C13}" dt="2020-12-04T01:11:28.080" v="2" actId="20577"/>
        <pc:sldMkLst>
          <pc:docMk/>
          <pc:sldMk cId="617361094" sldId="315"/>
        </pc:sldMkLst>
        <pc:spChg chg="mod">
          <ac:chgData name="Cortes-Mejia, Gabriela E" userId="S::gcorte19@calstatela.edu::cc727aab-9aed-432e-9354-c627aedff6c2" providerId="AD" clId="Web-{4FBC0BC6-C6E8-48FE-97E9-27672F0D8C13}" dt="2020-12-04T01:11:28.080" v="2" actId="20577"/>
          <ac:spMkLst>
            <pc:docMk/>
            <pc:sldMk cId="617361094" sldId="315"/>
            <ac:spMk id="11" creationId="{BC00BD8F-9D4B-48E8-B171-BE7EF36D570E}"/>
          </ac:spMkLst>
        </pc:spChg>
      </pc:sldChg>
    </pc:docChg>
  </pc:docChgLst>
  <pc:docChgLst>
    <pc:chgData name="Cortes-Mejia, Gabriela E" userId="S::gcorte19@calstatela.edu::cc727aab-9aed-432e-9354-c627aedff6c2" providerId="AD" clId="Web-{5238BFB8-F8C9-4BF7-BD45-0C53B11903A0}"/>
    <pc:docChg chg="modSld sldOrd">
      <pc:chgData name="Cortes-Mejia, Gabriela E" userId="S::gcorte19@calstatela.edu::cc727aab-9aed-432e-9354-c627aedff6c2" providerId="AD" clId="Web-{5238BFB8-F8C9-4BF7-BD45-0C53B11903A0}" dt="2020-12-03T01:45:31.067" v="112" actId="1076"/>
      <pc:docMkLst>
        <pc:docMk/>
      </pc:docMkLst>
      <pc:sldChg chg="ord">
        <pc:chgData name="Cortes-Mejia, Gabriela E" userId="S::gcorte19@calstatela.edu::cc727aab-9aed-432e-9354-c627aedff6c2" providerId="AD" clId="Web-{5238BFB8-F8C9-4BF7-BD45-0C53B11903A0}" dt="2020-12-03T01:44:27.987" v="104"/>
        <pc:sldMkLst>
          <pc:docMk/>
          <pc:sldMk cId="1615668264" sldId="284"/>
        </pc:sldMkLst>
      </pc:sldChg>
      <pc:sldChg chg="modSp">
        <pc:chgData name="Cortes-Mejia, Gabriela E" userId="S::gcorte19@calstatela.edu::cc727aab-9aed-432e-9354-c627aedff6c2" providerId="AD" clId="Web-{5238BFB8-F8C9-4BF7-BD45-0C53B11903A0}" dt="2020-12-03T01:39:09.134" v="103" actId="1076"/>
        <pc:sldMkLst>
          <pc:docMk/>
          <pc:sldMk cId="3484400991" sldId="286"/>
        </pc:sldMkLst>
        <pc:picChg chg="mod">
          <ac:chgData name="Cortes-Mejia, Gabriela E" userId="S::gcorte19@calstatela.edu::cc727aab-9aed-432e-9354-c627aedff6c2" providerId="AD" clId="Web-{5238BFB8-F8C9-4BF7-BD45-0C53B11903A0}" dt="2020-12-03T01:39:09.134" v="103" actId="1076"/>
          <ac:picMkLst>
            <pc:docMk/>
            <pc:sldMk cId="3484400991" sldId="286"/>
            <ac:picMk id="5" creationId="{9010F8AE-0A9C-4464-AAE9-80E25F5D85D1}"/>
          </ac:picMkLst>
        </pc:picChg>
      </pc:sldChg>
      <pc:sldChg chg="modSp">
        <pc:chgData name="Cortes-Mejia, Gabriela E" userId="S::gcorte19@calstatela.edu::cc727aab-9aed-432e-9354-c627aedff6c2" providerId="AD" clId="Web-{5238BFB8-F8C9-4BF7-BD45-0C53B11903A0}" dt="2020-12-03T01:23:36.996" v="94" actId="1076"/>
        <pc:sldMkLst>
          <pc:docMk/>
          <pc:sldMk cId="3074742450" sldId="287"/>
        </pc:sldMkLst>
        <pc:spChg chg="mod">
          <ac:chgData name="Cortes-Mejia, Gabriela E" userId="S::gcorte19@calstatela.edu::cc727aab-9aed-432e-9354-c627aedff6c2" providerId="AD" clId="Web-{5238BFB8-F8C9-4BF7-BD45-0C53B11903A0}" dt="2020-12-03T01:23:36.996" v="94" actId="1076"/>
          <ac:spMkLst>
            <pc:docMk/>
            <pc:sldMk cId="3074742450" sldId="287"/>
            <ac:spMk id="13" creationId="{82769570-2938-4045-923F-88F44C29DA52}"/>
          </ac:spMkLst>
        </pc:spChg>
      </pc:sldChg>
      <pc:sldChg chg="addSp delSp modSp">
        <pc:chgData name="Cortes-Mejia, Gabriela E" userId="S::gcorte19@calstatela.edu::cc727aab-9aed-432e-9354-c627aedff6c2" providerId="AD" clId="Web-{5238BFB8-F8C9-4BF7-BD45-0C53B11903A0}" dt="2020-12-03T01:20:34.460" v="5"/>
        <pc:sldMkLst>
          <pc:docMk/>
          <pc:sldMk cId="1681440530" sldId="292"/>
        </pc:sldMkLst>
        <pc:spChg chg="add mod">
          <ac:chgData name="Cortes-Mejia, Gabriela E" userId="S::gcorte19@calstatela.edu::cc727aab-9aed-432e-9354-c627aedff6c2" providerId="AD" clId="Web-{5238BFB8-F8C9-4BF7-BD45-0C53B11903A0}" dt="2020-12-03T01:20:34.460" v="5"/>
          <ac:spMkLst>
            <pc:docMk/>
            <pc:sldMk cId="1681440530" sldId="292"/>
            <ac:spMk id="4" creationId="{93DC2E7A-319A-45BB-96C5-9136762F248C}"/>
          </ac:spMkLst>
        </pc:spChg>
        <pc:picChg chg="del">
          <ac:chgData name="Cortes-Mejia, Gabriela E" userId="S::gcorte19@calstatela.edu::cc727aab-9aed-432e-9354-c627aedff6c2" providerId="AD" clId="Web-{5238BFB8-F8C9-4BF7-BD45-0C53B11903A0}" dt="2020-12-03T01:20:34.460" v="5"/>
          <ac:picMkLst>
            <pc:docMk/>
            <pc:sldMk cId="1681440530" sldId="292"/>
            <ac:picMk id="5" creationId="{BFB3EEA5-75C9-49EB-9BE8-D8FBE814D031}"/>
          </ac:picMkLst>
        </pc:picChg>
      </pc:sldChg>
      <pc:sldChg chg="addSp delSp modSp">
        <pc:chgData name="Cortes-Mejia, Gabriela E" userId="S::gcorte19@calstatela.edu::cc727aab-9aed-432e-9354-c627aedff6c2" providerId="AD" clId="Web-{5238BFB8-F8C9-4BF7-BD45-0C53B11903A0}" dt="2020-12-03T01:45:31.067" v="112" actId="1076"/>
        <pc:sldMkLst>
          <pc:docMk/>
          <pc:sldMk cId="1415256301" sldId="293"/>
        </pc:sldMkLst>
        <pc:spChg chg="mod ord">
          <ac:chgData name="Cortes-Mejia, Gabriela E" userId="S::gcorte19@calstatela.edu::cc727aab-9aed-432e-9354-c627aedff6c2" providerId="AD" clId="Web-{5238BFB8-F8C9-4BF7-BD45-0C53B11903A0}" dt="2020-12-03T01:23:59.372" v="100" actId="1076"/>
          <ac:spMkLst>
            <pc:docMk/>
            <pc:sldMk cId="1415256301" sldId="293"/>
            <ac:spMk id="2" creationId="{A566B4D9-60E2-40FC-BD81-E586563086FF}"/>
          </ac:spMkLst>
        </pc:spChg>
        <pc:spChg chg="del">
          <ac:chgData name="Cortes-Mejia, Gabriela E" userId="S::gcorte19@calstatela.edu::cc727aab-9aed-432e-9354-c627aedff6c2" providerId="AD" clId="Web-{5238BFB8-F8C9-4BF7-BD45-0C53B11903A0}" dt="2020-12-03T01:19:01.676" v="3"/>
          <ac:spMkLst>
            <pc:docMk/>
            <pc:sldMk cId="1415256301" sldId="293"/>
            <ac:spMk id="7" creationId="{53F29798-D584-4792-9B62-3F5F5C36D619}"/>
          </ac:spMkLst>
        </pc:spChg>
        <pc:spChg chg="add del">
          <ac:chgData name="Cortes-Mejia, Gabriela E" userId="S::gcorte19@calstatela.edu::cc727aab-9aed-432e-9354-c627aedff6c2" providerId="AD" clId="Web-{5238BFB8-F8C9-4BF7-BD45-0C53B11903A0}" dt="2020-12-03T01:22:23.510" v="9"/>
          <ac:spMkLst>
            <pc:docMk/>
            <pc:sldMk cId="1415256301" sldId="293"/>
            <ac:spMk id="12" creationId="{53F29798-D584-4792-9B62-3F5F5C36D619}"/>
          </ac:spMkLst>
        </pc:spChg>
        <pc:spChg chg="add">
          <ac:chgData name="Cortes-Mejia, Gabriela E" userId="S::gcorte19@calstatela.edu::cc727aab-9aed-432e-9354-c627aedff6c2" providerId="AD" clId="Web-{5238BFB8-F8C9-4BF7-BD45-0C53B11903A0}" dt="2020-12-03T01:22:23.510" v="9"/>
          <ac:spMkLst>
            <pc:docMk/>
            <pc:sldMk cId="1415256301" sldId="293"/>
            <ac:spMk id="14" creationId="{53F29798-D584-4792-9B62-3F5F5C36D619}"/>
          </ac:spMkLst>
        </pc:spChg>
        <pc:spChg chg="add del">
          <ac:chgData name="Cortes-Mejia, Gabriela E" userId="S::gcorte19@calstatela.edu::cc727aab-9aed-432e-9354-c627aedff6c2" providerId="AD" clId="Web-{5238BFB8-F8C9-4BF7-BD45-0C53B11903A0}" dt="2020-12-03T01:22:23.510" v="8"/>
          <ac:spMkLst>
            <pc:docMk/>
            <pc:sldMk cId="1415256301" sldId="293"/>
            <ac:spMk id="17" creationId="{37C89E4B-3C9F-44B9-8B86-D9E3D112D8EC}"/>
          </ac:spMkLst>
        </pc:spChg>
        <pc:picChg chg="add del mod">
          <ac:chgData name="Cortes-Mejia, Gabriela E" userId="S::gcorte19@calstatela.edu::cc727aab-9aed-432e-9354-c627aedff6c2" providerId="AD" clId="Web-{5238BFB8-F8C9-4BF7-BD45-0C53B11903A0}" dt="2020-12-03T01:19:08.285" v="4"/>
          <ac:picMkLst>
            <pc:docMk/>
            <pc:sldMk cId="1415256301" sldId="293"/>
            <ac:picMk id="3" creationId="{498169F3-7763-4317-AD7B-DE3D390D14E2}"/>
          </ac:picMkLst>
        </pc:picChg>
        <pc:picChg chg="add mod modCrop">
          <ac:chgData name="Cortes-Mejia, Gabriela E" userId="S::gcorte19@calstatela.edu::cc727aab-9aed-432e-9354-c627aedff6c2" providerId="AD" clId="Web-{5238BFB8-F8C9-4BF7-BD45-0C53B11903A0}" dt="2020-12-03T01:45:31.067" v="112" actId="1076"/>
          <ac:picMkLst>
            <pc:docMk/>
            <pc:sldMk cId="1415256301" sldId="293"/>
            <ac:picMk id="4" creationId="{84CEE631-2D66-45EB-B424-6B010723343C}"/>
          </ac:picMkLst>
        </pc:picChg>
        <pc:cxnChg chg="add del">
          <ac:chgData name="Cortes-Mejia, Gabriela E" userId="S::gcorte19@calstatela.edu::cc727aab-9aed-432e-9354-c627aedff6c2" providerId="AD" clId="Web-{5238BFB8-F8C9-4BF7-BD45-0C53B11903A0}" dt="2020-12-03T01:22:23.510" v="8"/>
          <ac:cxnSpMkLst>
            <pc:docMk/>
            <pc:sldMk cId="1415256301" sldId="293"/>
            <ac:cxnSpMk id="19" creationId="{AA2EAA10-076F-46BD-8F0F-B9A2FB77A85C}"/>
          </ac:cxnSpMkLst>
        </pc:cxnChg>
        <pc:cxnChg chg="add del">
          <ac:chgData name="Cortes-Mejia, Gabriela E" userId="S::gcorte19@calstatela.edu::cc727aab-9aed-432e-9354-c627aedff6c2" providerId="AD" clId="Web-{5238BFB8-F8C9-4BF7-BD45-0C53B11903A0}" dt="2020-12-03T01:22:23.510" v="8"/>
          <ac:cxnSpMkLst>
            <pc:docMk/>
            <pc:sldMk cId="1415256301" sldId="293"/>
            <ac:cxnSpMk id="21" creationId="{D891E407-403B-4764-86C9-33A56D3BCAA3}"/>
          </ac:cxnSpMkLst>
        </pc:cxnChg>
      </pc:sldChg>
    </pc:docChg>
  </pc:docChgLst>
  <pc:docChgLst>
    <pc:chgData name="Williams, Kevin M" userId="S::kwillia11@calstatela.edu::ac54a172-ddcc-44b7-bce2-d6aec8599b22" providerId="AD" clId="Web-{F7DDFC06-D3AB-4954-BBCB-60D49F5C6E5A}"/>
    <pc:docChg chg="modSld">
      <pc:chgData name="Williams, Kevin M" userId="S::kwillia11@calstatela.edu::ac54a172-ddcc-44b7-bce2-d6aec8599b22" providerId="AD" clId="Web-{F7DDFC06-D3AB-4954-BBCB-60D49F5C6E5A}" dt="2020-12-04T08:52:27.903" v="459" actId="20577"/>
      <pc:docMkLst>
        <pc:docMk/>
      </pc:docMkLst>
      <pc:sldChg chg="modSp">
        <pc:chgData name="Williams, Kevin M" userId="S::kwillia11@calstatela.edu::ac54a172-ddcc-44b7-bce2-d6aec8599b22" providerId="AD" clId="Web-{F7DDFC06-D3AB-4954-BBCB-60D49F5C6E5A}" dt="2020-12-04T08:52:27.903" v="458" actId="20577"/>
        <pc:sldMkLst>
          <pc:docMk/>
          <pc:sldMk cId="3735502707" sldId="302"/>
        </pc:sldMkLst>
        <pc:spChg chg="mod">
          <ac:chgData name="Williams, Kevin M" userId="S::kwillia11@calstatela.edu::ac54a172-ddcc-44b7-bce2-d6aec8599b22" providerId="AD" clId="Web-{F7DDFC06-D3AB-4954-BBCB-60D49F5C6E5A}" dt="2020-12-04T08:52:27.903" v="458" actId="20577"/>
          <ac:spMkLst>
            <pc:docMk/>
            <pc:sldMk cId="3735502707" sldId="302"/>
            <ac:spMk id="25" creationId="{6CA7B623-20E8-484E-97C7-812C97AD12E3}"/>
          </ac:spMkLst>
        </pc:spChg>
        <pc:spChg chg="mod">
          <ac:chgData name="Williams, Kevin M" userId="S::kwillia11@calstatela.edu::ac54a172-ddcc-44b7-bce2-d6aec8599b22" providerId="AD" clId="Web-{F7DDFC06-D3AB-4954-BBCB-60D49F5C6E5A}" dt="2020-12-04T08:14:29.677" v="448" actId="20577"/>
          <ac:spMkLst>
            <pc:docMk/>
            <pc:sldMk cId="3735502707" sldId="302"/>
            <ac:spMk id="29" creationId="{46A15F16-D967-4306-9F8E-386E2F90ECB2}"/>
          </ac:spMkLst>
        </pc:spChg>
      </pc:sldChg>
      <pc:sldChg chg="modSp">
        <pc:chgData name="Williams, Kevin M" userId="S::kwillia11@calstatela.edu::ac54a172-ddcc-44b7-bce2-d6aec8599b22" providerId="AD" clId="Web-{F7DDFC06-D3AB-4954-BBCB-60D49F5C6E5A}" dt="2020-12-04T07:57:03.149" v="430" actId="20577"/>
        <pc:sldMkLst>
          <pc:docMk/>
          <pc:sldMk cId="107946749" sldId="306"/>
        </pc:sldMkLst>
        <pc:spChg chg="mod">
          <ac:chgData name="Williams, Kevin M" userId="S::kwillia11@calstatela.edu::ac54a172-ddcc-44b7-bce2-d6aec8599b22" providerId="AD" clId="Web-{F7DDFC06-D3AB-4954-BBCB-60D49F5C6E5A}" dt="2020-12-04T07:57:03.149" v="430" actId="20577"/>
          <ac:spMkLst>
            <pc:docMk/>
            <pc:sldMk cId="107946749" sldId="306"/>
            <ac:spMk id="3" creationId="{D432FDFC-E673-48D3-A43C-E75C1E040428}"/>
          </ac:spMkLst>
        </pc:spChg>
      </pc:sldChg>
    </pc:docChg>
  </pc:docChgLst>
  <pc:docChgLst>
    <pc:chgData name="Chew, Albert" userId="S::achew5@calstatela.edu::1dd2f879-5b73-484c-a745-0bad15c14802" providerId="AD" clId="Web-{E95B8F2C-13E2-4716-A3BE-EC2B61DB1EF3}"/>
    <pc:docChg chg="modSld">
      <pc:chgData name="Chew, Albert" userId="S::achew5@calstatela.edu::1dd2f879-5b73-484c-a745-0bad15c14802" providerId="AD" clId="Web-{E95B8F2C-13E2-4716-A3BE-EC2B61DB1EF3}" dt="2020-12-04T04:22:56.355" v="573" actId="20577"/>
      <pc:docMkLst>
        <pc:docMk/>
      </pc:docMkLst>
      <pc:sldChg chg="modSp">
        <pc:chgData name="Chew, Albert" userId="S::achew5@calstatela.edu::1dd2f879-5b73-484c-a745-0bad15c14802" providerId="AD" clId="Web-{E95B8F2C-13E2-4716-A3BE-EC2B61DB1EF3}" dt="2020-12-04T04:22:56.355" v="573" actId="20577"/>
        <pc:sldMkLst>
          <pc:docMk/>
          <pc:sldMk cId="1595168521" sldId="307"/>
        </pc:sldMkLst>
        <pc:spChg chg="mod">
          <ac:chgData name="Chew, Albert" userId="S::achew5@calstatela.edu::1dd2f879-5b73-484c-a745-0bad15c14802" providerId="AD" clId="Web-{E95B8F2C-13E2-4716-A3BE-EC2B61DB1EF3}" dt="2020-12-04T04:22:47.589" v="570" actId="20577"/>
          <ac:spMkLst>
            <pc:docMk/>
            <pc:sldMk cId="1595168521" sldId="307"/>
            <ac:spMk id="3" creationId="{D432FDFC-E673-48D3-A43C-E75C1E040428}"/>
          </ac:spMkLst>
        </pc:spChg>
        <pc:spChg chg="mod">
          <ac:chgData name="Chew, Albert" userId="S::achew5@calstatela.edu::1dd2f879-5b73-484c-a745-0bad15c14802" providerId="AD" clId="Web-{E95B8F2C-13E2-4716-A3BE-EC2B61DB1EF3}" dt="2020-12-04T04:22:39.370" v="568" actId="20577"/>
          <ac:spMkLst>
            <pc:docMk/>
            <pc:sldMk cId="1595168521" sldId="307"/>
            <ac:spMk id="4" creationId="{CE569397-DEBD-4174-AF38-391E1749CD8A}"/>
          </ac:spMkLst>
        </pc:spChg>
        <pc:spChg chg="mod">
          <ac:chgData name="Chew, Albert" userId="S::achew5@calstatela.edu::1dd2f879-5b73-484c-a745-0bad15c14802" providerId="AD" clId="Web-{E95B8F2C-13E2-4716-A3BE-EC2B61DB1EF3}" dt="2020-12-04T04:22:56.355" v="573" actId="20577"/>
          <ac:spMkLst>
            <pc:docMk/>
            <pc:sldMk cId="1595168521" sldId="307"/>
            <ac:spMk id="5" creationId="{7FB4BADA-CB03-4251-AE57-7A522DC98CDE}"/>
          </ac:spMkLst>
        </pc:spChg>
      </pc:sldChg>
    </pc:docChg>
  </pc:docChgLst>
  <pc:docChgLst>
    <pc:chgData name="Mondragon, Horacio" userId="S::hmondra2@calstatela.edu::ef9ea01c-83b1-4203-8a5c-19be5223a124" providerId="AD" clId="Web-{582A687E-93B9-4D39-A1D0-34897C50B115}"/>
    <pc:docChg chg="modSld addMainMaster delMainMaster">
      <pc:chgData name="Mondragon, Horacio" userId="S::hmondra2@calstatela.edu::ef9ea01c-83b1-4203-8a5c-19be5223a124" providerId="AD" clId="Web-{582A687E-93B9-4D39-A1D0-34897C50B115}" dt="2020-12-03T23:34:27.422" v="653"/>
      <pc:docMkLst>
        <pc:docMk/>
      </pc:docMkLst>
      <pc:sldChg chg="addSp delSp modSp mod modClrScheme delDesignElem chgLayout">
        <pc:chgData name="Mondragon, Horacio" userId="S::hmondra2@calstatela.edu::ef9ea01c-83b1-4203-8a5c-19be5223a124" providerId="AD" clId="Web-{582A687E-93B9-4D39-A1D0-34897C50B115}" dt="2020-12-03T23:24:51.316" v="109"/>
        <pc:sldMkLst>
          <pc:docMk/>
          <pc:sldMk cId="1910446687" sldId="259"/>
        </pc:sldMkLst>
        <pc:spChg chg="mod ord">
          <ac:chgData name="Mondragon, Horacio" userId="S::hmondra2@calstatela.edu::ef9ea01c-83b1-4203-8a5c-19be5223a124" providerId="AD" clId="Web-{582A687E-93B9-4D39-A1D0-34897C50B115}" dt="2020-12-03T23:24:51.316" v="109"/>
          <ac:spMkLst>
            <pc:docMk/>
            <pc:sldMk cId="1910446687" sldId="259"/>
            <ac:spMk id="2" creationId="{C08547A2-11D7-496A-8103-BC85963E9D13}"/>
          </ac:spMkLst>
        </pc:spChg>
        <pc:spChg chg="mod ord">
          <ac:chgData name="Mondragon, Horacio" userId="S::hmondra2@calstatela.edu::ef9ea01c-83b1-4203-8a5c-19be5223a124" providerId="AD" clId="Web-{582A687E-93B9-4D39-A1D0-34897C50B115}" dt="2020-12-03T23:24:51.316" v="109"/>
          <ac:spMkLst>
            <pc:docMk/>
            <pc:sldMk cId="1910446687" sldId="259"/>
            <ac:spMk id="3" creationId="{1F3029FB-858F-4147-B005-3DC04D9F16E4}"/>
          </ac:spMkLst>
        </pc:spChg>
        <pc:spChg chg="add del">
          <ac:chgData name="Mondragon, Horacio" userId="S::hmondra2@calstatela.edu::ef9ea01c-83b1-4203-8a5c-19be5223a124" providerId="AD" clId="Web-{582A687E-93B9-4D39-A1D0-34897C50B115}" dt="2020-12-03T23:24:51.316" v="109"/>
          <ac:spMkLst>
            <pc:docMk/>
            <pc:sldMk cId="1910446687" sldId="259"/>
            <ac:spMk id="30" creationId="{823AC064-BC96-4F32-8AE1-B2FD38754823}"/>
          </ac:spMkLst>
        </pc:spChg>
        <pc:cxnChg chg="add del">
          <ac:chgData name="Mondragon, Horacio" userId="S::hmondra2@calstatela.edu::ef9ea01c-83b1-4203-8a5c-19be5223a124" providerId="AD" clId="Web-{582A687E-93B9-4D39-A1D0-34897C50B115}" dt="2020-12-03T23:24:51.316" v="109"/>
          <ac:cxnSpMkLst>
            <pc:docMk/>
            <pc:sldMk cId="1910446687" sldId="259"/>
            <ac:cxnSpMk id="32" creationId="{7E7C77BC-7138-40B1-A15B-20F57A494629}"/>
          </ac:cxnSpMkLst>
        </pc:cxnChg>
        <pc:cxnChg chg="add del">
          <ac:chgData name="Mondragon, Horacio" userId="S::hmondra2@calstatela.edu::ef9ea01c-83b1-4203-8a5c-19be5223a124" providerId="AD" clId="Web-{582A687E-93B9-4D39-A1D0-34897C50B115}" dt="2020-12-03T23:24:51.316" v="109"/>
          <ac:cxnSpMkLst>
            <pc:docMk/>
            <pc:sldMk cId="1910446687" sldId="259"/>
            <ac:cxnSpMk id="34" creationId="{DB146403-F3D6-484B-B2ED-97F9565D0370}"/>
          </ac:cxnSpMkLst>
        </pc:cxnChg>
      </pc:sldChg>
      <pc:sldChg chg="addSp delSp modSp mod modClrScheme delDesignElem chgLayout">
        <pc:chgData name="Mondragon, Horacio" userId="S::hmondra2@calstatela.edu::ef9ea01c-83b1-4203-8a5c-19be5223a124" providerId="AD" clId="Web-{582A687E-93B9-4D39-A1D0-34897C50B115}" dt="2020-12-03T23:24:51.316" v="109"/>
        <pc:sldMkLst>
          <pc:docMk/>
          <pc:sldMk cId="3230185395" sldId="260"/>
        </pc:sldMkLst>
        <pc:spChg chg="mod ord">
          <ac:chgData name="Mondragon, Horacio" userId="S::hmondra2@calstatela.edu::ef9ea01c-83b1-4203-8a5c-19be5223a124" providerId="AD" clId="Web-{582A687E-93B9-4D39-A1D0-34897C50B115}" dt="2020-12-03T23:24:51.316" v="109"/>
          <ac:spMkLst>
            <pc:docMk/>
            <pc:sldMk cId="3230185395" sldId="260"/>
            <ac:spMk id="2" creationId="{4D0EDD3C-9A70-48DA-8685-DFCA1A926739}"/>
          </ac:spMkLst>
        </pc:spChg>
        <pc:spChg chg="add del">
          <ac:chgData name="Mondragon, Horacio" userId="S::hmondra2@calstatela.edu::ef9ea01c-83b1-4203-8a5c-19be5223a124" providerId="AD" clId="Web-{582A687E-93B9-4D39-A1D0-34897C50B115}" dt="2020-12-03T23:24:51.316" v="109"/>
          <ac:spMkLst>
            <pc:docMk/>
            <pc:sldMk cId="3230185395" sldId="260"/>
            <ac:spMk id="9" creationId="{19C052EA-05E2-403D-965E-52D1BFFA24DF}"/>
          </ac:spMkLst>
        </pc:spChg>
        <pc:spChg chg="add del">
          <ac:chgData name="Mondragon, Horacio" userId="S::hmondra2@calstatela.edu::ef9ea01c-83b1-4203-8a5c-19be5223a124" providerId="AD" clId="Web-{582A687E-93B9-4D39-A1D0-34897C50B115}" dt="2020-12-03T23:24:51.316" v="109"/>
          <ac:spMkLst>
            <pc:docMk/>
            <pc:sldMk cId="3230185395" sldId="260"/>
            <ac:spMk id="11" creationId="{4C1936B8-2FFB-4F78-8388-B8C282B8A5BC}"/>
          </ac:spMkLst>
        </pc:spChg>
        <pc:picChg chg="mod ord">
          <ac:chgData name="Mondragon, Horacio" userId="S::hmondra2@calstatela.edu::ef9ea01c-83b1-4203-8a5c-19be5223a124" providerId="AD" clId="Web-{582A687E-93B9-4D39-A1D0-34897C50B115}" dt="2020-12-03T23:24:51.316" v="109"/>
          <ac:picMkLst>
            <pc:docMk/>
            <pc:sldMk cId="3230185395" sldId="260"/>
            <ac:picMk id="7" creationId="{E5ECAC00-FE0F-4051-9FEA-02C8BF1ADC49}"/>
          </ac:picMkLst>
        </pc:picChg>
      </pc:sldChg>
      <pc:sldChg chg="addSp delSp modSp mod modClrScheme delDesignElem chgLayout">
        <pc:chgData name="Mondragon, Horacio" userId="S::hmondra2@calstatela.edu::ef9ea01c-83b1-4203-8a5c-19be5223a124" providerId="AD" clId="Web-{582A687E-93B9-4D39-A1D0-34897C50B115}" dt="2020-12-03T23:24:51.316" v="109"/>
        <pc:sldMkLst>
          <pc:docMk/>
          <pc:sldMk cId="332589532" sldId="270"/>
        </pc:sldMkLst>
        <pc:spChg chg="mod ord">
          <ac:chgData name="Mondragon, Horacio" userId="S::hmondra2@calstatela.edu::ef9ea01c-83b1-4203-8a5c-19be5223a124" providerId="AD" clId="Web-{582A687E-93B9-4D39-A1D0-34897C50B115}" dt="2020-12-03T23:24:51.316" v="109"/>
          <ac:spMkLst>
            <pc:docMk/>
            <pc:sldMk cId="332589532" sldId="270"/>
            <ac:spMk id="2" creationId="{4D0EDD3C-9A70-48DA-8685-DFCA1A926739}"/>
          </ac:spMkLst>
        </pc:spChg>
        <pc:spChg chg="mod ord">
          <ac:chgData name="Mondragon, Horacio" userId="S::hmondra2@calstatela.edu::ef9ea01c-83b1-4203-8a5c-19be5223a124" providerId="AD" clId="Web-{582A687E-93B9-4D39-A1D0-34897C50B115}" dt="2020-12-03T23:24:51.316" v="109"/>
          <ac:spMkLst>
            <pc:docMk/>
            <pc:sldMk cId="332589532" sldId="270"/>
            <ac:spMk id="3" creationId="{D432FDFC-E673-48D3-A43C-E75C1E040428}"/>
          </ac:spMkLst>
        </pc:spChg>
        <pc:spChg chg="mod ord">
          <ac:chgData name="Mondragon, Horacio" userId="S::hmondra2@calstatela.edu::ef9ea01c-83b1-4203-8a5c-19be5223a124" providerId="AD" clId="Web-{582A687E-93B9-4D39-A1D0-34897C50B115}" dt="2020-12-03T23:24:51.316" v="109"/>
          <ac:spMkLst>
            <pc:docMk/>
            <pc:sldMk cId="332589532" sldId="270"/>
            <ac:spMk id="4" creationId="{533A3E67-CCB2-4437-A42D-EAE427BD8E45}"/>
          </ac:spMkLst>
        </pc:spChg>
        <pc:spChg chg="add del">
          <ac:chgData name="Mondragon, Horacio" userId="S::hmondra2@calstatela.edu::ef9ea01c-83b1-4203-8a5c-19be5223a124" providerId="AD" clId="Web-{582A687E-93B9-4D39-A1D0-34897C50B115}" dt="2020-12-03T23:24:51.316" v="109"/>
          <ac:spMkLst>
            <pc:docMk/>
            <pc:sldMk cId="332589532" sldId="270"/>
            <ac:spMk id="26" creationId="{D12DDE76-C203-4047-9998-63900085B5E8}"/>
          </ac:spMkLst>
        </pc:spChg>
      </pc:sldChg>
      <pc:sldChg chg="addSp delSp modSp mod modClrScheme delDesignElem chgLayout">
        <pc:chgData name="Mondragon, Horacio" userId="S::hmondra2@calstatela.edu::ef9ea01c-83b1-4203-8a5c-19be5223a124" providerId="AD" clId="Web-{582A687E-93B9-4D39-A1D0-34897C50B115}" dt="2020-12-03T23:24:51.316" v="109"/>
        <pc:sldMkLst>
          <pc:docMk/>
          <pc:sldMk cId="779305616" sldId="271"/>
        </pc:sldMkLst>
        <pc:spChg chg="add del">
          <ac:chgData name="Mondragon, Horacio" userId="S::hmondra2@calstatela.edu::ef9ea01c-83b1-4203-8a5c-19be5223a124" providerId="AD" clId="Web-{582A687E-93B9-4D39-A1D0-34897C50B115}" dt="2020-12-03T23:24:51.316" v="109"/>
          <ac:spMkLst>
            <pc:docMk/>
            <pc:sldMk cId="779305616" sldId="271"/>
            <ac:spMk id="25" creationId="{42285737-90EE-47DC-AC80-8AE156B11969}"/>
          </ac:spMkLst>
        </pc:spChg>
        <pc:grpChg chg="add del">
          <ac:chgData name="Mondragon, Horacio" userId="S::hmondra2@calstatela.edu::ef9ea01c-83b1-4203-8a5c-19be5223a124" providerId="AD" clId="Web-{582A687E-93B9-4D39-A1D0-34897C50B115}" dt="2020-12-03T23:24:51.316" v="109"/>
          <ac:grpSpMkLst>
            <pc:docMk/>
            <pc:sldMk cId="779305616" sldId="271"/>
            <ac:grpSpMk id="27" creationId="{B57BDC17-F1B3-455F-BBF1-680AA1F25C06}"/>
          </ac:grpSpMkLst>
        </pc:grpChg>
        <pc:graphicFrameChg chg="mod ord">
          <ac:chgData name="Mondragon, Horacio" userId="S::hmondra2@calstatela.edu::ef9ea01c-83b1-4203-8a5c-19be5223a124" providerId="AD" clId="Web-{582A687E-93B9-4D39-A1D0-34897C50B115}" dt="2020-12-03T23:24:51.316" v="109"/>
          <ac:graphicFrameMkLst>
            <pc:docMk/>
            <pc:sldMk cId="779305616" sldId="271"/>
            <ac:graphicFrameMk id="20" creationId="{6BEB4710-0BE1-4E98-B4BF-762D9FFE5149}"/>
          </ac:graphicFrameMkLst>
        </pc:graphicFrameChg>
      </pc:sldChg>
      <pc:sldChg chg="addSp delSp modSp mod modClrScheme delDesignElem chgLayout">
        <pc:chgData name="Mondragon, Horacio" userId="S::hmondra2@calstatela.edu::ef9ea01c-83b1-4203-8a5c-19be5223a124" providerId="AD" clId="Web-{582A687E-93B9-4D39-A1D0-34897C50B115}" dt="2020-12-03T23:24:51.316" v="109"/>
        <pc:sldMkLst>
          <pc:docMk/>
          <pc:sldMk cId="2370807242" sldId="273"/>
        </pc:sldMkLst>
        <pc:spChg chg="mod ord">
          <ac:chgData name="Mondragon, Horacio" userId="S::hmondra2@calstatela.edu::ef9ea01c-83b1-4203-8a5c-19be5223a124" providerId="AD" clId="Web-{582A687E-93B9-4D39-A1D0-34897C50B115}" dt="2020-12-03T23:24:51.316" v="109"/>
          <ac:spMkLst>
            <pc:docMk/>
            <pc:sldMk cId="2370807242" sldId="273"/>
            <ac:spMk id="2" creationId="{4D0EDD3C-9A70-48DA-8685-DFCA1A926739}"/>
          </ac:spMkLst>
        </pc:spChg>
        <pc:spChg chg="add del">
          <ac:chgData name="Mondragon, Horacio" userId="S::hmondra2@calstatela.edu::ef9ea01c-83b1-4203-8a5c-19be5223a124" providerId="AD" clId="Web-{582A687E-93B9-4D39-A1D0-34897C50B115}" dt="2020-12-03T23:24:51.316" v="109"/>
          <ac:spMkLst>
            <pc:docMk/>
            <pc:sldMk cId="2370807242" sldId="273"/>
            <ac:spMk id="24" creationId="{122F9423-F4B1-45D4-8445-E9991ECCBCCF}"/>
          </ac:spMkLst>
        </pc:spChg>
        <pc:grpChg chg="add del">
          <ac:chgData name="Mondragon, Horacio" userId="S::hmondra2@calstatela.edu::ef9ea01c-83b1-4203-8a5c-19be5223a124" providerId="AD" clId="Web-{582A687E-93B9-4D39-A1D0-34897C50B115}" dt="2020-12-03T23:24:51.316" v="109"/>
          <ac:grpSpMkLst>
            <pc:docMk/>
            <pc:sldMk cId="2370807242" sldId="273"/>
            <ac:grpSpMk id="26" creationId="{770AE191-D2EA-45C9-A44D-830C188F74CB}"/>
          </ac:grpSpMkLst>
        </pc:grpChg>
        <pc:graphicFrameChg chg="mod ord">
          <ac:chgData name="Mondragon, Horacio" userId="S::hmondra2@calstatela.edu::ef9ea01c-83b1-4203-8a5c-19be5223a124" providerId="AD" clId="Web-{582A687E-93B9-4D39-A1D0-34897C50B115}" dt="2020-12-03T23:24:51.316" v="109"/>
          <ac:graphicFrameMkLst>
            <pc:docMk/>
            <pc:sldMk cId="2370807242" sldId="273"/>
            <ac:graphicFrameMk id="13" creationId="{7DBE6FE3-70B5-477A-8099-0A3B8A36EA4A}"/>
          </ac:graphicFrameMkLst>
        </pc:graphicFrameChg>
      </pc:sldChg>
      <pc:sldChg chg="addSp delSp modSp mod modClrScheme delDesignElem chgLayout">
        <pc:chgData name="Mondragon, Horacio" userId="S::hmondra2@calstatela.edu::ef9ea01c-83b1-4203-8a5c-19be5223a124" providerId="AD" clId="Web-{582A687E-93B9-4D39-A1D0-34897C50B115}" dt="2020-12-03T23:24:51.316" v="109"/>
        <pc:sldMkLst>
          <pc:docMk/>
          <pc:sldMk cId="470603775" sldId="276"/>
        </pc:sldMkLst>
        <pc:spChg chg="add del">
          <ac:chgData name="Mondragon, Horacio" userId="S::hmondra2@calstatela.edu::ef9ea01c-83b1-4203-8a5c-19be5223a124" providerId="AD" clId="Web-{582A687E-93B9-4D39-A1D0-34897C50B115}" dt="2020-12-03T23:24:51.316" v="109"/>
          <ac:spMkLst>
            <pc:docMk/>
            <pc:sldMk cId="470603775" sldId="276"/>
            <ac:spMk id="61" creationId="{46D6306C-ED4F-4AAE-B4A5-EEA6AFAD726E}"/>
          </ac:spMkLst>
        </pc:spChg>
        <pc:spChg chg="add del">
          <ac:chgData name="Mondragon, Horacio" userId="S::hmondra2@calstatela.edu::ef9ea01c-83b1-4203-8a5c-19be5223a124" providerId="AD" clId="Web-{582A687E-93B9-4D39-A1D0-34897C50B115}" dt="2020-12-03T23:24:51.316" v="109"/>
          <ac:spMkLst>
            <pc:docMk/>
            <pc:sldMk cId="470603775" sldId="276"/>
            <ac:spMk id="63" creationId="{0EC5361D-F897-4856-B945-0455A365EB24}"/>
          </ac:spMkLst>
        </pc:spChg>
        <pc:spChg chg="add del">
          <ac:chgData name="Mondragon, Horacio" userId="S::hmondra2@calstatela.edu::ef9ea01c-83b1-4203-8a5c-19be5223a124" providerId="AD" clId="Web-{582A687E-93B9-4D39-A1D0-34897C50B115}" dt="2020-12-03T23:24:51.316" v="109"/>
          <ac:spMkLst>
            <pc:docMk/>
            <pc:sldMk cId="470603775" sldId="276"/>
            <ac:spMk id="65" creationId="{4508C0C5-2268-42B5-B3C8-4D0899E05F8C}"/>
          </ac:spMkLst>
        </pc:spChg>
        <pc:spChg chg="add del">
          <ac:chgData name="Mondragon, Horacio" userId="S::hmondra2@calstatela.edu::ef9ea01c-83b1-4203-8a5c-19be5223a124" providerId="AD" clId="Web-{582A687E-93B9-4D39-A1D0-34897C50B115}" dt="2020-12-03T23:24:51.316" v="109"/>
          <ac:spMkLst>
            <pc:docMk/>
            <pc:sldMk cId="470603775" sldId="276"/>
            <ac:spMk id="67" creationId="{141ACBDB-38F8-4B34-8183-BD95B4E55A62}"/>
          </ac:spMkLst>
        </pc:spChg>
        <pc:spChg chg="add del">
          <ac:chgData name="Mondragon, Horacio" userId="S::hmondra2@calstatela.edu::ef9ea01c-83b1-4203-8a5c-19be5223a124" providerId="AD" clId="Web-{582A687E-93B9-4D39-A1D0-34897C50B115}" dt="2020-12-03T23:24:51.316" v="109"/>
          <ac:spMkLst>
            <pc:docMk/>
            <pc:sldMk cId="470603775" sldId="276"/>
            <ac:spMk id="69" creationId="{DE00DB52-3455-4E2F-867B-A6D0516E175B}"/>
          </ac:spMkLst>
        </pc:spChg>
        <pc:spChg chg="add del">
          <ac:chgData name="Mondragon, Horacio" userId="S::hmondra2@calstatela.edu::ef9ea01c-83b1-4203-8a5c-19be5223a124" providerId="AD" clId="Web-{582A687E-93B9-4D39-A1D0-34897C50B115}" dt="2020-12-03T23:24:51.316" v="109"/>
          <ac:spMkLst>
            <pc:docMk/>
            <pc:sldMk cId="470603775" sldId="276"/>
            <ac:spMk id="71" creationId="{9E914C83-E0D8-4953-92D5-169D28CB43AE}"/>
          </ac:spMkLst>
        </pc:spChg>
        <pc:spChg chg="add del">
          <ac:chgData name="Mondragon, Horacio" userId="S::hmondra2@calstatela.edu::ef9ea01c-83b1-4203-8a5c-19be5223a124" providerId="AD" clId="Web-{582A687E-93B9-4D39-A1D0-34897C50B115}" dt="2020-12-03T23:24:51.316" v="109"/>
          <ac:spMkLst>
            <pc:docMk/>
            <pc:sldMk cId="470603775" sldId="276"/>
            <ac:spMk id="73" creationId="{3512E083-F550-46AF-8490-767ECFD00CB7}"/>
          </ac:spMkLst>
        </pc:spChg>
        <pc:picChg chg="mod ord">
          <ac:chgData name="Mondragon, Horacio" userId="S::hmondra2@calstatela.edu::ef9ea01c-83b1-4203-8a5c-19be5223a124" providerId="AD" clId="Web-{582A687E-93B9-4D39-A1D0-34897C50B115}" dt="2020-12-03T23:24:51.316" v="109"/>
          <ac:picMkLst>
            <pc:docMk/>
            <pc:sldMk cId="470603775" sldId="276"/>
            <ac:picMk id="8" creationId="{3EB4025C-3674-43EF-904C-57D3B55CB9DA}"/>
          </ac:picMkLst>
        </pc:picChg>
      </pc:sldChg>
      <pc:sldChg chg="addSp delSp modSp mod modClrScheme delDesignElem chgLayout">
        <pc:chgData name="Mondragon, Horacio" userId="S::hmondra2@calstatela.edu::ef9ea01c-83b1-4203-8a5c-19be5223a124" providerId="AD" clId="Web-{582A687E-93B9-4D39-A1D0-34897C50B115}" dt="2020-12-03T23:24:51.316" v="109"/>
        <pc:sldMkLst>
          <pc:docMk/>
          <pc:sldMk cId="428522112" sldId="277"/>
        </pc:sldMkLst>
        <pc:spChg chg="mod ord">
          <ac:chgData name="Mondragon, Horacio" userId="S::hmondra2@calstatela.edu::ef9ea01c-83b1-4203-8a5c-19be5223a124" providerId="AD" clId="Web-{582A687E-93B9-4D39-A1D0-34897C50B115}" dt="2020-12-03T23:24:51.316" v="109"/>
          <ac:spMkLst>
            <pc:docMk/>
            <pc:sldMk cId="428522112" sldId="277"/>
            <ac:spMk id="2" creationId="{4D0EDD3C-9A70-48DA-8685-DFCA1A926739}"/>
          </ac:spMkLst>
        </pc:spChg>
        <pc:spChg chg="mod ord">
          <ac:chgData name="Mondragon, Horacio" userId="S::hmondra2@calstatela.edu::ef9ea01c-83b1-4203-8a5c-19be5223a124" providerId="AD" clId="Web-{582A687E-93B9-4D39-A1D0-34897C50B115}" dt="2020-12-03T23:24:51.316" v="109"/>
          <ac:spMkLst>
            <pc:docMk/>
            <pc:sldMk cId="428522112" sldId="277"/>
            <ac:spMk id="3" creationId="{D432FDFC-E673-48D3-A43C-E75C1E040428}"/>
          </ac:spMkLst>
        </pc:spChg>
        <pc:spChg chg="mod ord">
          <ac:chgData name="Mondragon, Horacio" userId="S::hmondra2@calstatela.edu::ef9ea01c-83b1-4203-8a5c-19be5223a124" providerId="AD" clId="Web-{582A687E-93B9-4D39-A1D0-34897C50B115}" dt="2020-12-03T23:24:51.316" v="109"/>
          <ac:spMkLst>
            <pc:docMk/>
            <pc:sldMk cId="428522112" sldId="277"/>
            <ac:spMk id="4" creationId="{533A3E67-CCB2-4437-A42D-EAE427BD8E45}"/>
          </ac:spMkLst>
        </pc:spChg>
        <pc:spChg chg="add del">
          <ac:chgData name="Mondragon, Horacio" userId="S::hmondra2@calstatela.edu::ef9ea01c-83b1-4203-8a5c-19be5223a124" providerId="AD" clId="Web-{582A687E-93B9-4D39-A1D0-34897C50B115}" dt="2020-12-03T23:24:51.316" v="109"/>
          <ac:spMkLst>
            <pc:docMk/>
            <pc:sldMk cId="428522112" sldId="277"/>
            <ac:spMk id="9" creationId="{19C052EA-05E2-403D-965E-52D1BFFA24DF}"/>
          </ac:spMkLst>
        </pc:spChg>
        <pc:spChg chg="add del">
          <ac:chgData name="Mondragon, Horacio" userId="S::hmondra2@calstatela.edu::ef9ea01c-83b1-4203-8a5c-19be5223a124" providerId="AD" clId="Web-{582A687E-93B9-4D39-A1D0-34897C50B115}" dt="2020-12-03T23:24:51.316" v="109"/>
          <ac:spMkLst>
            <pc:docMk/>
            <pc:sldMk cId="428522112" sldId="277"/>
            <ac:spMk id="11" creationId="{4C1936B8-2FFB-4F78-8388-B8C282B8A5BC}"/>
          </ac:spMkLst>
        </pc:spChg>
      </pc:sldChg>
      <pc:sldChg chg="addSp delSp modSp mod modClrScheme delDesignElem chgLayout">
        <pc:chgData name="Mondragon, Horacio" userId="S::hmondra2@calstatela.edu::ef9ea01c-83b1-4203-8a5c-19be5223a124" providerId="AD" clId="Web-{582A687E-93B9-4D39-A1D0-34897C50B115}" dt="2020-12-03T23:24:51.316" v="109"/>
        <pc:sldMkLst>
          <pc:docMk/>
          <pc:sldMk cId="1204296807" sldId="279"/>
        </pc:sldMkLst>
        <pc:spChg chg="mod ord">
          <ac:chgData name="Mondragon, Horacio" userId="S::hmondra2@calstatela.edu::ef9ea01c-83b1-4203-8a5c-19be5223a124" providerId="AD" clId="Web-{582A687E-93B9-4D39-A1D0-34897C50B115}" dt="2020-12-03T23:24:51.316" v="109"/>
          <ac:spMkLst>
            <pc:docMk/>
            <pc:sldMk cId="1204296807" sldId="279"/>
            <ac:spMk id="2" creationId="{4D0EDD3C-9A70-48DA-8685-DFCA1A926739}"/>
          </ac:spMkLst>
        </pc:spChg>
        <pc:spChg chg="mod ord">
          <ac:chgData name="Mondragon, Horacio" userId="S::hmondra2@calstatela.edu::ef9ea01c-83b1-4203-8a5c-19be5223a124" providerId="AD" clId="Web-{582A687E-93B9-4D39-A1D0-34897C50B115}" dt="2020-12-03T23:24:51.316" v="109"/>
          <ac:spMkLst>
            <pc:docMk/>
            <pc:sldMk cId="1204296807" sldId="279"/>
            <ac:spMk id="3" creationId="{D432FDFC-E673-48D3-A43C-E75C1E040428}"/>
          </ac:spMkLst>
        </pc:spChg>
        <pc:spChg chg="add del">
          <ac:chgData name="Mondragon, Horacio" userId="S::hmondra2@calstatela.edu::ef9ea01c-83b1-4203-8a5c-19be5223a124" providerId="AD" clId="Web-{582A687E-93B9-4D39-A1D0-34897C50B115}" dt="2020-12-03T23:24:51.316" v="109"/>
          <ac:spMkLst>
            <pc:docMk/>
            <pc:sldMk cId="1204296807" sldId="279"/>
            <ac:spMk id="29" creationId="{42285737-90EE-47DC-AC80-8AE156B11969}"/>
          </ac:spMkLst>
        </pc:spChg>
        <pc:grpChg chg="add del">
          <ac:chgData name="Mondragon, Horacio" userId="S::hmondra2@calstatela.edu::ef9ea01c-83b1-4203-8a5c-19be5223a124" providerId="AD" clId="Web-{582A687E-93B9-4D39-A1D0-34897C50B115}" dt="2020-12-03T23:24:51.316" v="109"/>
          <ac:grpSpMkLst>
            <pc:docMk/>
            <pc:sldMk cId="1204296807" sldId="279"/>
            <ac:grpSpMk id="31" creationId="{B57BDC17-F1B3-455F-BBF1-680AA1F25C06}"/>
          </ac:grpSpMkLst>
        </pc:grpChg>
      </pc:sldChg>
      <pc:sldChg chg="modSp mod modClrScheme chgLayout">
        <pc:chgData name="Mondragon, Horacio" userId="S::hmondra2@calstatela.edu::ef9ea01c-83b1-4203-8a5c-19be5223a124" providerId="AD" clId="Web-{582A687E-93B9-4D39-A1D0-34897C50B115}" dt="2020-12-03T23:24:51.316" v="109"/>
        <pc:sldMkLst>
          <pc:docMk/>
          <pc:sldMk cId="3233771353" sldId="280"/>
        </pc:sldMkLst>
        <pc:spChg chg="mod ord">
          <ac:chgData name="Mondragon, Horacio" userId="S::hmondra2@calstatela.edu::ef9ea01c-83b1-4203-8a5c-19be5223a124" providerId="AD" clId="Web-{582A687E-93B9-4D39-A1D0-34897C50B115}" dt="2020-12-03T23:24:51.316" v="109"/>
          <ac:spMkLst>
            <pc:docMk/>
            <pc:sldMk cId="3233771353" sldId="280"/>
            <ac:spMk id="3" creationId="{A5131218-7E26-45BF-82DC-404596E97715}"/>
          </ac:spMkLst>
        </pc:spChg>
      </pc:sldChg>
      <pc:sldChg chg="addSp delSp mod modClrScheme delDesignElem chgLayout">
        <pc:chgData name="Mondragon, Horacio" userId="S::hmondra2@calstatela.edu::ef9ea01c-83b1-4203-8a5c-19be5223a124" providerId="AD" clId="Web-{582A687E-93B9-4D39-A1D0-34897C50B115}" dt="2020-12-03T23:24:51.316" v="109"/>
        <pc:sldMkLst>
          <pc:docMk/>
          <pc:sldMk cId="221772824" sldId="281"/>
        </pc:sldMkLst>
        <pc:spChg chg="add del">
          <ac:chgData name="Mondragon, Horacio" userId="S::hmondra2@calstatela.edu::ef9ea01c-83b1-4203-8a5c-19be5223a124" providerId="AD" clId="Web-{582A687E-93B9-4D39-A1D0-34897C50B115}" dt="2020-12-03T23:24:51.316" v="109"/>
          <ac:spMkLst>
            <pc:docMk/>
            <pc:sldMk cId="221772824" sldId="281"/>
            <ac:spMk id="41" creationId="{9E90EB45-EEE9-4563-8179-65EF62AE0978}"/>
          </ac:spMkLst>
        </pc:spChg>
        <pc:spChg chg="add del">
          <ac:chgData name="Mondragon, Horacio" userId="S::hmondra2@calstatela.edu::ef9ea01c-83b1-4203-8a5c-19be5223a124" providerId="AD" clId="Web-{582A687E-93B9-4D39-A1D0-34897C50B115}" dt="2020-12-03T23:24:51.316" v="109"/>
          <ac:spMkLst>
            <pc:docMk/>
            <pc:sldMk cId="221772824" sldId="281"/>
            <ac:spMk id="43" creationId="{23D0EF74-AD1E-4FD9-914D-8EC9058EBBA3}"/>
          </ac:spMkLst>
        </pc:spChg>
      </pc:sldChg>
      <pc:sldChg chg="addSp delSp modSp mod modClrScheme delDesignElem chgLayout">
        <pc:chgData name="Mondragon, Horacio" userId="S::hmondra2@calstatela.edu::ef9ea01c-83b1-4203-8a5c-19be5223a124" providerId="AD" clId="Web-{582A687E-93B9-4D39-A1D0-34897C50B115}" dt="2020-12-03T23:24:51.316" v="109"/>
        <pc:sldMkLst>
          <pc:docMk/>
          <pc:sldMk cId="1572273501" sldId="285"/>
        </pc:sldMkLst>
        <pc:spChg chg="mod ord">
          <ac:chgData name="Mondragon, Horacio" userId="S::hmondra2@calstatela.edu::ef9ea01c-83b1-4203-8a5c-19be5223a124" providerId="AD" clId="Web-{582A687E-93B9-4D39-A1D0-34897C50B115}" dt="2020-12-03T23:24:51.316" v="109"/>
          <ac:spMkLst>
            <pc:docMk/>
            <pc:sldMk cId="1572273501" sldId="285"/>
            <ac:spMk id="2" creationId="{B2B850F3-7BA7-4A5D-914B-5355A813AD67}"/>
          </ac:spMkLst>
        </pc:spChg>
        <pc:spChg chg="add del">
          <ac:chgData name="Mondragon, Horacio" userId="S::hmondra2@calstatela.edu::ef9ea01c-83b1-4203-8a5c-19be5223a124" providerId="AD" clId="Web-{582A687E-93B9-4D39-A1D0-34897C50B115}" dt="2020-12-03T23:24:51.316" v="109"/>
          <ac:spMkLst>
            <pc:docMk/>
            <pc:sldMk cId="1572273501" sldId="285"/>
            <ac:spMk id="19" creationId="{3D5CAF16-1F3A-4148-87A8-78A710D1EF81}"/>
          </ac:spMkLst>
        </pc:spChg>
        <pc:spChg chg="add del">
          <ac:chgData name="Mondragon, Horacio" userId="S::hmondra2@calstatela.edu::ef9ea01c-83b1-4203-8a5c-19be5223a124" providerId="AD" clId="Web-{582A687E-93B9-4D39-A1D0-34897C50B115}" dt="2020-12-03T23:24:51.316" v="109"/>
          <ac:spMkLst>
            <pc:docMk/>
            <pc:sldMk cId="1572273501" sldId="285"/>
            <ac:spMk id="21" creationId="{A0BF428C-DA8B-4D99-9930-18F7F91D873D}"/>
          </ac:spMkLst>
        </pc:spChg>
        <pc:spChg chg="add del">
          <ac:chgData name="Mondragon, Horacio" userId="S::hmondra2@calstatela.edu::ef9ea01c-83b1-4203-8a5c-19be5223a124" providerId="AD" clId="Web-{582A687E-93B9-4D39-A1D0-34897C50B115}" dt="2020-12-03T23:24:51.316" v="109"/>
          <ac:spMkLst>
            <pc:docMk/>
            <pc:sldMk cId="1572273501" sldId="285"/>
            <ac:spMk id="23" creationId="{A03E2379-8871-408A-95CE-7AAE8FA53AE5}"/>
          </ac:spMkLst>
        </pc:spChg>
      </pc:sldChg>
      <pc:sldChg chg="mod modClrScheme chgLayout">
        <pc:chgData name="Mondragon, Horacio" userId="S::hmondra2@calstatela.edu::ef9ea01c-83b1-4203-8a5c-19be5223a124" providerId="AD" clId="Web-{582A687E-93B9-4D39-A1D0-34897C50B115}" dt="2020-12-03T23:24:51.316" v="109"/>
        <pc:sldMkLst>
          <pc:docMk/>
          <pc:sldMk cId="3074742450" sldId="287"/>
        </pc:sldMkLst>
      </pc:sldChg>
      <pc:sldChg chg="mod modClrScheme chgLayout">
        <pc:chgData name="Mondragon, Horacio" userId="S::hmondra2@calstatela.edu::ef9ea01c-83b1-4203-8a5c-19be5223a124" providerId="AD" clId="Web-{582A687E-93B9-4D39-A1D0-34897C50B115}" dt="2020-12-03T23:24:51.316" v="109"/>
        <pc:sldMkLst>
          <pc:docMk/>
          <pc:sldMk cId="1527781705" sldId="290"/>
        </pc:sldMkLst>
      </pc:sldChg>
      <pc:sldChg chg="modSp mod modClrScheme chgLayout">
        <pc:chgData name="Mondragon, Horacio" userId="S::hmondra2@calstatela.edu::ef9ea01c-83b1-4203-8a5c-19be5223a124" providerId="AD" clId="Web-{582A687E-93B9-4D39-A1D0-34897C50B115}" dt="2020-12-03T23:24:51.316" v="109"/>
        <pc:sldMkLst>
          <pc:docMk/>
          <pc:sldMk cId="50508062" sldId="291"/>
        </pc:sldMkLst>
        <pc:spChg chg="mod ord">
          <ac:chgData name="Mondragon, Horacio" userId="S::hmondra2@calstatela.edu::ef9ea01c-83b1-4203-8a5c-19be5223a124" providerId="AD" clId="Web-{582A687E-93B9-4D39-A1D0-34897C50B115}" dt="2020-12-03T23:24:51.316" v="109"/>
          <ac:spMkLst>
            <pc:docMk/>
            <pc:sldMk cId="50508062" sldId="291"/>
            <ac:spMk id="2" creationId="{01EAE4E6-BC8E-42A5-8FB4-2703D7388E70}"/>
          </ac:spMkLst>
        </pc:spChg>
        <pc:spChg chg="mod ord">
          <ac:chgData name="Mondragon, Horacio" userId="S::hmondra2@calstatela.edu::ef9ea01c-83b1-4203-8a5c-19be5223a124" providerId="AD" clId="Web-{582A687E-93B9-4D39-A1D0-34897C50B115}" dt="2020-12-03T23:24:51.316" v="109"/>
          <ac:spMkLst>
            <pc:docMk/>
            <pc:sldMk cId="50508062" sldId="291"/>
            <ac:spMk id="3" creationId="{2EC20914-3BB1-481C-A34E-F63A0F752379}"/>
          </ac:spMkLst>
        </pc:spChg>
        <pc:spChg chg="mod ord">
          <ac:chgData name="Mondragon, Horacio" userId="S::hmondra2@calstatela.edu::ef9ea01c-83b1-4203-8a5c-19be5223a124" providerId="AD" clId="Web-{582A687E-93B9-4D39-A1D0-34897C50B115}" dt="2020-12-03T23:24:51.316" v="109"/>
          <ac:spMkLst>
            <pc:docMk/>
            <pc:sldMk cId="50508062" sldId="291"/>
            <ac:spMk id="4" creationId="{148D6134-B23E-4954-B6D7-D7708326D840}"/>
          </ac:spMkLst>
        </pc:spChg>
      </pc:sldChg>
      <pc:sldChg chg="addSp delSp modSp mod modClrScheme delDesignElem chgLayout">
        <pc:chgData name="Mondragon, Horacio" userId="S::hmondra2@calstatela.edu::ef9ea01c-83b1-4203-8a5c-19be5223a124" providerId="AD" clId="Web-{582A687E-93B9-4D39-A1D0-34897C50B115}" dt="2020-12-03T23:24:51.316" v="109"/>
        <pc:sldMkLst>
          <pc:docMk/>
          <pc:sldMk cId="1415256301" sldId="293"/>
        </pc:sldMkLst>
        <pc:spChg chg="mod ord">
          <ac:chgData name="Mondragon, Horacio" userId="S::hmondra2@calstatela.edu::ef9ea01c-83b1-4203-8a5c-19be5223a124" providerId="AD" clId="Web-{582A687E-93B9-4D39-A1D0-34897C50B115}" dt="2020-12-03T23:24:51.316" v="109"/>
          <ac:spMkLst>
            <pc:docMk/>
            <pc:sldMk cId="1415256301" sldId="293"/>
            <ac:spMk id="2" creationId="{A566B4D9-60E2-40FC-BD81-E586563086FF}"/>
          </ac:spMkLst>
        </pc:spChg>
        <pc:spChg chg="add del">
          <ac:chgData name="Mondragon, Horacio" userId="S::hmondra2@calstatela.edu::ef9ea01c-83b1-4203-8a5c-19be5223a124" providerId="AD" clId="Web-{582A687E-93B9-4D39-A1D0-34897C50B115}" dt="2020-12-03T23:24:51.316" v="109"/>
          <ac:spMkLst>
            <pc:docMk/>
            <pc:sldMk cId="1415256301" sldId="293"/>
            <ac:spMk id="27" creationId="{823AC064-BC96-4F32-8AE1-B2FD38754823}"/>
          </ac:spMkLst>
        </pc:spChg>
        <pc:cxnChg chg="add del">
          <ac:chgData name="Mondragon, Horacio" userId="S::hmondra2@calstatela.edu::ef9ea01c-83b1-4203-8a5c-19be5223a124" providerId="AD" clId="Web-{582A687E-93B9-4D39-A1D0-34897C50B115}" dt="2020-12-03T23:24:51.316" v="109"/>
          <ac:cxnSpMkLst>
            <pc:docMk/>
            <pc:sldMk cId="1415256301" sldId="293"/>
            <ac:cxnSpMk id="28" creationId="{7E7C77BC-7138-40B1-A15B-20F57A494629}"/>
          </ac:cxnSpMkLst>
        </pc:cxnChg>
        <pc:cxnChg chg="add del">
          <ac:chgData name="Mondragon, Horacio" userId="S::hmondra2@calstatela.edu::ef9ea01c-83b1-4203-8a5c-19be5223a124" providerId="AD" clId="Web-{582A687E-93B9-4D39-A1D0-34897C50B115}" dt="2020-12-03T23:24:51.316" v="109"/>
          <ac:cxnSpMkLst>
            <pc:docMk/>
            <pc:sldMk cId="1415256301" sldId="293"/>
            <ac:cxnSpMk id="29" creationId="{DB146403-F3D6-484B-B2ED-97F9565D0370}"/>
          </ac:cxnSpMkLst>
        </pc:cxnChg>
      </pc:sldChg>
      <pc:sldChg chg="addSp delSp modSp mod modClrScheme delDesignElem chgLayout">
        <pc:chgData name="Mondragon, Horacio" userId="S::hmondra2@calstatela.edu::ef9ea01c-83b1-4203-8a5c-19be5223a124" providerId="AD" clId="Web-{582A687E-93B9-4D39-A1D0-34897C50B115}" dt="2020-12-03T23:24:51.316" v="109"/>
        <pc:sldMkLst>
          <pc:docMk/>
          <pc:sldMk cId="2717106771" sldId="299"/>
        </pc:sldMkLst>
        <pc:spChg chg="mod ord">
          <ac:chgData name="Mondragon, Horacio" userId="S::hmondra2@calstatela.edu::ef9ea01c-83b1-4203-8a5c-19be5223a124" providerId="AD" clId="Web-{582A687E-93B9-4D39-A1D0-34897C50B115}" dt="2020-12-03T23:24:51.316" v="109"/>
          <ac:spMkLst>
            <pc:docMk/>
            <pc:sldMk cId="2717106771" sldId="299"/>
            <ac:spMk id="2" creationId="{B070BAE4-DB15-48A1-8971-3F858A65C6ED}"/>
          </ac:spMkLst>
        </pc:spChg>
        <pc:spChg chg="mod ord">
          <ac:chgData name="Mondragon, Horacio" userId="S::hmondra2@calstatela.edu::ef9ea01c-83b1-4203-8a5c-19be5223a124" providerId="AD" clId="Web-{582A687E-93B9-4D39-A1D0-34897C50B115}" dt="2020-12-03T23:24:51.316" v="109"/>
          <ac:spMkLst>
            <pc:docMk/>
            <pc:sldMk cId="2717106771" sldId="299"/>
            <ac:spMk id="4" creationId="{49ED051D-4E4A-4617-80AC-4A6378350461}"/>
          </ac:spMkLst>
        </pc:spChg>
        <pc:spChg chg="add del">
          <ac:chgData name="Mondragon, Horacio" userId="S::hmondra2@calstatela.edu::ef9ea01c-83b1-4203-8a5c-19be5223a124" providerId="AD" clId="Web-{582A687E-93B9-4D39-A1D0-34897C50B115}" dt="2020-12-03T23:24:51.316" v="109"/>
          <ac:spMkLst>
            <pc:docMk/>
            <pc:sldMk cId="2717106771" sldId="299"/>
            <ac:spMk id="10" creationId="{F4C0B10B-D2C4-4A54-AFAD-3D27DF88BB37}"/>
          </ac:spMkLst>
        </pc:spChg>
        <pc:grpChg chg="add del">
          <ac:chgData name="Mondragon, Horacio" userId="S::hmondra2@calstatela.edu::ef9ea01c-83b1-4203-8a5c-19be5223a124" providerId="AD" clId="Web-{582A687E-93B9-4D39-A1D0-34897C50B115}" dt="2020-12-03T23:24:51.316" v="109"/>
          <ac:grpSpMkLst>
            <pc:docMk/>
            <pc:sldMk cId="2717106771" sldId="299"/>
            <ac:grpSpMk id="12" creationId="{B6BADB90-C74B-40D6-86DC-503F65FCE8DC}"/>
          </ac:grpSpMkLst>
        </pc:grpChg>
        <pc:picChg chg="mod ord">
          <ac:chgData name="Mondragon, Horacio" userId="S::hmondra2@calstatela.edu::ef9ea01c-83b1-4203-8a5c-19be5223a124" providerId="AD" clId="Web-{582A687E-93B9-4D39-A1D0-34897C50B115}" dt="2020-12-03T23:24:51.316" v="109"/>
          <ac:picMkLst>
            <pc:docMk/>
            <pc:sldMk cId="2717106771" sldId="299"/>
            <ac:picMk id="5" creationId="{6CBB8453-E0F7-4191-95AB-FD79FCC39D60}"/>
          </ac:picMkLst>
        </pc:picChg>
      </pc:sldChg>
      <pc:sldChg chg="modSp mod modClrScheme chgLayout">
        <pc:chgData name="Mondragon, Horacio" userId="S::hmondra2@calstatela.edu::ef9ea01c-83b1-4203-8a5c-19be5223a124" providerId="AD" clId="Web-{582A687E-93B9-4D39-A1D0-34897C50B115}" dt="2020-12-03T23:24:51.316" v="109"/>
        <pc:sldMkLst>
          <pc:docMk/>
          <pc:sldMk cId="3445904375" sldId="300"/>
        </pc:sldMkLst>
        <pc:spChg chg="mod ord">
          <ac:chgData name="Mondragon, Horacio" userId="S::hmondra2@calstatela.edu::ef9ea01c-83b1-4203-8a5c-19be5223a124" providerId="AD" clId="Web-{582A687E-93B9-4D39-A1D0-34897C50B115}" dt="2020-12-03T23:24:51.316" v="109"/>
          <ac:spMkLst>
            <pc:docMk/>
            <pc:sldMk cId="3445904375" sldId="300"/>
            <ac:spMk id="2" creationId="{B221833A-1A1D-402C-8050-9EB52632FD65}"/>
          </ac:spMkLst>
        </pc:spChg>
        <pc:spChg chg="mod ord">
          <ac:chgData name="Mondragon, Horacio" userId="S::hmondra2@calstatela.edu::ef9ea01c-83b1-4203-8a5c-19be5223a124" providerId="AD" clId="Web-{582A687E-93B9-4D39-A1D0-34897C50B115}" dt="2020-12-03T23:24:51.316" v="109"/>
          <ac:spMkLst>
            <pc:docMk/>
            <pc:sldMk cId="3445904375" sldId="300"/>
            <ac:spMk id="3" creationId="{F249AB87-04C9-4B43-9B42-ED8D03AC300A}"/>
          </ac:spMkLst>
        </pc:spChg>
        <pc:spChg chg="mod ord">
          <ac:chgData name="Mondragon, Horacio" userId="S::hmondra2@calstatela.edu::ef9ea01c-83b1-4203-8a5c-19be5223a124" providerId="AD" clId="Web-{582A687E-93B9-4D39-A1D0-34897C50B115}" dt="2020-12-03T23:24:51.316" v="109"/>
          <ac:spMkLst>
            <pc:docMk/>
            <pc:sldMk cId="3445904375" sldId="300"/>
            <ac:spMk id="4" creationId="{182E2BF7-E810-448F-8343-0B3533804ABB}"/>
          </ac:spMkLst>
        </pc:spChg>
      </pc:sldChg>
      <pc:sldChg chg="mod modClrScheme chgLayout">
        <pc:chgData name="Mondragon, Horacio" userId="S::hmondra2@calstatela.edu::ef9ea01c-83b1-4203-8a5c-19be5223a124" providerId="AD" clId="Web-{582A687E-93B9-4D39-A1D0-34897C50B115}" dt="2020-12-03T23:24:51.316" v="109"/>
        <pc:sldMkLst>
          <pc:docMk/>
          <pc:sldMk cId="3735502707" sldId="302"/>
        </pc:sldMkLst>
      </pc:sldChg>
      <pc:sldChg chg="modSp mod modClrScheme chgLayout">
        <pc:chgData name="Mondragon, Horacio" userId="S::hmondra2@calstatela.edu::ef9ea01c-83b1-4203-8a5c-19be5223a124" providerId="AD" clId="Web-{582A687E-93B9-4D39-A1D0-34897C50B115}" dt="2020-12-03T23:24:51.316" v="109"/>
        <pc:sldMkLst>
          <pc:docMk/>
          <pc:sldMk cId="2332364495" sldId="303"/>
        </pc:sldMkLst>
        <pc:spChg chg="mod ord">
          <ac:chgData name="Mondragon, Horacio" userId="S::hmondra2@calstatela.edu::ef9ea01c-83b1-4203-8a5c-19be5223a124" providerId="AD" clId="Web-{582A687E-93B9-4D39-A1D0-34897C50B115}" dt="2020-12-03T23:24:51.316" v="109"/>
          <ac:spMkLst>
            <pc:docMk/>
            <pc:sldMk cId="2332364495" sldId="303"/>
            <ac:spMk id="2" creationId="{A3742DF6-AFDD-4E36-A12A-649AABCBE85B}"/>
          </ac:spMkLst>
        </pc:spChg>
        <pc:spChg chg="mod ord">
          <ac:chgData name="Mondragon, Horacio" userId="S::hmondra2@calstatela.edu::ef9ea01c-83b1-4203-8a5c-19be5223a124" providerId="AD" clId="Web-{582A687E-93B9-4D39-A1D0-34897C50B115}" dt="2020-12-03T23:24:51.316" v="109"/>
          <ac:spMkLst>
            <pc:docMk/>
            <pc:sldMk cId="2332364495" sldId="303"/>
            <ac:spMk id="3" creationId="{752FB069-EAD7-4E39-9DB7-F5C3446A5A13}"/>
          </ac:spMkLst>
        </pc:spChg>
        <pc:spChg chg="mod ord">
          <ac:chgData name="Mondragon, Horacio" userId="S::hmondra2@calstatela.edu::ef9ea01c-83b1-4203-8a5c-19be5223a124" providerId="AD" clId="Web-{582A687E-93B9-4D39-A1D0-34897C50B115}" dt="2020-12-03T23:24:51.316" v="109"/>
          <ac:spMkLst>
            <pc:docMk/>
            <pc:sldMk cId="2332364495" sldId="303"/>
            <ac:spMk id="4" creationId="{83242329-E7A2-4F60-91AC-272D917D835E}"/>
          </ac:spMkLst>
        </pc:spChg>
      </pc:sldChg>
      <pc:sldChg chg="addSp delSp modSp mod modClrScheme delDesignElem chgLayout">
        <pc:chgData name="Mondragon, Horacio" userId="S::hmondra2@calstatela.edu::ef9ea01c-83b1-4203-8a5c-19be5223a124" providerId="AD" clId="Web-{582A687E-93B9-4D39-A1D0-34897C50B115}" dt="2020-12-03T23:24:51.316" v="109"/>
        <pc:sldMkLst>
          <pc:docMk/>
          <pc:sldMk cId="107946749" sldId="306"/>
        </pc:sldMkLst>
        <pc:spChg chg="mod ord">
          <ac:chgData name="Mondragon, Horacio" userId="S::hmondra2@calstatela.edu::ef9ea01c-83b1-4203-8a5c-19be5223a124" providerId="AD" clId="Web-{582A687E-93B9-4D39-A1D0-34897C50B115}" dt="2020-12-03T23:24:51.316" v="109"/>
          <ac:spMkLst>
            <pc:docMk/>
            <pc:sldMk cId="107946749" sldId="306"/>
            <ac:spMk id="2" creationId="{4D0EDD3C-9A70-48DA-8685-DFCA1A926739}"/>
          </ac:spMkLst>
        </pc:spChg>
        <pc:spChg chg="mod ord">
          <ac:chgData name="Mondragon, Horacio" userId="S::hmondra2@calstatela.edu::ef9ea01c-83b1-4203-8a5c-19be5223a124" providerId="AD" clId="Web-{582A687E-93B9-4D39-A1D0-34897C50B115}" dt="2020-12-03T23:24:51.316" v="109"/>
          <ac:spMkLst>
            <pc:docMk/>
            <pc:sldMk cId="107946749" sldId="306"/>
            <ac:spMk id="3" creationId="{D432FDFC-E673-48D3-A43C-E75C1E040428}"/>
          </ac:spMkLst>
        </pc:spChg>
        <pc:spChg chg="add del">
          <ac:chgData name="Mondragon, Horacio" userId="S::hmondra2@calstatela.edu::ef9ea01c-83b1-4203-8a5c-19be5223a124" providerId="AD" clId="Web-{582A687E-93B9-4D39-A1D0-34897C50B115}" dt="2020-12-03T23:24:51.316" v="109"/>
          <ac:spMkLst>
            <pc:docMk/>
            <pc:sldMk cId="107946749" sldId="306"/>
            <ac:spMk id="29" creationId="{42285737-90EE-47DC-AC80-8AE156B11969}"/>
          </ac:spMkLst>
        </pc:spChg>
        <pc:grpChg chg="add del">
          <ac:chgData name="Mondragon, Horacio" userId="S::hmondra2@calstatela.edu::ef9ea01c-83b1-4203-8a5c-19be5223a124" providerId="AD" clId="Web-{582A687E-93B9-4D39-A1D0-34897C50B115}" dt="2020-12-03T23:24:51.316" v="109"/>
          <ac:grpSpMkLst>
            <pc:docMk/>
            <pc:sldMk cId="107946749" sldId="306"/>
            <ac:grpSpMk id="31" creationId="{B57BDC17-F1B3-455F-BBF1-680AA1F25C06}"/>
          </ac:grpSpMkLst>
        </pc:grpChg>
      </pc:sldChg>
      <pc:sldChg chg="addSp delSp modSp mod modClrScheme delDesignElem chgLayout">
        <pc:chgData name="Mondragon, Horacio" userId="S::hmondra2@calstatela.edu::ef9ea01c-83b1-4203-8a5c-19be5223a124" providerId="AD" clId="Web-{582A687E-93B9-4D39-A1D0-34897C50B115}" dt="2020-12-03T23:24:51.316" v="109"/>
        <pc:sldMkLst>
          <pc:docMk/>
          <pc:sldMk cId="1595168521" sldId="307"/>
        </pc:sldMkLst>
        <pc:spChg chg="mod ord">
          <ac:chgData name="Mondragon, Horacio" userId="S::hmondra2@calstatela.edu::ef9ea01c-83b1-4203-8a5c-19be5223a124" providerId="AD" clId="Web-{582A687E-93B9-4D39-A1D0-34897C50B115}" dt="2020-12-03T23:24:51.316" v="109"/>
          <ac:spMkLst>
            <pc:docMk/>
            <pc:sldMk cId="1595168521" sldId="307"/>
            <ac:spMk id="2" creationId="{4D0EDD3C-9A70-48DA-8685-DFCA1A926739}"/>
          </ac:spMkLst>
        </pc:spChg>
        <pc:spChg chg="mod ord">
          <ac:chgData name="Mondragon, Horacio" userId="S::hmondra2@calstatela.edu::ef9ea01c-83b1-4203-8a5c-19be5223a124" providerId="AD" clId="Web-{582A687E-93B9-4D39-A1D0-34897C50B115}" dt="2020-12-03T23:24:51.316" v="109"/>
          <ac:spMkLst>
            <pc:docMk/>
            <pc:sldMk cId="1595168521" sldId="307"/>
            <ac:spMk id="3" creationId="{D432FDFC-E673-48D3-A43C-E75C1E040428}"/>
          </ac:spMkLst>
        </pc:spChg>
        <pc:spChg chg="add del">
          <ac:chgData name="Mondragon, Horacio" userId="S::hmondra2@calstatela.edu::ef9ea01c-83b1-4203-8a5c-19be5223a124" providerId="AD" clId="Web-{582A687E-93B9-4D39-A1D0-34897C50B115}" dt="2020-12-03T23:24:51.316" v="109"/>
          <ac:spMkLst>
            <pc:docMk/>
            <pc:sldMk cId="1595168521" sldId="307"/>
            <ac:spMk id="29" creationId="{42285737-90EE-47DC-AC80-8AE156B11969}"/>
          </ac:spMkLst>
        </pc:spChg>
        <pc:grpChg chg="add del">
          <ac:chgData name="Mondragon, Horacio" userId="S::hmondra2@calstatela.edu::ef9ea01c-83b1-4203-8a5c-19be5223a124" providerId="AD" clId="Web-{582A687E-93B9-4D39-A1D0-34897C50B115}" dt="2020-12-03T23:24:51.316" v="109"/>
          <ac:grpSpMkLst>
            <pc:docMk/>
            <pc:sldMk cId="1595168521" sldId="307"/>
            <ac:grpSpMk id="31" creationId="{B57BDC17-F1B3-455F-BBF1-680AA1F25C06}"/>
          </ac:grpSpMkLst>
        </pc:grpChg>
      </pc:sldChg>
      <pc:sldChg chg="addSp delSp modSp mod modClrScheme delDesignElem chgLayout">
        <pc:chgData name="Mondragon, Horacio" userId="S::hmondra2@calstatela.edu::ef9ea01c-83b1-4203-8a5c-19be5223a124" providerId="AD" clId="Web-{582A687E-93B9-4D39-A1D0-34897C50B115}" dt="2020-12-03T23:24:51.316" v="109"/>
        <pc:sldMkLst>
          <pc:docMk/>
          <pc:sldMk cId="1979430772" sldId="308"/>
        </pc:sldMkLst>
        <pc:spChg chg="mod ord">
          <ac:chgData name="Mondragon, Horacio" userId="S::hmondra2@calstatela.edu::ef9ea01c-83b1-4203-8a5c-19be5223a124" providerId="AD" clId="Web-{582A687E-93B9-4D39-A1D0-34897C50B115}" dt="2020-12-03T23:24:51.316" v="109"/>
          <ac:spMkLst>
            <pc:docMk/>
            <pc:sldMk cId="1979430772" sldId="308"/>
            <ac:spMk id="2" creationId="{4D0EDD3C-9A70-48DA-8685-DFCA1A926739}"/>
          </ac:spMkLst>
        </pc:spChg>
        <pc:spChg chg="mod ord">
          <ac:chgData name="Mondragon, Horacio" userId="S::hmondra2@calstatela.edu::ef9ea01c-83b1-4203-8a5c-19be5223a124" providerId="AD" clId="Web-{582A687E-93B9-4D39-A1D0-34897C50B115}" dt="2020-12-03T23:24:51.316" v="109"/>
          <ac:spMkLst>
            <pc:docMk/>
            <pc:sldMk cId="1979430772" sldId="308"/>
            <ac:spMk id="3" creationId="{D432FDFC-E673-48D3-A43C-E75C1E040428}"/>
          </ac:spMkLst>
        </pc:spChg>
        <pc:spChg chg="add del">
          <ac:chgData name="Mondragon, Horacio" userId="S::hmondra2@calstatela.edu::ef9ea01c-83b1-4203-8a5c-19be5223a124" providerId="AD" clId="Web-{582A687E-93B9-4D39-A1D0-34897C50B115}" dt="2020-12-03T23:24:51.316" v="109"/>
          <ac:spMkLst>
            <pc:docMk/>
            <pc:sldMk cId="1979430772" sldId="308"/>
            <ac:spMk id="29" creationId="{42285737-90EE-47DC-AC80-8AE156B11969}"/>
          </ac:spMkLst>
        </pc:spChg>
        <pc:grpChg chg="add del">
          <ac:chgData name="Mondragon, Horacio" userId="S::hmondra2@calstatela.edu::ef9ea01c-83b1-4203-8a5c-19be5223a124" providerId="AD" clId="Web-{582A687E-93B9-4D39-A1D0-34897C50B115}" dt="2020-12-03T23:24:51.316" v="109"/>
          <ac:grpSpMkLst>
            <pc:docMk/>
            <pc:sldMk cId="1979430772" sldId="308"/>
            <ac:grpSpMk id="31" creationId="{B57BDC17-F1B3-455F-BBF1-680AA1F25C06}"/>
          </ac:grpSpMkLst>
        </pc:grpChg>
      </pc:sldChg>
      <pc:sldChg chg="addSp delSp mod modClrScheme delDesignElem chgLayout">
        <pc:chgData name="Mondragon, Horacio" userId="S::hmondra2@calstatela.edu::ef9ea01c-83b1-4203-8a5c-19be5223a124" providerId="AD" clId="Web-{582A687E-93B9-4D39-A1D0-34897C50B115}" dt="2020-12-03T23:24:51.316" v="109"/>
        <pc:sldMkLst>
          <pc:docMk/>
          <pc:sldMk cId="2030347441" sldId="309"/>
        </pc:sldMkLst>
        <pc:spChg chg="add del">
          <ac:chgData name="Mondragon, Horacio" userId="S::hmondra2@calstatela.edu::ef9ea01c-83b1-4203-8a5c-19be5223a124" providerId="AD" clId="Web-{582A687E-93B9-4D39-A1D0-34897C50B115}" dt="2020-12-03T23:24:51.316" v="109"/>
          <ac:spMkLst>
            <pc:docMk/>
            <pc:sldMk cId="2030347441" sldId="309"/>
            <ac:spMk id="9" creationId="{AB8C311F-7253-4AED-9701-7FC0708C41C7}"/>
          </ac:spMkLst>
        </pc:spChg>
        <pc:spChg chg="add del">
          <ac:chgData name="Mondragon, Horacio" userId="S::hmondra2@calstatela.edu::ef9ea01c-83b1-4203-8a5c-19be5223a124" providerId="AD" clId="Web-{582A687E-93B9-4D39-A1D0-34897C50B115}" dt="2020-12-03T23:24:51.316" v="109"/>
          <ac:spMkLst>
            <pc:docMk/>
            <pc:sldMk cId="2030347441" sldId="309"/>
            <ac:spMk id="10" creationId="{E2384209-CB15-4CDF-9D31-C44FD9A3F20D}"/>
          </ac:spMkLst>
        </pc:spChg>
        <pc:spChg chg="add del">
          <ac:chgData name="Mondragon, Horacio" userId="S::hmondra2@calstatela.edu::ef9ea01c-83b1-4203-8a5c-19be5223a124" providerId="AD" clId="Web-{582A687E-93B9-4D39-A1D0-34897C50B115}" dt="2020-12-03T23:24:51.316" v="109"/>
          <ac:spMkLst>
            <pc:docMk/>
            <pc:sldMk cId="2030347441" sldId="309"/>
            <ac:spMk id="16" creationId="{2633B3B5-CC90-43F0-8714-D31D1F3F0209}"/>
          </ac:spMkLst>
        </pc:spChg>
        <pc:spChg chg="add del">
          <ac:chgData name="Mondragon, Horacio" userId="S::hmondra2@calstatela.edu::ef9ea01c-83b1-4203-8a5c-19be5223a124" providerId="AD" clId="Web-{582A687E-93B9-4D39-A1D0-34897C50B115}" dt="2020-12-03T23:24:51.316" v="109"/>
          <ac:spMkLst>
            <pc:docMk/>
            <pc:sldMk cId="2030347441" sldId="309"/>
            <ac:spMk id="18" creationId="{A8D57A06-A426-446D-B02C-A2DC6B62E45E}"/>
          </ac:spMkLst>
        </pc:spChg>
      </pc:sldChg>
      <pc:sldChg chg="addSp delSp modSp mod modClrScheme addCm chgLayout">
        <pc:chgData name="Mondragon, Horacio" userId="S::hmondra2@calstatela.edu::ef9ea01c-83b1-4203-8a5c-19be5223a124" providerId="AD" clId="Web-{582A687E-93B9-4D39-A1D0-34897C50B115}" dt="2020-12-03T23:34:27.422" v="653"/>
        <pc:sldMkLst>
          <pc:docMk/>
          <pc:sldMk cId="3118142826" sldId="310"/>
        </pc:sldMkLst>
        <pc:spChg chg="mod ord">
          <ac:chgData name="Mondragon, Horacio" userId="S::hmondra2@calstatela.edu::ef9ea01c-83b1-4203-8a5c-19be5223a124" providerId="AD" clId="Web-{582A687E-93B9-4D39-A1D0-34897C50B115}" dt="2020-12-03T23:25:18.660" v="110"/>
          <ac:spMkLst>
            <pc:docMk/>
            <pc:sldMk cId="3118142826" sldId="310"/>
            <ac:spMk id="2" creationId="{8F7C37B8-11D8-4B45-AA21-634DD5276DA2}"/>
          </ac:spMkLst>
        </pc:spChg>
        <pc:spChg chg="del">
          <ac:chgData name="Mondragon, Horacio" userId="S::hmondra2@calstatela.edu::ef9ea01c-83b1-4203-8a5c-19be5223a124" providerId="AD" clId="Web-{582A687E-93B9-4D39-A1D0-34897C50B115}" dt="2020-12-03T23:22:51.454" v="103"/>
          <ac:spMkLst>
            <pc:docMk/>
            <pc:sldMk cId="3118142826" sldId="310"/>
            <ac:spMk id="3" creationId="{714BA815-FCF7-4532-AD53-D57E053409FB}"/>
          </ac:spMkLst>
        </pc:spChg>
        <pc:spChg chg="del">
          <ac:chgData name="Mondragon, Horacio" userId="S::hmondra2@calstatela.edu::ef9ea01c-83b1-4203-8a5c-19be5223a124" providerId="AD" clId="Web-{582A687E-93B9-4D39-A1D0-34897C50B115}" dt="2020-12-03T23:22:17.234" v="102"/>
          <ac:spMkLst>
            <pc:docMk/>
            <pc:sldMk cId="3118142826" sldId="310"/>
            <ac:spMk id="4" creationId="{4B6388BE-6221-4BFA-B6E5-B86D1369E77A}"/>
          </ac:spMkLst>
        </pc:spChg>
        <pc:picChg chg="add mod ord">
          <ac:chgData name="Mondragon, Horacio" userId="S::hmondra2@calstatela.edu::ef9ea01c-83b1-4203-8a5c-19be5223a124" providerId="AD" clId="Web-{582A687E-93B9-4D39-A1D0-34897C50B115}" dt="2020-12-03T23:25:26.832" v="112" actId="14100"/>
          <ac:picMkLst>
            <pc:docMk/>
            <pc:sldMk cId="3118142826" sldId="310"/>
            <ac:picMk id="5" creationId="{CBE10D5D-3445-408F-8590-D807139CACDD}"/>
          </ac:picMkLst>
        </pc:picChg>
      </pc:sldChg>
      <pc:sldChg chg="addSp delSp modSp mod modClrScheme delDesignElem chgLayout">
        <pc:chgData name="Mondragon, Horacio" userId="S::hmondra2@calstatela.edu::ef9ea01c-83b1-4203-8a5c-19be5223a124" providerId="AD" clId="Web-{582A687E-93B9-4D39-A1D0-34897C50B115}" dt="2020-12-03T23:33:38.218" v="650" actId="20577"/>
        <pc:sldMkLst>
          <pc:docMk/>
          <pc:sldMk cId="66156269" sldId="311"/>
        </pc:sldMkLst>
        <pc:spChg chg="mod ord">
          <ac:chgData name="Mondragon, Horacio" userId="S::hmondra2@calstatela.edu::ef9ea01c-83b1-4203-8a5c-19be5223a124" providerId="AD" clId="Web-{582A687E-93B9-4D39-A1D0-34897C50B115}" dt="2020-12-03T23:32:54.670" v="563" actId="20577"/>
          <ac:spMkLst>
            <pc:docMk/>
            <pc:sldMk cId="66156269" sldId="311"/>
            <ac:spMk id="2" creationId="{ED6ABFA2-A972-403B-8F4F-EF6751F0A60B}"/>
          </ac:spMkLst>
        </pc:spChg>
        <pc:spChg chg="mod ord">
          <ac:chgData name="Mondragon, Horacio" userId="S::hmondra2@calstatela.edu::ef9ea01c-83b1-4203-8a5c-19be5223a124" providerId="AD" clId="Web-{582A687E-93B9-4D39-A1D0-34897C50B115}" dt="2020-12-03T23:33:38.218" v="650" actId="20577"/>
          <ac:spMkLst>
            <pc:docMk/>
            <pc:sldMk cId="66156269" sldId="311"/>
            <ac:spMk id="3" creationId="{62518ADD-67BC-4AFB-9D88-AC13C8FF64B4}"/>
          </ac:spMkLst>
        </pc:spChg>
        <pc:spChg chg="add mod">
          <ac:chgData name="Mondragon, Horacio" userId="S::hmondra2@calstatela.edu::ef9ea01c-83b1-4203-8a5c-19be5223a124" providerId="AD" clId="Web-{582A687E-93B9-4D39-A1D0-34897C50B115}" dt="2020-12-03T23:28:48.899" v="164" actId="20577"/>
          <ac:spMkLst>
            <pc:docMk/>
            <pc:sldMk cId="66156269" sldId="311"/>
            <ac:spMk id="4" creationId="{E1A7B565-84F7-4C0C-9223-3A4393681D2D}"/>
          </ac:spMkLst>
        </pc:spChg>
        <pc:spChg chg="add del">
          <ac:chgData name="Mondragon, Horacio" userId="S::hmondra2@calstatela.edu::ef9ea01c-83b1-4203-8a5c-19be5223a124" providerId="AD" clId="Web-{582A687E-93B9-4D39-A1D0-34897C50B115}" dt="2020-12-03T23:24:51.316" v="109"/>
          <ac:spMkLst>
            <pc:docMk/>
            <pc:sldMk cId="66156269" sldId="311"/>
            <ac:spMk id="25" creationId="{8F23F8A3-8FD7-4779-8323-FDC26BE99889}"/>
          </ac:spMkLst>
        </pc:spChg>
        <pc:spChg chg="add del">
          <ac:chgData name="Mondragon, Horacio" userId="S::hmondra2@calstatela.edu::ef9ea01c-83b1-4203-8a5c-19be5223a124" providerId="AD" clId="Web-{582A687E-93B9-4D39-A1D0-34897C50B115}" dt="2020-12-03T23:24:51.316" v="109"/>
          <ac:spMkLst>
            <pc:docMk/>
            <pc:sldMk cId="66156269" sldId="311"/>
            <ac:spMk id="27" creationId="{F605C4CC-A25C-416F-8333-7CB7DC97D870}"/>
          </ac:spMkLst>
        </pc:spChg>
        <pc:picChg chg="mod ord">
          <ac:chgData name="Mondragon, Horacio" userId="S::hmondra2@calstatela.edu::ef9ea01c-83b1-4203-8a5c-19be5223a124" providerId="AD" clId="Web-{582A687E-93B9-4D39-A1D0-34897C50B115}" dt="2020-12-03T23:24:51.316" v="109"/>
          <ac:picMkLst>
            <pc:docMk/>
            <pc:sldMk cId="66156269" sldId="311"/>
            <ac:picMk id="8" creationId="{837AEE0D-D807-410E-87E5-B22AFCD9A8EB}"/>
          </ac:picMkLst>
        </pc:picChg>
      </pc:sldChg>
      <pc:sldChg chg="modSp mod modClrScheme chgLayout">
        <pc:chgData name="Mondragon, Horacio" userId="S::hmondra2@calstatela.edu::ef9ea01c-83b1-4203-8a5c-19be5223a124" providerId="AD" clId="Web-{582A687E-93B9-4D39-A1D0-34897C50B115}" dt="2020-12-03T23:24:51.316" v="109"/>
        <pc:sldMkLst>
          <pc:docMk/>
          <pc:sldMk cId="2111988989" sldId="313"/>
        </pc:sldMkLst>
        <pc:picChg chg="mod ord">
          <ac:chgData name="Mondragon, Horacio" userId="S::hmondra2@calstatela.edu::ef9ea01c-83b1-4203-8a5c-19be5223a124" providerId="AD" clId="Web-{582A687E-93B9-4D39-A1D0-34897C50B115}" dt="2020-12-03T23:24:51.316" v="109"/>
          <ac:picMkLst>
            <pc:docMk/>
            <pc:sldMk cId="2111988989" sldId="313"/>
            <ac:picMk id="3" creationId="{1B14CEBE-0EB2-4B9E-870E-0AF94157FE1E}"/>
          </ac:picMkLst>
        </pc:picChg>
      </pc:sldChg>
      <pc:sldChg chg="addSp delSp mod modClrScheme delDesignElem chgLayout">
        <pc:chgData name="Mondragon, Horacio" userId="S::hmondra2@calstatela.edu::ef9ea01c-83b1-4203-8a5c-19be5223a124" providerId="AD" clId="Web-{582A687E-93B9-4D39-A1D0-34897C50B115}" dt="2020-12-03T23:24:51.316" v="109"/>
        <pc:sldMkLst>
          <pc:docMk/>
          <pc:sldMk cId="1420614272" sldId="314"/>
        </pc:sldMkLst>
        <pc:spChg chg="add del">
          <ac:chgData name="Mondragon, Horacio" userId="S::hmondra2@calstatela.edu::ef9ea01c-83b1-4203-8a5c-19be5223a124" providerId="AD" clId="Web-{582A687E-93B9-4D39-A1D0-34897C50B115}" dt="2020-12-03T23:24:51.316" v="109"/>
          <ac:spMkLst>
            <pc:docMk/>
            <pc:sldMk cId="1420614272" sldId="314"/>
            <ac:spMk id="9" creationId="{AB8C311F-7253-4AED-9701-7FC0708C41C7}"/>
          </ac:spMkLst>
        </pc:spChg>
        <pc:spChg chg="add del">
          <ac:chgData name="Mondragon, Horacio" userId="S::hmondra2@calstatela.edu::ef9ea01c-83b1-4203-8a5c-19be5223a124" providerId="AD" clId="Web-{582A687E-93B9-4D39-A1D0-34897C50B115}" dt="2020-12-03T23:24:51.316" v="109"/>
          <ac:spMkLst>
            <pc:docMk/>
            <pc:sldMk cId="1420614272" sldId="314"/>
            <ac:spMk id="10" creationId="{E2384209-CB15-4CDF-9D31-C44FD9A3F20D}"/>
          </ac:spMkLst>
        </pc:spChg>
        <pc:spChg chg="add del">
          <ac:chgData name="Mondragon, Horacio" userId="S::hmondra2@calstatela.edu::ef9ea01c-83b1-4203-8a5c-19be5223a124" providerId="AD" clId="Web-{582A687E-93B9-4D39-A1D0-34897C50B115}" dt="2020-12-03T23:24:51.316" v="109"/>
          <ac:spMkLst>
            <pc:docMk/>
            <pc:sldMk cId="1420614272" sldId="314"/>
            <ac:spMk id="16" creationId="{2633B3B5-CC90-43F0-8714-D31D1F3F0209}"/>
          </ac:spMkLst>
        </pc:spChg>
        <pc:spChg chg="add del">
          <ac:chgData name="Mondragon, Horacio" userId="S::hmondra2@calstatela.edu::ef9ea01c-83b1-4203-8a5c-19be5223a124" providerId="AD" clId="Web-{582A687E-93B9-4D39-A1D0-34897C50B115}" dt="2020-12-03T23:24:51.316" v="109"/>
          <ac:spMkLst>
            <pc:docMk/>
            <pc:sldMk cId="1420614272" sldId="314"/>
            <ac:spMk id="18" creationId="{A8D57A06-A426-446D-B02C-A2DC6B62E45E}"/>
          </ac:spMkLst>
        </pc:spChg>
      </pc:sldChg>
      <pc:sldChg chg="addSp delSp modSp mod modClrScheme delDesignElem chgLayout">
        <pc:chgData name="Mondragon, Horacio" userId="S::hmondra2@calstatela.edu::ef9ea01c-83b1-4203-8a5c-19be5223a124" providerId="AD" clId="Web-{582A687E-93B9-4D39-A1D0-34897C50B115}" dt="2020-12-03T23:24:51.316" v="109"/>
        <pc:sldMkLst>
          <pc:docMk/>
          <pc:sldMk cId="617361094" sldId="315"/>
        </pc:sldMkLst>
        <pc:spChg chg="mod ord">
          <ac:chgData name="Mondragon, Horacio" userId="S::hmondra2@calstatela.edu::ef9ea01c-83b1-4203-8a5c-19be5223a124" providerId="AD" clId="Web-{582A687E-93B9-4D39-A1D0-34897C50B115}" dt="2020-12-03T23:24:51.316" v="109"/>
          <ac:spMkLst>
            <pc:docMk/>
            <pc:sldMk cId="617361094" sldId="315"/>
            <ac:spMk id="2" creationId="{5C9246BC-B08B-4845-9D9D-CAA6AE2E7560}"/>
          </ac:spMkLst>
        </pc:spChg>
        <pc:spChg chg="add del">
          <ac:chgData name="Mondragon, Horacio" userId="S::hmondra2@calstatela.edu::ef9ea01c-83b1-4203-8a5c-19be5223a124" providerId="AD" clId="Web-{582A687E-93B9-4D39-A1D0-34897C50B115}" dt="2020-12-03T23:24:51.316" v="109"/>
          <ac:spMkLst>
            <pc:docMk/>
            <pc:sldMk cId="617361094" sldId="315"/>
            <ac:spMk id="16" creationId="{B712E947-0734-45F9-9C4F-41114EC3A33E}"/>
          </ac:spMkLst>
        </pc:spChg>
        <pc:spChg chg="add del">
          <ac:chgData name="Mondragon, Horacio" userId="S::hmondra2@calstatela.edu::ef9ea01c-83b1-4203-8a5c-19be5223a124" providerId="AD" clId="Web-{582A687E-93B9-4D39-A1D0-34897C50B115}" dt="2020-12-03T23:24:51.316" v="109"/>
          <ac:spMkLst>
            <pc:docMk/>
            <pc:sldMk cId="617361094" sldId="315"/>
            <ac:spMk id="18" creationId="{5A65989E-BBD5-44D7-AA86-7AFD5D46BBC0}"/>
          </ac:spMkLst>
        </pc:spChg>
        <pc:spChg chg="add del">
          <ac:chgData name="Mondragon, Horacio" userId="S::hmondra2@calstatela.edu::ef9ea01c-83b1-4203-8a5c-19be5223a124" providerId="AD" clId="Web-{582A687E-93B9-4D39-A1D0-34897C50B115}" dt="2020-12-03T23:24:51.316" v="109"/>
          <ac:spMkLst>
            <pc:docMk/>
            <pc:sldMk cId="617361094" sldId="315"/>
            <ac:spMk id="20" creationId="{231A2881-D8D7-4A7D-ACA3-E9F849F853D8}"/>
          </ac:spMkLst>
        </pc:spChg>
      </pc:sldChg>
      <pc:sldChg chg="addSp delSp modSp mod modClrScheme delDesignElem chgLayout">
        <pc:chgData name="Mondragon, Horacio" userId="S::hmondra2@calstatela.edu::ef9ea01c-83b1-4203-8a5c-19be5223a124" providerId="AD" clId="Web-{582A687E-93B9-4D39-A1D0-34897C50B115}" dt="2020-12-03T23:24:51.316" v="109"/>
        <pc:sldMkLst>
          <pc:docMk/>
          <pc:sldMk cId="4079004513" sldId="316"/>
        </pc:sldMkLst>
        <pc:spChg chg="mod ord">
          <ac:chgData name="Mondragon, Horacio" userId="S::hmondra2@calstatela.edu::ef9ea01c-83b1-4203-8a5c-19be5223a124" providerId="AD" clId="Web-{582A687E-93B9-4D39-A1D0-34897C50B115}" dt="2020-12-03T23:24:51.316" v="109"/>
          <ac:spMkLst>
            <pc:docMk/>
            <pc:sldMk cId="4079004513" sldId="316"/>
            <ac:spMk id="2" creationId="{B2B850F3-7BA7-4A5D-914B-5355A813AD67}"/>
          </ac:spMkLst>
        </pc:spChg>
        <pc:spChg chg="mod ord">
          <ac:chgData name="Mondragon, Horacio" userId="S::hmondra2@calstatela.edu::ef9ea01c-83b1-4203-8a5c-19be5223a124" providerId="AD" clId="Web-{582A687E-93B9-4D39-A1D0-34897C50B115}" dt="2020-12-03T23:24:51.316" v="109"/>
          <ac:spMkLst>
            <pc:docMk/>
            <pc:sldMk cId="4079004513" sldId="316"/>
            <ac:spMk id="4" creationId="{959AF146-B3C2-4A65-AE80-E8291230926C}"/>
          </ac:spMkLst>
        </pc:spChg>
        <pc:spChg chg="add del">
          <ac:chgData name="Mondragon, Horacio" userId="S::hmondra2@calstatela.edu::ef9ea01c-83b1-4203-8a5c-19be5223a124" providerId="AD" clId="Web-{582A687E-93B9-4D39-A1D0-34897C50B115}" dt="2020-12-03T23:24:51.316" v="109"/>
          <ac:spMkLst>
            <pc:docMk/>
            <pc:sldMk cId="4079004513" sldId="316"/>
            <ac:spMk id="19" creationId="{3D5CAF16-1F3A-4148-87A8-78A710D1EF81}"/>
          </ac:spMkLst>
        </pc:spChg>
        <pc:spChg chg="add del">
          <ac:chgData name="Mondragon, Horacio" userId="S::hmondra2@calstatela.edu::ef9ea01c-83b1-4203-8a5c-19be5223a124" providerId="AD" clId="Web-{582A687E-93B9-4D39-A1D0-34897C50B115}" dt="2020-12-03T23:24:51.316" v="109"/>
          <ac:spMkLst>
            <pc:docMk/>
            <pc:sldMk cId="4079004513" sldId="316"/>
            <ac:spMk id="21" creationId="{A0BF428C-DA8B-4D99-9930-18F7F91D873D}"/>
          </ac:spMkLst>
        </pc:spChg>
        <pc:spChg chg="add del">
          <ac:chgData name="Mondragon, Horacio" userId="S::hmondra2@calstatela.edu::ef9ea01c-83b1-4203-8a5c-19be5223a124" providerId="AD" clId="Web-{582A687E-93B9-4D39-A1D0-34897C50B115}" dt="2020-12-03T23:24:51.316" v="109"/>
          <ac:spMkLst>
            <pc:docMk/>
            <pc:sldMk cId="4079004513" sldId="316"/>
            <ac:spMk id="23" creationId="{A03E2379-8871-408A-95CE-7AAE8FA53AE5}"/>
          </ac:spMkLst>
        </pc:spChg>
      </pc:sldChg>
      <pc:sldChg chg="addSp delSp modSp mod modClrScheme delDesignElem chgLayout">
        <pc:chgData name="Mondragon, Horacio" userId="S::hmondra2@calstatela.edu::ef9ea01c-83b1-4203-8a5c-19be5223a124" providerId="AD" clId="Web-{582A687E-93B9-4D39-A1D0-34897C50B115}" dt="2020-12-03T23:24:51.316" v="109"/>
        <pc:sldMkLst>
          <pc:docMk/>
          <pc:sldMk cId="3784777353" sldId="317"/>
        </pc:sldMkLst>
        <pc:spChg chg="mod ord">
          <ac:chgData name="Mondragon, Horacio" userId="S::hmondra2@calstatela.edu::ef9ea01c-83b1-4203-8a5c-19be5223a124" providerId="AD" clId="Web-{582A687E-93B9-4D39-A1D0-34897C50B115}" dt="2020-12-03T23:24:51.316" v="109"/>
          <ac:spMkLst>
            <pc:docMk/>
            <pc:sldMk cId="3784777353" sldId="317"/>
            <ac:spMk id="2" creationId="{B2B850F3-7BA7-4A5D-914B-5355A813AD67}"/>
          </ac:spMkLst>
        </pc:spChg>
        <pc:spChg chg="mod ord">
          <ac:chgData name="Mondragon, Horacio" userId="S::hmondra2@calstatela.edu::ef9ea01c-83b1-4203-8a5c-19be5223a124" providerId="AD" clId="Web-{582A687E-93B9-4D39-A1D0-34897C50B115}" dt="2020-12-03T23:24:51.316" v="109"/>
          <ac:spMkLst>
            <pc:docMk/>
            <pc:sldMk cId="3784777353" sldId="317"/>
            <ac:spMk id="4" creationId="{959AF146-B3C2-4A65-AE80-E8291230926C}"/>
          </ac:spMkLst>
        </pc:spChg>
        <pc:spChg chg="add del">
          <ac:chgData name="Mondragon, Horacio" userId="S::hmondra2@calstatela.edu::ef9ea01c-83b1-4203-8a5c-19be5223a124" providerId="AD" clId="Web-{582A687E-93B9-4D39-A1D0-34897C50B115}" dt="2020-12-03T23:24:51.316" v="109"/>
          <ac:spMkLst>
            <pc:docMk/>
            <pc:sldMk cId="3784777353" sldId="317"/>
            <ac:spMk id="19" creationId="{3D5CAF16-1F3A-4148-87A8-78A710D1EF81}"/>
          </ac:spMkLst>
        </pc:spChg>
        <pc:spChg chg="add del">
          <ac:chgData name="Mondragon, Horacio" userId="S::hmondra2@calstatela.edu::ef9ea01c-83b1-4203-8a5c-19be5223a124" providerId="AD" clId="Web-{582A687E-93B9-4D39-A1D0-34897C50B115}" dt="2020-12-03T23:24:51.316" v="109"/>
          <ac:spMkLst>
            <pc:docMk/>
            <pc:sldMk cId="3784777353" sldId="317"/>
            <ac:spMk id="21" creationId="{A0BF428C-DA8B-4D99-9930-18F7F91D873D}"/>
          </ac:spMkLst>
        </pc:spChg>
        <pc:spChg chg="add del">
          <ac:chgData name="Mondragon, Horacio" userId="S::hmondra2@calstatela.edu::ef9ea01c-83b1-4203-8a5c-19be5223a124" providerId="AD" clId="Web-{582A687E-93B9-4D39-A1D0-34897C50B115}" dt="2020-12-03T23:24:51.316" v="109"/>
          <ac:spMkLst>
            <pc:docMk/>
            <pc:sldMk cId="3784777353" sldId="317"/>
            <ac:spMk id="23" creationId="{A03E2379-8871-408A-95CE-7AAE8FA53AE5}"/>
          </ac:spMkLst>
        </pc:spChg>
        <pc:picChg chg="mod ord">
          <ac:chgData name="Mondragon, Horacio" userId="S::hmondra2@calstatela.edu::ef9ea01c-83b1-4203-8a5c-19be5223a124" providerId="AD" clId="Web-{582A687E-93B9-4D39-A1D0-34897C50B115}" dt="2020-12-03T23:24:51.316" v="109"/>
          <ac:picMkLst>
            <pc:docMk/>
            <pc:sldMk cId="3784777353" sldId="317"/>
            <ac:picMk id="3" creationId="{C3523ACF-CF5A-4DD7-B092-271DF8D5E6CD}"/>
          </ac:picMkLst>
        </pc:picChg>
      </pc:sldChg>
      <pc:sldChg chg="modSp mod modClrScheme chgLayout">
        <pc:chgData name="Mondragon, Horacio" userId="S::hmondra2@calstatela.edu::ef9ea01c-83b1-4203-8a5c-19be5223a124" providerId="AD" clId="Web-{582A687E-93B9-4D39-A1D0-34897C50B115}" dt="2020-12-03T23:24:51.316" v="109"/>
        <pc:sldMkLst>
          <pc:docMk/>
          <pc:sldMk cId="657495492" sldId="318"/>
        </pc:sldMkLst>
        <pc:spChg chg="mod ord">
          <ac:chgData name="Mondragon, Horacio" userId="S::hmondra2@calstatela.edu::ef9ea01c-83b1-4203-8a5c-19be5223a124" providerId="AD" clId="Web-{582A687E-93B9-4D39-A1D0-34897C50B115}" dt="2020-12-03T23:24:51.316" v="109"/>
          <ac:spMkLst>
            <pc:docMk/>
            <pc:sldMk cId="657495492" sldId="318"/>
            <ac:spMk id="2" creationId="{40C97212-4971-4303-B25C-88C7CEBF0D34}"/>
          </ac:spMkLst>
        </pc:spChg>
      </pc:sldChg>
      <pc:sldMasterChg chg="add del addSldLayout delSldLayout">
        <pc:chgData name="Mondragon, Horacio" userId="S::hmondra2@calstatela.edu::ef9ea01c-83b1-4203-8a5c-19be5223a124" providerId="AD" clId="Web-{582A687E-93B9-4D39-A1D0-34897C50B115}" dt="2020-12-03T23:24:51.316" v="109"/>
        <pc:sldMasterMkLst>
          <pc:docMk/>
          <pc:sldMasterMk cId="2460954070" sldId="2147483660"/>
        </pc:sldMasterMkLst>
        <pc:sldLayoutChg chg="add del">
          <pc:chgData name="Mondragon, Horacio" userId="S::hmondra2@calstatela.edu::ef9ea01c-83b1-4203-8a5c-19be5223a124" providerId="AD" clId="Web-{582A687E-93B9-4D39-A1D0-34897C50B115}" dt="2020-12-03T23:24:51.316" v="109"/>
          <pc:sldLayoutMkLst>
            <pc:docMk/>
            <pc:sldMasterMk cId="2460954070" sldId="2147483660"/>
            <pc:sldLayoutMk cId="2385387890" sldId="2147483661"/>
          </pc:sldLayoutMkLst>
        </pc:sldLayoutChg>
        <pc:sldLayoutChg chg="add del">
          <pc:chgData name="Mondragon, Horacio" userId="S::hmondra2@calstatela.edu::ef9ea01c-83b1-4203-8a5c-19be5223a124" providerId="AD" clId="Web-{582A687E-93B9-4D39-A1D0-34897C50B115}" dt="2020-12-03T23:24:51.316" v="109"/>
          <pc:sldLayoutMkLst>
            <pc:docMk/>
            <pc:sldMasterMk cId="2460954070" sldId="2147483660"/>
            <pc:sldLayoutMk cId="949138452" sldId="2147483662"/>
          </pc:sldLayoutMkLst>
        </pc:sldLayoutChg>
        <pc:sldLayoutChg chg="add del">
          <pc:chgData name="Mondragon, Horacio" userId="S::hmondra2@calstatela.edu::ef9ea01c-83b1-4203-8a5c-19be5223a124" providerId="AD" clId="Web-{582A687E-93B9-4D39-A1D0-34897C50B115}" dt="2020-12-03T23:24:51.316" v="109"/>
          <pc:sldLayoutMkLst>
            <pc:docMk/>
            <pc:sldMasterMk cId="2460954070" sldId="2147483660"/>
            <pc:sldLayoutMk cId="2591524520" sldId="2147483663"/>
          </pc:sldLayoutMkLst>
        </pc:sldLayoutChg>
        <pc:sldLayoutChg chg="add del">
          <pc:chgData name="Mondragon, Horacio" userId="S::hmondra2@calstatela.edu::ef9ea01c-83b1-4203-8a5c-19be5223a124" providerId="AD" clId="Web-{582A687E-93B9-4D39-A1D0-34897C50B115}" dt="2020-12-03T23:24:51.316" v="109"/>
          <pc:sldLayoutMkLst>
            <pc:docMk/>
            <pc:sldMasterMk cId="2460954070" sldId="2147483660"/>
            <pc:sldLayoutMk cId="1203092039" sldId="2147483664"/>
          </pc:sldLayoutMkLst>
        </pc:sldLayoutChg>
        <pc:sldLayoutChg chg="add del">
          <pc:chgData name="Mondragon, Horacio" userId="S::hmondra2@calstatela.edu::ef9ea01c-83b1-4203-8a5c-19be5223a124" providerId="AD" clId="Web-{582A687E-93B9-4D39-A1D0-34897C50B115}" dt="2020-12-03T23:24:51.316" v="109"/>
          <pc:sldLayoutMkLst>
            <pc:docMk/>
            <pc:sldMasterMk cId="2460954070" sldId="2147483660"/>
            <pc:sldLayoutMk cId="3733172339" sldId="2147483665"/>
          </pc:sldLayoutMkLst>
        </pc:sldLayoutChg>
        <pc:sldLayoutChg chg="add del">
          <pc:chgData name="Mondragon, Horacio" userId="S::hmondra2@calstatela.edu::ef9ea01c-83b1-4203-8a5c-19be5223a124" providerId="AD" clId="Web-{582A687E-93B9-4D39-A1D0-34897C50B115}" dt="2020-12-03T23:24:51.316" v="109"/>
          <pc:sldLayoutMkLst>
            <pc:docMk/>
            <pc:sldMasterMk cId="2460954070" sldId="2147483660"/>
            <pc:sldLayoutMk cId="3210312558" sldId="2147483666"/>
          </pc:sldLayoutMkLst>
        </pc:sldLayoutChg>
        <pc:sldLayoutChg chg="add del">
          <pc:chgData name="Mondragon, Horacio" userId="S::hmondra2@calstatela.edu::ef9ea01c-83b1-4203-8a5c-19be5223a124" providerId="AD" clId="Web-{582A687E-93B9-4D39-A1D0-34897C50B115}" dt="2020-12-03T23:24:51.316" v="109"/>
          <pc:sldLayoutMkLst>
            <pc:docMk/>
            <pc:sldMasterMk cId="2460954070" sldId="2147483660"/>
            <pc:sldLayoutMk cId="3146388984" sldId="2147483667"/>
          </pc:sldLayoutMkLst>
        </pc:sldLayoutChg>
        <pc:sldLayoutChg chg="add del">
          <pc:chgData name="Mondragon, Horacio" userId="S::hmondra2@calstatela.edu::ef9ea01c-83b1-4203-8a5c-19be5223a124" providerId="AD" clId="Web-{582A687E-93B9-4D39-A1D0-34897C50B115}" dt="2020-12-03T23:24:51.316" v="109"/>
          <pc:sldLayoutMkLst>
            <pc:docMk/>
            <pc:sldMasterMk cId="2460954070" sldId="2147483660"/>
            <pc:sldLayoutMk cId="3171841454" sldId="2147483668"/>
          </pc:sldLayoutMkLst>
        </pc:sldLayoutChg>
        <pc:sldLayoutChg chg="add del">
          <pc:chgData name="Mondragon, Horacio" userId="S::hmondra2@calstatela.edu::ef9ea01c-83b1-4203-8a5c-19be5223a124" providerId="AD" clId="Web-{582A687E-93B9-4D39-A1D0-34897C50B115}" dt="2020-12-03T23:24:51.316" v="109"/>
          <pc:sldLayoutMkLst>
            <pc:docMk/>
            <pc:sldMasterMk cId="2460954070" sldId="2147483660"/>
            <pc:sldLayoutMk cId="1718958274" sldId="2147483669"/>
          </pc:sldLayoutMkLst>
        </pc:sldLayoutChg>
        <pc:sldLayoutChg chg="add del">
          <pc:chgData name="Mondragon, Horacio" userId="S::hmondra2@calstatela.edu::ef9ea01c-83b1-4203-8a5c-19be5223a124" providerId="AD" clId="Web-{582A687E-93B9-4D39-A1D0-34897C50B115}" dt="2020-12-03T23:24:51.316" v="109"/>
          <pc:sldLayoutMkLst>
            <pc:docMk/>
            <pc:sldMasterMk cId="2460954070" sldId="2147483660"/>
            <pc:sldLayoutMk cId="2202905451" sldId="2147483670"/>
          </pc:sldLayoutMkLst>
        </pc:sldLayoutChg>
        <pc:sldLayoutChg chg="add del">
          <pc:chgData name="Mondragon, Horacio" userId="S::hmondra2@calstatela.edu::ef9ea01c-83b1-4203-8a5c-19be5223a124" providerId="AD" clId="Web-{582A687E-93B9-4D39-A1D0-34897C50B115}" dt="2020-12-03T23:24:51.316" v="109"/>
          <pc:sldLayoutMkLst>
            <pc:docMk/>
            <pc:sldMasterMk cId="2460954070" sldId="2147483660"/>
            <pc:sldLayoutMk cId="3479445657" sldId="2147483671"/>
          </pc:sldLayoutMkLst>
        </pc:sldLayoutChg>
      </pc:sldMasterChg>
      <pc:sldMasterChg chg="add del addSldLayout delSldLayout modSldLayout">
        <pc:chgData name="Mondragon, Horacio" userId="S::hmondra2@calstatela.edu::ef9ea01c-83b1-4203-8a5c-19be5223a124" providerId="AD" clId="Web-{582A687E-93B9-4D39-A1D0-34897C50B115}" dt="2020-12-03T23:24:51.316" v="109"/>
        <pc:sldMasterMkLst>
          <pc:docMk/>
          <pc:sldMasterMk cId="1414648175" sldId="2147483672"/>
        </pc:sldMasterMkLst>
        <pc:sldLayoutChg chg="add del mod replId">
          <pc:chgData name="Mondragon, Horacio" userId="S::hmondra2@calstatela.edu::ef9ea01c-83b1-4203-8a5c-19be5223a124" providerId="AD" clId="Web-{582A687E-93B9-4D39-A1D0-34897C50B115}" dt="2020-12-03T23:24:51.316" v="109"/>
          <pc:sldLayoutMkLst>
            <pc:docMk/>
            <pc:sldMasterMk cId="1414648175" sldId="2147483672"/>
            <pc:sldLayoutMk cId="3757483271" sldId="2147483673"/>
          </pc:sldLayoutMkLst>
        </pc:sldLayoutChg>
        <pc:sldLayoutChg chg="add del mod replId">
          <pc:chgData name="Mondragon, Horacio" userId="S::hmondra2@calstatela.edu::ef9ea01c-83b1-4203-8a5c-19be5223a124" providerId="AD" clId="Web-{582A687E-93B9-4D39-A1D0-34897C50B115}" dt="2020-12-03T23:24:51.316" v="109"/>
          <pc:sldLayoutMkLst>
            <pc:docMk/>
            <pc:sldMasterMk cId="1414648175" sldId="2147483672"/>
            <pc:sldLayoutMk cId="377527898" sldId="2147483674"/>
          </pc:sldLayoutMkLst>
        </pc:sldLayoutChg>
        <pc:sldLayoutChg chg="add del mod replId">
          <pc:chgData name="Mondragon, Horacio" userId="S::hmondra2@calstatela.edu::ef9ea01c-83b1-4203-8a5c-19be5223a124" providerId="AD" clId="Web-{582A687E-93B9-4D39-A1D0-34897C50B115}" dt="2020-12-03T23:24:51.316" v="109"/>
          <pc:sldLayoutMkLst>
            <pc:docMk/>
            <pc:sldMasterMk cId="1414648175" sldId="2147483672"/>
            <pc:sldLayoutMk cId="2458740321" sldId="2147483675"/>
          </pc:sldLayoutMkLst>
        </pc:sldLayoutChg>
        <pc:sldLayoutChg chg="add del mod replId">
          <pc:chgData name="Mondragon, Horacio" userId="S::hmondra2@calstatela.edu::ef9ea01c-83b1-4203-8a5c-19be5223a124" providerId="AD" clId="Web-{582A687E-93B9-4D39-A1D0-34897C50B115}" dt="2020-12-03T23:24:51.316" v="109"/>
          <pc:sldLayoutMkLst>
            <pc:docMk/>
            <pc:sldMasterMk cId="1414648175" sldId="2147483672"/>
            <pc:sldLayoutMk cId="1248881187" sldId="2147483676"/>
          </pc:sldLayoutMkLst>
        </pc:sldLayoutChg>
        <pc:sldLayoutChg chg="add del mod replId">
          <pc:chgData name="Mondragon, Horacio" userId="S::hmondra2@calstatela.edu::ef9ea01c-83b1-4203-8a5c-19be5223a124" providerId="AD" clId="Web-{582A687E-93B9-4D39-A1D0-34897C50B115}" dt="2020-12-03T23:24:51.316" v="109"/>
          <pc:sldLayoutMkLst>
            <pc:docMk/>
            <pc:sldMasterMk cId="1414648175" sldId="2147483672"/>
            <pc:sldLayoutMk cId="1661181630" sldId="2147483677"/>
          </pc:sldLayoutMkLst>
        </pc:sldLayoutChg>
        <pc:sldLayoutChg chg="add del mod replId">
          <pc:chgData name="Mondragon, Horacio" userId="S::hmondra2@calstatela.edu::ef9ea01c-83b1-4203-8a5c-19be5223a124" providerId="AD" clId="Web-{582A687E-93B9-4D39-A1D0-34897C50B115}" dt="2020-12-03T23:24:51.316" v="109"/>
          <pc:sldLayoutMkLst>
            <pc:docMk/>
            <pc:sldMasterMk cId="1414648175" sldId="2147483672"/>
            <pc:sldLayoutMk cId="2958893181" sldId="2147483678"/>
          </pc:sldLayoutMkLst>
        </pc:sldLayoutChg>
        <pc:sldLayoutChg chg="add del mod replId">
          <pc:chgData name="Mondragon, Horacio" userId="S::hmondra2@calstatela.edu::ef9ea01c-83b1-4203-8a5c-19be5223a124" providerId="AD" clId="Web-{582A687E-93B9-4D39-A1D0-34897C50B115}" dt="2020-12-03T23:24:51.316" v="109"/>
          <pc:sldLayoutMkLst>
            <pc:docMk/>
            <pc:sldMasterMk cId="1414648175" sldId="2147483672"/>
            <pc:sldLayoutMk cId="2665986868" sldId="2147483679"/>
          </pc:sldLayoutMkLst>
        </pc:sldLayoutChg>
        <pc:sldLayoutChg chg="add del mod replId">
          <pc:chgData name="Mondragon, Horacio" userId="S::hmondra2@calstatela.edu::ef9ea01c-83b1-4203-8a5c-19be5223a124" providerId="AD" clId="Web-{582A687E-93B9-4D39-A1D0-34897C50B115}" dt="2020-12-03T23:24:51.316" v="109"/>
          <pc:sldLayoutMkLst>
            <pc:docMk/>
            <pc:sldMasterMk cId="1414648175" sldId="2147483672"/>
            <pc:sldLayoutMk cId="665977618" sldId="2147483680"/>
          </pc:sldLayoutMkLst>
        </pc:sldLayoutChg>
        <pc:sldLayoutChg chg="add del mod replId">
          <pc:chgData name="Mondragon, Horacio" userId="S::hmondra2@calstatela.edu::ef9ea01c-83b1-4203-8a5c-19be5223a124" providerId="AD" clId="Web-{582A687E-93B9-4D39-A1D0-34897C50B115}" dt="2020-12-03T23:24:51.316" v="109"/>
          <pc:sldLayoutMkLst>
            <pc:docMk/>
            <pc:sldMasterMk cId="1414648175" sldId="2147483672"/>
            <pc:sldLayoutMk cId="3353067229" sldId="2147483681"/>
          </pc:sldLayoutMkLst>
        </pc:sldLayoutChg>
        <pc:sldLayoutChg chg="add del mod replId">
          <pc:chgData name="Mondragon, Horacio" userId="S::hmondra2@calstatela.edu::ef9ea01c-83b1-4203-8a5c-19be5223a124" providerId="AD" clId="Web-{582A687E-93B9-4D39-A1D0-34897C50B115}" dt="2020-12-03T23:24:51.316" v="109"/>
          <pc:sldLayoutMkLst>
            <pc:docMk/>
            <pc:sldMasterMk cId="1414648175" sldId="2147483672"/>
            <pc:sldLayoutMk cId="3859060460" sldId="2147483682"/>
          </pc:sldLayoutMkLst>
        </pc:sldLayoutChg>
        <pc:sldLayoutChg chg="add del mod replId">
          <pc:chgData name="Mondragon, Horacio" userId="S::hmondra2@calstatela.edu::ef9ea01c-83b1-4203-8a5c-19be5223a124" providerId="AD" clId="Web-{582A687E-93B9-4D39-A1D0-34897C50B115}" dt="2020-12-03T23:24:51.316" v="109"/>
          <pc:sldLayoutMkLst>
            <pc:docMk/>
            <pc:sldMasterMk cId="1414648175" sldId="2147483672"/>
            <pc:sldLayoutMk cId="3306348197" sldId="2147483683"/>
          </pc:sldLayoutMkLst>
        </pc:sldLayoutChg>
        <pc:sldLayoutChg chg="add del mod replId">
          <pc:chgData name="Mondragon, Horacio" userId="S::hmondra2@calstatela.edu::ef9ea01c-83b1-4203-8a5c-19be5223a124" providerId="AD" clId="Web-{582A687E-93B9-4D39-A1D0-34897C50B115}" dt="2020-12-03T23:24:51.316" v="109"/>
          <pc:sldLayoutMkLst>
            <pc:docMk/>
            <pc:sldMasterMk cId="1414648175" sldId="2147483672"/>
            <pc:sldLayoutMk cId="4144412629" sldId="2147483684"/>
          </pc:sldLayoutMkLst>
        </pc:sldLayoutChg>
        <pc:sldLayoutChg chg="add del mod replId">
          <pc:chgData name="Mondragon, Horacio" userId="S::hmondra2@calstatela.edu::ef9ea01c-83b1-4203-8a5c-19be5223a124" providerId="AD" clId="Web-{582A687E-93B9-4D39-A1D0-34897C50B115}" dt="2020-12-03T23:24:51.316" v="109"/>
          <pc:sldLayoutMkLst>
            <pc:docMk/>
            <pc:sldMasterMk cId="1414648175" sldId="2147483672"/>
            <pc:sldLayoutMk cId="2608246512" sldId="2147483685"/>
          </pc:sldLayoutMkLst>
        </pc:sldLayoutChg>
        <pc:sldLayoutChg chg="add del mod replId">
          <pc:chgData name="Mondragon, Horacio" userId="S::hmondra2@calstatela.edu::ef9ea01c-83b1-4203-8a5c-19be5223a124" providerId="AD" clId="Web-{582A687E-93B9-4D39-A1D0-34897C50B115}" dt="2020-12-03T23:24:51.316" v="109"/>
          <pc:sldLayoutMkLst>
            <pc:docMk/>
            <pc:sldMasterMk cId="1414648175" sldId="2147483672"/>
            <pc:sldLayoutMk cId="3403701955" sldId="2147483686"/>
          </pc:sldLayoutMkLst>
        </pc:sldLayoutChg>
        <pc:sldLayoutChg chg="add del mod replId">
          <pc:chgData name="Mondragon, Horacio" userId="S::hmondra2@calstatela.edu::ef9ea01c-83b1-4203-8a5c-19be5223a124" providerId="AD" clId="Web-{582A687E-93B9-4D39-A1D0-34897C50B115}" dt="2020-12-03T23:24:51.316" v="109"/>
          <pc:sldLayoutMkLst>
            <pc:docMk/>
            <pc:sldMasterMk cId="1414648175" sldId="2147483672"/>
            <pc:sldLayoutMk cId="1619947306" sldId="2147483687"/>
          </pc:sldLayoutMkLst>
        </pc:sldLayoutChg>
        <pc:sldLayoutChg chg="add del mod replId">
          <pc:chgData name="Mondragon, Horacio" userId="S::hmondra2@calstatela.edu::ef9ea01c-83b1-4203-8a5c-19be5223a124" providerId="AD" clId="Web-{582A687E-93B9-4D39-A1D0-34897C50B115}" dt="2020-12-03T23:24:51.316" v="109"/>
          <pc:sldLayoutMkLst>
            <pc:docMk/>
            <pc:sldMasterMk cId="1414648175" sldId="2147483672"/>
            <pc:sldLayoutMk cId="795041954" sldId="2147483688"/>
          </pc:sldLayoutMkLst>
        </pc:sldLayoutChg>
        <pc:sldLayoutChg chg="add del mod replId">
          <pc:chgData name="Mondragon, Horacio" userId="S::hmondra2@calstatela.edu::ef9ea01c-83b1-4203-8a5c-19be5223a124" providerId="AD" clId="Web-{582A687E-93B9-4D39-A1D0-34897C50B115}" dt="2020-12-03T23:24:51.316" v="109"/>
          <pc:sldLayoutMkLst>
            <pc:docMk/>
            <pc:sldMasterMk cId="1414648175" sldId="2147483672"/>
            <pc:sldLayoutMk cId="3417564075" sldId="2147483689"/>
          </pc:sldLayoutMkLst>
        </pc:sldLayoutChg>
      </pc:sldMasterChg>
      <pc:sldMasterChg chg="add del addSldLayout delSldLayout modSldLayout">
        <pc:chgData name="Mondragon, Horacio" userId="S::hmondra2@calstatela.edu::ef9ea01c-83b1-4203-8a5c-19be5223a124" providerId="AD" clId="Web-{582A687E-93B9-4D39-A1D0-34897C50B115}" dt="2020-12-03T23:24:42.784" v="108"/>
        <pc:sldMasterMkLst>
          <pc:docMk/>
          <pc:sldMasterMk cId="3303563332" sldId="2147483690"/>
        </pc:sldMasterMkLst>
        <pc:sldLayoutChg chg="add del mod replId">
          <pc:chgData name="Mondragon, Horacio" userId="S::hmondra2@calstatela.edu::ef9ea01c-83b1-4203-8a5c-19be5223a124" providerId="AD" clId="Web-{582A687E-93B9-4D39-A1D0-34897C50B115}" dt="2020-12-03T23:24:42.784" v="108"/>
          <pc:sldLayoutMkLst>
            <pc:docMk/>
            <pc:sldMasterMk cId="3303563332" sldId="2147483690"/>
            <pc:sldLayoutMk cId="580471738" sldId="2147483691"/>
          </pc:sldLayoutMkLst>
        </pc:sldLayoutChg>
        <pc:sldLayoutChg chg="add del mod replId">
          <pc:chgData name="Mondragon, Horacio" userId="S::hmondra2@calstatela.edu::ef9ea01c-83b1-4203-8a5c-19be5223a124" providerId="AD" clId="Web-{582A687E-93B9-4D39-A1D0-34897C50B115}" dt="2020-12-03T23:24:42.784" v="108"/>
          <pc:sldLayoutMkLst>
            <pc:docMk/>
            <pc:sldMasterMk cId="3303563332" sldId="2147483690"/>
            <pc:sldLayoutMk cId="1223002470" sldId="2147483692"/>
          </pc:sldLayoutMkLst>
        </pc:sldLayoutChg>
        <pc:sldLayoutChg chg="add del mod replId">
          <pc:chgData name="Mondragon, Horacio" userId="S::hmondra2@calstatela.edu::ef9ea01c-83b1-4203-8a5c-19be5223a124" providerId="AD" clId="Web-{582A687E-93B9-4D39-A1D0-34897C50B115}" dt="2020-12-03T23:24:42.784" v="108"/>
          <pc:sldLayoutMkLst>
            <pc:docMk/>
            <pc:sldMasterMk cId="3303563332" sldId="2147483690"/>
            <pc:sldLayoutMk cId="3423898640" sldId="2147483693"/>
          </pc:sldLayoutMkLst>
        </pc:sldLayoutChg>
        <pc:sldLayoutChg chg="add del mod replId">
          <pc:chgData name="Mondragon, Horacio" userId="S::hmondra2@calstatela.edu::ef9ea01c-83b1-4203-8a5c-19be5223a124" providerId="AD" clId="Web-{582A687E-93B9-4D39-A1D0-34897C50B115}" dt="2020-12-03T23:24:42.784" v="108"/>
          <pc:sldLayoutMkLst>
            <pc:docMk/>
            <pc:sldMasterMk cId="3303563332" sldId="2147483690"/>
            <pc:sldLayoutMk cId="1588992104" sldId="2147483694"/>
          </pc:sldLayoutMkLst>
        </pc:sldLayoutChg>
        <pc:sldLayoutChg chg="add del mod replId">
          <pc:chgData name="Mondragon, Horacio" userId="S::hmondra2@calstatela.edu::ef9ea01c-83b1-4203-8a5c-19be5223a124" providerId="AD" clId="Web-{582A687E-93B9-4D39-A1D0-34897C50B115}" dt="2020-12-03T23:24:42.784" v="108"/>
          <pc:sldLayoutMkLst>
            <pc:docMk/>
            <pc:sldMasterMk cId="3303563332" sldId="2147483690"/>
            <pc:sldLayoutMk cId="2883454491" sldId="2147483695"/>
          </pc:sldLayoutMkLst>
        </pc:sldLayoutChg>
        <pc:sldLayoutChg chg="add del mod replId">
          <pc:chgData name="Mondragon, Horacio" userId="S::hmondra2@calstatela.edu::ef9ea01c-83b1-4203-8a5c-19be5223a124" providerId="AD" clId="Web-{582A687E-93B9-4D39-A1D0-34897C50B115}" dt="2020-12-03T23:24:42.784" v="108"/>
          <pc:sldLayoutMkLst>
            <pc:docMk/>
            <pc:sldMasterMk cId="3303563332" sldId="2147483690"/>
            <pc:sldLayoutMk cId="1263056709" sldId="2147483696"/>
          </pc:sldLayoutMkLst>
        </pc:sldLayoutChg>
        <pc:sldLayoutChg chg="add del mod replId">
          <pc:chgData name="Mondragon, Horacio" userId="S::hmondra2@calstatela.edu::ef9ea01c-83b1-4203-8a5c-19be5223a124" providerId="AD" clId="Web-{582A687E-93B9-4D39-A1D0-34897C50B115}" dt="2020-12-03T23:24:42.784" v="108"/>
          <pc:sldLayoutMkLst>
            <pc:docMk/>
            <pc:sldMasterMk cId="3303563332" sldId="2147483690"/>
            <pc:sldLayoutMk cId="2836099205" sldId="2147483697"/>
          </pc:sldLayoutMkLst>
        </pc:sldLayoutChg>
        <pc:sldLayoutChg chg="add del mod replId">
          <pc:chgData name="Mondragon, Horacio" userId="S::hmondra2@calstatela.edu::ef9ea01c-83b1-4203-8a5c-19be5223a124" providerId="AD" clId="Web-{582A687E-93B9-4D39-A1D0-34897C50B115}" dt="2020-12-03T23:24:42.784" v="108"/>
          <pc:sldLayoutMkLst>
            <pc:docMk/>
            <pc:sldMasterMk cId="3303563332" sldId="2147483690"/>
            <pc:sldLayoutMk cId="3558541467" sldId="2147483698"/>
          </pc:sldLayoutMkLst>
        </pc:sldLayoutChg>
        <pc:sldLayoutChg chg="add del mod replId">
          <pc:chgData name="Mondragon, Horacio" userId="S::hmondra2@calstatela.edu::ef9ea01c-83b1-4203-8a5c-19be5223a124" providerId="AD" clId="Web-{582A687E-93B9-4D39-A1D0-34897C50B115}" dt="2020-12-03T23:24:42.784" v="108"/>
          <pc:sldLayoutMkLst>
            <pc:docMk/>
            <pc:sldMasterMk cId="3303563332" sldId="2147483690"/>
            <pc:sldLayoutMk cId="1945775473" sldId="2147483699"/>
          </pc:sldLayoutMkLst>
        </pc:sldLayoutChg>
        <pc:sldLayoutChg chg="add del mod replId">
          <pc:chgData name="Mondragon, Horacio" userId="S::hmondra2@calstatela.edu::ef9ea01c-83b1-4203-8a5c-19be5223a124" providerId="AD" clId="Web-{582A687E-93B9-4D39-A1D0-34897C50B115}" dt="2020-12-03T23:24:42.784" v="108"/>
          <pc:sldLayoutMkLst>
            <pc:docMk/>
            <pc:sldMasterMk cId="3303563332" sldId="2147483690"/>
            <pc:sldLayoutMk cId="3371530688" sldId="2147483700"/>
          </pc:sldLayoutMkLst>
        </pc:sldLayoutChg>
        <pc:sldLayoutChg chg="add del mod replId">
          <pc:chgData name="Mondragon, Horacio" userId="S::hmondra2@calstatela.edu::ef9ea01c-83b1-4203-8a5c-19be5223a124" providerId="AD" clId="Web-{582A687E-93B9-4D39-A1D0-34897C50B115}" dt="2020-12-03T23:24:42.784" v="108"/>
          <pc:sldLayoutMkLst>
            <pc:docMk/>
            <pc:sldMasterMk cId="3303563332" sldId="2147483690"/>
            <pc:sldLayoutMk cId="3435765632" sldId="2147483701"/>
          </pc:sldLayoutMkLst>
        </pc:sldLayoutChg>
      </pc:sldMasterChg>
    </pc:docChg>
  </pc:docChgLst>
  <pc:docChgLst>
    <pc:chgData name="Pham, Brandon" userId="S::bpham8@calstatela.edu::495bec7f-f872-49b8-b75a-3b414487b53d" providerId="AD" clId="Web-{4779323B-289E-4FBD-879E-5439128316C9}"/>
    <pc:docChg chg="modSld">
      <pc:chgData name="Pham, Brandon" userId="S::bpham8@calstatela.edu::495bec7f-f872-49b8-b75a-3b414487b53d" providerId="AD" clId="Web-{4779323B-289E-4FBD-879E-5439128316C9}" dt="2020-12-03T23:28:37.444" v="3" actId="1076"/>
      <pc:docMkLst>
        <pc:docMk/>
      </pc:docMkLst>
      <pc:sldChg chg="modSp">
        <pc:chgData name="Pham, Brandon" userId="S::bpham8@calstatela.edu::495bec7f-f872-49b8-b75a-3b414487b53d" providerId="AD" clId="Web-{4779323B-289E-4FBD-879E-5439128316C9}" dt="2020-12-03T23:28:37.444" v="3" actId="1076"/>
        <pc:sldMkLst>
          <pc:docMk/>
          <pc:sldMk cId="1979430772" sldId="308"/>
        </pc:sldMkLst>
        <pc:spChg chg="mod">
          <ac:chgData name="Pham, Brandon" userId="S::bpham8@calstatela.edu::495bec7f-f872-49b8-b75a-3b414487b53d" providerId="AD" clId="Web-{4779323B-289E-4FBD-879E-5439128316C9}" dt="2020-12-03T23:28:37.444" v="3" actId="1076"/>
          <ac:spMkLst>
            <pc:docMk/>
            <pc:sldMk cId="1979430772" sldId="308"/>
            <ac:spMk id="4" creationId="{CE569397-DEBD-4174-AF38-391E1749CD8A}"/>
          </ac:spMkLst>
        </pc:spChg>
      </pc:sldChg>
    </pc:docChg>
  </pc:docChgLst>
  <pc:docChgLst>
    <pc:chgData name="Weng, Wilson" userId="S::wweng3@calstatela.edu::f3a8f3b8-ed64-403f-aec5-3257774cb5f9" providerId="AD" clId="Web-{877EA6DD-B94E-48D9-8322-B4149833BD49}"/>
    <pc:docChg chg="modSld">
      <pc:chgData name="Weng, Wilson" userId="S::wweng3@calstatela.edu::f3a8f3b8-ed64-403f-aec5-3257774cb5f9" providerId="AD" clId="Web-{877EA6DD-B94E-48D9-8322-B4149833BD49}" dt="2020-11-26T00:38:54.681" v="45"/>
      <pc:docMkLst>
        <pc:docMk/>
      </pc:docMkLst>
      <pc:sldChg chg="modSp">
        <pc:chgData name="Weng, Wilson" userId="S::wweng3@calstatela.edu::f3a8f3b8-ed64-403f-aec5-3257774cb5f9" providerId="AD" clId="Web-{877EA6DD-B94E-48D9-8322-B4149833BD49}" dt="2020-11-26T00:36:38.694" v="41" actId="20577"/>
        <pc:sldMkLst>
          <pc:docMk/>
          <pc:sldMk cId="984452412" sldId="275"/>
        </pc:sldMkLst>
        <pc:spChg chg="mod">
          <ac:chgData name="Weng, Wilson" userId="S::wweng3@calstatela.edu::f3a8f3b8-ed64-403f-aec5-3257774cb5f9" providerId="AD" clId="Web-{877EA6DD-B94E-48D9-8322-B4149833BD49}" dt="2020-11-26T00:36:38.694" v="41" actId="20577"/>
          <ac:spMkLst>
            <pc:docMk/>
            <pc:sldMk cId="984452412" sldId="275"/>
            <ac:spMk id="2" creationId="{4D0EDD3C-9A70-48DA-8685-DFCA1A926739}"/>
          </ac:spMkLst>
        </pc:spChg>
      </pc:sldChg>
      <pc:sldChg chg="addSp delSp modSp mod setBg setClrOvrMap">
        <pc:chgData name="Weng, Wilson" userId="S::wweng3@calstatela.edu::f3a8f3b8-ed64-403f-aec5-3257774cb5f9" providerId="AD" clId="Web-{877EA6DD-B94E-48D9-8322-B4149833BD49}" dt="2020-11-26T00:38:54.681" v="45"/>
        <pc:sldMkLst>
          <pc:docMk/>
          <pc:sldMk cId="470603775" sldId="276"/>
        </pc:sldMkLst>
        <pc:spChg chg="del">
          <ac:chgData name="Weng, Wilson" userId="S::wweng3@calstatela.edu::f3a8f3b8-ed64-403f-aec5-3257774cb5f9" providerId="AD" clId="Web-{877EA6DD-B94E-48D9-8322-B4149833BD49}" dt="2020-11-26T00:38:54.681" v="45"/>
          <ac:spMkLst>
            <pc:docMk/>
            <pc:sldMk cId="470603775" sldId="276"/>
            <ac:spMk id="2" creationId="{4D0EDD3C-9A70-48DA-8685-DFCA1A926739}"/>
          </ac:spMkLst>
        </pc:spChg>
        <pc:spChg chg="del">
          <ac:chgData name="Weng, Wilson" userId="S::wweng3@calstatela.edu::f3a8f3b8-ed64-403f-aec5-3257774cb5f9" providerId="AD" clId="Web-{877EA6DD-B94E-48D9-8322-B4149833BD49}" dt="2020-11-26T00:38:44.915" v="44"/>
          <ac:spMkLst>
            <pc:docMk/>
            <pc:sldMk cId="470603775" sldId="276"/>
            <ac:spMk id="3" creationId="{D432FDFC-E673-48D3-A43C-E75C1E040428}"/>
          </ac:spMkLst>
        </pc:spChg>
        <pc:spChg chg="del">
          <ac:chgData name="Weng, Wilson" userId="S::wweng3@calstatela.edu::f3a8f3b8-ed64-403f-aec5-3257774cb5f9" providerId="AD" clId="Web-{877EA6DD-B94E-48D9-8322-B4149833BD49}" dt="2020-11-26T00:38:54.681" v="45"/>
          <ac:spMkLst>
            <pc:docMk/>
            <pc:sldMk cId="470603775" sldId="276"/>
            <ac:spMk id="4" creationId="{533A3E67-CCB2-4437-A42D-EAE427BD8E45}"/>
          </ac:spMkLst>
        </pc:spChg>
        <pc:spChg chg="del">
          <ac:chgData name="Weng, Wilson" userId="S::wweng3@calstatela.edu::f3a8f3b8-ed64-403f-aec5-3257774cb5f9" providerId="AD" clId="Web-{877EA6DD-B94E-48D9-8322-B4149833BD49}" dt="2020-11-26T00:38:54.681" v="45"/>
          <ac:spMkLst>
            <pc:docMk/>
            <pc:sldMk cId="470603775" sldId="276"/>
            <ac:spMk id="9" creationId="{19C052EA-05E2-403D-965E-52D1BFFA24DF}"/>
          </ac:spMkLst>
        </pc:spChg>
        <pc:spChg chg="del">
          <ac:chgData name="Weng, Wilson" userId="S::wweng3@calstatela.edu::f3a8f3b8-ed64-403f-aec5-3257774cb5f9" providerId="AD" clId="Web-{877EA6DD-B94E-48D9-8322-B4149833BD49}" dt="2020-11-26T00:38:54.681" v="45"/>
          <ac:spMkLst>
            <pc:docMk/>
            <pc:sldMk cId="470603775" sldId="276"/>
            <ac:spMk id="11" creationId="{4C1936B8-2FFB-4F78-8388-B8C282B8A5BC}"/>
          </ac:spMkLst>
        </pc:spChg>
        <pc:spChg chg="add">
          <ac:chgData name="Weng, Wilson" userId="S::wweng3@calstatela.edu::f3a8f3b8-ed64-403f-aec5-3257774cb5f9" providerId="AD" clId="Web-{877EA6DD-B94E-48D9-8322-B4149833BD49}" dt="2020-11-26T00:38:54.681" v="45"/>
          <ac:spMkLst>
            <pc:docMk/>
            <pc:sldMk cId="470603775" sldId="276"/>
            <ac:spMk id="16" creationId="{3DAD86CA-8235-409B-982B-5E7A033E2392}"/>
          </ac:spMkLst>
        </pc:spChg>
        <pc:spChg chg="add">
          <ac:chgData name="Weng, Wilson" userId="S::wweng3@calstatela.edu::f3a8f3b8-ed64-403f-aec5-3257774cb5f9" providerId="AD" clId="Web-{877EA6DD-B94E-48D9-8322-B4149833BD49}" dt="2020-11-26T00:38:54.681" v="45"/>
          <ac:spMkLst>
            <pc:docMk/>
            <pc:sldMk cId="470603775" sldId="276"/>
            <ac:spMk id="18" creationId="{9F234FBA-3501-47B4-AE0C-AA4AFBC8F603}"/>
          </ac:spMkLst>
        </pc:spChg>
        <pc:spChg chg="add">
          <ac:chgData name="Weng, Wilson" userId="S::wweng3@calstatela.edu::f3a8f3b8-ed64-403f-aec5-3257774cb5f9" providerId="AD" clId="Web-{877EA6DD-B94E-48D9-8322-B4149833BD49}" dt="2020-11-26T00:38:54.681" v="45"/>
          <ac:spMkLst>
            <pc:docMk/>
            <pc:sldMk cId="470603775" sldId="276"/>
            <ac:spMk id="20" creationId="{B5EF893B-0491-416E-9D33-BADE9600792A}"/>
          </ac:spMkLst>
        </pc:spChg>
        <pc:picChg chg="add mod ord">
          <ac:chgData name="Weng, Wilson" userId="S::wweng3@calstatela.edu::f3a8f3b8-ed64-403f-aec5-3257774cb5f9" providerId="AD" clId="Web-{877EA6DD-B94E-48D9-8322-B4149833BD49}" dt="2020-11-26T00:38:54.681" v="45"/>
          <ac:picMkLst>
            <pc:docMk/>
            <pc:sldMk cId="470603775" sldId="276"/>
            <ac:picMk id="5" creationId="{DCA661CB-C548-4DE6-90B8-8DE598E42F27}"/>
          </ac:picMkLst>
        </pc:picChg>
        <pc:cxnChg chg="add">
          <ac:chgData name="Weng, Wilson" userId="S::wweng3@calstatela.edu::f3a8f3b8-ed64-403f-aec5-3257774cb5f9" providerId="AD" clId="Web-{877EA6DD-B94E-48D9-8322-B4149833BD49}" dt="2020-11-26T00:38:54.681" v="45"/>
          <ac:cxnSpMkLst>
            <pc:docMk/>
            <pc:sldMk cId="470603775" sldId="276"/>
            <ac:cxnSpMk id="22" creationId="{469F4FF8-F8B0-4630-BA1B-0D8B324CD5FF}"/>
          </ac:cxnSpMkLst>
        </pc:cxnChg>
      </pc:sldChg>
      <pc:sldChg chg="modSp">
        <pc:chgData name="Weng, Wilson" userId="S::wweng3@calstatela.edu::f3a8f3b8-ed64-403f-aec5-3257774cb5f9" providerId="AD" clId="Web-{877EA6DD-B94E-48D9-8322-B4149833BD49}" dt="2020-11-26T00:35:52.460" v="13" actId="20577"/>
        <pc:sldMkLst>
          <pc:docMk/>
          <pc:sldMk cId="428522112" sldId="277"/>
        </pc:sldMkLst>
        <pc:spChg chg="mod">
          <ac:chgData name="Weng, Wilson" userId="S::wweng3@calstatela.edu::f3a8f3b8-ed64-403f-aec5-3257774cb5f9" providerId="AD" clId="Web-{877EA6DD-B94E-48D9-8322-B4149833BD49}" dt="2020-11-26T00:35:52.460" v="13" actId="20577"/>
          <ac:spMkLst>
            <pc:docMk/>
            <pc:sldMk cId="428522112" sldId="277"/>
            <ac:spMk id="2" creationId="{4D0EDD3C-9A70-48DA-8685-DFCA1A926739}"/>
          </ac:spMkLst>
        </pc:spChg>
      </pc:sldChg>
    </pc:docChg>
  </pc:docChgLst>
  <pc:docChgLst>
    <pc:chgData name="Medina, Ricardo" userId="S::rmedin56@calstatela.edu::3d4edf8d-53d4-4e9a-a0f7-838e14503c4e" providerId="AD" clId="Web-{7E4274A7-D153-4391-8DC7-7B209F8F89EC}"/>
    <pc:docChg chg="modSld sldOrd">
      <pc:chgData name="Medina, Ricardo" userId="S::rmedin56@calstatela.edu::3d4edf8d-53d4-4e9a-a0f7-838e14503c4e" providerId="AD" clId="Web-{7E4274A7-D153-4391-8DC7-7B209F8F89EC}" dt="2020-11-25T23:04:08.668" v="1331"/>
      <pc:docMkLst>
        <pc:docMk/>
      </pc:docMkLst>
      <pc:sldChg chg="addSp delSp modSp ord">
        <pc:chgData name="Medina, Ricardo" userId="S::rmedin56@calstatela.edu::3d4edf8d-53d4-4e9a-a0f7-838e14503c4e" providerId="AD" clId="Web-{7E4274A7-D153-4391-8DC7-7B209F8F89EC}" dt="2020-11-25T22:54:34.063" v="856"/>
        <pc:sldMkLst>
          <pc:docMk/>
          <pc:sldMk cId="3230185395" sldId="260"/>
        </pc:sldMkLst>
        <pc:spChg chg="mod">
          <ac:chgData name="Medina, Ricardo" userId="S::rmedin56@calstatela.edu::3d4edf8d-53d4-4e9a-a0f7-838e14503c4e" providerId="AD" clId="Web-{7E4274A7-D153-4391-8DC7-7B209F8F89EC}" dt="2020-11-25T22:34:32.433" v="28" actId="20577"/>
          <ac:spMkLst>
            <pc:docMk/>
            <pc:sldMk cId="3230185395" sldId="260"/>
            <ac:spMk id="2" creationId="{4D0EDD3C-9A70-48DA-8685-DFCA1A926739}"/>
          </ac:spMkLst>
        </pc:spChg>
        <pc:spChg chg="del">
          <ac:chgData name="Medina, Ricardo" userId="S::rmedin56@calstatela.edu::3d4edf8d-53d4-4e9a-a0f7-838e14503c4e" providerId="AD" clId="Web-{7E4274A7-D153-4391-8DC7-7B209F8F89EC}" dt="2020-11-25T22:34:01.402" v="1"/>
          <ac:spMkLst>
            <pc:docMk/>
            <pc:sldMk cId="3230185395" sldId="260"/>
            <ac:spMk id="3" creationId="{D432FDFC-E673-48D3-A43C-E75C1E040428}"/>
          </ac:spMkLst>
        </pc:spChg>
        <pc:spChg chg="del">
          <ac:chgData name="Medina, Ricardo" userId="S::rmedin56@calstatela.edu::3d4edf8d-53d4-4e9a-a0f7-838e14503c4e" providerId="AD" clId="Web-{7E4274A7-D153-4391-8DC7-7B209F8F89EC}" dt="2020-11-25T22:33:58.121" v="0"/>
          <ac:spMkLst>
            <pc:docMk/>
            <pc:sldMk cId="3230185395" sldId="260"/>
            <ac:spMk id="4" creationId="{533A3E67-CCB2-4437-A42D-EAE427BD8E45}"/>
          </ac:spMkLst>
        </pc:spChg>
        <pc:picChg chg="add mod ord">
          <ac:chgData name="Medina, Ricardo" userId="S::rmedin56@calstatela.edu::3d4edf8d-53d4-4e9a-a0f7-838e14503c4e" providerId="AD" clId="Web-{7E4274A7-D153-4391-8DC7-7B209F8F89EC}" dt="2020-11-25T22:34:28.870" v="7" actId="1076"/>
          <ac:picMkLst>
            <pc:docMk/>
            <pc:sldMk cId="3230185395" sldId="260"/>
            <ac:picMk id="5" creationId="{7FFFFCF7-6AAA-4E50-A074-9AB30A1E82B7}"/>
          </ac:picMkLst>
        </pc:picChg>
      </pc:sldChg>
      <pc:sldChg chg="addSp delSp modSp mod ord setBg setClrOvrMap">
        <pc:chgData name="Medina, Ricardo" userId="S::rmedin56@calstatela.edu::3d4edf8d-53d4-4e9a-a0f7-838e14503c4e" providerId="AD" clId="Web-{7E4274A7-D153-4391-8DC7-7B209F8F89EC}" dt="2020-11-25T22:48:28.848" v="362" actId="14100"/>
        <pc:sldMkLst>
          <pc:docMk/>
          <pc:sldMk cId="332589532" sldId="270"/>
        </pc:sldMkLst>
        <pc:spChg chg="mod">
          <ac:chgData name="Medina, Ricardo" userId="S::rmedin56@calstatela.edu::3d4edf8d-53d4-4e9a-a0f7-838e14503c4e" providerId="AD" clId="Web-{7E4274A7-D153-4391-8DC7-7B209F8F89EC}" dt="2020-11-25T22:44:31.193" v="241"/>
          <ac:spMkLst>
            <pc:docMk/>
            <pc:sldMk cId="332589532" sldId="270"/>
            <ac:spMk id="2" creationId="{4D0EDD3C-9A70-48DA-8685-DFCA1A926739}"/>
          </ac:spMkLst>
        </pc:spChg>
        <pc:spChg chg="mod">
          <ac:chgData name="Medina, Ricardo" userId="S::rmedin56@calstatela.edu::3d4edf8d-53d4-4e9a-a0f7-838e14503c4e" providerId="AD" clId="Web-{7E4274A7-D153-4391-8DC7-7B209F8F89EC}" dt="2020-11-25T22:48:28.848" v="362" actId="14100"/>
          <ac:spMkLst>
            <pc:docMk/>
            <pc:sldMk cId="332589532" sldId="270"/>
            <ac:spMk id="3" creationId="{D432FDFC-E673-48D3-A43C-E75C1E040428}"/>
          </ac:spMkLst>
        </pc:spChg>
        <pc:spChg chg="mod">
          <ac:chgData name="Medina, Ricardo" userId="S::rmedin56@calstatela.edu::3d4edf8d-53d4-4e9a-a0f7-838e14503c4e" providerId="AD" clId="Web-{7E4274A7-D153-4391-8DC7-7B209F8F89EC}" dt="2020-11-25T22:44:56.193" v="255" actId="1076"/>
          <ac:spMkLst>
            <pc:docMk/>
            <pc:sldMk cId="332589532" sldId="270"/>
            <ac:spMk id="4" creationId="{533A3E67-CCB2-4437-A42D-EAE427BD8E45}"/>
          </ac:spMkLst>
        </pc:spChg>
        <pc:spChg chg="add del">
          <ac:chgData name="Medina, Ricardo" userId="S::rmedin56@calstatela.edu::3d4edf8d-53d4-4e9a-a0f7-838e14503c4e" providerId="AD" clId="Web-{7E4274A7-D153-4391-8DC7-7B209F8F89EC}" dt="2020-11-25T22:44:31.193" v="241"/>
          <ac:spMkLst>
            <pc:docMk/>
            <pc:sldMk cId="332589532" sldId="270"/>
            <ac:spMk id="9" creationId="{19C052EA-05E2-403D-965E-52D1BFFA24DF}"/>
          </ac:spMkLst>
        </pc:spChg>
        <pc:spChg chg="add del">
          <ac:chgData name="Medina, Ricardo" userId="S::rmedin56@calstatela.edu::3d4edf8d-53d4-4e9a-a0f7-838e14503c4e" providerId="AD" clId="Web-{7E4274A7-D153-4391-8DC7-7B209F8F89EC}" dt="2020-11-25T22:44:31.193" v="241"/>
          <ac:spMkLst>
            <pc:docMk/>
            <pc:sldMk cId="332589532" sldId="270"/>
            <ac:spMk id="11" creationId="{4C1936B8-2FFB-4F78-8388-B8C282B8A5BC}"/>
          </ac:spMkLst>
        </pc:spChg>
        <pc:spChg chg="add del">
          <ac:chgData name="Medina, Ricardo" userId="S::rmedin56@calstatela.edu::3d4edf8d-53d4-4e9a-a0f7-838e14503c4e" providerId="AD" clId="Web-{7E4274A7-D153-4391-8DC7-7B209F8F89EC}" dt="2020-11-25T22:44:17.022" v="230"/>
          <ac:spMkLst>
            <pc:docMk/>
            <pc:sldMk cId="332589532" sldId="270"/>
            <ac:spMk id="13" creationId="{4C608BEB-860E-4094-8511-78603564A75E}"/>
          </ac:spMkLst>
        </pc:spChg>
        <pc:spChg chg="add del">
          <ac:chgData name="Medina, Ricardo" userId="S::rmedin56@calstatela.edu::3d4edf8d-53d4-4e9a-a0f7-838e14503c4e" providerId="AD" clId="Web-{7E4274A7-D153-4391-8DC7-7B209F8F89EC}" dt="2020-11-25T22:44:20.428" v="232"/>
          <ac:spMkLst>
            <pc:docMk/>
            <pc:sldMk cId="332589532" sldId="270"/>
            <ac:spMk id="14" creationId="{E35A04CF-97D4-4FF7-B359-C546B1F62E54}"/>
          </ac:spMkLst>
        </pc:spChg>
        <pc:spChg chg="add del">
          <ac:chgData name="Medina, Ricardo" userId="S::rmedin56@calstatela.edu::3d4edf8d-53d4-4e9a-a0f7-838e14503c4e" providerId="AD" clId="Web-{7E4274A7-D153-4391-8DC7-7B209F8F89EC}" dt="2020-11-25T22:44:20.428" v="232"/>
          <ac:spMkLst>
            <pc:docMk/>
            <pc:sldMk cId="332589532" sldId="270"/>
            <ac:spMk id="15" creationId="{1DE7243B-5109-444B-8FAF-7437C66BC0E9}"/>
          </ac:spMkLst>
        </pc:spChg>
        <pc:spChg chg="add del">
          <ac:chgData name="Medina, Ricardo" userId="S::rmedin56@calstatela.edu::3d4edf8d-53d4-4e9a-a0f7-838e14503c4e" providerId="AD" clId="Web-{7E4274A7-D153-4391-8DC7-7B209F8F89EC}" dt="2020-11-25T22:44:12.959" v="228"/>
          <ac:spMkLst>
            <pc:docMk/>
            <pc:sldMk cId="332589532" sldId="270"/>
            <ac:spMk id="16" creationId="{D12DDE76-C203-4047-9998-63900085B5E8}"/>
          </ac:spMkLst>
        </pc:spChg>
        <pc:spChg chg="add del">
          <ac:chgData name="Medina, Ricardo" userId="S::rmedin56@calstatela.edu::3d4edf8d-53d4-4e9a-a0f7-838e14503c4e" providerId="AD" clId="Web-{7E4274A7-D153-4391-8DC7-7B209F8F89EC}" dt="2020-11-25T22:44:22.990" v="234"/>
          <ac:spMkLst>
            <pc:docMk/>
            <pc:sldMk cId="332589532" sldId="270"/>
            <ac:spMk id="17" creationId="{2A6B319F-86FE-4754-878E-06F0804D882B}"/>
          </ac:spMkLst>
        </pc:spChg>
        <pc:spChg chg="add del">
          <ac:chgData name="Medina, Ricardo" userId="S::rmedin56@calstatela.edu::3d4edf8d-53d4-4e9a-a0f7-838e14503c4e" providerId="AD" clId="Web-{7E4274A7-D153-4391-8DC7-7B209F8F89EC}" dt="2020-11-25T22:44:22.990" v="234"/>
          <ac:spMkLst>
            <pc:docMk/>
            <pc:sldMk cId="332589532" sldId="270"/>
            <ac:spMk id="19" creationId="{DCF7D1B5-3477-499F-ACC5-2C8B07F4EDB3}"/>
          </ac:spMkLst>
        </pc:spChg>
        <pc:spChg chg="add del">
          <ac:chgData name="Medina, Ricardo" userId="S::rmedin56@calstatela.edu::3d4edf8d-53d4-4e9a-a0f7-838e14503c4e" providerId="AD" clId="Web-{7E4274A7-D153-4391-8DC7-7B209F8F89EC}" dt="2020-11-25T22:44:20.428" v="232"/>
          <ac:spMkLst>
            <pc:docMk/>
            <pc:sldMk cId="332589532" sldId="270"/>
            <ac:spMk id="20" creationId="{4C5D6221-DA7B-4611-AA26-7D8E349FDE96}"/>
          </ac:spMkLst>
        </pc:spChg>
        <pc:spChg chg="add del">
          <ac:chgData name="Medina, Ricardo" userId="S::rmedin56@calstatela.edu::3d4edf8d-53d4-4e9a-a0f7-838e14503c4e" providerId="AD" clId="Web-{7E4274A7-D153-4391-8DC7-7B209F8F89EC}" dt="2020-11-25T22:44:25.600" v="236"/>
          <ac:spMkLst>
            <pc:docMk/>
            <pc:sldMk cId="332589532" sldId="270"/>
            <ac:spMk id="21" creationId="{D12DDE76-C203-4047-9998-63900085B5E8}"/>
          </ac:spMkLst>
        </pc:spChg>
        <pc:spChg chg="add del">
          <ac:chgData name="Medina, Ricardo" userId="S::rmedin56@calstatela.edu::3d4edf8d-53d4-4e9a-a0f7-838e14503c4e" providerId="AD" clId="Web-{7E4274A7-D153-4391-8DC7-7B209F8F89EC}" dt="2020-11-25T22:44:28.147" v="238"/>
          <ac:spMkLst>
            <pc:docMk/>
            <pc:sldMk cId="332589532" sldId="270"/>
            <ac:spMk id="22" creationId="{1E214AA7-F028-4A0D-8698-61AEC754D1BC}"/>
          </ac:spMkLst>
        </pc:spChg>
        <pc:spChg chg="add del">
          <ac:chgData name="Medina, Ricardo" userId="S::rmedin56@calstatela.edu::3d4edf8d-53d4-4e9a-a0f7-838e14503c4e" providerId="AD" clId="Web-{7E4274A7-D153-4391-8DC7-7B209F8F89EC}" dt="2020-11-25T22:44:31.178" v="240"/>
          <ac:spMkLst>
            <pc:docMk/>
            <pc:sldMk cId="332589532" sldId="270"/>
            <ac:spMk id="24" creationId="{4C608BEB-860E-4094-8511-78603564A75E}"/>
          </ac:spMkLst>
        </pc:spChg>
        <pc:spChg chg="add">
          <ac:chgData name="Medina, Ricardo" userId="S::rmedin56@calstatela.edu::3d4edf8d-53d4-4e9a-a0f7-838e14503c4e" providerId="AD" clId="Web-{7E4274A7-D153-4391-8DC7-7B209F8F89EC}" dt="2020-11-25T22:44:31.193" v="241"/>
          <ac:spMkLst>
            <pc:docMk/>
            <pc:sldMk cId="332589532" sldId="270"/>
            <ac:spMk id="26" creationId="{D12DDE76-C203-4047-9998-63900085B5E8}"/>
          </ac:spMkLst>
        </pc:spChg>
        <pc:picChg chg="add mod">
          <ac:chgData name="Medina, Ricardo" userId="S::rmedin56@calstatela.edu::3d4edf8d-53d4-4e9a-a0f7-838e14503c4e" providerId="AD" clId="Web-{7E4274A7-D153-4391-8DC7-7B209F8F89EC}" dt="2020-11-25T22:47:17.708" v="289" actId="1076"/>
          <ac:picMkLst>
            <pc:docMk/>
            <pc:sldMk cId="332589532" sldId="270"/>
            <ac:picMk id="5" creationId="{DAB5751C-E65A-457A-B8D0-ADFFB589F666}"/>
          </ac:picMkLst>
        </pc:picChg>
        <pc:picChg chg="add mod">
          <ac:chgData name="Medina, Ricardo" userId="S::rmedin56@calstatela.edu::3d4edf8d-53d4-4e9a-a0f7-838e14503c4e" providerId="AD" clId="Web-{7E4274A7-D153-4391-8DC7-7B209F8F89EC}" dt="2020-11-25T22:47:15.083" v="288" actId="1076"/>
          <ac:picMkLst>
            <pc:docMk/>
            <pc:sldMk cId="332589532" sldId="270"/>
            <ac:picMk id="6" creationId="{2C4D12C4-BE64-40A1-B03A-6CAAA3EC93CB}"/>
          </ac:picMkLst>
        </pc:picChg>
        <pc:picChg chg="add del mod">
          <ac:chgData name="Medina, Ricardo" userId="S::rmedin56@calstatela.edu::3d4edf8d-53d4-4e9a-a0f7-838e14503c4e" providerId="AD" clId="Web-{7E4274A7-D153-4391-8DC7-7B209F8F89EC}" dt="2020-11-25T22:45:50.427" v="263"/>
          <ac:picMkLst>
            <pc:docMk/>
            <pc:sldMk cId="332589532" sldId="270"/>
            <ac:picMk id="7" creationId="{C39CA101-C049-44A9-9C20-4D1DA675497D}"/>
          </ac:picMkLst>
        </pc:picChg>
        <pc:picChg chg="add mod">
          <ac:chgData name="Medina, Ricardo" userId="S::rmedin56@calstatela.edu::3d4edf8d-53d4-4e9a-a0f7-838e14503c4e" providerId="AD" clId="Web-{7E4274A7-D153-4391-8DC7-7B209F8F89EC}" dt="2020-11-25T22:47:13.614" v="287" actId="1076"/>
          <ac:picMkLst>
            <pc:docMk/>
            <pc:sldMk cId="332589532" sldId="270"/>
            <ac:picMk id="8" creationId="{CDD55184-F5CA-41D2-9BE8-0B0317BC37CE}"/>
          </ac:picMkLst>
        </pc:picChg>
        <pc:picChg chg="add mod">
          <ac:chgData name="Medina, Ricardo" userId="S::rmedin56@calstatela.edu::3d4edf8d-53d4-4e9a-a0f7-838e14503c4e" providerId="AD" clId="Web-{7E4274A7-D153-4391-8DC7-7B209F8F89EC}" dt="2020-11-25T22:47:20.317" v="290" actId="1076"/>
          <ac:picMkLst>
            <pc:docMk/>
            <pc:sldMk cId="332589532" sldId="270"/>
            <ac:picMk id="10" creationId="{A1407B14-30FC-4BA7-B000-B88BD6EC1BEA}"/>
          </ac:picMkLst>
        </pc:picChg>
        <pc:picChg chg="add mod">
          <ac:chgData name="Medina, Ricardo" userId="S::rmedin56@calstatela.edu::3d4edf8d-53d4-4e9a-a0f7-838e14503c4e" providerId="AD" clId="Web-{7E4274A7-D153-4391-8DC7-7B209F8F89EC}" dt="2020-11-25T22:47:12.692" v="286" actId="1076"/>
          <ac:picMkLst>
            <pc:docMk/>
            <pc:sldMk cId="332589532" sldId="270"/>
            <ac:picMk id="12" creationId="{BE90587F-9DEA-4FD3-A14F-E8FF7807EAC0}"/>
          </ac:picMkLst>
        </pc:picChg>
        <pc:cxnChg chg="add del">
          <ac:chgData name="Medina, Ricardo" userId="S::rmedin56@calstatela.edu::3d4edf8d-53d4-4e9a-a0f7-838e14503c4e" providerId="AD" clId="Web-{7E4274A7-D153-4391-8DC7-7B209F8F89EC}" dt="2020-11-25T22:44:17.022" v="230"/>
          <ac:cxnSpMkLst>
            <pc:docMk/>
            <pc:sldMk cId="332589532" sldId="270"/>
            <ac:cxnSpMk id="18" creationId="{1F16A8D4-FE87-4604-88B2-394B5D1EB437}"/>
          </ac:cxnSpMkLst>
        </pc:cxnChg>
        <pc:cxnChg chg="add del">
          <ac:chgData name="Medina, Ricardo" userId="S::rmedin56@calstatela.edu::3d4edf8d-53d4-4e9a-a0f7-838e14503c4e" providerId="AD" clId="Web-{7E4274A7-D153-4391-8DC7-7B209F8F89EC}" dt="2020-11-25T22:44:28.147" v="238"/>
          <ac:cxnSpMkLst>
            <pc:docMk/>
            <pc:sldMk cId="332589532" sldId="270"/>
            <ac:cxnSpMk id="23" creationId="{D6206FDC-2777-4D7F-AF9C-73413DA664C9}"/>
          </ac:cxnSpMkLst>
        </pc:cxnChg>
        <pc:cxnChg chg="add del">
          <ac:chgData name="Medina, Ricardo" userId="S::rmedin56@calstatela.edu::3d4edf8d-53d4-4e9a-a0f7-838e14503c4e" providerId="AD" clId="Web-{7E4274A7-D153-4391-8DC7-7B209F8F89EC}" dt="2020-11-25T22:44:31.178" v="240"/>
          <ac:cxnSpMkLst>
            <pc:docMk/>
            <pc:sldMk cId="332589532" sldId="270"/>
            <ac:cxnSpMk id="25" creationId="{1F16A8D4-FE87-4604-88B2-394B5D1EB437}"/>
          </ac:cxnSpMkLst>
        </pc:cxnChg>
      </pc:sldChg>
      <pc:sldChg chg="addSp delSp modSp mod setBg setClrOvrMap">
        <pc:chgData name="Medina, Ricardo" userId="S::rmedin56@calstatela.edu::3d4edf8d-53d4-4e9a-a0f7-838e14503c4e" providerId="AD" clId="Web-{7E4274A7-D153-4391-8DC7-7B209F8F89EC}" dt="2020-11-25T22:54:26.126" v="855" actId="20577"/>
        <pc:sldMkLst>
          <pc:docMk/>
          <pc:sldMk cId="779305616" sldId="271"/>
        </pc:sldMkLst>
        <pc:spChg chg="mod">
          <ac:chgData name="Medina, Ricardo" userId="S::rmedin56@calstatela.edu::3d4edf8d-53d4-4e9a-a0f7-838e14503c4e" providerId="AD" clId="Web-{7E4274A7-D153-4391-8DC7-7B209F8F89EC}" dt="2020-11-25T22:49:50.675" v="511"/>
          <ac:spMkLst>
            <pc:docMk/>
            <pc:sldMk cId="779305616" sldId="271"/>
            <ac:spMk id="2" creationId="{4D0EDD3C-9A70-48DA-8685-DFCA1A926739}"/>
          </ac:spMkLst>
        </pc:spChg>
        <pc:spChg chg="del mod">
          <ac:chgData name="Medina, Ricardo" userId="S::rmedin56@calstatela.edu::3d4edf8d-53d4-4e9a-a0f7-838e14503c4e" providerId="AD" clId="Web-{7E4274A7-D153-4391-8DC7-7B209F8F89EC}" dt="2020-11-25T22:53:23.111" v="837"/>
          <ac:spMkLst>
            <pc:docMk/>
            <pc:sldMk cId="779305616" sldId="271"/>
            <ac:spMk id="3" creationId="{D432FDFC-E673-48D3-A43C-E75C1E040428}"/>
          </ac:spMkLst>
        </pc:spChg>
        <pc:spChg chg="add del mod">
          <ac:chgData name="Medina, Ricardo" userId="S::rmedin56@calstatela.edu::3d4edf8d-53d4-4e9a-a0f7-838e14503c4e" providerId="AD" clId="Web-{7E4274A7-D153-4391-8DC7-7B209F8F89EC}" dt="2020-11-25T22:50:32.816" v="628"/>
          <ac:spMkLst>
            <pc:docMk/>
            <pc:sldMk cId="779305616" sldId="271"/>
            <ac:spMk id="4" creationId="{533A3E67-CCB2-4437-A42D-EAE427BD8E45}"/>
          </ac:spMkLst>
        </pc:spChg>
        <pc:spChg chg="del">
          <ac:chgData name="Medina, Ricardo" userId="S::rmedin56@calstatela.edu::3d4edf8d-53d4-4e9a-a0f7-838e14503c4e" providerId="AD" clId="Web-{7E4274A7-D153-4391-8DC7-7B209F8F89EC}" dt="2020-11-25T22:49:50.675" v="511"/>
          <ac:spMkLst>
            <pc:docMk/>
            <pc:sldMk cId="779305616" sldId="271"/>
            <ac:spMk id="9" creationId="{19C052EA-05E2-403D-965E-52D1BFFA24DF}"/>
          </ac:spMkLst>
        </pc:spChg>
        <pc:spChg chg="del">
          <ac:chgData name="Medina, Ricardo" userId="S::rmedin56@calstatela.edu::3d4edf8d-53d4-4e9a-a0f7-838e14503c4e" providerId="AD" clId="Web-{7E4274A7-D153-4391-8DC7-7B209F8F89EC}" dt="2020-11-25T22:49:50.675" v="511"/>
          <ac:spMkLst>
            <pc:docMk/>
            <pc:sldMk cId="779305616" sldId="271"/>
            <ac:spMk id="11" creationId="{4C1936B8-2FFB-4F78-8388-B8C282B8A5BC}"/>
          </ac:spMkLst>
        </pc:spChg>
        <pc:spChg chg="add del">
          <ac:chgData name="Medina, Ricardo" userId="S::rmedin56@calstatela.edu::3d4edf8d-53d4-4e9a-a0f7-838e14503c4e" providerId="AD" clId="Web-{7E4274A7-D153-4391-8DC7-7B209F8F89EC}" dt="2020-11-25T22:53:23.111" v="837"/>
          <ac:spMkLst>
            <pc:docMk/>
            <pc:sldMk cId="779305616" sldId="271"/>
            <ac:spMk id="16" creationId="{8CA06CD6-90CA-4C45-856C-6771339E1E22}"/>
          </ac:spMkLst>
        </pc:spChg>
        <pc:graphicFrameChg chg="add modGraphic">
          <ac:chgData name="Medina, Ricardo" userId="S::rmedin56@calstatela.edu::3d4edf8d-53d4-4e9a-a0f7-838e14503c4e" providerId="AD" clId="Web-{7E4274A7-D153-4391-8DC7-7B209F8F89EC}" dt="2020-11-25T22:54:26.126" v="855" actId="20577"/>
          <ac:graphicFrameMkLst>
            <pc:docMk/>
            <pc:sldMk cId="779305616" sldId="271"/>
            <ac:graphicFrameMk id="20" creationId="{6BEB4710-0BE1-4E98-B4BF-762D9FFE5149}"/>
          </ac:graphicFrameMkLst>
        </pc:graphicFrameChg>
        <pc:cxnChg chg="add del">
          <ac:chgData name="Medina, Ricardo" userId="S::rmedin56@calstatela.edu::3d4edf8d-53d4-4e9a-a0f7-838e14503c4e" providerId="AD" clId="Web-{7E4274A7-D153-4391-8DC7-7B209F8F89EC}" dt="2020-11-25T22:53:23.111" v="837"/>
          <ac:cxnSpMkLst>
            <pc:docMk/>
            <pc:sldMk cId="779305616" sldId="271"/>
            <ac:cxnSpMk id="18" creationId="{5021601D-2758-4B15-A31C-FDA184C51B3A}"/>
          </ac:cxnSpMkLst>
        </pc:cxnChg>
      </pc:sldChg>
      <pc:sldChg chg="addSp delSp modSp mod ord setBg setClrOvrMap">
        <pc:chgData name="Medina, Ricardo" userId="S::rmedin56@calstatela.edu::3d4edf8d-53d4-4e9a-a0f7-838e14503c4e" providerId="AD" clId="Web-{7E4274A7-D153-4391-8DC7-7B209F8F89EC}" dt="2020-11-25T23:00:30.029" v="1148" actId="20577"/>
        <pc:sldMkLst>
          <pc:docMk/>
          <pc:sldMk cId="1323344763" sldId="272"/>
        </pc:sldMkLst>
        <pc:spChg chg="mod">
          <ac:chgData name="Medina, Ricardo" userId="S::rmedin56@calstatela.edu::3d4edf8d-53d4-4e9a-a0f7-838e14503c4e" providerId="AD" clId="Web-{7E4274A7-D153-4391-8DC7-7B209F8F89EC}" dt="2020-11-25T23:00:00.420" v="1143"/>
          <ac:spMkLst>
            <pc:docMk/>
            <pc:sldMk cId="1323344763" sldId="272"/>
            <ac:spMk id="2" creationId="{4D0EDD3C-9A70-48DA-8685-DFCA1A926739}"/>
          </ac:spMkLst>
        </pc:spChg>
        <pc:spChg chg="del">
          <ac:chgData name="Medina, Ricardo" userId="S::rmedin56@calstatela.edu::3d4edf8d-53d4-4e9a-a0f7-838e14503c4e" providerId="AD" clId="Web-{7E4274A7-D153-4391-8DC7-7B209F8F89EC}" dt="2020-11-25T22:57:44.249" v="871"/>
          <ac:spMkLst>
            <pc:docMk/>
            <pc:sldMk cId="1323344763" sldId="272"/>
            <ac:spMk id="3" creationId="{D432FDFC-E673-48D3-A43C-E75C1E040428}"/>
          </ac:spMkLst>
        </pc:spChg>
        <pc:spChg chg="mod">
          <ac:chgData name="Medina, Ricardo" userId="S::rmedin56@calstatela.edu::3d4edf8d-53d4-4e9a-a0f7-838e14503c4e" providerId="AD" clId="Web-{7E4274A7-D153-4391-8DC7-7B209F8F89EC}" dt="2020-11-25T23:00:30.029" v="1148" actId="20577"/>
          <ac:spMkLst>
            <pc:docMk/>
            <pc:sldMk cId="1323344763" sldId="272"/>
            <ac:spMk id="4" creationId="{533A3E67-CCB2-4437-A42D-EAE427BD8E45}"/>
          </ac:spMkLst>
        </pc:spChg>
        <pc:spChg chg="add del">
          <ac:chgData name="Medina, Ricardo" userId="S::rmedin56@calstatela.edu::3d4edf8d-53d4-4e9a-a0f7-838e14503c4e" providerId="AD" clId="Web-{7E4274A7-D153-4391-8DC7-7B209F8F89EC}" dt="2020-11-25T23:00:00.420" v="1143"/>
          <ac:spMkLst>
            <pc:docMk/>
            <pc:sldMk cId="1323344763" sldId="272"/>
            <ac:spMk id="9" creationId="{19C052EA-05E2-403D-965E-52D1BFFA24DF}"/>
          </ac:spMkLst>
        </pc:spChg>
        <pc:spChg chg="add del">
          <ac:chgData name="Medina, Ricardo" userId="S::rmedin56@calstatela.edu::3d4edf8d-53d4-4e9a-a0f7-838e14503c4e" providerId="AD" clId="Web-{7E4274A7-D153-4391-8DC7-7B209F8F89EC}" dt="2020-11-25T23:00:00.420" v="1143"/>
          <ac:spMkLst>
            <pc:docMk/>
            <pc:sldMk cId="1323344763" sldId="272"/>
            <ac:spMk id="11" creationId="{4C1936B8-2FFB-4F78-8388-B8C282B8A5BC}"/>
          </ac:spMkLst>
        </pc:spChg>
        <pc:spChg chg="add">
          <ac:chgData name="Medina, Ricardo" userId="S::rmedin56@calstatela.edu::3d4edf8d-53d4-4e9a-a0f7-838e14503c4e" providerId="AD" clId="Web-{7E4274A7-D153-4391-8DC7-7B209F8F89EC}" dt="2020-11-25T23:00:00.420" v="1143"/>
          <ac:spMkLst>
            <pc:docMk/>
            <pc:sldMk cId="1323344763" sldId="272"/>
            <ac:spMk id="13" creationId="{4038CB10-1F5C-4D54-9DF7-12586DE5B007}"/>
          </ac:spMkLst>
        </pc:spChg>
        <pc:spChg chg="add del">
          <ac:chgData name="Medina, Ricardo" userId="S::rmedin56@calstatela.edu::3d4edf8d-53d4-4e9a-a0f7-838e14503c4e" providerId="AD" clId="Web-{7E4274A7-D153-4391-8DC7-7B209F8F89EC}" dt="2020-11-25T23:00:00.405" v="1142"/>
          <ac:spMkLst>
            <pc:docMk/>
            <pc:sldMk cId="1323344763" sldId="272"/>
            <ac:spMk id="16" creationId="{79BB35BC-D5C2-4C8B-A22A-A71E6191913B}"/>
          </ac:spMkLst>
        </pc:spChg>
        <pc:spChg chg="add">
          <ac:chgData name="Medina, Ricardo" userId="S::rmedin56@calstatela.edu::3d4edf8d-53d4-4e9a-a0f7-838e14503c4e" providerId="AD" clId="Web-{7E4274A7-D153-4391-8DC7-7B209F8F89EC}" dt="2020-11-25T23:00:00.420" v="1143"/>
          <ac:spMkLst>
            <pc:docMk/>
            <pc:sldMk cId="1323344763" sldId="272"/>
            <ac:spMk id="18" creationId="{73ED6512-6858-4552-B699-9A97FE9A4EA2}"/>
          </ac:spMkLst>
        </pc:spChg>
        <pc:picChg chg="add mod ord">
          <ac:chgData name="Medina, Ricardo" userId="S::rmedin56@calstatela.edu::3d4edf8d-53d4-4e9a-a0f7-838e14503c4e" providerId="AD" clId="Web-{7E4274A7-D153-4391-8DC7-7B209F8F89EC}" dt="2020-11-25T23:00:00.420" v="1143"/>
          <ac:picMkLst>
            <pc:docMk/>
            <pc:sldMk cId="1323344763" sldId="272"/>
            <ac:picMk id="5" creationId="{7CEFD0EC-2CCE-4FFB-8489-87317021F307}"/>
          </ac:picMkLst>
        </pc:picChg>
      </pc:sldChg>
      <pc:sldChg chg="addSp delSp modSp mod setBg setClrOvrMap">
        <pc:chgData name="Medina, Ricardo" userId="S::rmedin56@calstatela.edu::3d4edf8d-53d4-4e9a-a0f7-838e14503c4e" providerId="AD" clId="Web-{7E4274A7-D153-4391-8DC7-7B209F8F89EC}" dt="2020-11-25T23:04:08.668" v="1331"/>
        <pc:sldMkLst>
          <pc:docMk/>
          <pc:sldMk cId="2370807242" sldId="273"/>
        </pc:sldMkLst>
        <pc:spChg chg="mod">
          <ac:chgData name="Medina, Ricardo" userId="S::rmedin56@calstatela.edu::3d4edf8d-53d4-4e9a-a0f7-838e14503c4e" providerId="AD" clId="Web-{7E4274A7-D153-4391-8DC7-7B209F8F89EC}" dt="2020-11-25T23:04:08.668" v="1331"/>
          <ac:spMkLst>
            <pc:docMk/>
            <pc:sldMk cId="2370807242" sldId="273"/>
            <ac:spMk id="2" creationId="{4D0EDD3C-9A70-48DA-8685-DFCA1A926739}"/>
          </ac:spMkLst>
        </pc:spChg>
        <pc:spChg chg="del mod">
          <ac:chgData name="Medina, Ricardo" userId="S::rmedin56@calstatela.edu::3d4edf8d-53d4-4e9a-a0f7-838e14503c4e" providerId="AD" clId="Web-{7E4274A7-D153-4391-8DC7-7B209F8F89EC}" dt="2020-11-25T23:03:52.840" v="1330"/>
          <ac:spMkLst>
            <pc:docMk/>
            <pc:sldMk cId="2370807242" sldId="273"/>
            <ac:spMk id="3" creationId="{D432FDFC-E673-48D3-A43C-E75C1E040428}"/>
          </ac:spMkLst>
        </pc:spChg>
        <pc:spChg chg="del">
          <ac:chgData name="Medina, Ricardo" userId="S::rmedin56@calstatela.edu::3d4edf8d-53d4-4e9a-a0f7-838e14503c4e" providerId="AD" clId="Web-{7E4274A7-D153-4391-8DC7-7B209F8F89EC}" dt="2020-11-25T23:03:44.200" v="1329"/>
          <ac:spMkLst>
            <pc:docMk/>
            <pc:sldMk cId="2370807242" sldId="273"/>
            <ac:spMk id="4" creationId="{533A3E67-CCB2-4437-A42D-EAE427BD8E45}"/>
          </ac:spMkLst>
        </pc:spChg>
        <pc:spChg chg="del">
          <ac:chgData name="Medina, Ricardo" userId="S::rmedin56@calstatela.edu::3d4edf8d-53d4-4e9a-a0f7-838e14503c4e" providerId="AD" clId="Web-{7E4274A7-D153-4391-8DC7-7B209F8F89EC}" dt="2020-11-25T23:03:52.840" v="1330"/>
          <ac:spMkLst>
            <pc:docMk/>
            <pc:sldMk cId="2370807242" sldId="273"/>
            <ac:spMk id="9" creationId="{19C052EA-05E2-403D-965E-52D1BFFA24DF}"/>
          </ac:spMkLst>
        </pc:spChg>
        <pc:spChg chg="del">
          <ac:chgData name="Medina, Ricardo" userId="S::rmedin56@calstatela.edu::3d4edf8d-53d4-4e9a-a0f7-838e14503c4e" providerId="AD" clId="Web-{7E4274A7-D153-4391-8DC7-7B209F8F89EC}" dt="2020-11-25T23:03:52.840" v="1330"/>
          <ac:spMkLst>
            <pc:docMk/>
            <pc:sldMk cId="2370807242" sldId="273"/>
            <ac:spMk id="11" creationId="{4C1936B8-2FFB-4F78-8388-B8C282B8A5BC}"/>
          </ac:spMkLst>
        </pc:spChg>
        <pc:spChg chg="add del">
          <ac:chgData name="Medina, Ricardo" userId="S::rmedin56@calstatela.edu::3d4edf8d-53d4-4e9a-a0f7-838e14503c4e" providerId="AD" clId="Web-{7E4274A7-D153-4391-8DC7-7B209F8F89EC}" dt="2020-11-25T23:04:08.668" v="1331"/>
          <ac:spMkLst>
            <pc:docMk/>
            <pc:sldMk cId="2370807242" sldId="273"/>
            <ac:spMk id="17" creationId="{4351DFE5-F63D-4BE0-BDA9-E3EB88F01AA5}"/>
          </ac:spMkLst>
        </pc:spChg>
        <pc:spChg chg="add">
          <ac:chgData name="Medina, Ricardo" userId="S::rmedin56@calstatela.edu::3d4edf8d-53d4-4e9a-a0f7-838e14503c4e" providerId="AD" clId="Web-{7E4274A7-D153-4391-8DC7-7B209F8F89EC}" dt="2020-11-25T23:04:08.668" v="1331"/>
          <ac:spMkLst>
            <pc:docMk/>
            <pc:sldMk cId="2370807242" sldId="273"/>
            <ac:spMk id="24" creationId="{122F9423-F4B1-45D4-8445-E9991ECCBCCF}"/>
          </ac:spMkLst>
        </pc:spChg>
        <pc:grpChg chg="add">
          <ac:chgData name="Medina, Ricardo" userId="S::rmedin56@calstatela.edu::3d4edf8d-53d4-4e9a-a0f7-838e14503c4e" providerId="AD" clId="Web-{7E4274A7-D153-4391-8DC7-7B209F8F89EC}" dt="2020-11-25T23:04:08.668" v="1331"/>
          <ac:grpSpMkLst>
            <pc:docMk/>
            <pc:sldMk cId="2370807242" sldId="273"/>
            <ac:grpSpMk id="26" creationId="{770AE191-D2EA-45C9-A44D-830C188F74CB}"/>
          </ac:grpSpMkLst>
        </pc:grpChg>
        <pc:graphicFrameChg chg="add mod modGraphic">
          <ac:chgData name="Medina, Ricardo" userId="S::rmedin56@calstatela.edu::3d4edf8d-53d4-4e9a-a0f7-838e14503c4e" providerId="AD" clId="Web-{7E4274A7-D153-4391-8DC7-7B209F8F89EC}" dt="2020-11-25T23:04:08.668" v="1331"/>
          <ac:graphicFrameMkLst>
            <pc:docMk/>
            <pc:sldMk cId="2370807242" sldId="273"/>
            <ac:graphicFrameMk id="13" creationId="{7DBE6FE3-70B5-477A-8099-0A3B8A36EA4A}"/>
          </ac:graphicFrameMkLst>
        </pc:graphicFrameChg>
        <pc:picChg chg="add del">
          <ac:chgData name="Medina, Ricardo" userId="S::rmedin56@calstatela.edu::3d4edf8d-53d4-4e9a-a0f7-838e14503c4e" providerId="AD" clId="Web-{7E4274A7-D153-4391-8DC7-7B209F8F89EC}" dt="2020-11-25T23:04:08.668" v="1331"/>
          <ac:picMkLst>
            <pc:docMk/>
            <pc:sldMk cId="2370807242" sldId="273"/>
            <ac:picMk id="19" creationId="{02DD2BC0-6F29-4B4F-8D61-2DCF6D2E8E73}"/>
          </ac:picMkLst>
        </pc:picChg>
      </pc:sldChg>
      <pc:sldChg chg="addSp delSp modSp ord">
        <pc:chgData name="Medina, Ricardo" userId="S::rmedin56@calstatela.edu::3d4edf8d-53d4-4e9a-a0f7-838e14503c4e" providerId="AD" clId="Web-{7E4274A7-D153-4391-8DC7-7B209F8F89EC}" dt="2020-11-25T23:03:04.387" v="1235" actId="20577"/>
        <pc:sldMkLst>
          <pc:docMk/>
          <pc:sldMk cId="122257585" sldId="274"/>
        </pc:sldMkLst>
        <pc:spChg chg="del mod">
          <ac:chgData name="Medina, Ricardo" userId="S::rmedin56@calstatela.edu::3d4edf8d-53d4-4e9a-a0f7-838e14503c4e" providerId="AD" clId="Web-{7E4274A7-D153-4391-8DC7-7B209F8F89EC}" dt="2020-11-25T23:01:53.654" v="1218"/>
          <ac:spMkLst>
            <pc:docMk/>
            <pc:sldMk cId="122257585" sldId="274"/>
            <ac:spMk id="2" creationId="{4D0EDD3C-9A70-48DA-8685-DFCA1A926739}"/>
          </ac:spMkLst>
        </pc:spChg>
        <pc:spChg chg="add del">
          <ac:chgData name="Medina, Ricardo" userId="S::rmedin56@calstatela.edu::3d4edf8d-53d4-4e9a-a0f7-838e14503c4e" providerId="AD" clId="Web-{7E4274A7-D153-4391-8DC7-7B209F8F89EC}" dt="2020-11-25T23:02:04.372" v="1219"/>
          <ac:spMkLst>
            <pc:docMk/>
            <pc:sldMk cId="122257585" sldId="274"/>
            <ac:spMk id="3" creationId="{D432FDFC-E673-48D3-A43C-E75C1E040428}"/>
          </ac:spMkLst>
        </pc:spChg>
        <pc:spChg chg="mod">
          <ac:chgData name="Medina, Ricardo" userId="S::rmedin56@calstatela.edu::3d4edf8d-53d4-4e9a-a0f7-838e14503c4e" providerId="AD" clId="Web-{7E4274A7-D153-4391-8DC7-7B209F8F89EC}" dt="2020-11-25T23:03:04.387" v="1235" actId="20577"/>
          <ac:spMkLst>
            <pc:docMk/>
            <pc:sldMk cId="122257585" sldId="274"/>
            <ac:spMk id="4" creationId="{533A3E67-CCB2-4437-A42D-EAE427BD8E45}"/>
          </ac:spMkLst>
        </pc:spChg>
        <pc:picChg chg="add del mod ord">
          <ac:chgData name="Medina, Ricardo" userId="S::rmedin56@calstatela.edu::3d4edf8d-53d4-4e9a-a0f7-838e14503c4e" providerId="AD" clId="Web-{7E4274A7-D153-4391-8DC7-7B209F8F89EC}" dt="2020-11-25T23:01:44.310" v="1214"/>
          <ac:picMkLst>
            <pc:docMk/>
            <pc:sldMk cId="122257585" sldId="274"/>
            <ac:picMk id="5" creationId="{E85BCF79-DE4E-437D-9B5A-0EB8F8618865}"/>
          </ac:picMkLst>
        </pc:picChg>
        <pc:picChg chg="add mod ord">
          <ac:chgData name="Medina, Ricardo" userId="S::rmedin56@calstatela.edu::3d4edf8d-53d4-4e9a-a0f7-838e14503c4e" providerId="AD" clId="Web-{7E4274A7-D153-4391-8DC7-7B209F8F89EC}" dt="2020-11-25T23:02:07.169" v="1220" actId="1076"/>
          <ac:picMkLst>
            <pc:docMk/>
            <pc:sldMk cId="122257585" sldId="274"/>
            <ac:picMk id="6" creationId="{4D6D1DED-011C-4EA4-A2E4-2B10C306C455}"/>
          </ac:picMkLst>
        </pc:picChg>
      </pc:sldChg>
    </pc:docChg>
  </pc:docChgLst>
  <pc:docChgLst>
    <pc:chgData name="Williams, Kevin M" userId="S::kwillia11@calstatela.edu::ac54a172-ddcc-44b7-bce2-d6aec8599b22" providerId="AD" clId="Web-{CC14842B-4D97-4E24-93BC-37B408C1BB4E}"/>
    <pc:docChg chg="modSld">
      <pc:chgData name="Williams, Kevin M" userId="S::kwillia11@calstatela.edu::ac54a172-ddcc-44b7-bce2-d6aec8599b22" providerId="AD" clId="Web-{CC14842B-4D97-4E24-93BC-37B408C1BB4E}" dt="2020-12-04T01:34:42.573" v="12" actId="20577"/>
      <pc:docMkLst>
        <pc:docMk/>
      </pc:docMkLst>
      <pc:sldChg chg="modSp">
        <pc:chgData name="Williams, Kevin M" userId="S::kwillia11@calstatela.edu::ac54a172-ddcc-44b7-bce2-d6aec8599b22" providerId="AD" clId="Web-{CC14842B-4D97-4E24-93BC-37B408C1BB4E}" dt="2020-12-04T01:34:40.854" v="10" actId="20577"/>
        <pc:sldMkLst>
          <pc:docMk/>
          <pc:sldMk cId="107946749" sldId="306"/>
        </pc:sldMkLst>
        <pc:spChg chg="mod">
          <ac:chgData name="Williams, Kevin M" userId="S::kwillia11@calstatela.edu::ac54a172-ddcc-44b7-bce2-d6aec8599b22" providerId="AD" clId="Web-{CC14842B-4D97-4E24-93BC-37B408C1BB4E}" dt="2020-12-04T01:34:40.854" v="10" actId="20577"/>
          <ac:spMkLst>
            <pc:docMk/>
            <pc:sldMk cId="107946749" sldId="306"/>
            <ac:spMk id="4" creationId="{CE569397-DEBD-4174-AF38-391E1749CD8A}"/>
          </ac:spMkLst>
        </pc:spChg>
      </pc:sldChg>
    </pc:docChg>
  </pc:docChgLst>
  <pc:docChgLst>
    <pc:chgData name="Medina, Ricardo" userId="S::rmedin56@calstatela.edu::3d4edf8d-53d4-4e9a-a0f7-838e14503c4e" providerId="AD" clId="Web-{3BAFDAAD-71DD-4669-B948-CBFCE18FD4A7}"/>
    <pc:docChg chg="modSld">
      <pc:chgData name="Medina, Ricardo" userId="S::rmedin56@calstatela.edu::3d4edf8d-53d4-4e9a-a0f7-838e14503c4e" providerId="AD" clId="Web-{3BAFDAAD-71DD-4669-B948-CBFCE18FD4A7}" dt="2020-12-03T21:15:35.733" v="280" actId="20577"/>
      <pc:docMkLst>
        <pc:docMk/>
      </pc:docMkLst>
      <pc:sldChg chg="modSp">
        <pc:chgData name="Medina, Ricardo" userId="S::rmedin56@calstatela.edu::3d4edf8d-53d4-4e9a-a0f7-838e14503c4e" providerId="AD" clId="Web-{3BAFDAAD-71DD-4669-B948-CBFCE18FD4A7}" dt="2020-12-03T21:15:34.718" v="278" actId="20577"/>
        <pc:sldMkLst>
          <pc:docMk/>
          <pc:sldMk cId="3071535106" sldId="294"/>
        </pc:sldMkLst>
        <pc:spChg chg="mod">
          <ac:chgData name="Medina, Ricardo" userId="S::rmedin56@calstatela.edu::3d4edf8d-53d4-4e9a-a0f7-838e14503c4e" providerId="AD" clId="Web-{3BAFDAAD-71DD-4669-B948-CBFCE18FD4A7}" dt="2020-12-03T21:14:11.244" v="5" actId="20577"/>
          <ac:spMkLst>
            <pc:docMk/>
            <pc:sldMk cId="3071535106" sldId="294"/>
            <ac:spMk id="2" creationId="{0D115172-4911-41F4-967A-16C175BDFC72}"/>
          </ac:spMkLst>
        </pc:spChg>
        <pc:spChg chg="mod">
          <ac:chgData name="Medina, Ricardo" userId="S::rmedin56@calstatela.edu::3d4edf8d-53d4-4e9a-a0f7-838e14503c4e" providerId="AD" clId="Web-{3BAFDAAD-71DD-4669-B948-CBFCE18FD4A7}" dt="2020-12-03T21:14:59.012" v="135" actId="20577"/>
          <ac:spMkLst>
            <pc:docMk/>
            <pc:sldMk cId="3071535106" sldId="294"/>
            <ac:spMk id="3" creationId="{A00CAD3E-CB94-4841-AB77-F3DAA9063A5B}"/>
          </ac:spMkLst>
        </pc:spChg>
        <pc:spChg chg="mod">
          <ac:chgData name="Medina, Ricardo" userId="S::rmedin56@calstatela.edu::3d4edf8d-53d4-4e9a-a0f7-838e14503c4e" providerId="AD" clId="Web-{3BAFDAAD-71DD-4669-B948-CBFCE18FD4A7}" dt="2020-12-03T21:15:34.718" v="278" actId="20577"/>
          <ac:spMkLst>
            <pc:docMk/>
            <pc:sldMk cId="3071535106" sldId="294"/>
            <ac:spMk id="4" creationId="{5AFFAC7C-C3C8-4717-9EB3-9FAECDBCF198}"/>
          </ac:spMkLst>
        </pc:spChg>
      </pc:sldChg>
    </pc:docChg>
  </pc:docChgLst>
  <pc:docChgLst>
    <pc:chgData name="Medina, Ricardo" userId="S::rmedin56@calstatela.edu::3d4edf8d-53d4-4e9a-a0f7-838e14503c4e" providerId="AD" clId="Web-{A21BE275-59DD-49E0-9F61-0625DADAFE06}"/>
    <pc:docChg chg="delSld modSld">
      <pc:chgData name="Medina, Ricardo" userId="S::rmedin56@calstatela.edu::3d4edf8d-53d4-4e9a-a0f7-838e14503c4e" providerId="AD" clId="Web-{A21BE275-59DD-49E0-9F61-0625DADAFE06}" dt="2020-12-03T21:19:23.417" v="38"/>
      <pc:docMkLst>
        <pc:docMk/>
      </pc:docMkLst>
      <pc:sldChg chg="del">
        <pc:chgData name="Medina, Ricardo" userId="S::rmedin56@calstatela.edu::3d4edf8d-53d4-4e9a-a0f7-838e14503c4e" providerId="AD" clId="Web-{A21BE275-59DD-49E0-9F61-0625DADAFE06}" dt="2020-12-03T21:19:23.417" v="38"/>
        <pc:sldMkLst>
          <pc:docMk/>
          <pc:sldMk cId="1256199271" sldId="278"/>
        </pc:sldMkLst>
      </pc:sldChg>
      <pc:sldChg chg="addSp delSp modSp">
        <pc:chgData name="Medina, Ricardo" userId="S::rmedin56@calstatela.edu::3d4edf8d-53d4-4e9a-a0f7-838e14503c4e" providerId="AD" clId="Web-{A21BE275-59DD-49E0-9F61-0625DADAFE06}" dt="2020-12-03T21:17:31.649" v="37" actId="14100"/>
        <pc:sldMkLst>
          <pc:docMk/>
          <pc:sldMk cId="3071535106" sldId="294"/>
        </pc:sldMkLst>
        <pc:spChg chg="del">
          <ac:chgData name="Medina, Ricardo" userId="S::rmedin56@calstatela.edu::3d4edf8d-53d4-4e9a-a0f7-838e14503c4e" providerId="AD" clId="Web-{A21BE275-59DD-49E0-9F61-0625DADAFE06}" dt="2020-12-03T21:17:06.524" v="8"/>
          <ac:spMkLst>
            <pc:docMk/>
            <pc:sldMk cId="3071535106" sldId="294"/>
            <ac:spMk id="3" creationId="{A00CAD3E-CB94-4841-AB77-F3DAA9063A5B}"/>
          </ac:spMkLst>
        </pc:spChg>
        <pc:spChg chg="mod">
          <ac:chgData name="Medina, Ricardo" userId="S::rmedin56@calstatela.edu::3d4edf8d-53d4-4e9a-a0f7-838e14503c4e" providerId="AD" clId="Web-{A21BE275-59DD-49E0-9F61-0625DADAFE06}" dt="2020-12-03T21:17:31.649" v="37" actId="14100"/>
          <ac:spMkLst>
            <pc:docMk/>
            <pc:sldMk cId="3071535106" sldId="294"/>
            <ac:spMk id="4" creationId="{5AFFAC7C-C3C8-4717-9EB3-9FAECDBCF198}"/>
          </ac:spMkLst>
        </pc:spChg>
        <pc:spChg chg="add del mod">
          <ac:chgData name="Medina, Ricardo" userId="S::rmedin56@calstatela.edu::3d4edf8d-53d4-4e9a-a0f7-838e14503c4e" providerId="AD" clId="Web-{A21BE275-59DD-49E0-9F61-0625DADAFE06}" dt="2020-12-03T21:17:09.477" v="9"/>
          <ac:spMkLst>
            <pc:docMk/>
            <pc:sldMk cId="3071535106" sldId="294"/>
            <ac:spMk id="7" creationId="{034BDD4D-ADF9-422A-9D34-CA2509ADA5E4}"/>
          </ac:spMkLst>
        </pc:spChg>
        <pc:picChg chg="add mod">
          <ac:chgData name="Medina, Ricardo" userId="S::rmedin56@calstatela.edu::3d4edf8d-53d4-4e9a-a0f7-838e14503c4e" providerId="AD" clId="Web-{A21BE275-59DD-49E0-9F61-0625DADAFE06}" dt="2020-12-03T21:17:16.305" v="14" actId="1076"/>
          <ac:picMkLst>
            <pc:docMk/>
            <pc:sldMk cId="3071535106" sldId="294"/>
            <ac:picMk id="5" creationId="{97C10061-5922-49EE-8520-8E56733C3B3B}"/>
          </ac:picMkLst>
        </pc:picChg>
      </pc:sldChg>
    </pc:docChg>
  </pc:docChgLst>
  <pc:docChgLst>
    <pc:chgData name="Chew, Albert" userId="S::achew5@calstatela.edu::1dd2f879-5b73-484c-a745-0bad15c14802" providerId="AD" clId="Web-{8D1150A0-2E78-4390-BEB0-C4471E114EDD}"/>
    <pc:docChg chg="modSld">
      <pc:chgData name="Chew, Albert" userId="S::achew5@calstatela.edu::1dd2f879-5b73-484c-a745-0bad15c14802" providerId="AD" clId="Web-{8D1150A0-2E78-4390-BEB0-C4471E114EDD}" dt="2020-12-04T01:49:34.799" v="209" actId="20577"/>
      <pc:docMkLst>
        <pc:docMk/>
      </pc:docMkLst>
      <pc:sldChg chg="modSp">
        <pc:chgData name="Chew, Albert" userId="S::achew5@calstatela.edu::1dd2f879-5b73-484c-a745-0bad15c14802" providerId="AD" clId="Web-{8D1150A0-2E78-4390-BEB0-C4471E114EDD}" dt="2020-12-04T01:46:10.241" v="125" actId="20577"/>
        <pc:sldMkLst>
          <pc:docMk/>
          <pc:sldMk cId="2717106771" sldId="299"/>
        </pc:sldMkLst>
        <pc:spChg chg="mod">
          <ac:chgData name="Chew, Albert" userId="S::achew5@calstatela.edu::1dd2f879-5b73-484c-a745-0bad15c14802" providerId="AD" clId="Web-{8D1150A0-2E78-4390-BEB0-C4471E114EDD}" dt="2020-12-04T01:46:10.241" v="125" actId="20577"/>
          <ac:spMkLst>
            <pc:docMk/>
            <pc:sldMk cId="2717106771" sldId="299"/>
            <ac:spMk id="4" creationId="{49ED051D-4E4A-4617-80AC-4A6378350461}"/>
          </ac:spMkLst>
        </pc:spChg>
      </pc:sldChg>
      <pc:sldChg chg="modSp">
        <pc:chgData name="Chew, Albert" userId="S::achew5@calstatela.edu::1dd2f879-5b73-484c-a745-0bad15c14802" providerId="AD" clId="Web-{8D1150A0-2E78-4390-BEB0-C4471E114EDD}" dt="2020-12-04T01:49:34.799" v="208" actId="20577"/>
        <pc:sldMkLst>
          <pc:docMk/>
          <pc:sldMk cId="3445904375" sldId="300"/>
        </pc:sldMkLst>
        <pc:spChg chg="mod">
          <ac:chgData name="Chew, Albert" userId="S::achew5@calstatela.edu::1dd2f879-5b73-484c-a745-0bad15c14802" providerId="AD" clId="Web-{8D1150A0-2E78-4390-BEB0-C4471E114EDD}" dt="2020-12-04T01:48:34.327" v="162" actId="20577"/>
          <ac:spMkLst>
            <pc:docMk/>
            <pc:sldMk cId="3445904375" sldId="300"/>
            <ac:spMk id="3" creationId="{F249AB87-04C9-4B43-9B42-ED8D03AC300A}"/>
          </ac:spMkLst>
        </pc:spChg>
        <pc:spChg chg="mod">
          <ac:chgData name="Chew, Albert" userId="S::achew5@calstatela.edu::1dd2f879-5b73-484c-a745-0bad15c14802" providerId="AD" clId="Web-{8D1150A0-2E78-4390-BEB0-C4471E114EDD}" dt="2020-12-04T01:49:34.799" v="208" actId="20577"/>
          <ac:spMkLst>
            <pc:docMk/>
            <pc:sldMk cId="3445904375" sldId="300"/>
            <ac:spMk id="4" creationId="{182E2BF7-E810-448F-8343-0B3533804ABB}"/>
          </ac:spMkLst>
        </pc:spChg>
      </pc:sldChg>
    </pc:docChg>
  </pc:docChgLst>
  <pc:docChgLst>
    <pc:chgData name="Weng, Wilson" userId="S::wweng3@calstatela.edu::f3a8f3b8-ed64-403f-aec5-3257774cb5f9" providerId="AD" clId="Web-{05128AD2-F85C-49C0-AF7C-5482CF979ED6}"/>
    <pc:docChg chg="delSld modSld">
      <pc:chgData name="Weng, Wilson" userId="S::wweng3@calstatela.edu::f3a8f3b8-ed64-403f-aec5-3257774cb5f9" providerId="AD" clId="Web-{05128AD2-F85C-49C0-AF7C-5482CF979ED6}" dt="2020-12-04T00:55:35.862" v="441" actId="1076"/>
      <pc:docMkLst>
        <pc:docMk/>
      </pc:docMkLst>
      <pc:sldChg chg="addSp delSp modSp">
        <pc:chgData name="Weng, Wilson" userId="S::wweng3@calstatela.edu::f3a8f3b8-ed64-403f-aec5-3257774cb5f9" providerId="AD" clId="Web-{05128AD2-F85C-49C0-AF7C-5482CF979ED6}" dt="2020-12-04T00:55:23.596" v="437" actId="20577"/>
        <pc:sldMkLst>
          <pc:docMk/>
          <pc:sldMk cId="470603775" sldId="276"/>
        </pc:sldMkLst>
        <pc:spChg chg="add mod">
          <ac:chgData name="Weng, Wilson" userId="S::wweng3@calstatela.edu::f3a8f3b8-ed64-403f-aec5-3257774cb5f9" providerId="AD" clId="Web-{05128AD2-F85C-49C0-AF7C-5482CF979ED6}" dt="2020-12-04T00:55:23.596" v="437" actId="20577"/>
          <ac:spMkLst>
            <pc:docMk/>
            <pc:sldMk cId="470603775" sldId="276"/>
            <ac:spMk id="2" creationId="{B9E59D7F-00FB-4D8C-8552-CBF1E0BEACF3}"/>
          </ac:spMkLst>
        </pc:spChg>
        <pc:spChg chg="add del">
          <ac:chgData name="Weng, Wilson" userId="S::wweng3@calstatela.edu::f3a8f3b8-ed64-403f-aec5-3257774cb5f9" providerId="AD" clId="Web-{05128AD2-F85C-49C0-AF7C-5482CF979ED6}" dt="2020-12-04T00:55:09.362" v="421"/>
          <ac:spMkLst>
            <pc:docMk/>
            <pc:sldMk cId="470603775" sldId="276"/>
            <ac:spMk id="3" creationId="{41350D5A-4751-442E-AC03-7528EA33DA9C}"/>
          </ac:spMkLst>
        </pc:spChg>
        <pc:spChg chg="add del mod">
          <ac:chgData name="Weng, Wilson" userId="S::wweng3@calstatela.edu::f3a8f3b8-ed64-403f-aec5-3257774cb5f9" providerId="AD" clId="Web-{05128AD2-F85C-49C0-AF7C-5482CF979ED6}" dt="2020-12-03T22:21:51.347" v="401"/>
          <ac:spMkLst>
            <pc:docMk/>
            <pc:sldMk cId="470603775" sldId="276"/>
            <ac:spMk id="3" creationId="{D010352F-7AD8-47F2-90CC-D23155FE3937}"/>
          </ac:spMkLst>
        </pc:spChg>
        <pc:spChg chg="add del mod">
          <ac:chgData name="Weng, Wilson" userId="S::wweng3@calstatela.edu::f3a8f3b8-ed64-403f-aec5-3257774cb5f9" providerId="AD" clId="Web-{05128AD2-F85C-49C0-AF7C-5482CF979ED6}" dt="2020-12-04T00:55:07.627" v="420"/>
          <ac:spMkLst>
            <pc:docMk/>
            <pc:sldMk cId="470603775" sldId="276"/>
            <ac:spMk id="4" creationId="{B1032C4D-679B-4220-A5C0-D150784E9DD8}"/>
          </ac:spMkLst>
        </pc:spChg>
        <pc:spChg chg="add del mod">
          <ac:chgData name="Weng, Wilson" userId="S::wweng3@calstatela.edu::f3a8f3b8-ed64-403f-aec5-3257774cb5f9" providerId="AD" clId="Web-{05128AD2-F85C-49C0-AF7C-5482CF979ED6}" dt="2020-12-03T22:22:52.784" v="405"/>
          <ac:spMkLst>
            <pc:docMk/>
            <pc:sldMk cId="470603775" sldId="276"/>
            <ac:spMk id="7" creationId="{E16F179D-C7A2-4A47-BE72-D812C06DC2F1}"/>
          </ac:spMkLst>
        </pc:spChg>
        <pc:spChg chg="del">
          <ac:chgData name="Weng, Wilson" userId="S::wweng3@calstatela.edu::f3a8f3b8-ed64-403f-aec5-3257774cb5f9" providerId="AD" clId="Web-{05128AD2-F85C-49C0-AF7C-5482CF979ED6}" dt="2020-12-03T22:21:58.128" v="403"/>
          <ac:spMkLst>
            <pc:docMk/>
            <pc:sldMk cId="470603775" sldId="276"/>
            <ac:spMk id="19" creationId="{9E914C83-E0D8-4953-92D5-169D28CB43AE}"/>
          </ac:spMkLst>
        </pc:spChg>
        <pc:spChg chg="del">
          <ac:chgData name="Weng, Wilson" userId="S::wweng3@calstatela.edu::f3a8f3b8-ed64-403f-aec5-3257774cb5f9" providerId="AD" clId="Web-{05128AD2-F85C-49C0-AF7C-5482CF979ED6}" dt="2020-12-03T22:21:58.128" v="403"/>
          <ac:spMkLst>
            <pc:docMk/>
            <pc:sldMk cId="470603775" sldId="276"/>
            <ac:spMk id="21" creationId="{3512E083-F550-46AF-8490-767ECFD00CB7}"/>
          </ac:spMkLst>
        </pc:spChg>
        <pc:spChg chg="del">
          <ac:chgData name="Weng, Wilson" userId="S::wweng3@calstatela.edu::f3a8f3b8-ed64-403f-aec5-3257774cb5f9" providerId="AD" clId="Web-{05128AD2-F85C-49C0-AF7C-5482CF979ED6}" dt="2020-12-03T22:21:58.128" v="403"/>
          <ac:spMkLst>
            <pc:docMk/>
            <pc:sldMk cId="470603775" sldId="276"/>
            <ac:spMk id="23" creationId="{46D6306C-ED4F-4AAE-B4A5-EEA6AFAD726E}"/>
          </ac:spMkLst>
        </pc:spChg>
        <pc:spChg chg="del">
          <ac:chgData name="Weng, Wilson" userId="S::wweng3@calstatela.edu::f3a8f3b8-ed64-403f-aec5-3257774cb5f9" providerId="AD" clId="Web-{05128AD2-F85C-49C0-AF7C-5482CF979ED6}" dt="2020-12-03T22:21:58.128" v="403"/>
          <ac:spMkLst>
            <pc:docMk/>
            <pc:sldMk cId="470603775" sldId="276"/>
            <ac:spMk id="34" creationId="{0EC5361D-F897-4856-B945-0455A365EB24}"/>
          </ac:spMkLst>
        </pc:spChg>
        <pc:spChg chg="del">
          <ac:chgData name="Weng, Wilson" userId="S::wweng3@calstatela.edu::f3a8f3b8-ed64-403f-aec5-3257774cb5f9" providerId="AD" clId="Web-{05128AD2-F85C-49C0-AF7C-5482CF979ED6}" dt="2020-12-03T22:21:58.128" v="403"/>
          <ac:spMkLst>
            <pc:docMk/>
            <pc:sldMk cId="470603775" sldId="276"/>
            <ac:spMk id="36" creationId="{4508C0C5-2268-42B5-B3C8-4D0899E05F8C}"/>
          </ac:spMkLst>
        </pc:spChg>
        <pc:spChg chg="del">
          <ac:chgData name="Weng, Wilson" userId="S::wweng3@calstatela.edu::f3a8f3b8-ed64-403f-aec5-3257774cb5f9" providerId="AD" clId="Web-{05128AD2-F85C-49C0-AF7C-5482CF979ED6}" dt="2020-12-03T22:21:58.128" v="403"/>
          <ac:spMkLst>
            <pc:docMk/>
            <pc:sldMk cId="470603775" sldId="276"/>
            <ac:spMk id="38" creationId="{141ACBDB-38F8-4B34-8183-BD95B4E55A62}"/>
          </ac:spMkLst>
        </pc:spChg>
        <pc:spChg chg="del">
          <ac:chgData name="Weng, Wilson" userId="S::wweng3@calstatela.edu::f3a8f3b8-ed64-403f-aec5-3257774cb5f9" providerId="AD" clId="Web-{05128AD2-F85C-49C0-AF7C-5482CF979ED6}" dt="2020-12-03T22:21:58.128" v="403"/>
          <ac:spMkLst>
            <pc:docMk/>
            <pc:sldMk cId="470603775" sldId="276"/>
            <ac:spMk id="39" creationId="{DE00DB52-3455-4E2F-867B-A6D0516E175B}"/>
          </ac:spMkLst>
        </pc:spChg>
        <pc:spChg chg="add del">
          <ac:chgData name="Weng, Wilson" userId="S::wweng3@calstatela.edu::f3a8f3b8-ed64-403f-aec5-3257774cb5f9" providerId="AD" clId="Web-{05128AD2-F85C-49C0-AF7C-5482CF979ED6}" dt="2020-12-03T22:22:58.753" v="406"/>
          <ac:spMkLst>
            <pc:docMk/>
            <pc:sldMk cId="470603775" sldId="276"/>
            <ac:spMk id="44" creationId="{46D6306C-ED4F-4AAE-B4A5-EEA6AFAD726E}"/>
          </ac:spMkLst>
        </pc:spChg>
        <pc:spChg chg="add del">
          <ac:chgData name="Weng, Wilson" userId="S::wweng3@calstatela.edu::f3a8f3b8-ed64-403f-aec5-3257774cb5f9" providerId="AD" clId="Web-{05128AD2-F85C-49C0-AF7C-5482CF979ED6}" dt="2020-12-03T22:22:58.753" v="406"/>
          <ac:spMkLst>
            <pc:docMk/>
            <pc:sldMk cId="470603775" sldId="276"/>
            <ac:spMk id="46" creationId="{0EC5361D-F897-4856-B945-0455A365EB24}"/>
          </ac:spMkLst>
        </pc:spChg>
        <pc:spChg chg="add del">
          <ac:chgData name="Weng, Wilson" userId="S::wweng3@calstatela.edu::f3a8f3b8-ed64-403f-aec5-3257774cb5f9" providerId="AD" clId="Web-{05128AD2-F85C-49C0-AF7C-5482CF979ED6}" dt="2020-12-03T22:22:58.753" v="406"/>
          <ac:spMkLst>
            <pc:docMk/>
            <pc:sldMk cId="470603775" sldId="276"/>
            <ac:spMk id="48" creationId="{4508C0C5-2268-42B5-B3C8-4D0899E05F8C}"/>
          </ac:spMkLst>
        </pc:spChg>
        <pc:spChg chg="add del">
          <ac:chgData name="Weng, Wilson" userId="S::wweng3@calstatela.edu::f3a8f3b8-ed64-403f-aec5-3257774cb5f9" providerId="AD" clId="Web-{05128AD2-F85C-49C0-AF7C-5482CF979ED6}" dt="2020-12-03T22:22:58.753" v="406"/>
          <ac:spMkLst>
            <pc:docMk/>
            <pc:sldMk cId="470603775" sldId="276"/>
            <ac:spMk id="50" creationId="{141ACBDB-38F8-4B34-8183-BD95B4E55A62}"/>
          </ac:spMkLst>
        </pc:spChg>
        <pc:spChg chg="add del">
          <ac:chgData name="Weng, Wilson" userId="S::wweng3@calstatela.edu::f3a8f3b8-ed64-403f-aec5-3257774cb5f9" providerId="AD" clId="Web-{05128AD2-F85C-49C0-AF7C-5482CF979ED6}" dt="2020-12-03T22:22:58.753" v="406"/>
          <ac:spMkLst>
            <pc:docMk/>
            <pc:sldMk cId="470603775" sldId="276"/>
            <ac:spMk id="52" creationId="{DE00DB52-3455-4E2F-867B-A6D0516E175B}"/>
          </ac:spMkLst>
        </pc:spChg>
        <pc:spChg chg="add del">
          <ac:chgData name="Weng, Wilson" userId="S::wweng3@calstatela.edu::f3a8f3b8-ed64-403f-aec5-3257774cb5f9" providerId="AD" clId="Web-{05128AD2-F85C-49C0-AF7C-5482CF979ED6}" dt="2020-12-03T22:22:58.753" v="406"/>
          <ac:spMkLst>
            <pc:docMk/>
            <pc:sldMk cId="470603775" sldId="276"/>
            <ac:spMk id="54" creationId="{9E914C83-E0D8-4953-92D5-169D28CB43AE}"/>
          </ac:spMkLst>
        </pc:spChg>
        <pc:spChg chg="add del">
          <ac:chgData name="Weng, Wilson" userId="S::wweng3@calstatela.edu::f3a8f3b8-ed64-403f-aec5-3257774cb5f9" providerId="AD" clId="Web-{05128AD2-F85C-49C0-AF7C-5482CF979ED6}" dt="2020-12-03T22:22:58.753" v="406"/>
          <ac:spMkLst>
            <pc:docMk/>
            <pc:sldMk cId="470603775" sldId="276"/>
            <ac:spMk id="56" creationId="{3512E083-F550-46AF-8490-767ECFD00CB7}"/>
          </ac:spMkLst>
        </pc:spChg>
        <pc:spChg chg="add">
          <ac:chgData name="Weng, Wilson" userId="S::wweng3@calstatela.edu::f3a8f3b8-ed64-403f-aec5-3257774cb5f9" providerId="AD" clId="Web-{05128AD2-F85C-49C0-AF7C-5482CF979ED6}" dt="2020-12-03T22:22:58.753" v="406"/>
          <ac:spMkLst>
            <pc:docMk/>
            <pc:sldMk cId="470603775" sldId="276"/>
            <ac:spMk id="61" creationId="{46D6306C-ED4F-4AAE-B4A5-EEA6AFAD726E}"/>
          </ac:spMkLst>
        </pc:spChg>
        <pc:spChg chg="add">
          <ac:chgData name="Weng, Wilson" userId="S::wweng3@calstatela.edu::f3a8f3b8-ed64-403f-aec5-3257774cb5f9" providerId="AD" clId="Web-{05128AD2-F85C-49C0-AF7C-5482CF979ED6}" dt="2020-12-03T22:22:58.753" v="406"/>
          <ac:spMkLst>
            <pc:docMk/>
            <pc:sldMk cId="470603775" sldId="276"/>
            <ac:spMk id="63" creationId="{0EC5361D-F897-4856-B945-0455A365EB24}"/>
          </ac:spMkLst>
        </pc:spChg>
        <pc:spChg chg="add">
          <ac:chgData name="Weng, Wilson" userId="S::wweng3@calstatela.edu::f3a8f3b8-ed64-403f-aec5-3257774cb5f9" providerId="AD" clId="Web-{05128AD2-F85C-49C0-AF7C-5482CF979ED6}" dt="2020-12-03T22:22:58.753" v="406"/>
          <ac:spMkLst>
            <pc:docMk/>
            <pc:sldMk cId="470603775" sldId="276"/>
            <ac:spMk id="65" creationId="{4508C0C5-2268-42B5-B3C8-4D0899E05F8C}"/>
          </ac:spMkLst>
        </pc:spChg>
        <pc:spChg chg="add">
          <ac:chgData name="Weng, Wilson" userId="S::wweng3@calstatela.edu::f3a8f3b8-ed64-403f-aec5-3257774cb5f9" providerId="AD" clId="Web-{05128AD2-F85C-49C0-AF7C-5482CF979ED6}" dt="2020-12-03T22:22:58.753" v="406"/>
          <ac:spMkLst>
            <pc:docMk/>
            <pc:sldMk cId="470603775" sldId="276"/>
            <ac:spMk id="67" creationId="{141ACBDB-38F8-4B34-8183-BD95B4E55A62}"/>
          </ac:spMkLst>
        </pc:spChg>
        <pc:spChg chg="add">
          <ac:chgData name="Weng, Wilson" userId="S::wweng3@calstatela.edu::f3a8f3b8-ed64-403f-aec5-3257774cb5f9" providerId="AD" clId="Web-{05128AD2-F85C-49C0-AF7C-5482CF979ED6}" dt="2020-12-03T22:22:58.753" v="406"/>
          <ac:spMkLst>
            <pc:docMk/>
            <pc:sldMk cId="470603775" sldId="276"/>
            <ac:spMk id="69" creationId="{DE00DB52-3455-4E2F-867B-A6D0516E175B}"/>
          </ac:spMkLst>
        </pc:spChg>
        <pc:spChg chg="add">
          <ac:chgData name="Weng, Wilson" userId="S::wweng3@calstatela.edu::f3a8f3b8-ed64-403f-aec5-3257774cb5f9" providerId="AD" clId="Web-{05128AD2-F85C-49C0-AF7C-5482CF979ED6}" dt="2020-12-03T22:22:58.753" v="406"/>
          <ac:spMkLst>
            <pc:docMk/>
            <pc:sldMk cId="470603775" sldId="276"/>
            <ac:spMk id="71" creationId="{9E914C83-E0D8-4953-92D5-169D28CB43AE}"/>
          </ac:spMkLst>
        </pc:spChg>
        <pc:spChg chg="add">
          <ac:chgData name="Weng, Wilson" userId="S::wweng3@calstatela.edu::f3a8f3b8-ed64-403f-aec5-3257774cb5f9" providerId="AD" clId="Web-{05128AD2-F85C-49C0-AF7C-5482CF979ED6}" dt="2020-12-03T22:22:58.753" v="406"/>
          <ac:spMkLst>
            <pc:docMk/>
            <pc:sldMk cId="470603775" sldId="276"/>
            <ac:spMk id="73" creationId="{3512E083-F550-46AF-8490-767ECFD00CB7}"/>
          </ac:spMkLst>
        </pc:spChg>
        <pc:picChg chg="del">
          <ac:chgData name="Weng, Wilson" userId="S::wweng3@calstatela.edu::f3a8f3b8-ed64-403f-aec5-3257774cb5f9" providerId="AD" clId="Web-{05128AD2-F85C-49C0-AF7C-5482CF979ED6}" dt="2020-12-03T22:21:48.753" v="400"/>
          <ac:picMkLst>
            <pc:docMk/>
            <pc:sldMk cId="470603775" sldId="276"/>
            <ac:picMk id="4" creationId="{E307458F-8642-4371-8A78-23B4E9792B77}"/>
          </ac:picMkLst>
        </pc:picChg>
        <pc:picChg chg="add del mod ord">
          <ac:chgData name="Weng, Wilson" userId="S::wweng3@calstatela.edu::f3a8f3b8-ed64-403f-aec5-3257774cb5f9" providerId="AD" clId="Web-{05128AD2-F85C-49C0-AF7C-5482CF979ED6}" dt="2020-12-03T22:22:14.081" v="404"/>
          <ac:picMkLst>
            <pc:docMk/>
            <pc:sldMk cId="470603775" sldId="276"/>
            <ac:picMk id="5" creationId="{44BDAA62-CFE6-4B48-A8F6-D2A2F0576246}"/>
          </ac:picMkLst>
        </pc:picChg>
        <pc:picChg chg="add mod ord">
          <ac:chgData name="Weng, Wilson" userId="S::wweng3@calstatela.edu::f3a8f3b8-ed64-403f-aec5-3257774cb5f9" providerId="AD" clId="Web-{05128AD2-F85C-49C0-AF7C-5482CF979ED6}" dt="2020-12-04T00:54:46.112" v="410" actId="1076"/>
          <ac:picMkLst>
            <pc:docMk/>
            <pc:sldMk cId="470603775" sldId="276"/>
            <ac:picMk id="8" creationId="{3EB4025C-3674-43EF-904C-57D3B55CB9DA}"/>
          </ac:picMkLst>
        </pc:picChg>
      </pc:sldChg>
      <pc:sldChg chg="addSp delSp modSp">
        <pc:chgData name="Weng, Wilson" userId="S::wweng3@calstatela.edu::f3a8f3b8-ed64-403f-aec5-3257774cb5f9" providerId="AD" clId="Web-{05128AD2-F85C-49C0-AF7C-5482CF979ED6}" dt="2020-12-04T00:55:35.862" v="441" actId="1076"/>
        <pc:sldMkLst>
          <pc:docMk/>
          <pc:sldMk cId="221772824" sldId="281"/>
        </pc:sldMkLst>
        <pc:spChg chg="add mod">
          <ac:chgData name="Weng, Wilson" userId="S::wweng3@calstatela.edu::f3a8f3b8-ed64-403f-aec5-3257774cb5f9" providerId="AD" clId="Web-{05128AD2-F85C-49C0-AF7C-5482CF979ED6}" dt="2020-12-04T00:55:35.862" v="441" actId="1076"/>
          <ac:spMkLst>
            <pc:docMk/>
            <pc:sldMk cId="221772824" sldId="281"/>
            <ac:spMk id="3" creationId="{A24F4728-EE1C-444E-A0C0-F17B8EEA5A4B}"/>
          </ac:spMkLst>
        </pc:spChg>
        <pc:spChg chg="add del">
          <ac:chgData name="Weng, Wilson" userId="S::wweng3@calstatela.edu::f3a8f3b8-ed64-403f-aec5-3257774cb5f9" providerId="AD" clId="Web-{05128AD2-F85C-49C0-AF7C-5482CF979ED6}" dt="2020-12-03T22:20:52.987" v="395"/>
          <ac:spMkLst>
            <pc:docMk/>
            <pc:sldMk cId="221772824" sldId="281"/>
            <ac:spMk id="20" creationId="{A9F529C3-C941-49FD-8C67-82F134F64BDB}"/>
          </ac:spMkLst>
        </pc:spChg>
        <pc:spChg chg="add del">
          <ac:chgData name="Weng, Wilson" userId="S::wweng3@calstatela.edu::f3a8f3b8-ed64-403f-aec5-3257774cb5f9" providerId="AD" clId="Web-{05128AD2-F85C-49C0-AF7C-5482CF979ED6}" dt="2020-12-03T22:20:52.987" v="395"/>
          <ac:spMkLst>
            <pc:docMk/>
            <pc:sldMk cId="221772824" sldId="281"/>
            <ac:spMk id="22" creationId="{20586029-32A0-47E5-9AEC-AE3ABA6B94D0}"/>
          </ac:spMkLst>
        </pc:spChg>
        <pc:spChg chg="add del">
          <ac:chgData name="Weng, Wilson" userId="S::wweng3@calstatela.edu::f3a8f3b8-ed64-403f-aec5-3257774cb5f9" providerId="AD" clId="Web-{05128AD2-F85C-49C0-AF7C-5482CF979ED6}" dt="2020-12-03T22:21:15.472" v="396"/>
          <ac:spMkLst>
            <pc:docMk/>
            <pc:sldMk cId="221772824" sldId="281"/>
            <ac:spMk id="32" creationId="{664E23E2-7440-4E36-A67B-0F88C5F7E185}"/>
          </ac:spMkLst>
        </pc:spChg>
        <pc:spChg chg="add del">
          <ac:chgData name="Weng, Wilson" userId="S::wweng3@calstatela.edu::f3a8f3b8-ed64-403f-aec5-3257774cb5f9" providerId="AD" clId="Web-{05128AD2-F85C-49C0-AF7C-5482CF979ED6}" dt="2020-12-03T22:21:15.472" v="396"/>
          <ac:spMkLst>
            <pc:docMk/>
            <pc:sldMk cId="221772824" sldId="281"/>
            <ac:spMk id="34" creationId="{B06949AE-010D-4C18-8AED-7872085ADD57}"/>
          </ac:spMkLst>
        </pc:spChg>
        <pc:spChg chg="add del">
          <ac:chgData name="Weng, Wilson" userId="S::wweng3@calstatela.edu::f3a8f3b8-ed64-403f-aec5-3257774cb5f9" providerId="AD" clId="Web-{05128AD2-F85C-49C0-AF7C-5482CF979ED6}" dt="2020-12-03T22:21:15.472" v="396"/>
          <ac:spMkLst>
            <pc:docMk/>
            <pc:sldMk cId="221772824" sldId="281"/>
            <ac:spMk id="36" creationId="{FE54AADB-50C7-4293-94C0-27361A32B8CF}"/>
          </ac:spMkLst>
        </pc:spChg>
        <pc:spChg chg="add">
          <ac:chgData name="Weng, Wilson" userId="S::wweng3@calstatela.edu::f3a8f3b8-ed64-403f-aec5-3257774cb5f9" providerId="AD" clId="Web-{05128AD2-F85C-49C0-AF7C-5482CF979ED6}" dt="2020-12-03T22:21:15.472" v="396"/>
          <ac:spMkLst>
            <pc:docMk/>
            <pc:sldMk cId="221772824" sldId="281"/>
            <ac:spMk id="41" creationId="{9E90EB45-EEE9-4563-8179-65EF62AE0978}"/>
          </ac:spMkLst>
        </pc:spChg>
        <pc:spChg chg="add">
          <ac:chgData name="Weng, Wilson" userId="S::wweng3@calstatela.edu::f3a8f3b8-ed64-403f-aec5-3257774cb5f9" providerId="AD" clId="Web-{05128AD2-F85C-49C0-AF7C-5482CF979ED6}" dt="2020-12-03T22:21:15.472" v="396"/>
          <ac:spMkLst>
            <pc:docMk/>
            <pc:sldMk cId="221772824" sldId="281"/>
            <ac:spMk id="43" creationId="{23D0EF74-AD1E-4FD9-914D-8EC9058EBBA3}"/>
          </ac:spMkLst>
        </pc:spChg>
        <pc:picChg chg="mod ord">
          <ac:chgData name="Weng, Wilson" userId="S::wweng3@calstatela.edu::f3a8f3b8-ed64-403f-aec5-3257774cb5f9" providerId="AD" clId="Web-{05128AD2-F85C-49C0-AF7C-5482CF979ED6}" dt="2020-12-03T22:21:15.472" v="396"/>
          <ac:picMkLst>
            <pc:docMk/>
            <pc:sldMk cId="221772824" sldId="281"/>
            <ac:picMk id="2" creationId="{C8EA0979-DA7B-4F58-A24D-D9DF06B1EA36}"/>
          </ac:picMkLst>
        </pc:picChg>
        <pc:picChg chg="del">
          <ac:chgData name="Weng, Wilson" userId="S::wweng3@calstatela.edu::f3a8f3b8-ed64-403f-aec5-3257774cb5f9" providerId="AD" clId="Web-{05128AD2-F85C-49C0-AF7C-5482CF979ED6}" dt="2020-12-03T22:20:36.566" v="389"/>
          <ac:picMkLst>
            <pc:docMk/>
            <pc:sldMk cId="221772824" sldId="281"/>
            <ac:picMk id="3" creationId="{9F4D2CD2-F0BC-4D7F-B569-3FA9996DF6FA}"/>
          </ac:picMkLst>
        </pc:picChg>
        <pc:picChg chg="add mod">
          <ac:chgData name="Weng, Wilson" userId="S::wweng3@calstatela.edu::f3a8f3b8-ed64-403f-aec5-3257774cb5f9" providerId="AD" clId="Web-{05128AD2-F85C-49C0-AF7C-5482CF979ED6}" dt="2020-12-03T22:21:38.112" v="399" actId="1076"/>
          <ac:picMkLst>
            <pc:docMk/>
            <pc:sldMk cId="221772824" sldId="281"/>
            <ac:picMk id="4" creationId="{AA9565B6-F658-40F0-BA23-6F6ED6CFD66A}"/>
          </ac:picMkLst>
        </pc:picChg>
        <pc:cxnChg chg="add del">
          <ac:chgData name="Weng, Wilson" userId="S::wweng3@calstatela.edu::f3a8f3b8-ed64-403f-aec5-3257774cb5f9" providerId="AD" clId="Web-{05128AD2-F85C-49C0-AF7C-5482CF979ED6}" dt="2020-12-03T22:20:52.987" v="395"/>
          <ac:cxnSpMkLst>
            <pc:docMk/>
            <pc:sldMk cId="221772824" sldId="281"/>
            <ac:cxnSpMk id="27" creationId="{8C730EAB-A532-4295-A302-FB4B90DB9F5E}"/>
          </ac:cxnSpMkLst>
        </pc:cxnChg>
      </pc:sldChg>
      <pc:sldChg chg="modSp del delCm">
        <pc:chgData name="Weng, Wilson" userId="S::wweng3@calstatela.edu::f3a8f3b8-ed64-403f-aec5-3257774cb5f9" providerId="AD" clId="Web-{05128AD2-F85C-49C0-AF7C-5482CF979ED6}" dt="2020-12-03T22:11:42.192" v="388"/>
        <pc:sldMkLst>
          <pc:docMk/>
          <pc:sldMk cId="1994601532" sldId="289"/>
        </pc:sldMkLst>
        <pc:spChg chg="mod">
          <ac:chgData name="Weng, Wilson" userId="S::wweng3@calstatela.edu::f3a8f3b8-ed64-403f-aec5-3257774cb5f9" providerId="AD" clId="Web-{05128AD2-F85C-49C0-AF7C-5482CF979ED6}" dt="2020-12-03T21:40:42.945" v="344" actId="20577"/>
          <ac:spMkLst>
            <pc:docMk/>
            <pc:sldMk cId="1994601532" sldId="289"/>
            <ac:spMk id="3" creationId="{D432FDFC-E673-48D3-A43C-E75C1E040428}"/>
          </ac:spMkLst>
        </pc:spChg>
        <pc:spChg chg="mod">
          <ac:chgData name="Weng, Wilson" userId="S::wweng3@calstatela.edu::f3a8f3b8-ed64-403f-aec5-3257774cb5f9" providerId="AD" clId="Web-{05128AD2-F85C-49C0-AF7C-5482CF979ED6}" dt="2020-12-03T20:29:03.276" v="343" actId="20577"/>
          <ac:spMkLst>
            <pc:docMk/>
            <pc:sldMk cId="1994601532" sldId="289"/>
            <ac:spMk id="4" creationId="{533A3E67-CCB2-4437-A42D-EAE427BD8E45}"/>
          </ac:spMkLst>
        </pc:spChg>
        <pc:picChg chg="mod">
          <ac:chgData name="Weng, Wilson" userId="S::wweng3@calstatela.edu::f3a8f3b8-ed64-403f-aec5-3257774cb5f9" providerId="AD" clId="Web-{05128AD2-F85C-49C0-AF7C-5482CF979ED6}" dt="2020-12-03T20:27:50.385" v="339" actId="1076"/>
          <ac:picMkLst>
            <pc:docMk/>
            <pc:sldMk cId="1994601532" sldId="289"/>
            <ac:picMk id="5" creationId="{5470A1A9-62B9-4D6E-89C6-159B7C9D6BC1}"/>
          </ac:picMkLst>
        </pc:picChg>
      </pc:sldChg>
      <pc:sldChg chg="addSp modSp">
        <pc:chgData name="Weng, Wilson" userId="S::wweng3@calstatela.edu::f3a8f3b8-ed64-403f-aec5-3257774cb5f9" providerId="AD" clId="Web-{05128AD2-F85C-49C0-AF7C-5482CF979ED6}" dt="2020-12-04T00:54:20.268" v="408" actId="1076"/>
        <pc:sldMkLst>
          <pc:docMk/>
          <pc:sldMk cId="4079004513" sldId="316"/>
        </pc:sldMkLst>
        <pc:spChg chg="add mod">
          <ac:chgData name="Weng, Wilson" userId="S::wweng3@calstatela.edu::f3a8f3b8-ed64-403f-aec5-3257774cb5f9" providerId="AD" clId="Web-{05128AD2-F85C-49C0-AF7C-5482CF979ED6}" dt="2020-12-04T00:54:20.268" v="408" actId="1076"/>
          <ac:spMkLst>
            <pc:docMk/>
            <pc:sldMk cId="4079004513" sldId="316"/>
            <ac:spMk id="3" creationId="{7B761CC7-3A52-4EBE-8CA5-B1F61119E8DB}"/>
          </ac:spMkLst>
        </pc:spChg>
        <pc:spChg chg="mod">
          <ac:chgData name="Weng, Wilson" userId="S::wweng3@calstatela.edu::f3a8f3b8-ed64-403f-aec5-3257774cb5f9" providerId="AD" clId="Web-{05128AD2-F85C-49C0-AF7C-5482CF979ED6}" dt="2020-12-03T22:11:32.910" v="386" actId="20577"/>
          <ac:spMkLst>
            <pc:docMk/>
            <pc:sldMk cId="4079004513" sldId="316"/>
            <ac:spMk id="4" creationId="{959AF146-B3C2-4A65-AE80-E8291230926C}"/>
          </ac:spMkLst>
        </pc:spChg>
      </pc:sldChg>
    </pc:docChg>
  </pc:docChgLst>
  <pc:docChgLst>
    <pc:chgData name="Gonzalez, Heriberto" userId="S::hgonza27@calstatela.edu::1682f236-87d5-4b5f-b5ce-67777dea4963" providerId="AD" clId="Web-{5D81CC98-5251-4E49-B84F-621E51CA37BC}"/>
    <pc:docChg chg="modSld">
      <pc:chgData name="Gonzalez, Heriberto" userId="S::hgonza27@calstatela.edu::1682f236-87d5-4b5f-b5ce-67777dea4963" providerId="AD" clId="Web-{5D81CC98-5251-4E49-B84F-621E51CA37BC}" dt="2020-11-20T18:48:02.516" v="106" actId="1076"/>
      <pc:docMkLst>
        <pc:docMk/>
      </pc:docMkLst>
      <pc:sldChg chg="addSp delSp modSp mod setBg setClrOvrMap">
        <pc:chgData name="Gonzalez, Heriberto" userId="S::hgonza27@calstatela.edu::1682f236-87d5-4b5f-b5ce-67777dea4963" providerId="AD" clId="Web-{5D81CC98-5251-4E49-B84F-621E51CA37BC}" dt="2020-11-20T18:48:02.516" v="106" actId="1076"/>
        <pc:sldMkLst>
          <pc:docMk/>
          <pc:sldMk cId="1910446687" sldId="259"/>
        </pc:sldMkLst>
        <pc:spChg chg="mod">
          <ac:chgData name="Gonzalez, Heriberto" userId="S::hgonza27@calstatela.edu::1682f236-87d5-4b5f-b5ce-67777dea4963" providerId="AD" clId="Web-{5D81CC98-5251-4E49-B84F-621E51CA37BC}" dt="2020-11-20T18:47:55.359" v="102" actId="20577"/>
          <ac:spMkLst>
            <pc:docMk/>
            <pc:sldMk cId="1910446687" sldId="259"/>
            <ac:spMk id="2" creationId="{C08547A2-11D7-496A-8103-BC85963E9D13}"/>
          </ac:spMkLst>
        </pc:spChg>
        <pc:spChg chg="mod">
          <ac:chgData name="Gonzalez, Heriberto" userId="S::hgonza27@calstatela.edu::1682f236-87d5-4b5f-b5ce-67777dea4963" providerId="AD" clId="Web-{5D81CC98-5251-4E49-B84F-621E51CA37BC}" dt="2020-11-20T18:47:26.046" v="98" actId="1076"/>
          <ac:spMkLst>
            <pc:docMk/>
            <pc:sldMk cId="1910446687" sldId="259"/>
            <ac:spMk id="3" creationId="{1F3029FB-858F-4147-B005-3DC04D9F16E4}"/>
          </ac:spMkLst>
        </pc:spChg>
        <pc:spChg chg="del">
          <ac:chgData name="Gonzalez, Heriberto" userId="S::hgonza27@calstatela.edu::1682f236-87d5-4b5f-b5ce-67777dea4963" providerId="AD" clId="Web-{5D81CC98-5251-4E49-B84F-621E51CA37BC}" dt="2020-11-20T18:44:22.916" v="1"/>
          <ac:spMkLst>
            <pc:docMk/>
            <pc:sldMk cId="1910446687" sldId="259"/>
            <ac:spMk id="8" creationId="{B82EE72E-7E8F-4034-A2DE-8B01C722752F}"/>
          </ac:spMkLst>
        </pc:spChg>
        <pc:spChg chg="del">
          <ac:chgData name="Gonzalez, Heriberto" userId="S::hgonza27@calstatela.edu::1682f236-87d5-4b5f-b5ce-67777dea4963" providerId="AD" clId="Web-{5D81CC98-5251-4E49-B84F-621E51CA37BC}" dt="2020-11-20T18:44:22.916" v="1"/>
          <ac:spMkLst>
            <pc:docMk/>
            <pc:sldMk cId="1910446687" sldId="259"/>
            <ac:spMk id="10" creationId="{02EDC4CB-FA76-4333-89CF-8A2D4F27C633}"/>
          </ac:spMkLst>
        </pc:spChg>
        <pc:spChg chg="del">
          <ac:chgData name="Gonzalez, Heriberto" userId="S::hgonza27@calstatela.edu::1682f236-87d5-4b5f-b5ce-67777dea4963" providerId="AD" clId="Web-{5D81CC98-5251-4E49-B84F-621E51CA37BC}" dt="2020-11-20T18:44:22.916" v="1"/>
          <ac:spMkLst>
            <pc:docMk/>
            <pc:sldMk cId="1910446687" sldId="259"/>
            <ac:spMk id="12" creationId="{277EF58E-5654-4C05-91E1-051658CCCD86}"/>
          </ac:spMkLst>
        </pc:spChg>
        <pc:spChg chg="del">
          <ac:chgData name="Gonzalez, Heriberto" userId="S::hgonza27@calstatela.edu::1682f236-87d5-4b5f-b5ce-67777dea4963" providerId="AD" clId="Web-{5D81CC98-5251-4E49-B84F-621E51CA37BC}" dt="2020-11-20T18:44:22.916" v="1"/>
          <ac:spMkLst>
            <pc:docMk/>
            <pc:sldMk cId="1910446687" sldId="259"/>
            <ac:spMk id="14" creationId="{EF0486BD-9355-4C9F-B84E-29D308A263BE}"/>
          </ac:spMkLst>
        </pc:spChg>
        <pc:spChg chg="del">
          <ac:chgData name="Gonzalez, Heriberto" userId="S::hgonza27@calstatela.edu::1682f236-87d5-4b5f-b5ce-67777dea4963" providerId="AD" clId="Web-{5D81CC98-5251-4E49-B84F-621E51CA37BC}" dt="2020-11-20T18:44:22.916" v="1"/>
          <ac:spMkLst>
            <pc:docMk/>
            <pc:sldMk cId="1910446687" sldId="259"/>
            <ac:spMk id="16" creationId="{51440359-9D97-4CE1-8BD3-19308E040465}"/>
          </ac:spMkLst>
        </pc:spChg>
        <pc:spChg chg="del">
          <ac:chgData name="Gonzalez, Heriberto" userId="S::hgonza27@calstatela.edu::1682f236-87d5-4b5f-b5ce-67777dea4963" providerId="AD" clId="Web-{5D81CC98-5251-4E49-B84F-621E51CA37BC}" dt="2020-11-20T18:44:22.916" v="1"/>
          <ac:spMkLst>
            <pc:docMk/>
            <pc:sldMk cId="1910446687" sldId="259"/>
            <ac:spMk id="18" creationId="{0C7F9830-10E7-405D-AA27-19575930F15D}"/>
          </ac:spMkLst>
        </pc:spChg>
        <pc:spChg chg="add">
          <ac:chgData name="Gonzalez, Heriberto" userId="S::hgonza27@calstatela.edu::1682f236-87d5-4b5f-b5ce-67777dea4963" providerId="AD" clId="Web-{5D81CC98-5251-4E49-B84F-621E51CA37BC}" dt="2020-11-20T18:44:22.916" v="1"/>
          <ac:spMkLst>
            <pc:docMk/>
            <pc:sldMk cId="1910446687" sldId="259"/>
            <ac:spMk id="23" creationId="{41F18803-BE79-4916-AE6B-5DE238B367F0}"/>
          </ac:spMkLst>
        </pc:spChg>
        <pc:spChg chg="add">
          <ac:chgData name="Gonzalez, Heriberto" userId="S::hgonza27@calstatela.edu::1682f236-87d5-4b5f-b5ce-67777dea4963" providerId="AD" clId="Web-{5D81CC98-5251-4E49-B84F-621E51CA37BC}" dt="2020-11-20T18:44:22.916" v="1"/>
          <ac:spMkLst>
            <pc:docMk/>
            <pc:sldMk cId="1910446687" sldId="259"/>
            <ac:spMk id="25" creationId="{C15229F3-7A2E-4558-98FE-7A5F69409DCE}"/>
          </ac:spMkLst>
        </pc:spChg>
        <pc:picChg chg="mod ord">
          <ac:chgData name="Gonzalez, Heriberto" userId="S::hgonza27@calstatela.edu::1682f236-87d5-4b5f-b5ce-67777dea4963" providerId="AD" clId="Web-{5D81CC98-5251-4E49-B84F-621E51CA37BC}" dt="2020-11-20T18:47:57.922" v="104" actId="14100"/>
          <ac:picMkLst>
            <pc:docMk/>
            <pc:sldMk cId="1910446687" sldId="259"/>
            <ac:picMk id="4" creationId="{F566CBA2-4EBC-4713-965E-CDC0D095594D}"/>
          </ac:picMkLst>
        </pc:picChg>
        <pc:picChg chg="mod">
          <ac:chgData name="Gonzalez, Heriberto" userId="S::hgonza27@calstatela.edu::1682f236-87d5-4b5f-b5ce-67777dea4963" providerId="AD" clId="Web-{5D81CC98-5251-4E49-B84F-621E51CA37BC}" dt="2020-11-20T18:48:02.516" v="106" actId="1076"/>
          <ac:picMkLst>
            <pc:docMk/>
            <pc:sldMk cId="1910446687" sldId="259"/>
            <ac:picMk id="6" creationId="{0227FA2F-5DDC-4245-8E07-DC024EF09FA8}"/>
          </ac:picMkLst>
        </pc:picChg>
      </pc:sldChg>
    </pc:docChg>
  </pc:docChgLst>
  <pc:docChgLst>
    <pc:chgData name="Chew, Albert" userId="S::achew5@calstatela.edu::1dd2f879-5b73-484c-a745-0bad15c14802" providerId="AD" clId="Web-{E4FEFB49-EE39-4BBB-BD2B-1FA5C8FEC1E5}"/>
    <pc:docChg chg="modSld">
      <pc:chgData name="Chew, Albert" userId="S::achew5@calstatela.edu::1dd2f879-5b73-484c-a745-0bad15c14802" providerId="AD" clId="Web-{E4FEFB49-EE39-4BBB-BD2B-1FA5C8FEC1E5}" dt="2020-12-04T00:00:32.238" v="3" actId="14100"/>
      <pc:docMkLst>
        <pc:docMk/>
      </pc:docMkLst>
      <pc:sldChg chg="modSp">
        <pc:chgData name="Chew, Albert" userId="S::achew5@calstatela.edu::1dd2f879-5b73-484c-a745-0bad15c14802" providerId="AD" clId="Web-{E4FEFB49-EE39-4BBB-BD2B-1FA5C8FEC1E5}" dt="2020-12-04T00:00:32.238" v="3" actId="14100"/>
        <pc:sldMkLst>
          <pc:docMk/>
          <pc:sldMk cId="3445904375" sldId="300"/>
        </pc:sldMkLst>
        <pc:picChg chg="mod">
          <ac:chgData name="Chew, Albert" userId="S::achew5@calstatela.edu::1dd2f879-5b73-484c-a745-0bad15c14802" providerId="AD" clId="Web-{E4FEFB49-EE39-4BBB-BD2B-1FA5C8FEC1E5}" dt="2020-12-04T00:00:32.238" v="3" actId="14100"/>
          <ac:picMkLst>
            <pc:docMk/>
            <pc:sldMk cId="3445904375" sldId="300"/>
            <ac:picMk id="6" creationId="{613ECFBC-7304-481A-BF84-D88243B7D7F2}"/>
          </ac:picMkLst>
        </pc:picChg>
      </pc:sldChg>
    </pc:docChg>
  </pc:docChgLst>
  <pc:docChgLst>
    <pc:chgData name="Pham, Brandon" userId="S::bpham8@calstatela.edu::495bec7f-f872-49b8-b75a-3b414487b53d" providerId="AD" clId="Web-{73230215-09FC-420D-8680-976C057B647B}"/>
    <pc:docChg chg="modSld">
      <pc:chgData name="Pham, Brandon" userId="S::bpham8@calstatela.edu::495bec7f-f872-49b8-b75a-3b414487b53d" providerId="AD" clId="Web-{73230215-09FC-420D-8680-976C057B647B}" dt="2020-12-03T02:28:23.640" v="1020" actId="20577"/>
      <pc:docMkLst>
        <pc:docMk/>
      </pc:docMkLst>
      <pc:sldChg chg="addSp delSp modSp">
        <pc:chgData name="Pham, Brandon" userId="S::bpham8@calstatela.edu::495bec7f-f872-49b8-b75a-3b414487b53d" providerId="AD" clId="Web-{73230215-09FC-420D-8680-976C057B647B}" dt="2020-12-03T02:28:12.671" v="1018" actId="20577"/>
        <pc:sldMkLst>
          <pc:docMk/>
          <pc:sldMk cId="984452412" sldId="275"/>
        </pc:sldMkLst>
        <pc:spChg chg="mod">
          <ac:chgData name="Pham, Brandon" userId="S::bpham8@calstatela.edu::495bec7f-f872-49b8-b75a-3b414487b53d" providerId="AD" clId="Web-{73230215-09FC-420D-8680-976C057B647B}" dt="2020-12-03T02:28:12.671" v="1018" actId="20577"/>
          <ac:spMkLst>
            <pc:docMk/>
            <pc:sldMk cId="984452412" sldId="275"/>
            <ac:spMk id="3" creationId="{D432FDFC-E673-48D3-A43C-E75C1E040428}"/>
          </ac:spMkLst>
        </pc:spChg>
        <pc:spChg chg="del mod">
          <ac:chgData name="Pham, Brandon" userId="S::bpham8@calstatela.edu::495bec7f-f872-49b8-b75a-3b414487b53d" providerId="AD" clId="Web-{73230215-09FC-420D-8680-976C057B647B}" dt="2020-12-03T01:41:40.704" v="335"/>
          <ac:spMkLst>
            <pc:docMk/>
            <pc:sldMk cId="984452412" sldId="275"/>
            <ac:spMk id="4" creationId="{533A3E67-CCB2-4437-A42D-EAE427BD8E45}"/>
          </ac:spMkLst>
        </pc:spChg>
        <pc:spChg chg="add mod">
          <ac:chgData name="Pham, Brandon" userId="S::bpham8@calstatela.edu::495bec7f-f872-49b8-b75a-3b414487b53d" providerId="AD" clId="Web-{73230215-09FC-420D-8680-976C057B647B}" dt="2020-12-03T01:41:56.485" v="342" actId="14100"/>
          <ac:spMkLst>
            <pc:docMk/>
            <pc:sldMk cId="984452412" sldId="275"/>
            <ac:spMk id="6" creationId="{5316FFC2-41D2-4418-81B8-F08906B0F4BC}"/>
          </ac:spMkLst>
        </pc:spChg>
      </pc:sldChg>
      <pc:sldChg chg="addSp modSp">
        <pc:chgData name="Pham, Brandon" userId="S::bpham8@calstatela.edu::495bec7f-f872-49b8-b75a-3b414487b53d" providerId="AD" clId="Web-{73230215-09FC-420D-8680-976C057B647B}" dt="2020-12-03T01:30:57.661" v="243" actId="20577"/>
        <pc:sldMkLst>
          <pc:docMk/>
          <pc:sldMk cId="1994601532" sldId="289"/>
        </pc:sldMkLst>
        <pc:spChg chg="mod">
          <ac:chgData name="Pham, Brandon" userId="S::bpham8@calstatela.edu::495bec7f-f872-49b8-b75a-3b414487b53d" providerId="AD" clId="Web-{73230215-09FC-420D-8680-976C057B647B}" dt="2020-12-03T01:30:57.661" v="243" actId="20577"/>
          <ac:spMkLst>
            <pc:docMk/>
            <pc:sldMk cId="1994601532" sldId="289"/>
            <ac:spMk id="3" creationId="{D432FDFC-E673-48D3-A43C-E75C1E040428}"/>
          </ac:spMkLst>
        </pc:spChg>
        <pc:spChg chg="mod">
          <ac:chgData name="Pham, Brandon" userId="S::bpham8@calstatela.edu::495bec7f-f872-49b8-b75a-3b414487b53d" providerId="AD" clId="Web-{73230215-09FC-420D-8680-976C057B647B}" dt="2020-12-03T01:07:39.921" v="145" actId="20577"/>
          <ac:spMkLst>
            <pc:docMk/>
            <pc:sldMk cId="1994601532" sldId="289"/>
            <ac:spMk id="4" creationId="{533A3E67-CCB2-4437-A42D-EAE427BD8E45}"/>
          </ac:spMkLst>
        </pc:spChg>
        <pc:picChg chg="add mod">
          <ac:chgData name="Pham, Brandon" userId="S::bpham8@calstatela.edu::495bec7f-f872-49b8-b75a-3b414487b53d" providerId="AD" clId="Web-{73230215-09FC-420D-8680-976C057B647B}" dt="2020-12-03T01:07:15.749" v="141" actId="1076"/>
          <ac:picMkLst>
            <pc:docMk/>
            <pc:sldMk cId="1994601532" sldId="289"/>
            <ac:picMk id="5" creationId="{5470A1A9-62B9-4D6E-89C6-159B7C9D6BC1}"/>
          </ac:picMkLst>
        </pc:picChg>
      </pc:sldChg>
    </pc:docChg>
  </pc:docChgLst>
  <pc:docChgLst>
    <pc:chgData name="Cortes-Mejia, Gabriela E" userId="S::gcorte19@calstatela.edu::cc727aab-9aed-432e-9354-c627aedff6c2" providerId="AD" clId="Web-{487DB256-2E57-4EC1-A1AD-0D5559176602}"/>
    <pc:docChg chg="modSld">
      <pc:chgData name="Cortes-Mejia, Gabriela E" userId="S::gcorte19@calstatela.edu::cc727aab-9aed-432e-9354-c627aedff6c2" providerId="AD" clId="Web-{487DB256-2E57-4EC1-A1AD-0D5559176602}" dt="2020-12-04T04:41:50.603" v="40" actId="20577"/>
      <pc:docMkLst>
        <pc:docMk/>
      </pc:docMkLst>
      <pc:sldChg chg="addSp delSp modSp">
        <pc:chgData name="Cortes-Mejia, Gabriela E" userId="S::gcorte19@calstatela.edu::cc727aab-9aed-432e-9354-c627aedff6c2" providerId="AD" clId="Web-{487DB256-2E57-4EC1-A1AD-0D5559176602}" dt="2020-12-04T04:41:50.009" v="38" actId="20577"/>
        <pc:sldMkLst>
          <pc:docMk/>
          <pc:sldMk cId="1420614272" sldId="314"/>
        </pc:sldMkLst>
        <pc:spChg chg="mod">
          <ac:chgData name="Cortes-Mejia, Gabriela E" userId="S::gcorte19@calstatela.edu::cc727aab-9aed-432e-9354-c627aedff6c2" providerId="AD" clId="Web-{487DB256-2E57-4EC1-A1AD-0D5559176602}" dt="2020-12-04T04:41:50.009" v="38" actId="20577"/>
          <ac:spMkLst>
            <pc:docMk/>
            <pc:sldMk cId="1420614272" sldId="314"/>
            <ac:spMk id="2" creationId="{1243BC87-C494-4C44-A620-AEE533340280}"/>
          </ac:spMkLst>
        </pc:spChg>
        <pc:picChg chg="del">
          <ac:chgData name="Cortes-Mejia, Gabriela E" userId="S::gcorte19@calstatela.edu::cc727aab-9aed-432e-9354-c627aedff6c2" providerId="AD" clId="Web-{487DB256-2E57-4EC1-A1AD-0D5559176602}" dt="2020-12-04T04:39:26.032" v="15"/>
          <ac:picMkLst>
            <pc:docMk/>
            <pc:sldMk cId="1420614272" sldId="314"/>
            <ac:picMk id="3" creationId="{EB674D24-9016-4CC6-94A4-497591F6A05D}"/>
          </ac:picMkLst>
        </pc:picChg>
        <pc:picChg chg="add mod">
          <ac:chgData name="Cortes-Mejia, Gabriela E" userId="S::gcorte19@calstatela.edu::cc727aab-9aed-432e-9354-c627aedff6c2" providerId="AD" clId="Web-{487DB256-2E57-4EC1-A1AD-0D5559176602}" dt="2020-12-04T04:40:10.597" v="25" actId="1076"/>
          <ac:picMkLst>
            <pc:docMk/>
            <pc:sldMk cId="1420614272" sldId="314"/>
            <ac:picMk id="4" creationId="{20B93DC4-DEB0-4033-9363-4C172365846B}"/>
          </ac:picMkLst>
        </pc:picChg>
      </pc:sldChg>
      <pc:sldChg chg="addSp delSp modSp">
        <pc:chgData name="Cortes-Mejia, Gabriela E" userId="S::gcorte19@calstatela.edu::cc727aab-9aed-432e-9354-c627aedff6c2" providerId="AD" clId="Web-{487DB256-2E57-4EC1-A1AD-0D5559176602}" dt="2020-12-04T04:37:21.604" v="14" actId="1076"/>
        <pc:sldMkLst>
          <pc:docMk/>
          <pc:sldMk cId="951671707" sldId="319"/>
        </pc:sldMkLst>
        <pc:spChg chg="mod">
          <ac:chgData name="Cortes-Mejia, Gabriela E" userId="S::gcorte19@calstatela.edu::cc727aab-9aed-432e-9354-c627aedff6c2" providerId="AD" clId="Web-{487DB256-2E57-4EC1-A1AD-0D5559176602}" dt="2020-12-04T04:36:55.211" v="7"/>
          <ac:spMkLst>
            <pc:docMk/>
            <pc:sldMk cId="951671707" sldId="319"/>
            <ac:spMk id="2" creationId="{5C9246BC-B08B-4845-9D9D-CAA6AE2E7560}"/>
          </ac:spMkLst>
        </pc:spChg>
        <pc:spChg chg="mod">
          <ac:chgData name="Cortes-Mejia, Gabriela E" userId="S::gcorte19@calstatela.edu::cc727aab-9aed-432e-9354-c627aedff6c2" providerId="AD" clId="Web-{487DB256-2E57-4EC1-A1AD-0D5559176602}" dt="2020-12-04T04:36:55.211" v="7"/>
          <ac:spMkLst>
            <pc:docMk/>
            <pc:sldMk cId="951671707" sldId="319"/>
            <ac:spMk id="3" creationId="{6E1704C5-7C30-4631-BA22-0CC58047426E}"/>
          </ac:spMkLst>
        </pc:spChg>
        <pc:spChg chg="del">
          <ac:chgData name="Cortes-Mejia, Gabriela E" userId="S::gcorte19@calstatela.edu::cc727aab-9aed-432e-9354-c627aedff6c2" providerId="AD" clId="Web-{487DB256-2E57-4EC1-A1AD-0D5559176602}" dt="2020-12-04T04:36:23.507" v="1"/>
          <ac:spMkLst>
            <pc:docMk/>
            <pc:sldMk cId="951671707" sldId="319"/>
            <ac:spMk id="5" creationId="{FCE540EB-A919-4339-A832-3734224289D5}"/>
          </ac:spMkLst>
        </pc:spChg>
        <pc:spChg chg="add del">
          <ac:chgData name="Cortes-Mejia, Gabriela E" userId="S::gcorte19@calstatela.edu::cc727aab-9aed-432e-9354-c627aedff6c2" providerId="AD" clId="Web-{487DB256-2E57-4EC1-A1AD-0D5559176602}" dt="2020-12-04T04:36:55.211" v="7"/>
          <ac:spMkLst>
            <pc:docMk/>
            <pc:sldMk cId="951671707" sldId="319"/>
            <ac:spMk id="16" creationId="{B712E947-0734-45F9-9C4F-41114EC3A33E}"/>
          </ac:spMkLst>
        </pc:spChg>
        <pc:spChg chg="add del">
          <ac:chgData name="Cortes-Mejia, Gabriela E" userId="S::gcorte19@calstatela.edu::cc727aab-9aed-432e-9354-c627aedff6c2" providerId="AD" clId="Web-{487DB256-2E57-4EC1-A1AD-0D5559176602}" dt="2020-12-04T04:36:55.211" v="7"/>
          <ac:spMkLst>
            <pc:docMk/>
            <pc:sldMk cId="951671707" sldId="319"/>
            <ac:spMk id="18" creationId="{5A65989E-BBD5-44D7-AA86-7AFD5D46BBC0}"/>
          </ac:spMkLst>
        </pc:spChg>
        <pc:spChg chg="add del">
          <ac:chgData name="Cortes-Mejia, Gabriela E" userId="S::gcorte19@calstatela.edu::cc727aab-9aed-432e-9354-c627aedff6c2" providerId="AD" clId="Web-{487DB256-2E57-4EC1-A1AD-0D5559176602}" dt="2020-12-04T04:36:55.211" v="7"/>
          <ac:spMkLst>
            <pc:docMk/>
            <pc:sldMk cId="951671707" sldId="319"/>
            <ac:spMk id="20" creationId="{231A2881-D8D7-4A7D-ACA3-E9F849F853D8}"/>
          </ac:spMkLst>
        </pc:spChg>
        <pc:spChg chg="add del">
          <ac:chgData name="Cortes-Mejia, Gabriela E" userId="S::gcorte19@calstatela.edu::cc727aab-9aed-432e-9354-c627aedff6c2" providerId="AD" clId="Web-{487DB256-2E57-4EC1-A1AD-0D5559176602}" dt="2020-12-04T04:36:55.211" v="7"/>
          <ac:spMkLst>
            <pc:docMk/>
            <pc:sldMk cId="951671707" sldId="319"/>
            <ac:spMk id="25" creationId="{37C89E4B-3C9F-44B9-8B86-D9E3D112D8EC}"/>
          </ac:spMkLst>
        </pc:spChg>
        <pc:picChg chg="add mod ord modCrop">
          <ac:chgData name="Cortes-Mejia, Gabriela E" userId="S::gcorte19@calstatela.edu::cc727aab-9aed-432e-9354-c627aedff6c2" providerId="AD" clId="Web-{487DB256-2E57-4EC1-A1AD-0D5559176602}" dt="2020-12-04T04:37:21.604" v="14" actId="1076"/>
          <ac:picMkLst>
            <pc:docMk/>
            <pc:sldMk cId="951671707" sldId="319"/>
            <ac:picMk id="4" creationId="{61EC157D-BC63-4838-AC50-2D850BC6942B}"/>
          </ac:picMkLst>
        </pc:picChg>
        <pc:cxnChg chg="add del">
          <ac:chgData name="Cortes-Mejia, Gabriela E" userId="S::gcorte19@calstatela.edu::cc727aab-9aed-432e-9354-c627aedff6c2" providerId="AD" clId="Web-{487DB256-2E57-4EC1-A1AD-0D5559176602}" dt="2020-12-04T04:36:55.211" v="7"/>
          <ac:cxnSpMkLst>
            <pc:docMk/>
            <pc:sldMk cId="951671707" sldId="319"/>
            <ac:cxnSpMk id="27" creationId="{AA2EAA10-076F-46BD-8F0F-B9A2FB77A85C}"/>
          </ac:cxnSpMkLst>
        </pc:cxnChg>
        <pc:cxnChg chg="add del">
          <ac:chgData name="Cortes-Mejia, Gabriela E" userId="S::gcorte19@calstatela.edu::cc727aab-9aed-432e-9354-c627aedff6c2" providerId="AD" clId="Web-{487DB256-2E57-4EC1-A1AD-0D5559176602}" dt="2020-12-04T04:36:55.211" v="7"/>
          <ac:cxnSpMkLst>
            <pc:docMk/>
            <pc:sldMk cId="951671707" sldId="319"/>
            <ac:cxnSpMk id="29" creationId="{D891E407-403B-4764-86C9-33A56D3BCAA3}"/>
          </ac:cxnSpMkLst>
        </pc:cxnChg>
      </pc:sldChg>
    </pc:docChg>
  </pc:docChgLst>
  <pc:docChgLst>
    <pc:chgData name="Weng, Wilson" userId="S::wweng3@calstatela.edu::f3a8f3b8-ed64-403f-aec5-3257774cb5f9" providerId="AD" clId="Web-{B7CC5014-2A82-4F15-BFBA-C61D8F658BFC}"/>
    <pc:docChg chg="addSld delSld modSld">
      <pc:chgData name="Weng, Wilson" userId="S::wweng3@calstatela.edu::f3a8f3b8-ed64-403f-aec5-3257774cb5f9" providerId="AD" clId="Web-{B7CC5014-2A82-4F15-BFBA-C61D8F658BFC}" dt="2020-12-03T03:15:43.815" v="527" actId="20577"/>
      <pc:docMkLst>
        <pc:docMk/>
      </pc:docMkLst>
      <pc:sldChg chg="addSp delSp modSp mod setBg setClrOvrMap">
        <pc:chgData name="Weng, Wilson" userId="S::wweng3@calstatela.edu::f3a8f3b8-ed64-403f-aec5-3257774cb5f9" providerId="AD" clId="Web-{B7CC5014-2A82-4F15-BFBA-C61D8F658BFC}" dt="2020-12-03T01:14:59.989" v="286"/>
        <pc:sldMkLst>
          <pc:docMk/>
          <pc:sldMk cId="984452412" sldId="275"/>
        </pc:sldMkLst>
        <pc:spChg chg="mod">
          <ac:chgData name="Weng, Wilson" userId="S::wweng3@calstatela.edu::f3a8f3b8-ed64-403f-aec5-3257774cb5f9" providerId="AD" clId="Web-{B7CC5014-2A82-4F15-BFBA-C61D8F658BFC}" dt="2020-12-03T01:14:59.989" v="286"/>
          <ac:spMkLst>
            <pc:docMk/>
            <pc:sldMk cId="984452412" sldId="275"/>
            <ac:spMk id="2" creationId="{4D0EDD3C-9A70-48DA-8685-DFCA1A926739}"/>
          </ac:spMkLst>
        </pc:spChg>
        <pc:spChg chg="mod">
          <ac:chgData name="Weng, Wilson" userId="S::wweng3@calstatela.edu::f3a8f3b8-ed64-403f-aec5-3257774cb5f9" providerId="AD" clId="Web-{B7CC5014-2A82-4F15-BFBA-C61D8F658BFC}" dt="2020-12-03T01:14:59.989" v="286"/>
          <ac:spMkLst>
            <pc:docMk/>
            <pc:sldMk cId="984452412" sldId="275"/>
            <ac:spMk id="3" creationId="{D432FDFC-E673-48D3-A43C-E75C1E040428}"/>
          </ac:spMkLst>
        </pc:spChg>
        <pc:spChg chg="mod">
          <ac:chgData name="Weng, Wilson" userId="S::wweng3@calstatela.edu::f3a8f3b8-ed64-403f-aec5-3257774cb5f9" providerId="AD" clId="Web-{B7CC5014-2A82-4F15-BFBA-C61D8F658BFC}" dt="2020-12-03T01:14:59.989" v="286"/>
          <ac:spMkLst>
            <pc:docMk/>
            <pc:sldMk cId="984452412" sldId="275"/>
            <ac:spMk id="4" creationId="{533A3E67-CCB2-4437-A42D-EAE427BD8E45}"/>
          </ac:spMkLst>
        </pc:spChg>
        <pc:spChg chg="add del">
          <ac:chgData name="Weng, Wilson" userId="S::wweng3@calstatela.edu::f3a8f3b8-ed64-403f-aec5-3257774cb5f9" providerId="AD" clId="Web-{B7CC5014-2A82-4F15-BFBA-C61D8F658BFC}" dt="2020-12-03T01:14:59.989" v="286"/>
          <ac:spMkLst>
            <pc:docMk/>
            <pc:sldMk cId="984452412" sldId="275"/>
            <ac:spMk id="9" creationId="{19C052EA-05E2-403D-965E-52D1BFFA24DF}"/>
          </ac:spMkLst>
        </pc:spChg>
        <pc:spChg chg="add del">
          <ac:chgData name="Weng, Wilson" userId="S::wweng3@calstatela.edu::f3a8f3b8-ed64-403f-aec5-3257774cb5f9" providerId="AD" clId="Web-{B7CC5014-2A82-4F15-BFBA-C61D8F658BFC}" dt="2020-12-03T01:14:59.989" v="286"/>
          <ac:spMkLst>
            <pc:docMk/>
            <pc:sldMk cId="984452412" sldId="275"/>
            <ac:spMk id="11" creationId="{4C1936B8-2FFB-4F78-8388-B8C282B8A5BC}"/>
          </ac:spMkLst>
        </pc:spChg>
        <pc:spChg chg="add">
          <ac:chgData name="Weng, Wilson" userId="S::wweng3@calstatela.edu::f3a8f3b8-ed64-403f-aec5-3257774cb5f9" providerId="AD" clId="Web-{B7CC5014-2A82-4F15-BFBA-C61D8F658BFC}" dt="2020-12-03T01:14:59.989" v="286"/>
          <ac:spMkLst>
            <pc:docMk/>
            <pc:sldMk cId="984452412" sldId="275"/>
            <ac:spMk id="13" creationId="{46C2E80F-49A6-4372-B103-219D417A55ED}"/>
          </ac:spMkLst>
        </pc:spChg>
        <pc:spChg chg="add del">
          <ac:chgData name="Weng, Wilson" userId="S::wweng3@calstatela.edu::f3a8f3b8-ed64-403f-aec5-3257774cb5f9" providerId="AD" clId="Web-{B7CC5014-2A82-4F15-BFBA-C61D8F658BFC}" dt="2020-12-03T01:14:59.974" v="285"/>
          <ac:spMkLst>
            <pc:docMk/>
            <pc:sldMk cId="984452412" sldId="275"/>
            <ac:spMk id="16" creationId="{E35A04CF-97D4-4FF7-B359-C546B1F62E54}"/>
          </ac:spMkLst>
        </pc:spChg>
        <pc:spChg chg="add del">
          <ac:chgData name="Weng, Wilson" userId="S::wweng3@calstatela.edu::f3a8f3b8-ed64-403f-aec5-3257774cb5f9" providerId="AD" clId="Web-{B7CC5014-2A82-4F15-BFBA-C61D8F658BFC}" dt="2020-12-03T01:14:59.974" v="285"/>
          <ac:spMkLst>
            <pc:docMk/>
            <pc:sldMk cId="984452412" sldId="275"/>
            <ac:spMk id="18" creationId="{1DE7243B-5109-444B-8FAF-7437C66BC0E9}"/>
          </ac:spMkLst>
        </pc:spChg>
        <pc:spChg chg="add del">
          <ac:chgData name="Weng, Wilson" userId="S::wweng3@calstatela.edu::f3a8f3b8-ed64-403f-aec5-3257774cb5f9" providerId="AD" clId="Web-{B7CC5014-2A82-4F15-BFBA-C61D8F658BFC}" dt="2020-12-03T01:14:59.974" v="285"/>
          <ac:spMkLst>
            <pc:docMk/>
            <pc:sldMk cId="984452412" sldId="275"/>
            <ac:spMk id="20" creationId="{4C5D6221-DA7B-4611-AA26-7D8E349FDE96}"/>
          </ac:spMkLst>
        </pc:spChg>
      </pc:sldChg>
      <pc:sldChg chg="addSp delSp modSp mod modClrScheme delDesignElem chgLayout">
        <pc:chgData name="Weng, Wilson" userId="S::wweng3@calstatela.edu::f3a8f3b8-ed64-403f-aec5-3257774cb5f9" providerId="AD" clId="Web-{B7CC5014-2A82-4F15-BFBA-C61D8F658BFC}" dt="2020-12-03T01:14:30.786" v="283"/>
        <pc:sldMkLst>
          <pc:docMk/>
          <pc:sldMk cId="470603775" sldId="276"/>
        </pc:sldMkLst>
        <pc:spChg chg="add del mod ord">
          <ac:chgData name="Weng, Wilson" userId="S::wweng3@calstatela.edu::f3a8f3b8-ed64-403f-aec5-3257774cb5f9" providerId="AD" clId="Web-{B7CC5014-2A82-4F15-BFBA-C61D8F658BFC}" dt="2020-12-03T01:14:30.786" v="283"/>
          <ac:spMkLst>
            <pc:docMk/>
            <pc:sldMk cId="470603775" sldId="276"/>
            <ac:spMk id="2" creationId="{AD7EDDF8-E17E-441C-9C49-C9ABC6DFDC16}"/>
          </ac:spMkLst>
        </pc:spChg>
        <pc:spChg chg="add">
          <ac:chgData name="Weng, Wilson" userId="S::wweng3@calstatela.edu::f3a8f3b8-ed64-403f-aec5-3257774cb5f9" providerId="AD" clId="Web-{B7CC5014-2A82-4F15-BFBA-C61D8F658BFC}" dt="2020-12-03T01:14:30.786" v="283"/>
          <ac:spMkLst>
            <pc:docMk/>
            <pc:sldMk cId="470603775" sldId="276"/>
            <ac:spMk id="7" creationId="{16B067B1-F4E5-4FDF-813D-C9E872E80075}"/>
          </ac:spMkLst>
        </pc:spChg>
        <pc:spChg chg="del">
          <ac:chgData name="Weng, Wilson" userId="S::wweng3@calstatela.edu::f3a8f3b8-ed64-403f-aec5-3257774cb5f9" providerId="AD" clId="Web-{B7CC5014-2A82-4F15-BFBA-C61D8F658BFC}" dt="2020-12-03T01:14:21.161" v="282"/>
          <ac:spMkLst>
            <pc:docMk/>
            <pc:sldMk cId="470603775" sldId="276"/>
            <ac:spMk id="26" creationId="{53F29798-D584-4792-9B62-3F5F5C36D619}"/>
          </ac:spMkLst>
        </pc:spChg>
        <pc:picChg chg="mod ord">
          <ac:chgData name="Weng, Wilson" userId="S::wweng3@calstatela.edu::f3a8f3b8-ed64-403f-aec5-3257774cb5f9" providerId="AD" clId="Web-{B7CC5014-2A82-4F15-BFBA-C61D8F658BFC}" dt="2020-12-03T01:14:30.786" v="283"/>
          <ac:picMkLst>
            <pc:docMk/>
            <pc:sldMk cId="470603775" sldId="276"/>
            <ac:picMk id="4" creationId="{E307458F-8642-4371-8A78-23B4E9792B77}"/>
          </ac:picMkLst>
        </pc:picChg>
      </pc:sldChg>
      <pc:sldChg chg="addSp delSp modSp">
        <pc:chgData name="Weng, Wilson" userId="S::wweng3@calstatela.edu::f3a8f3b8-ed64-403f-aec5-3257774cb5f9" providerId="AD" clId="Web-{B7CC5014-2A82-4F15-BFBA-C61D8F658BFC}" dt="2020-12-03T01:16:54.428" v="297" actId="1076"/>
        <pc:sldMkLst>
          <pc:docMk/>
          <pc:sldMk cId="221772824" sldId="281"/>
        </pc:sldMkLst>
        <pc:spChg chg="add del">
          <ac:chgData name="Weng, Wilson" userId="S::wweng3@calstatela.edu::f3a8f3b8-ed64-403f-aec5-3257774cb5f9" providerId="AD" clId="Web-{B7CC5014-2A82-4F15-BFBA-C61D8F658BFC}" dt="2020-12-03T01:15:17.818" v="289"/>
          <ac:spMkLst>
            <pc:docMk/>
            <pc:sldMk cId="221772824" sldId="281"/>
            <ac:spMk id="8" creationId="{5F9CFCE6-877F-4858-B8BD-2C52CA8AFBC4}"/>
          </ac:spMkLst>
        </pc:spChg>
        <pc:spChg chg="add del">
          <ac:chgData name="Weng, Wilson" userId="S::wweng3@calstatela.edu::f3a8f3b8-ed64-403f-aec5-3257774cb5f9" providerId="AD" clId="Web-{B7CC5014-2A82-4F15-BFBA-C61D8F658BFC}" dt="2020-12-03T01:15:17.818" v="289"/>
          <ac:spMkLst>
            <pc:docMk/>
            <pc:sldMk cId="221772824" sldId="281"/>
            <ac:spMk id="10" creationId="{8213F8A0-12AE-4514-8372-0DD766EC28EE}"/>
          </ac:spMkLst>
        </pc:spChg>
        <pc:spChg chg="add del">
          <ac:chgData name="Weng, Wilson" userId="S::wweng3@calstatela.edu::f3a8f3b8-ed64-403f-aec5-3257774cb5f9" providerId="AD" clId="Web-{B7CC5014-2A82-4F15-BFBA-C61D8F658BFC}" dt="2020-12-03T01:15:17.818" v="289"/>
          <ac:spMkLst>
            <pc:docMk/>
            <pc:sldMk cId="221772824" sldId="281"/>
            <ac:spMk id="12" creationId="{9EFF17D4-9A8C-4CE5-B096-D8CCD4400437}"/>
          </ac:spMkLst>
        </pc:spChg>
        <pc:spChg chg="add">
          <ac:chgData name="Weng, Wilson" userId="S::wweng3@calstatela.edu::f3a8f3b8-ed64-403f-aec5-3257774cb5f9" providerId="AD" clId="Web-{B7CC5014-2A82-4F15-BFBA-C61D8F658BFC}" dt="2020-12-03T01:15:17.818" v="289"/>
          <ac:spMkLst>
            <pc:docMk/>
            <pc:sldMk cId="221772824" sldId="281"/>
            <ac:spMk id="14" creationId="{5F9CFCE6-877F-4858-B8BD-2C52CA8AFBC4}"/>
          </ac:spMkLst>
        </pc:spChg>
        <pc:spChg chg="add">
          <ac:chgData name="Weng, Wilson" userId="S::wweng3@calstatela.edu::f3a8f3b8-ed64-403f-aec5-3257774cb5f9" providerId="AD" clId="Web-{B7CC5014-2A82-4F15-BFBA-C61D8F658BFC}" dt="2020-12-03T01:15:17.818" v="289"/>
          <ac:spMkLst>
            <pc:docMk/>
            <pc:sldMk cId="221772824" sldId="281"/>
            <ac:spMk id="16" creationId="{8213F8A0-12AE-4514-8372-0DD766EC28EE}"/>
          </ac:spMkLst>
        </pc:spChg>
        <pc:spChg chg="add del">
          <ac:chgData name="Weng, Wilson" userId="S::wweng3@calstatela.edu::f3a8f3b8-ed64-403f-aec5-3257774cb5f9" providerId="AD" clId="Web-{B7CC5014-2A82-4F15-BFBA-C61D8F658BFC}" dt="2020-12-03T01:15:17.818" v="288"/>
          <ac:spMkLst>
            <pc:docMk/>
            <pc:sldMk cId="221772824" sldId="281"/>
            <ac:spMk id="17" creationId="{A169D286-F4D7-4C8B-A6BD-D05384C7F1D8}"/>
          </ac:spMkLst>
        </pc:spChg>
        <pc:spChg chg="add">
          <ac:chgData name="Weng, Wilson" userId="S::wweng3@calstatela.edu::f3a8f3b8-ed64-403f-aec5-3257774cb5f9" providerId="AD" clId="Web-{B7CC5014-2A82-4F15-BFBA-C61D8F658BFC}" dt="2020-12-03T01:15:17.818" v="289"/>
          <ac:spMkLst>
            <pc:docMk/>
            <pc:sldMk cId="221772824" sldId="281"/>
            <ac:spMk id="18" creationId="{9EFF17D4-9A8C-4CE5-B096-D8CCD4400437}"/>
          </ac:spMkLst>
        </pc:spChg>
        <pc:spChg chg="add del">
          <ac:chgData name="Weng, Wilson" userId="S::wweng3@calstatela.edu::f3a8f3b8-ed64-403f-aec5-3257774cb5f9" providerId="AD" clId="Web-{B7CC5014-2A82-4F15-BFBA-C61D8F658BFC}" dt="2020-12-03T01:15:17.818" v="288"/>
          <ac:spMkLst>
            <pc:docMk/>
            <pc:sldMk cId="221772824" sldId="281"/>
            <ac:spMk id="19" creationId="{39E8235E-135E-4261-8F54-2B316E493C42}"/>
          </ac:spMkLst>
        </pc:spChg>
        <pc:spChg chg="add del">
          <ac:chgData name="Weng, Wilson" userId="S::wweng3@calstatela.edu::f3a8f3b8-ed64-403f-aec5-3257774cb5f9" providerId="AD" clId="Web-{B7CC5014-2A82-4F15-BFBA-C61D8F658BFC}" dt="2020-12-03T01:15:17.818" v="288"/>
          <ac:spMkLst>
            <pc:docMk/>
            <pc:sldMk cId="221772824" sldId="281"/>
            <ac:spMk id="21" creationId="{D4ED8EC3-4D57-4620-93CE-4E6661F09A3E}"/>
          </ac:spMkLst>
        </pc:spChg>
        <pc:spChg chg="add del">
          <ac:chgData name="Weng, Wilson" userId="S::wweng3@calstatela.edu::f3a8f3b8-ed64-403f-aec5-3257774cb5f9" providerId="AD" clId="Web-{B7CC5014-2A82-4F15-BFBA-C61D8F658BFC}" dt="2020-12-03T01:15:17.818" v="288"/>
          <ac:spMkLst>
            <pc:docMk/>
            <pc:sldMk cId="221772824" sldId="281"/>
            <ac:spMk id="23" creationId="{83BCB34A-2F40-4F41-8488-A134C1C155B7}"/>
          </ac:spMkLst>
        </pc:spChg>
        <pc:spChg chg="add del">
          <ac:chgData name="Weng, Wilson" userId="S::wweng3@calstatela.edu::f3a8f3b8-ed64-403f-aec5-3257774cb5f9" providerId="AD" clId="Web-{B7CC5014-2A82-4F15-BFBA-C61D8F658BFC}" dt="2020-12-03T01:15:17.818" v="288"/>
          <ac:spMkLst>
            <pc:docMk/>
            <pc:sldMk cId="221772824" sldId="281"/>
            <ac:spMk id="25" creationId="{F78382DC-4207-465E-B379-1E16448AA222}"/>
          </ac:spMkLst>
        </pc:spChg>
        <pc:picChg chg="mod ord">
          <ac:chgData name="Weng, Wilson" userId="S::wweng3@calstatela.edu::f3a8f3b8-ed64-403f-aec5-3257774cb5f9" providerId="AD" clId="Web-{B7CC5014-2A82-4F15-BFBA-C61D8F658BFC}" dt="2020-12-03T01:16:48.459" v="295" actId="1076"/>
          <ac:picMkLst>
            <pc:docMk/>
            <pc:sldMk cId="221772824" sldId="281"/>
            <ac:picMk id="2" creationId="{C8EA0979-DA7B-4F58-A24D-D9DF06B1EA36}"/>
          </ac:picMkLst>
        </pc:picChg>
        <pc:picChg chg="mod ord">
          <ac:chgData name="Weng, Wilson" userId="S::wweng3@calstatela.edu::f3a8f3b8-ed64-403f-aec5-3257774cb5f9" providerId="AD" clId="Web-{B7CC5014-2A82-4F15-BFBA-C61D8F658BFC}" dt="2020-12-03T01:16:54.428" v="297" actId="1076"/>
          <ac:picMkLst>
            <pc:docMk/>
            <pc:sldMk cId="221772824" sldId="281"/>
            <ac:picMk id="3" creationId="{9F4D2CD2-F0BC-4D7F-B569-3FA9996DF6FA}"/>
          </ac:picMkLst>
        </pc:picChg>
      </pc:sldChg>
      <pc:sldChg chg="modSp add replId">
        <pc:chgData name="Weng, Wilson" userId="S::wweng3@calstatela.edu::f3a8f3b8-ed64-403f-aec5-3257774cb5f9" providerId="AD" clId="Web-{B7CC5014-2A82-4F15-BFBA-C61D8F658BFC}" dt="2020-12-03T03:15:41.736" v="525" actId="20577"/>
        <pc:sldMkLst>
          <pc:docMk/>
          <pc:sldMk cId="1994601532" sldId="289"/>
        </pc:sldMkLst>
        <pc:spChg chg="mod">
          <ac:chgData name="Weng, Wilson" userId="S::wweng3@calstatela.edu::f3a8f3b8-ed64-403f-aec5-3257774cb5f9" providerId="AD" clId="Web-{B7CC5014-2A82-4F15-BFBA-C61D8F658BFC}" dt="2020-12-03T00:45:17.845" v="82" actId="20577"/>
          <ac:spMkLst>
            <pc:docMk/>
            <pc:sldMk cId="1994601532" sldId="289"/>
            <ac:spMk id="2" creationId="{4D0EDD3C-9A70-48DA-8685-DFCA1A926739}"/>
          </ac:spMkLst>
        </pc:spChg>
        <pc:spChg chg="mod">
          <ac:chgData name="Weng, Wilson" userId="S::wweng3@calstatela.edu::f3a8f3b8-ed64-403f-aec5-3257774cb5f9" providerId="AD" clId="Web-{B7CC5014-2A82-4F15-BFBA-C61D8F658BFC}" dt="2020-12-03T00:46:12.673" v="166" actId="20577"/>
          <ac:spMkLst>
            <pc:docMk/>
            <pc:sldMk cId="1994601532" sldId="289"/>
            <ac:spMk id="3" creationId="{D432FDFC-E673-48D3-A43C-E75C1E040428}"/>
          </ac:spMkLst>
        </pc:spChg>
        <pc:spChg chg="mod">
          <ac:chgData name="Weng, Wilson" userId="S::wweng3@calstatela.edu::f3a8f3b8-ed64-403f-aec5-3257774cb5f9" providerId="AD" clId="Web-{B7CC5014-2A82-4F15-BFBA-C61D8F658BFC}" dt="2020-12-03T03:15:41.736" v="525" actId="20577"/>
          <ac:spMkLst>
            <pc:docMk/>
            <pc:sldMk cId="1994601532" sldId="289"/>
            <ac:spMk id="4" creationId="{533A3E67-CCB2-4437-A42D-EAE427BD8E45}"/>
          </ac:spMkLst>
        </pc:spChg>
      </pc:sldChg>
      <pc:sldChg chg="new del">
        <pc:chgData name="Weng, Wilson" userId="S::wweng3@calstatela.edu::f3a8f3b8-ed64-403f-aec5-3257774cb5f9" providerId="AD" clId="Web-{B7CC5014-2A82-4F15-BFBA-C61D8F658BFC}" dt="2020-12-03T00:44:56.626" v="32"/>
        <pc:sldMkLst>
          <pc:docMk/>
          <pc:sldMk cId="2921286086" sldId="289"/>
        </pc:sldMkLst>
      </pc:sldChg>
    </pc:docChg>
  </pc:docChgLst>
  <pc:docChgLst>
    <pc:chgData name="Cortes-Mejia, Gabriela E" userId="S::gcorte19@calstatela.edu::cc727aab-9aed-432e-9354-c627aedff6c2" providerId="AD" clId="Web-{27457490-7F86-4BEB-8091-08E318F89C8D}"/>
    <pc:docChg chg="modSld">
      <pc:chgData name="Cortes-Mejia, Gabriela E" userId="S::gcorte19@calstatela.edu::cc727aab-9aed-432e-9354-c627aedff6c2" providerId="AD" clId="Web-{27457490-7F86-4BEB-8091-08E318F89C8D}" dt="2020-12-03T19:59:34.028" v="49" actId="1076"/>
      <pc:docMkLst>
        <pc:docMk/>
      </pc:docMkLst>
      <pc:sldChg chg="addSp delSp modSp mod setBg">
        <pc:chgData name="Cortes-Mejia, Gabriela E" userId="S::gcorte19@calstatela.edu::cc727aab-9aed-432e-9354-c627aedff6c2" providerId="AD" clId="Web-{27457490-7F86-4BEB-8091-08E318F89C8D}" dt="2020-12-03T19:59:34.028" v="49" actId="1076"/>
        <pc:sldMkLst>
          <pc:docMk/>
          <pc:sldMk cId="1572273501" sldId="285"/>
        </pc:sldMkLst>
        <pc:spChg chg="mod">
          <ac:chgData name="Cortes-Mejia, Gabriela E" userId="S::gcorte19@calstatela.edu::cc727aab-9aed-432e-9354-c627aedff6c2" providerId="AD" clId="Web-{27457490-7F86-4BEB-8091-08E318F89C8D}" dt="2020-12-03T19:58:05.873" v="36"/>
          <ac:spMkLst>
            <pc:docMk/>
            <pc:sldMk cId="1572273501" sldId="285"/>
            <ac:spMk id="2" creationId="{B2B850F3-7BA7-4A5D-914B-5355A813AD67}"/>
          </ac:spMkLst>
        </pc:spChg>
        <pc:spChg chg="add del mod">
          <ac:chgData name="Cortes-Mejia, Gabriela E" userId="S::gcorte19@calstatela.edu::cc727aab-9aed-432e-9354-c627aedff6c2" providerId="AD" clId="Web-{27457490-7F86-4BEB-8091-08E318F89C8D}" dt="2020-12-03T19:57:46.077" v="24"/>
          <ac:spMkLst>
            <pc:docMk/>
            <pc:sldMk cId="1572273501" sldId="285"/>
            <ac:spMk id="7" creationId="{2CA8EC14-32F4-47F8-A248-3A999E5D28F5}"/>
          </ac:spMkLst>
        </pc:spChg>
        <pc:spChg chg="mod">
          <ac:chgData name="Cortes-Mejia, Gabriela E" userId="S::gcorte19@calstatela.edu::cc727aab-9aed-432e-9354-c627aedff6c2" providerId="AD" clId="Web-{27457490-7F86-4BEB-8091-08E318F89C8D}" dt="2020-12-03T19:58:05.873" v="36"/>
          <ac:spMkLst>
            <pc:docMk/>
            <pc:sldMk cId="1572273501" sldId="285"/>
            <ac:spMk id="9" creationId="{1F97BE48-DF7D-4DEC-B8A3-E5A6B26C9219}"/>
          </ac:spMkLst>
        </pc:spChg>
        <pc:spChg chg="add del mod">
          <ac:chgData name="Cortes-Mejia, Gabriela E" userId="S::gcorte19@calstatela.edu::cc727aab-9aed-432e-9354-c627aedff6c2" providerId="AD" clId="Web-{27457490-7F86-4BEB-8091-08E318F89C8D}" dt="2020-12-03T19:59:32.856" v="48"/>
          <ac:spMkLst>
            <pc:docMk/>
            <pc:sldMk cId="1572273501" sldId="285"/>
            <ac:spMk id="11" creationId="{F4E4BE0C-17E3-489E-A72A-38514830B1ED}"/>
          </ac:spMkLst>
        </pc:spChg>
        <pc:spChg chg="add del">
          <ac:chgData name="Cortes-Mejia, Gabriela E" userId="S::gcorte19@calstatela.edu::cc727aab-9aed-432e-9354-c627aedff6c2" providerId="AD" clId="Web-{27457490-7F86-4BEB-8091-08E318F89C8D}" dt="2020-12-03T19:58:05.873" v="36"/>
          <ac:spMkLst>
            <pc:docMk/>
            <pc:sldMk cId="1572273501" sldId="285"/>
            <ac:spMk id="14" creationId="{8F7AFB9A-7364-478C-B48B-8523CDD9AE8D}"/>
          </ac:spMkLst>
        </pc:spChg>
        <pc:spChg chg="add del">
          <ac:chgData name="Cortes-Mejia, Gabriela E" userId="S::gcorte19@calstatela.edu::cc727aab-9aed-432e-9354-c627aedff6c2" providerId="AD" clId="Web-{27457490-7F86-4BEB-8091-08E318F89C8D}" dt="2020-12-03T19:58:05.873" v="36"/>
          <ac:spMkLst>
            <pc:docMk/>
            <pc:sldMk cId="1572273501" sldId="285"/>
            <ac:spMk id="16" creationId="{36678033-86B6-40E6-BE90-78D8ED4E3A31}"/>
          </ac:spMkLst>
        </pc:spChg>
        <pc:spChg chg="add del">
          <ac:chgData name="Cortes-Mejia, Gabriela E" userId="S::gcorte19@calstatela.edu::cc727aab-9aed-432e-9354-c627aedff6c2" providerId="AD" clId="Web-{27457490-7F86-4BEB-8091-08E318F89C8D}" dt="2020-12-03T19:58:05.873" v="36"/>
          <ac:spMkLst>
            <pc:docMk/>
            <pc:sldMk cId="1572273501" sldId="285"/>
            <ac:spMk id="18" creationId="{D2542E1A-076E-4A34-BB67-2BF961754E0C}"/>
          </ac:spMkLst>
        </pc:spChg>
        <pc:spChg chg="add del">
          <ac:chgData name="Cortes-Mejia, Gabriela E" userId="S::gcorte19@calstatela.edu::cc727aab-9aed-432e-9354-c627aedff6c2" providerId="AD" clId="Web-{27457490-7F86-4BEB-8091-08E318F89C8D}" dt="2020-12-03T19:58:05.873" v="36"/>
          <ac:spMkLst>
            <pc:docMk/>
            <pc:sldMk cId="1572273501" sldId="285"/>
            <ac:spMk id="20" creationId="{75C56826-D4E5-42ED-8529-079651CB3005}"/>
          </ac:spMkLst>
        </pc:spChg>
        <pc:spChg chg="add del">
          <ac:chgData name="Cortes-Mejia, Gabriela E" userId="S::gcorte19@calstatela.edu::cc727aab-9aed-432e-9354-c627aedff6c2" providerId="AD" clId="Web-{27457490-7F86-4BEB-8091-08E318F89C8D}" dt="2020-12-03T19:58:05.873" v="36"/>
          <ac:spMkLst>
            <pc:docMk/>
            <pc:sldMk cId="1572273501" sldId="285"/>
            <ac:spMk id="22" creationId="{82095FCE-EF05-4443-B97A-85DEE3A5CA17}"/>
          </ac:spMkLst>
        </pc:spChg>
        <pc:spChg chg="add del">
          <ac:chgData name="Cortes-Mejia, Gabriela E" userId="S::gcorte19@calstatela.edu::cc727aab-9aed-432e-9354-c627aedff6c2" providerId="AD" clId="Web-{27457490-7F86-4BEB-8091-08E318F89C8D}" dt="2020-12-03T19:57:37.561" v="19"/>
          <ac:spMkLst>
            <pc:docMk/>
            <pc:sldMk cId="1572273501" sldId="285"/>
            <ac:spMk id="24" creationId="{385E1BDC-A9B0-4A87-82E3-F3187F69A802}"/>
          </ac:spMkLst>
        </pc:spChg>
        <pc:spChg chg="add del">
          <ac:chgData name="Cortes-Mejia, Gabriela E" userId="S::gcorte19@calstatela.edu::cc727aab-9aed-432e-9354-c627aedff6c2" providerId="AD" clId="Web-{27457490-7F86-4BEB-8091-08E318F89C8D}" dt="2020-12-03T19:57:37.561" v="19"/>
          <ac:spMkLst>
            <pc:docMk/>
            <pc:sldMk cId="1572273501" sldId="285"/>
            <ac:spMk id="25" creationId="{0990C621-3B8B-4820-8328-D47EF7CE823C}"/>
          </ac:spMkLst>
        </pc:spChg>
        <pc:spChg chg="add del">
          <ac:chgData name="Cortes-Mejia, Gabriela E" userId="S::gcorte19@calstatela.edu::cc727aab-9aed-432e-9354-c627aedff6c2" providerId="AD" clId="Web-{27457490-7F86-4BEB-8091-08E318F89C8D}" dt="2020-12-03T19:57:37.561" v="19"/>
          <ac:spMkLst>
            <pc:docMk/>
            <pc:sldMk cId="1572273501" sldId="285"/>
            <ac:spMk id="26" creationId="{C1A2385B-1D2A-4E17-84FA-6CB7F0AAE473}"/>
          </ac:spMkLst>
        </pc:spChg>
        <pc:spChg chg="add del">
          <ac:chgData name="Cortes-Mejia, Gabriela E" userId="S::gcorte19@calstatela.edu::cc727aab-9aed-432e-9354-c627aedff6c2" providerId="AD" clId="Web-{27457490-7F86-4BEB-8091-08E318F89C8D}" dt="2020-12-03T19:57:34.530" v="17"/>
          <ac:spMkLst>
            <pc:docMk/>
            <pc:sldMk cId="1572273501" sldId="285"/>
            <ac:spMk id="27" creationId="{8F7AFB9A-7364-478C-B48B-8523CDD9AE8D}"/>
          </ac:spMkLst>
        </pc:spChg>
        <pc:spChg chg="add del">
          <ac:chgData name="Cortes-Mejia, Gabriela E" userId="S::gcorte19@calstatela.edu::cc727aab-9aed-432e-9354-c627aedff6c2" providerId="AD" clId="Web-{27457490-7F86-4BEB-8091-08E318F89C8D}" dt="2020-12-03T19:57:37.561" v="19"/>
          <ac:spMkLst>
            <pc:docMk/>
            <pc:sldMk cId="1572273501" sldId="285"/>
            <ac:spMk id="28" creationId="{5E791F2F-79DB-4CC0-9FA1-001E3E91E8B7}"/>
          </ac:spMkLst>
        </pc:spChg>
        <pc:spChg chg="add del">
          <ac:chgData name="Cortes-Mejia, Gabriela E" userId="S::gcorte19@calstatela.edu::cc727aab-9aed-432e-9354-c627aedff6c2" providerId="AD" clId="Web-{27457490-7F86-4BEB-8091-08E318F89C8D}" dt="2020-12-03T19:57:34.530" v="17"/>
          <ac:spMkLst>
            <pc:docMk/>
            <pc:sldMk cId="1572273501" sldId="285"/>
            <ac:spMk id="29" creationId="{36678033-86B6-40E6-BE90-78D8ED4E3A31}"/>
          </ac:spMkLst>
        </pc:spChg>
        <pc:spChg chg="add del">
          <ac:chgData name="Cortes-Mejia, Gabriela E" userId="S::gcorte19@calstatela.edu::cc727aab-9aed-432e-9354-c627aedff6c2" providerId="AD" clId="Web-{27457490-7F86-4BEB-8091-08E318F89C8D}" dt="2020-12-03T19:57:45.264" v="21"/>
          <ac:spMkLst>
            <pc:docMk/>
            <pc:sldMk cId="1572273501" sldId="285"/>
            <ac:spMk id="30" creationId="{8F7AFB9A-7364-478C-B48B-8523CDD9AE8D}"/>
          </ac:spMkLst>
        </pc:spChg>
        <pc:spChg chg="add del">
          <ac:chgData name="Cortes-Mejia, Gabriela E" userId="S::gcorte19@calstatela.edu::cc727aab-9aed-432e-9354-c627aedff6c2" providerId="AD" clId="Web-{27457490-7F86-4BEB-8091-08E318F89C8D}" dt="2020-12-03T19:57:34.530" v="17"/>
          <ac:spMkLst>
            <pc:docMk/>
            <pc:sldMk cId="1572273501" sldId="285"/>
            <ac:spMk id="31" creationId="{D2542E1A-076E-4A34-BB67-2BF961754E0C}"/>
          </ac:spMkLst>
        </pc:spChg>
        <pc:spChg chg="add del">
          <ac:chgData name="Cortes-Mejia, Gabriela E" userId="S::gcorte19@calstatela.edu::cc727aab-9aed-432e-9354-c627aedff6c2" providerId="AD" clId="Web-{27457490-7F86-4BEB-8091-08E318F89C8D}" dt="2020-12-03T19:57:45.264" v="21"/>
          <ac:spMkLst>
            <pc:docMk/>
            <pc:sldMk cId="1572273501" sldId="285"/>
            <ac:spMk id="32" creationId="{36678033-86B6-40E6-BE90-78D8ED4E3A31}"/>
          </ac:spMkLst>
        </pc:spChg>
        <pc:spChg chg="add del">
          <ac:chgData name="Cortes-Mejia, Gabriela E" userId="S::gcorte19@calstatela.edu::cc727aab-9aed-432e-9354-c627aedff6c2" providerId="AD" clId="Web-{27457490-7F86-4BEB-8091-08E318F89C8D}" dt="2020-12-03T19:57:34.530" v="17"/>
          <ac:spMkLst>
            <pc:docMk/>
            <pc:sldMk cId="1572273501" sldId="285"/>
            <ac:spMk id="33" creationId="{75C56826-D4E5-42ED-8529-079651CB3005}"/>
          </ac:spMkLst>
        </pc:spChg>
        <pc:spChg chg="add del">
          <ac:chgData name="Cortes-Mejia, Gabriela E" userId="S::gcorte19@calstatela.edu::cc727aab-9aed-432e-9354-c627aedff6c2" providerId="AD" clId="Web-{27457490-7F86-4BEB-8091-08E318F89C8D}" dt="2020-12-03T19:57:45.264" v="21"/>
          <ac:spMkLst>
            <pc:docMk/>
            <pc:sldMk cId="1572273501" sldId="285"/>
            <ac:spMk id="34" creationId="{D2542E1A-076E-4A34-BB67-2BF961754E0C}"/>
          </ac:spMkLst>
        </pc:spChg>
        <pc:spChg chg="add del">
          <ac:chgData name="Cortes-Mejia, Gabriela E" userId="S::gcorte19@calstatela.edu::cc727aab-9aed-432e-9354-c627aedff6c2" providerId="AD" clId="Web-{27457490-7F86-4BEB-8091-08E318F89C8D}" dt="2020-12-03T19:57:34.530" v="17"/>
          <ac:spMkLst>
            <pc:docMk/>
            <pc:sldMk cId="1572273501" sldId="285"/>
            <ac:spMk id="35" creationId="{82095FCE-EF05-4443-B97A-85DEE3A5CA17}"/>
          </ac:spMkLst>
        </pc:spChg>
        <pc:spChg chg="add del">
          <ac:chgData name="Cortes-Mejia, Gabriela E" userId="S::gcorte19@calstatela.edu::cc727aab-9aed-432e-9354-c627aedff6c2" providerId="AD" clId="Web-{27457490-7F86-4BEB-8091-08E318F89C8D}" dt="2020-12-03T19:57:45.264" v="21"/>
          <ac:spMkLst>
            <pc:docMk/>
            <pc:sldMk cId="1572273501" sldId="285"/>
            <ac:spMk id="36" creationId="{75C56826-D4E5-42ED-8529-079651CB3005}"/>
          </ac:spMkLst>
        </pc:spChg>
        <pc:spChg chg="add del">
          <ac:chgData name="Cortes-Mejia, Gabriela E" userId="S::gcorte19@calstatela.edu::cc727aab-9aed-432e-9354-c627aedff6c2" providerId="AD" clId="Web-{27457490-7F86-4BEB-8091-08E318F89C8D}" dt="2020-12-03T19:57:45.264" v="21"/>
          <ac:spMkLst>
            <pc:docMk/>
            <pc:sldMk cId="1572273501" sldId="285"/>
            <ac:spMk id="37" creationId="{82095FCE-EF05-4443-B97A-85DEE3A5CA17}"/>
          </ac:spMkLst>
        </pc:spChg>
        <pc:picChg chg="mod ord">
          <ac:chgData name="Cortes-Mejia, Gabriela E" userId="S::gcorte19@calstatela.edu::cc727aab-9aed-432e-9354-c627aedff6c2" providerId="AD" clId="Web-{27457490-7F86-4BEB-8091-08E318F89C8D}" dt="2020-12-03T19:58:05.873" v="36"/>
          <ac:picMkLst>
            <pc:docMk/>
            <pc:sldMk cId="1572273501" sldId="285"/>
            <ac:picMk id="3" creationId="{1F11C1E1-DA18-47E2-B041-6285088C2A9B}"/>
          </ac:picMkLst>
        </pc:picChg>
        <pc:picChg chg="add del mod">
          <ac:chgData name="Cortes-Mejia, Gabriela E" userId="S::gcorte19@calstatela.edu::cc727aab-9aed-432e-9354-c627aedff6c2" providerId="AD" clId="Web-{27457490-7F86-4BEB-8091-08E318F89C8D}" dt="2020-12-03T19:58:06.342" v="37"/>
          <ac:picMkLst>
            <pc:docMk/>
            <pc:sldMk cId="1572273501" sldId="285"/>
            <ac:picMk id="4" creationId="{2C0B54B2-2411-42DB-8990-D44E50D635D6}"/>
          </ac:picMkLst>
        </pc:picChg>
        <pc:picChg chg="add del mod">
          <ac:chgData name="Cortes-Mejia, Gabriela E" userId="S::gcorte19@calstatela.edu::cc727aab-9aed-432e-9354-c627aedff6c2" providerId="AD" clId="Web-{27457490-7F86-4BEB-8091-08E318F89C8D}" dt="2020-12-03T19:58:00.123" v="31"/>
          <ac:picMkLst>
            <pc:docMk/>
            <pc:sldMk cId="1572273501" sldId="285"/>
            <ac:picMk id="5" creationId="{7DDD859B-D1A7-4BDD-ACF9-6F40B18DD5F7}"/>
          </ac:picMkLst>
        </pc:picChg>
        <pc:picChg chg="add del mod">
          <ac:chgData name="Cortes-Mejia, Gabriela E" userId="S::gcorte19@calstatela.edu::cc727aab-9aed-432e-9354-c627aedff6c2" providerId="AD" clId="Web-{27457490-7F86-4BEB-8091-08E318F89C8D}" dt="2020-12-03T19:57:46.092" v="25"/>
          <ac:picMkLst>
            <pc:docMk/>
            <pc:sldMk cId="1572273501" sldId="285"/>
            <ac:picMk id="6" creationId="{8D6C3A61-DA7E-44A1-89AE-5267D3B268DB}"/>
          </ac:picMkLst>
        </pc:picChg>
        <pc:picChg chg="add mod">
          <ac:chgData name="Cortes-Mejia, Gabriela E" userId="S::gcorte19@calstatela.edu::cc727aab-9aed-432e-9354-c627aedff6c2" providerId="AD" clId="Web-{27457490-7F86-4BEB-8091-08E318F89C8D}" dt="2020-12-03T19:59:34.028" v="49" actId="1076"/>
          <ac:picMkLst>
            <pc:docMk/>
            <pc:sldMk cId="1572273501" sldId="285"/>
            <ac:picMk id="10" creationId="{7772927C-C853-4EF6-ABAF-E056C503F27E}"/>
          </ac:picMkLst>
        </pc:picChg>
      </pc:sldChg>
    </pc:docChg>
  </pc:docChgLst>
  <pc:docChgLst>
    <pc:chgData name="Shaikh, Sana" userId="S::sshaikh2@calstatela.edu::37dcc4ec-71ab-490a-bc45-bff00727817d" providerId="AD" clId="Web-{CC17B4EE-CBB7-4637-94A2-23E90BDF845C}"/>
    <pc:docChg chg="addSld modSld">
      <pc:chgData name="Shaikh, Sana" userId="S::sshaikh2@calstatela.edu::37dcc4ec-71ab-490a-bc45-bff00727817d" providerId="AD" clId="Web-{CC17B4EE-CBB7-4637-94A2-23E90BDF845C}" dt="2020-12-03T01:30:09.025" v="101"/>
      <pc:docMkLst>
        <pc:docMk/>
      </pc:docMkLst>
      <pc:sldChg chg="addSp delSp modSp new mod setBg">
        <pc:chgData name="Shaikh, Sana" userId="S::sshaikh2@calstatela.edu::37dcc4ec-71ab-490a-bc45-bff00727817d" providerId="AD" clId="Web-{CC17B4EE-CBB7-4637-94A2-23E90BDF845C}" dt="2020-12-03T00:41:31.974" v="5"/>
        <pc:sldMkLst>
          <pc:docMk/>
          <pc:sldMk cId="1615668264" sldId="284"/>
        </pc:sldMkLst>
        <pc:spChg chg="del">
          <ac:chgData name="Shaikh, Sana" userId="S::sshaikh2@calstatela.edu::37dcc4ec-71ab-490a-bc45-bff00727817d" providerId="AD" clId="Web-{CC17B4EE-CBB7-4637-94A2-23E90BDF845C}" dt="2020-12-03T00:41:23.707" v="1"/>
          <ac:spMkLst>
            <pc:docMk/>
            <pc:sldMk cId="1615668264" sldId="284"/>
            <ac:spMk id="2" creationId="{3D28CD25-A66F-4D2D-A64D-C6D17AA31A8E}"/>
          </ac:spMkLst>
        </pc:spChg>
        <pc:spChg chg="del">
          <ac:chgData name="Shaikh, Sana" userId="S::sshaikh2@calstatela.edu::37dcc4ec-71ab-490a-bc45-bff00727817d" providerId="AD" clId="Web-{CC17B4EE-CBB7-4637-94A2-23E90BDF845C}" dt="2020-12-03T00:41:25.394" v="2"/>
          <ac:spMkLst>
            <pc:docMk/>
            <pc:sldMk cId="1615668264" sldId="284"/>
            <ac:spMk id="3" creationId="{80C3FA41-7C59-4F50-91F5-6F595B66C935}"/>
          </ac:spMkLst>
        </pc:spChg>
        <pc:spChg chg="del">
          <ac:chgData name="Shaikh, Sana" userId="S::sshaikh2@calstatela.edu::37dcc4ec-71ab-490a-bc45-bff00727817d" providerId="AD" clId="Web-{CC17B4EE-CBB7-4637-94A2-23E90BDF845C}" dt="2020-12-03T00:41:27.285" v="3"/>
          <ac:spMkLst>
            <pc:docMk/>
            <pc:sldMk cId="1615668264" sldId="284"/>
            <ac:spMk id="4" creationId="{729E4A17-4195-42FC-95BA-5359838303D6}"/>
          </ac:spMkLst>
        </pc:spChg>
        <pc:spChg chg="add">
          <ac:chgData name="Shaikh, Sana" userId="S::sshaikh2@calstatela.edu::37dcc4ec-71ab-490a-bc45-bff00727817d" providerId="AD" clId="Web-{CC17B4EE-CBB7-4637-94A2-23E90BDF845C}" dt="2020-12-03T00:41:31.974" v="5"/>
          <ac:spMkLst>
            <pc:docMk/>
            <pc:sldMk cId="1615668264" sldId="284"/>
            <ac:spMk id="10" creationId="{42A4FC2C-047E-45A5-965D-8E1E3BF09BC6}"/>
          </ac:spMkLst>
        </pc:spChg>
        <pc:picChg chg="add mod">
          <ac:chgData name="Shaikh, Sana" userId="S::sshaikh2@calstatela.edu::37dcc4ec-71ab-490a-bc45-bff00727817d" providerId="AD" clId="Web-{CC17B4EE-CBB7-4637-94A2-23E90BDF845C}" dt="2020-12-03T00:41:31.974" v="5"/>
          <ac:picMkLst>
            <pc:docMk/>
            <pc:sldMk cId="1615668264" sldId="284"/>
            <ac:picMk id="5" creationId="{AB945035-6619-4A61-B5DE-81A30E42329A}"/>
          </ac:picMkLst>
        </pc:picChg>
      </pc:sldChg>
      <pc:sldChg chg="addSp delSp modSp new">
        <pc:chgData name="Shaikh, Sana" userId="S::sshaikh2@calstatela.edu::37dcc4ec-71ab-490a-bc45-bff00727817d" providerId="AD" clId="Web-{CC17B4EE-CBB7-4637-94A2-23E90BDF845C}" dt="2020-12-03T00:42:00.363" v="29" actId="20577"/>
        <pc:sldMkLst>
          <pc:docMk/>
          <pc:sldMk cId="1572273501" sldId="285"/>
        </pc:sldMkLst>
        <pc:spChg chg="add del mod">
          <ac:chgData name="Shaikh, Sana" userId="S::sshaikh2@calstatela.edu::37dcc4ec-71ab-490a-bc45-bff00727817d" providerId="AD" clId="Web-{CC17B4EE-CBB7-4637-94A2-23E90BDF845C}" dt="2020-12-03T00:42:00.363" v="29" actId="20577"/>
          <ac:spMkLst>
            <pc:docMk/>
            <pc:sldMk cId="1572273501" sldId="285"/>
            <ac:spMk id="2" creationId="{B2B850F3-7BA7-4A5D-914B-5355A813AD67}"/>
          </ac:spMkLst>
        </pc:spChg>
        <pc:spChg chg="add del">
          <ac:chgData name="Shaikh, Sana" userId="S::sshaikh2@calstatela.edu::37dcc4ec-71ab-490a-bc45-bff00727817d" providerId="AD" clId="Web-{CC17B4EE-CBB7-4637-94A2-23E90BDF845C}" dt="2020-12-03T00:41:55.941" v="17"/>
          <ac:spMkLst>
            <pc:docMk/>
            <pc:sldMk cId="1572273501" sldId="285"/>
            <ac:spMk id="3" creationId="{BFAAD470-03D0-4A45-8B2B-AFD1474BCE23}"/>
          </ac:spMkLst>
        </pc:spChg>
        <pc:spChg chg="add del mod">
          <ac:chgData name="Shaikh, Sana" userId="S::sshaikh2@calstatela.edu::37dcc4ec-71ab-490a-bc45-bff00727817d" providerId="AD" clId="Web-{CC17B4EE-CBB7-4637-94A2-23E90BDF845C}" dt="2020-12-03T00:41:55.050" v="16" actId="20577"/>
          <ac:spMkLst>
            <pc:docMk/>
            <pc:sldMk cId="1572273501" sldId="285"/>
            <ac:spMk id="4" creationId="{DA0AB48D-4560-4489-9B1D-3576D165B936}"/>
          </ac:spMkLst>
        </pc:spChg>
      </pc:sldChg>
      <pc:sldChg chg="modSp new">
        <pc:chgData name="Shaikh, Sana" userId="S::sshaikh2@calstatela.edu::37dcc4ec-71ab-490a-bc45-bff00727817d" providerId="AD" clId="Web-{CC17B4EE-CBB7-4637-94A2-23E90BDF845C}" dt="2020-12-03T00:42:10.128" v="37" actId="20577"/>
        <pc:sldMkLst>
          <pc:docMk/>
          <pc:sldMk cId="3484400991" sldId="286"/>
        </pc:sldMkLst>
        <pc:spChg chg="mod">
          <ac:chgData name="Shaikh, Sana" userId="S::sshaikh2@calstatela.edu::37dcc4ec-71ab-490a-bc45-bff00727817d" providerId="AD" clId="Web-{CC17B4EE-CBB7-4637-94A2-23E90BDF845C}" dt="2020-12-03T00:42:10.128" v="37" actId="20577"/>
          <ac:spMkLst>
            <pc:docMk/>
            <pc:sldMk cId="3484400991" sldId="286"/>
            <ac:spMk id="2" creationId="{FC6B2955-F761-4CC6-A8C3-592FED74B473}"/>
          </ac:spMkLst>
        </pc:spChg>
      </pc:sldChg>
      <pc:sldChg chg="addSp delSp modSp new">
        <pc:chgData name="Shaikh, Sana" userId="S::sshaikh2@calstatela.edu::37dcc4ec-71ab-490a-bc45-bff00727817d" providerId="AD" clId="Web-{CC17B4EE-CBB7-4637-94A2-23E90BDF845C}" dt="2020-12-03T00:44:35.095" v="51" actId="1076"/>
        <pc:sldMkLst>
          <pc:docMk/>
          <pc:sldMk cId="3074742450" sldId="287"/>
        </pc:sldMkLst>
        <pc:spChg chg="del">
          <ac:chgData name="Shaikh, Sana" userId="S::sshaikh2@calstatela.edu::37dcc4ec-71ab-490a-bc45-bff00727817d" providerId="AD" clId="Web-{CC17B4EE-CBB7-4637-94A2-23E90BDF845C}" dt="2020-12-03T00:43:40.377" v="45"/>
          <ac:spMkLst>
            <pc:docMk/>
            <pc:sldMk cId="3074742450" sldId="287"/>
            <ac:spMk id="2" creationId="{5F6A7563-9663-4365-8D51-DC2214E7EB34}"/>
          </ac:spMkLst>
        </pc:spChg>
        <pc:spChg chg="del">
          <ac:chgData name="Shaikh, Sana" userId="S::sshaikh2@calstatela.edu::37dcc4ec-71ab-490a-bc45-bff00727817d" providerId="AD" clId="Web-{CC17B4EE-CBB7-4637-94A2-23E90BDF845C}" dt="2020-12-03T00:43:23.018" v="44"/>
          <ac:spMkLst>
            <pc:docMk/>
            <pc:sldMk cId="3074742450" sldId="287"/>
            <ac:spMk id="3" creationId="{E7A553FF-A147-4E10-AACB-D741DC2A4CD4}"/>
          </ac:spMkLst>
        </pc:spChg>
        <pc:spChg chg="del">
          <ac:chgData name="Shaikh, Sana" userId="S::sshaikh2@calstatela.edu::37dcc4ec-71ab-490a-bc45-bff00727817d" providerId="AD" clId="Web-{CC17B4EE-CBB7-4637-94A2-23E90BDF845C}" dt="2020-12-03T00:43:21.205" v="43"/>
          <ac:spMkLst>
            <pc:docMk/>
            <pc:sldMk cId="3074742450" sldId="287"/>
            <ac:spMk id="4" creationId="{960DF629-1A57-4E8E-9972-0EBDB0720C5E}"/>
          </ac:spMkLst>
        </pc:spChg>
        <pc:spChg chg="add">
          <ac:chgData name="Shaikh, Sana" userId="S::sshaikh2@calstatela.edu::37dcc4ec-71ab-490a-bc45-bff00727817d" providerId="AD" clId="Web-{CC17B4EE-CBB7-4637-94A2-23E90BDF845C}" dt="2020-12-03T00:43:04.440" v="41"/>
          <ac:spMkLst>
            <pc:docMk/>
            <pc:sldMk cId="3074742450" sldId="287"/>
            <ac:spMk id="6" creationId="{29A0AABD-D961-4C0F-A45C-0EF3A5A3EC81}"/>
          </ac:spMkLst>
        </pc:spChg>
        <pc:spChg chg="add">
          <ac:chgData name="Shaikh, Sana" userId="S::sshaikh2@calstatela.edu::37dcc4ec-71ab-490a-bc45-bff00727817d" providerId="AD" clId="Web-{CC17B4EE-CBB7-4637-94A2-23E90BDF845C}" dt="2020-12-03T00:43:04.440" v="41"/>
          <ac:spMkLst>
            <pc:docMk/>
            <pc:sldMk cId="3074742450" sldId="287"/>
            <ac:spMk id="8" creationId="{EE164058-3335-4D25-A150-35BE85BC4769}"/>
          </ac:spMkLst>
        </pc:spChg>
        <pc:spChg chg="add del">
          <ac:chgData name="Shaikh, Sana" userId="S::sshaikh2@calstatela.edu::37dcc4ec-71ab-490a-bc45-bff00727817d" providerId="AD" clId="Web-{CC17B4EE-CBB7-4637-94A2-23E90BDF845C}" dt="2020-12-03T00:43:12.987" v="42"/>
          <ac:spMkLst>
            <pc:docMk/>
            <pc:sldMk cId="3074742450" sldId="287"/>
            <ac:spMk id="10" creationId="{6C91F1AD-A5B5-490D-B920-2BA2AA014BF0}"/>
          </ac:spMkLst>
        </pc:spChg>
        <pc:spChg chg="add mod">
          <ac:chgData name="Shaikh, Sana" userId="S::sshaikh2@calstatela.edu::37dcc4ec-71ab-490a-bc45-bff00727817d" providerId="AD" clId="Web-{CC17B4EE-CBB7-4637-94A2-23E90BDF845C}" dt="2020-12-03T00:44:21.767" v="49" actId="1076"/>
          <ac:spMkLst>
            <pc:docMk/>
            <pc:sldMk cId="3074742450" sldId="287"/>
            <ac:spMk id="11" creationId="{2B50A897-87C8-48CC-8FB2-852D8502CF83}"/>
          </ac:spMkLst>
        </pc:spChg>
        <pc:spChg chg="add mod">
          <ac:chgData name="Shaikh, Sana" userId="S::sshaikh2@calstatela.edu::37dcc4ec-71ab-490a-bc45-bff00727817d" providerId="AD" clId="Web-{CC17B4EE-CBB7-4637-94A2-23E90BDF845C}" dt="2020-12-03T00:44:35.095" v="51" actId="1076"/>
          <ac:spMkLst>
            <pc:docMk/>
            <pc:sldMk cId="3074742450" sldId="287"/>
            <ac:spMk id="12" creationId="{06A44D44-0DBB-4343-B341-66E91A5A07E8}"/>
          </ac:spMkLst>
        </pc:spChg>
        <pc:spChg chg="add">
          <ac:chgData name="Shaikh, Sana" userId="S::sshaikh2@calstatela.edu::37dcc4ec-71ab-490a-bc45-bff00727817d" providerId="AD" clId="Web-{CC17B4EE-CBB7-4637-94A2-23E90BDF845C}" dt="2020-12-03T00:43:04.440" v="41"/>
          <ac:spMkLst>
            <pc:docMk/>
            <pc:sldMk cId="3074742450" sldId="287"/>
            <ac:spMk id="13" creationId="{82769570-2938-4045-923F-88F44C29DA52}"/>
          </ac:spMkLst>
        </pc:spChg>
        <pc:picChg chg="add">
          <ac:chgData name="Shaikh, Sana" userId="S::sshaikh2@calstatela.edu::37dcc4ec-71ab-490a-bc45-bff00727817d" providerId="AD" clId="Web-{CC17B4EE-CBB7-4637-94A2-23E90BDF845C}" dt="2020-12-03T00:43:04.440" v="41"/>
          <ac:picMkLst>
            <pc:docMk/>
            <pc:sldMk cId="3074742450" sldId="287"/>
            <ac:picMk id="7" creationId="{09F5C0F6-4F99-4D73-832E-CA714C204F59}"/>
          </ac:picMkLst>
        </pc:picChg>
        <pc:picChg chg="add">
          <ac:chgData name="Shaikh, Sana" userId="S::sshaikh2@calstatela.edu::37dcc4ec-71ab-490a-bc45-bff00727817d" providerId="AD" clId="Web-{CC17B4EE-CBB7-4637-94A2-23E90BDF845C}" dt="2020-12-03T00:43:04.440" v="41"/>
          <ac:picMkLst>
            <pc:docMk/>
            <pc:sldMk cId="3074742450" sldId="287"/>
            <ac:picMk id="14" creationId="{EAC89F5C-E879-4743-86C7-CCCA110319F4}"/>
          </ac:picMkLst>
        </pc:picChg>
        <pc:cxnChg chg="add">
          <ac:chgData name="Shaikh, Sana" userId="S::sshaikh2@calstatela.edu::37dcc4ec-71ab-490a-bc45-bff00727817d" providerId="AD" clId="Web-{CC17B4EE-CBB7-4637-94A2-23E90BDF845C}" dt="2020-12-03T00:43:04.440" v="41"/>
          <ac:cxnSpMkLst>
            <pc:docMk/>
            <pc:sldMk cId="3074742450" sldId="287"/>
            <ac:cxnSpMk id="5" creationId="{1C2E3E27-3AE0-43E1-AD66-9A43F1E875AB}"/>
          </ac:cxnSpMkLst>
        </pc:cxnChg>
        <pc:cxnChg chg="add">
          <ac:chgData name="Shaikh, Sana" userId="S::sshaikh2@calstatela.edu::37dcc4ec-71ab-490a-bc45-bff00727817d" providerId="AD" clId="Web-{CC17B4EE-CBB7-4637-94A2-23E90BDF845C}" dt="2020-12-03T00:43:04.440" v="41"/>
          <ac:cxnSpMkLst>
            <pc:docMk/>
            <pc:sldMk cId="3074742450" sldId="287"/>
            <ac:cxnSpMk id="9" creationId="{10922CFC-5329-40C3-AD4F-555E2301524B}"/>
          </ac:cxnSpMkLst>
        </pc:cxnChg>
      </pc:sldChg>
      <pc:sldChg chg="addSp delSp modSp new">
        <pc:chgData name="Shaikh, Sana" userId="S::sshaikh2@calstatela.edu::37dcc4ec-71ab-490a-bc45-bff00727817d" providerId="AD" clId="Web-{CC17B4EE-CBB7-4637-94A2-23E90BDF845C}" dt="2020-12-03T00:46:02.125" v="63" actId="20577"/>
        <pc:sldMkLst>
          <pc:docMk/>
          <pc:sldMk cId="1527781705" sldId="290"/>
        </pc:sldMkLst>
        <pc:spChg chg="del">
          <ac:chgData name="Shaikh, Sana" userId="S::sshaikh2@calstatela.edu::37dcc4ec-71ab-490a-bc45-bff00727817d" providerId="AD" clId="Web-{CC17B4EE-CBB7-4637-94A2-23E90BDF845C}" dt="2020-12-03T00:45:46.641" v="54"/>
          <ac:spMkLst>
            <pc:docMk/>
            <pc:sldMk cId="1527781705" sldId="290"/>
            <ac:spMk id="2" creationId="{5B37DDFD-B71F-4BBB-94A5-F47D621FB84B}"/>
          </ac:spMkLst>
        </pc:spChg>
        <pc:spChg chg="del">
          <ac:chgData name="Shaikh, Sana" userId="S::sshaikh2@calstatela.edu::37dcc4ec-71ab-490a-bc45-bff00727817d" providerId="AD" clId="Web-{CC17B4EE-CBB7-4637-94A2-23E90BDF845C}" dt="2020-12-03T00:45:44.313" v="53"/>
          <ac:spMkLst>
            <pc:docMk/>
            <pc:sldMk cId="1527781705" sldId="290"/>
            <ac:spMk id="3" creationId="{647F5E04-DC07-4508-BCF7-4CA0FEF1DDE3}"/>
          </ac:spMkLst>
        </pc:spChg>
        <pc:spChg chg="del">
          <ac:chgData name="Shaikh, Sana" userId="S::sshaikh2@calstatela.edu::37dcc4ec-71ab-490a-bc45-bff00727817d" providerId="AD" clId="Web-{CC17B4EE-CBB7-4637-94A2-23E90BDF845C}" dt="2020-12-03T00:45:48.875" v="55"/>
          <ac:spMkLst>
            <pc:docMk/>
            <pc:sldMk cId="1527781705" sldId="290"/>
            <ac:spMk id="4" creationId="{065B79B8-9369-4E0F-AD20-F23743729861}"/>
          </ac:spMkLst>
        </pc:spChg>
        <pc:spChg chg="add del mod">
          <ac:chgData name="Shaikh, Sana" userId="S::sshaikh2@calstatela.edu::37dcc4ec-71ab-490a-bc45-bff00727817d" providerId="AD" clId="Web-{CC17B4EE-CBB7-4637-94A2-23E90BDF845C}" dt="2020-12-03T00:45:56.814" v="62"/>
          <ac:spMkLst>
            <pc:docMk/>
            <pc:sldMk cId="1527781705" sldId="290"/>
            <ac:spMk id="6" creationId="{917243F2-11AE-4431-8D35-D67DE791B5CB}"/>
          </ac:spMkLst>
        </pc:spChg>
        <pc:spChg chg="add mod">
          <ac:chgData name="Shaikh, Sana" userId="S::sshaikh2@calstatela.edu::37dcc4ec-71ab-490a-bc45-bff00727817d" providerId="AD" clId="Web-{CC17B4EE-CBB7-4637-94A2-23E90BDF845C}" dt="2020-12-03T00:46:02.125" v="63" actId="20577"/>
          <ac:spMkLst>
            <pc:docMk/>
            <pc:sldMk cId="1527781705" sldId="290"/>
            <ac:spMk id="7" creationId="{4CCA7465-15BE-482E-A37C-E1300B8B0967}"/>
          </ac:spMkLst>
        </pc:spChg>
        <pc:picChg chg="add">
          <ac:chgData name="Shaikh, Sana" userId="S::sshaikh2@calstatela.edu::37dcc4ec-71ab-490a-bc45-bff00727817d" providerId="AD" clId="Web-{CC17B4EE-CBB7-4637-94A2-23E90BDF845C}" dt="2020-12-03T00:45:50.141" v="56"/>
          <ac:picMkLst>
            <pc:docMk/>
            <pc:sldMk cId="1527781705" sldId="290"/>
            <ac:picMk id="5" creationId="{E5F0BFD1-5BE1-4538-B633-1BEACECB67EC}"/>
          </ac:picMkLst>
        </pc:picChg>
      </pc:sldChg>
      <pc:sldChg chg="modSp new">
        <pc:chgData name="Shaikh, Sana" userId="S::sshaikh2@calstatela.edu::37dcc4ec-71ab-490a-bc45-bff00727817d" providerId="AD" clId="Web-{CC17B4EE-CBB7-4637-94A2-23E90BDF845C}" dt="2020-12-03T01:29:26.432" v="100" actId="20577"/>
        <pc:sldMkLst>
          <pc:docMk/>
          <pc:sldMk cId="50508062" sldId="291"/>
        </pc:sldMkLst>
        <pc:spChg chg="mod">
          <ac:chgData name="Shaikh, Sana" userId="S::sshaikh2@calstatela.edu::37dcc4ec-71ab-490a-bc45-bff00727817d" providerId="AD" clId="Web-{CC17B4EE-CBB7-4637-94A2-23E90BDF845C}" dt="2020-12-03T01:00:32.613" v="91" actId="14100"/>
          <ac:spMkLst>
            <pc:docMk/>
            <pc:sldMk cId="50508062" sldId="291"/>
            <ac:spMk id="2" creationId="{01EAE4E6-BC8E-42A5-8FB4-2703D7388E70}"/>
          </ac:spMkLst>
        </pc:spChg>
        <pc:spChg chg="mod">
          <ac:chgData name="Shaikh, Sana" userId="S::sshaikh2@calstatela.edu::37dcc4ec-71ab-490a-bc45-bff00727817d" providerId="AD" clId="Web-{CC17B4EE-CBB7-4637-94A2-23E90BDF845C}" dt="2020-12-03T01:00:36.300" v="92" actId="1076"/>
          <ac:spMkLst>
            <pc:docMk/>
            <pc:sldMk cId="50508062" sldId="291"/>
            <ac:spMk id="3" creationId="{2EC20914-3BB1-481C-A34E-F63A0F752379}"/>
          </ac:spMkLst>
        </pc:spChg>
        <pc:spChg chg="mod">
          <ac:chgData name="Shaikh, Sana" userId="S::sshaikh2@calstatela.edu::37dcc4ec-71ab-490a-bc45-bff00727817d" providerId="AD" clId="Web-{CC17B4EE-CBB7-4637-94A2-23E90BDF845C}" dt="2020-12-03T01:29:26.432" v="100" actId="20577"/>
          <ac:spMkLst>
            <pc:docMk/>
            <pc:sldMk cId="50508062" sldId="291"/>
            <ac:spMk id="4" creationId="{148D6134-B23E-4954-B6D7-D7708326D840}"/>
          </ac:spMkLst>
        </pc:spChg>
      </pc:sldChg>
      <pc:sldChg chg="addSp delSp modSp new mod setBg">
        <pc:chgData name="Shaikh, Sana" userId="S::sshaikh2@calstatela.edu::37dcc4ec-71ab-490a-bc45-bff00727817d" providerId="AD" clId="Web-{CC17B4EE-CBB7-4637-94A2-23E90BDF845C}" dt="2020-12-03T00:57:23.100" v="80" actId="1076"/>
        <pc:sldMkLst>
          <pc:docMk/>
          <pc:sldMk cId="1681440530" sldId="292"/>
        </pc:sldMkLst>
        <pc:spChg chg="mod">
          <ac:chgData name="Shaikh, Sana" userId="S::sshaikh2@calstatela.edu::37dcc4ec-71ab-490a-bc45-bff00727817d" providerId="AD" clId="Web-{CC17B4EE-CBB7-4637-94A2-23E90BDF845C}" dt="2020-12-03T00:57:11.209" v="77"/>
          <ac:spMkLst>
            <pc:docMk/>
            <pc:sldMk cId="1681440530" sldId="292"/>
            <ac:spMk id="2" creationId="{53976BA9-6CAA-46A4-A8FF-D76F51A9558B}"/>
          </ac:spMkLst>
        </pc:spChg>
        <pc:spChg chg="del">
          <ac:chgData name="Shaikh, Sana" userId="S::sshaikh2@calstatela.edu::37dcc4ec-71ab-490a-bc45-bff00727817d" providerId="AD" clId="Web-{CC17B4EE-CBB7-4637-94A2-23E90BDF845C}" dt="2020-12-03T00:57:01.678" v="75"/>
          <ac:spMkLst>
            <pc:docMk/>
            <pc:sldMk cId="1681440530" sldId="292"/>
            <ac:spMk id="3" creationId="{371C71BD-5D6C-4DE9-AFD5-D44730E13978}"/>
          </ac:spMkLst>
        </pc:spChg>
        <pc:spChg chg="add del">
          <ac:chgData name="Shaikh, Sana" userId="S::sshaikh2@calstatela.edu::37dcc4ec-71ab-490a-bc45-bff00727817d" providerId="AD" clId="Web-{CC17B4EE-CBB7-4637-94A2-23E90BDF845C}" dt="2020-12-03T00:57:14.537" v="78"/>
          <ac:spMkLst>
            <pc:docMk/>
            <pc:sldMk cId="1681440530" sldId="292"/>
            <ac:spMk id="4" creationId="{1944BC6F-FCF7-4C0F-89D8-786722EE1CB5}"/>
          </ac:spMkLst>
        </pc:spChg>
        <pc:spChg chg="add del">
          <ac:chgData name="Shaikh, Sana" userId="S::sshaikh2@calstatela.edu::37dcc4ec-71ab-490a-bc45-bff00727817d" providerId="AD" clId="Web-{CC17B4EE-CBB7-4637-94A2-23E90BDF845C}" dt="2020-12-03T00:57:11.209" v="77"/>
          <ac:spMkLst>
            <pc:docMk/>
            <pc:sldMk cId="1681440530" sldId="292"/>
            <ac:spMk id="10" creationId="{5922BD39-6B5B-493A-BE62-58ECD0F7A75A}"/>
          </ac:spMkLst>
        </pc:spChg>
        <pc:spChg chg="add del">
          <ac:chgData name="Shaikh, Sana" userId="S::sshaikh2@calstatela.edu::37dcc4ec-71ab-490a-bc45-bff00727817d" providerId="AD" clId="Web-{CC17B4EE-CBB7-4637-94A2-23E90BDF845C}" dt="2020-12-03T00:57:11.209" v="77"/>
          <ac:spMkLst>
            <pc:docMk/>
            <pc:sldMk cId="1681440530" sldId="292"/>
            <ac:spMk id="14" creationId="{53FD85F6-ECDC-4124-9916-6444E142C663}"/>
          </ac:spMkLst>
        </pc:spChg>
        <pc:spChg chg="add del">
          <ac:chgData name="Shaikh, Sana" userId="S::sshaikh2@calstatela.edu::37dcc4ec-71ab-490a-bc45-bff00727817d" providerId="AD" clId="Web-{CC17B4EE-CBB7-4637-94A2-23E90BDF845C}" dt="2020-12-03T00:57:11.209" v="77"/>
          <ac:spMkLst>
            <pc:docMk/>
            <pc:sldMk cId="1681440530" sldId="292"/>
            <ac:spMk id="16" creationId="{FB5D26B4-74AD-4118-8F13-7051DA3BFA87}"/>
          </ac:spMkLst>
        </pc:spChg>
        <pc:picChg chg="add mod ord">
          <ac:chgData name="Shaikh, Sana" userId="S::sshaikh2@calstatela.edu::37dcc4ec-71ab-490a-bc45-bff00727817d" providerId="AD" clId="Web-{CC17B4EE-CBB7-4637-94A2-23E90BDF845C}" dt="2020-12-03T00:57:23.100" v="80" actId="1076"/>
          <ac:picMkLst>
            <pc:docMk/>
            <pc:sldMk cId="1681440530" sldId="292"/>
            <ac:picMk id="5" creationId="{BFB3EEA5-75C9-49EB-9BE8-D8FBE814D031}"/>
          </ac:picMkLst>
        </pc:picChg>
        <pc:picChg chg="add del">
          <ac:chgData name="Shaikh, Sana" userId="S::sshaikh2@calstatela.edu::37dcc4ec-71ab-490a-bc45-bff00727817d" providerId="AD" clId="Web-{CC17B4EE-CBB7-4637-94A2-23E90BDF845C}" dt="2020-12-03T00:57:11.209" v="77"/>
          <ac:picMkLst>
            <pc:docMk/>
            <pc:sldMk cId="1681440530" sldId="292"/>
            <ac:picMk id="12" creationId="{4741521E-DC76-41B9-8A47-448CD4F9FA46}"/>
          </ac:picMkLst>
        </pc:picChg>
      </pc:sldChg>
      <pc:sldChg chg="addSp delSp modSp new mod setBg">
        <pc:chgData name="Shaikh, Sana" userId="S::sshaikh2@calstatela.edu::37dcc4ec-71ab-490a-bc45-bff00727817d" providerId="AD" clId="Web-{CC17B4EE-CBB7-4637-94A2-23E90BDF845C}" dt="2020-12-03T01:30:09.025" v="101"/>
        <pc:sldMkLst>
          <pc:docMk/>
          <pc:sldMk cId="1415256301" sldId="293"/>
        </pc:sldMkLst>
        <pc:spChg chg="mod">
          <ac:chgData name="Shaikh, Sana" userId="S::sshaikh2@calstatela.edu::37dcc4ec-71ab-490a-bc45-bff00727817d" providerId="AD" clId="Web-{CC17B4EE-CBB7-4637-94A2-23E90BDF845C}" dt="2020-12-03T00:58:05.474" v="87"/>
          <ac:spMkLst>
            <pc:docMk/>
            <pc:sldMk cId="1415256301" sldId="293"/>
            <ac:spMk id="2" creationId="{A566B4D9-60E2-40FC-BD81-E586563086FF}"/>
          </ac:spMkLst>
        </pc:spChg>
        <pc:spChg chg="del">
          <ac:chgData name="Shaikh, Sana" userId="S::sshaikh2@calstatela.edu::37dcc4ec-71ab-490a-bc45-bff00727817d" providerId="AD" clId="Web-{CC17B4EE-CBB7-4637-94A2-23E90BDF845C}" dt="2020-12-03T00:57:56.271" v="82"/>
          <ac:spMkLst>
            <pc:docMk/>
            <pc:sldMk cId="1415256301" sldId="293"/>
            <ac:spMk id="3" creationId="{907F7125-B51A-48E9-9FE5-D1682E99E32C}"/>
          </ac:spMkLst>
        </pc:spChg>
        <pc:spChg chg="del">
          <ac:chgData name="Shaikh, Sana" userId="S::sshaikh2@calstatela.edu::37dcc4ec-71ab-490a-bc45-bff00727817d" providerId="AD" clId="Web-{CC17B4EE-CBB7-4637-94A2-23E90BDF845C}" dt="2020-12-03T00:57:58.974" v="83"/>
          <ac:spMkLst>
            <pc:docMk/>
            <pc:sldMk cId="1415256301" sldId="293"/>
            <ac:spMk id="4" creationId="{03E0E437-46EA-41EC-BCE6-506248341D1F}"/>
          </ac:spMkLst>
        </pc:spChg>
        <pc:spChg chg="add">
          <ac:chgData name="Shaikh, Sana" userId="S::sshaikh2@calstatela.edu::37dcc4ec-71ab-490a-bc45-bff00727817d" providerId="AD" clId="Web-{CC17B4EE-CBB7-4637-94A2-23E90BDF845C}" dt="2020-12-03T00:58:05.474" v="87"/>
          <ac:spMkLst>
            <pc:docMk/>
            <pc:sldMk cId="1415256301" sldId="293"/>
            <ac:spMk id="7" creationId="{53F29798-D584-4792-9B62-3F5F5C36D619}"/>
          </ac:spMkLst>
        </pc:spChg>
        <pc:spChg chg="add del">
          <ac:chgData name="Shaikh, Sana" userId="S::sshaikh2@calstatela.edu::37dcc4ec-71ab-490a-bc45-bff00727817d" providerId="AD" clId="Web-{CC17B4EE-CBB7-4637-94A2-23E90BDF845C}" dt="2020-12-03T00:58:05.474" v="86"/>
          <ac:spMkLst>
            <pc:docMk/>
            <pc:sldMk cId="1415256301" sldId="293"/>
            <ac:spMk id="10" creationId="{A254D376-7060-4491-9779-FC35E62F3F6F}"/>
          </ac:spMkLst>
        </pc:spChg>
        <pc:picChg chg="add del mod">
          <ac:chgData name="Shaikh, Sana" userId="S::sshaikh2@calstatela.edu::37dcc4ec-71ab-490a-bc45-bff00727817d" providerId="AD" clId="Web-{CC17B4EE-CBB7-4637-94A2-23E90BDF845C}" dt="2020-12-03T01:30:09.025" v="101"/>
          <ac:picMkLst>
            <pc:docMk/>
            <pc:sldMk cId="1415256301" sldId="293"/>
            <ac:picMk id="5" creationId="{A92AD1EE-7AF9-41C6-81D1-B351F13FDD78}"/>
          </ac:picMkLst>
        </pc:picChg>
      </pc:sldChg>
    </pc:docChg>
  </pc:docChgLst>
  <pc:docChgLst>
    <pc:chgData name="Gonzalez, Heriberto" userId="S::hgonza27@calstatela.edu::1682f236-87d5-4b5f-b5ce-67777dea4963" providerId="AD" clId="Web-{8D2C1427-77AA-4334-95FF-39B8F0D0F1AB}"/>
    <pc:docChg chg="modSld">
      <pc:chgData name="Gonzalez, Heriberto" userId="S::hgonza27@calstatela.edu::1682f236-87d5-4b5f-b5ce-67777dea4963" providerId="AD" clId="Web-{8D2C1427-77AA-4334-95FF-39B8F0D0F1AB}" dt="2020-12-04T05:54:30.782" v="146"/>
      <pc:docMkLst>
        <pc:docMk/>
      </pc:docMkLst>
      <pc:sldChg chg="addSp delSp modSp">
        <pc:chgData name="Gonzalez, Heriberto" userId="S::hgonza27@calstatela.edu::1682f236-87d5-4b5f-b5ce-67777dea4963" providerId="AD" clId="Web-{8D2C1427-77AA-4334-95FF-39B8F0D0F1AB}" dt="2020-12-04T05:54:30.782" v="146"/>
        <pc:sldMkLst>
          <pc:docMk/>
          <pc:sldMk cId="1595130110" sldId="320"/>
        </pc:sldMkLst>
        <pc:spChg chg="del mod">
          <ac:chgData name="Gonzalez, Heriberto" userId="S::hgonza27@calstatela.edu::1682f236-87d5-4b5f-b5ce-67777dea4963" providerId="AD" clId="Web-{8D2C1427-77AA-4334-95FF-39B8F0D0F1AB}" dt="2020-12-04T05:44:25.253" v="70"/>
          <ac:spMkLst>
            <pc:docMk/>
            <pc:sldMk cId="1595130110" sldId="320"/>
            <ac:spMk id="7" creationId="{53C61B28-59B9-45C6-8760-B939AFE9C87F}"/>
          </ac:spMkLst>
        </pc:spChg>
        <pc:spChg chg="del mod">
          <ac:chgData name="Gonzalez, Heriberto" userId="S::hgonza27@calstatela.edu::1682f236-87d5-4b5f-b5ce-67777dea4963" providerId="AD" clId="Web-{8D2C1427-77AA-4334-95FF-39B8F0D0F1AB}" dt="2020-12-04T05:44:22.738" v="69"/>
          <ac:spMkLst>
            <pc:docMk/>
            <pc:sldMk cId="1595130110" sldId="320"/>
            <ac:spMk id="9" creationId="{F97BE28F-DF78-4429-B6AB-244F4430804B}"/>
          </ac:spMkLst>
        </pc:spChg>
        <pc:picChg chg="add mod">
          <ac:chgData name="Gonzalez, Heriberto" userId="S::hgonza27@calstatela.edu::1682f236-87d5-4b5f-b5ce-67777dea4963" providerId="AD" clId="Web-{8D2C1427-77AA-4334-95FF-39B8F0D0F1AB}" dt="2020-12-04T05:47:30.617" v="109" actId="1076"/>
          <ac:picMkLst>
            <pc:docMk/>
            <pc:sldMk cId="1595130110" sldId="320"/>
            <ac:picMk id="2" creationId="{8E27F964-15B5-4326-B31D-55207D5A4CEF}"/>
          </ac:picMkLst>
        </pc:picChg>
        <pc:picChg chg="add del mod">
          <ac:chgData name="Gonzalez, Heriberto" userId="S::hgonza27@calstatela.edu::1682f236-87d5-4b5f-b5ce-67777dea4963" providerId="AD" clId="Web-{8D2C1427-77AA-4334-95FF-39B8F0D0F1AB}" dt="2020-12-04T05:39:03.746" v="11"/>
          <ac:picMkLst>
            <pc:docMk/>
            <pc:sldMk cId="1595130110" sldId="320"/>
            <ac:picMk id="3" creationId="{B45D00B2-5403-4340-848C-5EF8E30708F4}"/>
          </ac:picMkLst>
        </pc:picChg>
        <pc:picChg chg="add mod">
          <ac:chgData name="Gonzalez, Heriberto" userId="S::hgonza27@calstatela.edu::1682f236-87d5-4b5f-b5ce-67777dea4963" providerId="AD" clId="Web-{8D2C1427-77AA-4334-95FF-39B8F0D0F1AB}" dt="2020-12-04T05:46:18.647" v="97" actId="1076"/>
          <ac:picMkLst>
            <pc:docMk/>
            <pc:sldMk cId="1595130110" sldId="320"/>
            <ac:picMk id="4" creationId="{37F6D535-BDC3-4771-8F42-C99C0B90027C}"/>
          </ac:picMkLst>
        </pc:picChg>
        <pc:picChg chg="mod">
          <ac:chgData name="Gonzalez, Heriberto" userId="S::hgonza27@calstatela.edu::1682f236-87d5-4b5f-b5ce-67777dea4963" providerId="AD" clId="Web-{8D2C1427-77AA-4334-95FF-39B8F0D0F1AB}" dt="2020-12-04T05:47:22.648" v="108" actId="1076"/>
          <ac:picMkLst>
            <pc:docMk/>
            <pc:sldMk cId="1595130110" sldId="320"/>
            <ac:picMk id="5" creationId="{7DD425C0-1743-4D67-B5CF-65454651FE12}"/>
          </ac:picMkLst>
        </pc:picChg>
        <pc:picChg chg="mod">
          <ac:chgData name="Gonzalez, Heriberto" userId="S::hgonza27@calstatela.edu::1682f236-87d5-4b5f-b5ce-67777dea4963" providerId="AD" clId="Web-{8D2C1427-77AA-4334-95FF-39B8F0D0F1AB}" dt="2020-12-04T05:46:12.834" v="96" actId="14100"/>
          <ac:picMkLst>
            <pc:docMk/>
            <pc:sldMk cId="1595130110" sldId="320"/>
            <ac:picMk id="6" creationId="{9B651A03-EF06-4554-8098-360954C23768}"/>
          </ac:picMkLst>
        </pc:picChg>
        <pc:inkChg chg="del mod">
          <ac:chgData name="Gonzalez, Heriberto" userId="S::hgonza27@calstatela.edu::1682f236-87d5-4b5f-b5ce-67777dea4963" providerId="AD" clId="Web-{8D2C1427-77AA-4334-95FF-39B8F0D0F1AB}" dt="2020-12-04T05:51:38.825" v="125"/>
          <ac:inkMkLst>
            <pc:docMk/>
            <pc:sldMk cId="1595130110" sldId="320"/>
            <ac:inkMk id="3" creationId="{855B24C4-0AA3-4746-B725-05909CA9A4BA}"/>
          </ac:inkMkLst>
        </pc:inkChg>
        <pc:inkChg chg="del">
          <ac:chgData name="Gonzalez, Heriberto" userId="S::hgonza27@calstatela.edu::1682f236-87d5-4b5f-b5ce-67777dea4963" providerId="AD" clId="Web-{8D2C1427-77AA-4334-95FF-39B8F0D0F1AB}" dt="2020-12-04T05:52:29.201" v="133"/>
          <ac:inkMkLst>
            <pc:docMk/>
            <pc:sldMk cId="1595130110" sldId="320"/>
            <ac:inkMk id="7" creationId="{2D09CCBD-1B3A-46F7-9DD2-0800C1A6DC32}"/>
          </ac:inkMkLst>
        </pc:inkChg>
        <pc:inkChg chg="del">
          <ac:chgData name="Gonzalez, Heriberto" userId="S::hgonza27@calstatela.edu::1682f236-87d5-4b5f-b5ce-67777dea4963" providerId="AD" clId="Web-{8D2C1427-77AA-4334-95FF-39B8F0D0F1AB}" dt="2020-12-04T05:52:35.483" v="140"/>
          <ac:inkMkLst>
            <pc:docMk/>
            <pc:sldMk cId="1595130110" sldId="320"/>
            <ac:inkMk id="9" creationId="{8D416A19-3396-4457-AC80-5407F815B4B6}"/>
          </ac:inkMkLst>
        </pc:inkChg>
        <pc:inkChg chg="del">
          <ac:chgData name="Gonzalez, Heriberto" userId="S::hgonza27@calstatela.edu::1682f236-87d5-4b5f-b5ce-67777dea4963" providerId="AD" clId="Web-{8D2C1427-77AA-4334-95FF-39B8F0D0F1AB}" dt="2020-12-04T05:52:39.202" v="143"/>
          <ac:inkMkLst>
            <pc:docMk/>
            <pc:sldMk cId="1595130110" sldId="320"/>
            <ac:inkMk id="10" creationId="{59B2E399-DDA8-466C-BA50-25095D74E023}"/>
          </ac:inkMkLst>
        </pc:inkChg>
        <pc:inkChg chg="del">
          <ac:chgData name="Gonzalez, Heriberto" userId="S::hgonza27@calstatela.edu::1682f236-87d5-4b5f-b5ce-67777dea4963" providerId="AD" clId="Web-{8D2C1427-77AA-4334-95FF-39B8F0D0F1AB}" dt="2020-12-04T05:52:32.014" v="135"/>
          <ac:inkMkLst>
            <pc:docMk/>
            <pc:sldMk cId="1595130110" sldId="320"/>
            <ac:inkMk id="11" creationId="{88D0C884-2697-4E9B-A257-B56F9F134CCA}"/>
          </ac:inkMkLst>
        </pc:inkChg>
        <pc:inkChg chg="del">
          <ac:chgData name="Gonzalez, Heriberto" userId="S::hgonza27@calstatela.edu::1682f236-87d5-4b5f-b5ce-67777dea4963" providerId="AD" clId="Web-{8D2C1427-77AA-4334-95FF-39B8F0D0F1AB}" dt="2020-12-04T05:52:34.827" v="139"/>
          <ac:inkMkLst>
            <pc:docMk/>
            <pc:sldMk cId="1595130110" sldId="320"/>
            <ac:inkMk id="12" creationId="{F2C72C81-1E8D-41CF-9CF1-76A05DFFF084}"/>
          </ac:inkMkLst>
        </pc:inkChg>
        <pc:inkChg chg="del">
          <ac:chgData name="Gonzalez, Heriberto" userId="S::hgonza27@calstatela.edu::1682f236-87d5-4b5f-b5ce-67777dea4963" providerId="AD" clId="Web-{8D2C1427-77AA-4334-95FF-39B8F0D0F1AB}" dt="2020-12-04T05:52:31.045" v="134"/>
          <ac:inkMkLst>
            <pc:docMk/>
            <pc:sldMk cId="1595130110" sldId="320"/>
            <ac:inkMk id="13" creationId="{89FB2B0F-DDD7-48F0-9F03-0F3DE0D0D53B}"/>
          </ac:inkMkLst>
        </pc:inkChg>
        <pc:inkChg chg="del">
          <ac:chgData name="Gonzalez, Heriberto" userId="S::hgonza27@calstatela.edu::1682f236-87d5-4b5f-b5ce-67777dea4963" providerId="AD" clId="Web-{8D2C1427-77AA-4334-95FF-39B8F0D0F1AB}" dt="2020-12-04T05:52:34.217" v="138"/>
          <ac:inkMkLst>
            <pc:docMk/>
            <pc:sldMk cId="1595130110" sldId="320"/>
            <ac:inkMk id="14" creationId="{C9C0988E-1D87-4DE8-BA2F-38A9A8B5D8C7}"/>
          </ac:inkMkLst>
        </pc:inkChg>
        <pc:inkChg chg="del">
          <ac:chgData name="Gonzalez, Heriberto" userId="S::hgonza27@calstatela.edu::1682f236-87d5-4b5f-b5ce-67777dea4963" providerId="AD" clId="Web-{8D2C1427-77AA-4334-95FF-39B8F0D0F1AB}" dt="2020-12-04T05:52:33.327" v="137"/>
          <ac:inkMkLst>
            <pc:docMk/>
            <pc:sldMk cId="1595130110" sldId="320"/>
            <ac:inkMk id="15" creationId="{076935EF-CAE8-41BA-8B94-D1B141136375}"/>
          </ac:inkMkLst>
        </pc:inkChg>
        <pc:inkChg chg="del">
          <ac:chgData name="Gonzalez, Heriberto" userId="S::hgonza27@calstatela.edu::1682f236-87d5-4b5f-b5ce-67777dea4963" providerId="AD" clId="Web-{8D2C1427-77AA-4334-95FF-39B8F0D0F1AB}" dt="2020-12-04T05:52:37.405" v="142"/>
          <ac:inkMkLst>
            <pc:docMk/>
            <pc:sldMk cId="1595130110" sldId="320"/>
            <ac:inkMk id="16" creationId="{E5D2B61A-1790-4113-BFFB-8BFF3F7F7355}"/>
          </ac:inkMkLst>
        </pc:inkChg>
        <pc:inkChg chg="del">
          <ac:chgData name="Gonzalez, Heriberto" userId="S::hgonza27@calstatela.edu::1682f236-87d5-4b5f-b5ce-67777dea4963" providerId="AD" clId="Web-{8D2C1427-77AA-4334-95FF-39B8F0D0F1AB}" dt="2020-12-04T05:52:32.655" v="136"/>
          <ac:inkMkLst>
            <pc:docMk/>
            <pc:sldMk cId="1595130110" sldId="320"/>
            <ac:inkMk id="17" creationId="{852A0113-F38F-4BF1-9847-32AAE043345F}"/>
          </ac:inkMkLst>
        </pc:inkChg>
        <pc:inkChg chg="del">
          <ac:chgData name="Gonzalez, Heriberto" userId="S::hgonza27@calstatela.edu::1682f236-87d5-4b5f-b5ce-67777dea4963" providerId="AD" clId="Web-{8D2C1427-77AA-4334-95FF-39B8F0D0F1AB}" dt="2020-12-04T05:52:36.092" v="141"/>
          <ac:inkMkLst>
            <pc:docMk/>
            <pc:sldMk cId="1595130110" sldId="320"/>
            <ac:inkMk id="18" creationId="{0398DD56-800B-43AE-9825-6C3E251EE3D9}"/>
          </ac:inkMkLst>
        </pc:inkChg>
        <pc:inkChg chg="del mod">
          <ac:chgData name="Gonzalez, Heriberto" userId="S::hgonza27@calstatela.edu::1682f236-87d5-4b5f-b5ce-67777dea4963" providerId="AD" clId="Web-{8D2C1427-77AA-4334-95FF-39B8F0D0F1AB}" dt="2020-12-04T05:52:24.717" v="131"/>
          <ac:inkMkLst>
            <pc:docMk/>
            <pc:sldMk cId="1595130110" sldId="320"/>
            <ac:inkMk id="19" creationId="{FFC7B808-0FEF-4DF6-B987-2974E002B95C}"/>
          </ac:inkMkLst>
        </pc:inkChg>
        <pc:inkChg chg="del">
          <ac:chgData name="Gonzalez, Heriberto" userId="S::hgonza27@calstatela.edu::1682f236-87d5-4b5f-b5ce-67777dea4963" providerId="AD" clId="Web-{8D2C1427-77AA-4334-95FF-39B8F0D0F1AB}" dt="2020-12-04T05:52:23.436" v="129"/>
          <ac:inkMkLst>
            <pc:docMk/>
            <pc:sldMk cId="1595130110" sldId="320"/>
            <ac:inkMk id="20" creationId="{2DC06328-4414-4E25-978D-F7FAE9CC1621}"/>
          </ac:inkMkLst>
        </pc:inkChg>
        <pc:inkChg chg="del">
          <ac:chgData name="Gonzalez, Heriberto" userId="S::hgonza27@calstatela.edu::1682f236-87d5-4b5f-b5ce-67777dea4963" providerId="AD" clId="Web-{8D2C1427-77AA-4334-95FF-39B8F0D0F1AB}" dt="2020-12-04T05:52:27.717" v="132"/>
          <ac:inkMkLst>
            <pc:docMk/>
            <pc:sldMk cId="1595130110" sldId="320"/>
            <ac:inkMk id="21" creationId="{6FD45443-E180-4093-890D-EBC33FAB6B10}"/>
          </ac:inkMkLst>
        </pc:inkChg>
        <pc:cxnChg chg="add del mod">
          <ac:chgData name="Gonzalez, Heriberto" userId="S::hgonza27@calstatela.edu::1682f236-87d5-4b5f-b5ce-67777dea4963" providerId="AD" clId="Web-{8D2C1427-77AA-4334-95FF-39B8F0D0F1AB}" dt="2020-12-04T05:54:30.782" v="146"/>
          <ac:cxnSpMkLst>
            <pc:docMk/>
            <pc:sldMk cId="1595130110" sldId="320"/>
            <ac:cxnSpMk id="8" creationId="{3F45CB41-EA5D-49FA-883E-0E77B5FEC2FB}"/>
          </ac:cxnSpMkLst>
        </pc:cxnChg>
      </pc:sldChg>
    </pc:docChg>
  </pc:docChgLst>
  <pc:docChgLst>
    <pc:chgData name="Cortes-Mejia, Gabriela E" userId="S::gcorte19@calstatela.edu::cc727aab-9aed-432e-9354-c627aedff6c2" providerId="AD" clId="Web-{940F6393-43C7-475B-9A35-23ACD0C11358}"/>
    <pc:docChg chg="addSld modSld sldOrd">
      <pc:chgData name="Cortes-Mejia, Gabriela E" userId="S::gcorte19@calstatela.edu::cc727aab-9aed-432e-9354-c627aedff6c2" providerId="AD" clId="Web-{940F6393-43C7-475B-9A35-23ACD0C11358}" dt="2020-12-03T19:32:19.795" v="88"/>
      <pc:docMkLst>
        <pc:docMk/>
      </pc:docMkLst>
      <pc:sldChg chg="ord">
        <pc:chgData name="Cortes-Mejia, Gabriela E" userId="S::gcorte19@calstatela.edu::cc727aab-9aed-432e-9354-c627aedff6c2" providerId="AD" clId="Web-{940F6393-43C7-475B-9A35-23ACD0C11358}" dt="2020-12-03T19:32:19.795" v="88"/>
        <pc:sldMkLst>
          <pc:docMk/>
          <pc:sldMk cId="1615668264" sldId="284"/>
        </pc:sldMkLst>
      </pc:sldChg>
      <pc:sldChg chg="addSp delSp modSp">
        <pc:chgData name="Cortes-Mejia, Gabriela E" userId="S::gcorte19@calstatela.edu::cc727aab-9aed-432e-9354-c627aedff6c2" providerId="AD" clId="Web-{940F6393-43C7-475B-9A35-23ACD0C11358}" dt="2020-12-03T19:28:13.461" v="80" actId="20577"/>
        <pc:sldMkLst>
          <pc:docMk/>
          <pc:sldMk cId="1572273501" sldId="285"/>
        </pc:sldMkLst>
        <pc:spChg chg="add del mod">
          <ac:chgData name="Cortes-Mejia, Gabriela E" userId="S::gcorte19@calstatela.edu::cc727aab-9aed-432e-9354-c627aedff6c2" providerId="AD" clId="Web-{940F6393-43C7-475B-9A35-23ACD0C11358}" dt="2020-12-03T19:27:15.835" v="18"/>
          <ac:spMkLst>
            <pc:docMk/>
            <pc:sldMk cId="1572273501" sldId="285"/>
            <ac:spMk id="5" creationId="{65B11813-FBB0-4009-94AE-55BF7CECFFE8}"/>
          </ac:spMkLst>
        </pc:spChg>
        <pc:spChg chg="add del mod">
          <ac:chgData name="Cortes-Mejia, Gabriela E" userId="S::gcorte19@calstatela.edu::cc727aab-9aed-432e-9354-c627aedff6c2" providerId="AD" clId="Web-{940F6393-43C7-475B-9A35-23ACD0C11358}" dt="2020-12-03T19:28:13.461" v="80" actId="20577"/>
          <ac:spMkLst>
            <pc:docMk/>
            <pc:sldMk cId="1572273501" sldId="285"/>
            <ac:spMk id="9" creationId="{1F97BE48-DF7D-4DEC-B8A3-E5A6B26C9219}"/>
          </ac:spMkLst>
        </pc:spChg>
        <pc:picChg chg="add mod">
          <ac:chgData name="Cortes-Mejia, Gabriela E" userId="S::gcorte19@calstatela.edu::cc727aab-9aed-432e-9354-c627aedff6c2" providerId="AD" clId="Web-{940F6393-43C7-475B-9A35-23ACD0C11358}" dt="2020-12-03T19:27:04.116" v="16" actId="1076"/>
          <ac:picMkLst>
            <pc:docMk/>
            <pc:sldMk cId="1572273501" sldId="285"/>
            <ac:picMk id="3" creationId="{1F11C1E1-DA18-47E2-B041-6285088C2A9B}"/>
          </ac:picMkLst>
        </pc:picChg>
        <pc:picChg chg="del">
          <ac:chgData name="Cortes-Mejia, Gabriela E" userId="S::gcorte19@calstatela.edu::cc727aab-9aed-432e-9354-c627aedff6c2" providerId="AD" clId="Web-{940F6393-43C7-475B-9A35-23ACD0C11358}" dt="2020-12-03T19:26:57.866" v="13"/>
          <ac:picMkLst>
            <pc:docMk/>
            <pc:sldMk cId="1572273501" sldId="285"/>
            <ac:picMk id="7" creationId="{24084757-9D66-4BFE-BF40-D5F6023DDEF0}"/>
          </ac:picMkLst>
        </pc:picChg>
      </pc:sldChg>
      <pc:sldChg chg="modSp">
        <pc:chgData name="Cortes-Mejia, Gabriela E" userId="S::gcorte19@calstatela.edu::cc727aab-9aed-432e-9354-c627aedff6c2" providerId="AD" clId="Web-{940F6393-43C7-475B-9A35-23ACD0C11358}" dt="2020-12-03T19:01:17.267" v="7" actId="20577"/>
        <pc:sldMkLst>
          <pc:docMk/>
          <pc:sldMk cId="2717106771" sldId="299"/>
        </pc:sldMkLst>
        <pc:spChg chg="mod">
          <ac:chgData name="Cortes-Mejia, Gabriela E" userId="S::gcorte19@calstatela.edu::cc727aab-9aed-432e-9354-c627aedff6c2" providerId="AD" clId="Web-{940F6393-43C7-475B-9A35-23ACD0C11358}" dt="2020-12-03T19:01:17.267" v="7" actId="20577"/>
          <ac:spMkLst>
            <pc:docMk/>
            <pc:sldMk cId="2717106771" sldId="299"/>
            <ac:spMk id="2" creationId="{B070BAE4-DB15-48A1-8971-3F858A65C6ED}"/>
          </ac:spMkLst>
        </pc:spChg>
      </pc:sldChg>
      <pc:sldChg chg="addSp modSp new mod setBg">
        <pc:chgData name="Cortes-Mejia, Gabriela E" userId="S::gcorte19@calstatela.edu::cc727aab-9aed-432e-9354-c627aedff6c2" providerId="AD" clId="Web-{940F6393-43C7-475B-9A35-23ACD0C11358}" dt="2020-12-03T19:32:17.374" v="87" actId="1076"/>
        <pc:sldMkLst>
          <pc:docMk/>
          <pc:sldMk cId="2030347441" sldId="309"/>
        </pc:sldMkLst>
        <pc:spChg chg="add">
          <ac:chgData name="Cortes-Mejia, Gabriela E" userId="S::gcorte19@calstatela.edu::cc727aab-9aed-432e-9354-c627aedff6c2" providerId="AD" clId="Web-{940F6393-43C7-475B-9A35-23ACD0C11358}" dt="2020-12-03T19:32:02.264" v="84"/>
          <ac:spMkLst>
            <pc:docMk/>
            <pc:sldMk cId="2030347441" sldId="309"/>
            <ac:spMk id="7" creationId="{42A4FC2C-047E-45A5-965D-8E1E3BF09BC6}"/>
          </ac:spMkLst>
        </pc:spChg>
        <pc:picChg chg="add mod">
          <ac:chgData name="Cortes-Mejia, Gabriela E" userId="S::gcorte19@calstatela.edu::cc727aab-9aed-432e-9354-c627aedff6c2" providerId="AD" clId="Web-{940F6393-43C7-475B-9A35-23ACD0C11358}" dt="2020-12-03T19:32:17.374" v="87" actId="1076"/>
          <ac:picMkLst>
            <pc:docMk/>
            <pc:sldMk cId="2030347441" sldId="309"/>
            <ac:picMk id="2" creationId="{E7F65533-53B9-44F5-BFD4-3DE644567982}"/>
          </ac:picMkLst>
        </pc:picChg>
      </pc:sldChg>
    </pc:docChg>
  </pc:docChgLst>
  <pc:docChgLst>
    <pc:chgData name="Mondragon, Horacio" userId="S::hmondra2@calstatela.edu::ef9ea01c-83b1-4203-8a5c-19be5223a124" providerId="AD" clId="Web-{3D3E0E1B-5A15-46B1-895E-8C00877CFE21}"/>
    <pc:docChg chg="modSld">
      <pc:chgData name="Mondragon, Horacio" userId="S::hmondra2@calstatela.edu::ef9ea01c-83b1-4203-8a5c-19be5223a124" providerId="AD" clId="Web-{3D3E0E1B-5A15-46B1-895E-8C00877CFE21}" dt="2020-12-03T22:48:13.012" v="592" actId="20577"/>
      <pc:docMkLst>
        <pc:docMk/>
      </pc:docMkLst>
      <pc:sldChg chg="addSp delSp modSp mod setBg setClrOvrMap">
        <pc:chgData name="Mondragon, Horacio" userId="S::hmondra2@calstatela.edu::ef9ea01c-83b1-4203-8a5c-19be5223a124" providerId="AD" clId="Web-{3D3E0E1B-5A15-46B1-895E-8C00877CFE21}" dt="2020-12-03T22:48:13.012" v="591" actId="20577"/>
        <pc:sldMkLst>
          <pc:docMk/>
          <pc:sldMk cId="66156269" sldId="311"/>
        </pc:sldMkLst>
        <pc:spChg chg="mod">
          <ac:chgData name="Mondragon, Horacio" userId="S::hmondra2@calstatela.edu::ef9ea01c-83b1-4203-8a5c-19be5223a124" providerId="AD" clId="Web-{3D3E0E1B-5A15-46B1-895E-8C00877CFE21}" dt="2020-12-03T22:47:38.901" v="588"/>
          <ac:spMkLst>
            <pc:docMk/>
            <pc:sldMk cId="66156269" sldId="311"/>
            <ac:spMk id="2" creationId="{ED6ABFA2-A972-403B-8F4F-EF6751F0A60B}"/>
          </ac:spMkLst>
        </pc:spChg>
        <pc:spChg chg="add del mod">
          <ac:chgData name="Mondragon, Horacio" userId="S::hmondra2@calstatela.edu::ef9ea01c-83b1-4203-8a5c-19be5223a124" providerId="AD" clId="Web-{3D3E0E1B-5A15-46B1-895E-8C00877CFE21}" dt="2020-12-03T22:48:13.012" v="591" actId="20577"/>
          <ac:spMkLst>
            <pc:docMk/>
            <pc:sldMk cId="66156269" sldId="311"/>
            <ac:spMk id="3" creationId="{62518ADD-67BC-4AFB-9D88-AC13C8FF64B4}"/>
          </ac:spMkLst>
        </pc:spChg>
        <pc:spChg chg="del">
          <ac:chgData name="Mondragon, Horacio" userId="S::hmondra2@calstatela.edu::ef9ea01c-83b1-4203-8a5c-19be5223a124" providerId="AD" clId="Web-{3D3E0E1B-5A15-46B1-895E-8C00877CFE21}" dt="2020-12-03T22:44:49.734" v="573"/>
          <ac:spMkLst>
            <pc:docMk/>
            <pc:sldMk cId="66156269" sldId="311"/>
            <ac:spMk id="4" creationId="{BA7A4EC7-13AF-4DDE-8E52-5B93B8F3B54C}"/>
          </ac:spMkLst>
        </pc:spChg>
        <pc:spChg chg="add del mod">
          <ac:chgData name="Mondragon, Horacio" userId="S::hmondra2@calstatela.edu::ef9ea01c-83b1-4203-8a5c-19be5223a124" providerId="AD" clId="Web-{3D3E0E1B-5A15-46B1-895E-8C00877CFE21}" dt="2020-12-03T22:45:35.409" v="575"/>
          <ac:spMkLst>
            <pc:docMk/>
            <pc:sldMk cId="66156269" sldId="311"/>
            <ac:spMk id="7" creationId="{98BA2707-B221-4188-85E0-C029494F3D49}"/>
          </ac:spMkLst>
        </pc:spChg>
        <pc:spChg chg="add del">
          <ac:chgData name="Mondragon, Horacio" userId="S::hmondra2@calstatela.edu::ef9ea01c-83b1-4203-8a5c-19be5223a124" providerId="AD" clId="Web-{3D3E0E1B-5A15-46B1-895E-8C00877CFE21}" dt="2020-12-03T22:47:18.337" v="586"/>
          <ac:spMkLst>
            <pc:docMk/>
            <pc:sldMk cId="66156269" sldId="311"/>
            <ac:spMk id="14" creationId="{68A4132F-DEC6-4332-A00C-A11AD4519B6C}"/>
          </ac:spMkLst>
        </pc:spChg>
        <pc:spChg chg="add del">
          <ac:chgData name="Mondragon, Horacio" userId="S::hmondra2@calstatela.edu::ef9ea01c-83b1-4203-8a5c-19be5223a124" providerId="AD" clId="Web-{3D3E0E1B-5A15-46B1-895E-8C00877CFE21}" dt="2020-12-03T22:47:07.055" v="580"/>
          <ac:spMkLst>
            <pc:docMk/>
            <pc:sldMk cId="66156269" sldId="311"/>
            <ac:spMk id="15" creationId="{63AB00AE-4340-440F-82E1-9F69D1D5519F}"/>
          </ac:spMkLst>
        </pc:spChg>
        <pc:spChg chg="add del">
          <ac:chgData name="Mondragon, Horacio" userId="S::hmondra2@calstatela.edu::ef9ea01c-83b1-4203-8a5c-19be5223a124" providerId="AD" clId="Web-{3D3E0E1B-5A15-46B1-895E-8C00877CFE21}" dt="2020-12-03T22:47:18.337" v="586"/>
          <ac:spMkLst>
            <pc:docMk/>
            <pc:sldMk cId="66156269" sldId="311"/>
            <ac:spMk id="16" creationId="{64965EAE-E41A-435F-B993-07E824B6C977}"/>
          </ac:spMkLst>
        </pc:spChg>
        <pc:spChg chg="add del">
          <ac:chgData name="Mondragon, Horacio" userId="S::hmondra2@calstatela.edu::ef9ea01c-83b1-4203-8a5c-19be5223a124" providerId="AD" clId="Web-{3D3E0E1B-5A15-46B1-895E-8C00877CFE21}" dt="2020-12-03T22:47:38.901" v="588"/>
          <ac:spMkLst>
            <pc:docMk/>
            <pc:sldMk cId="66156269" sldId="311"/>
            <ac:spMk id="18" creationId="{63AB00AE-4340-440F-82E1-9F69D1D5519F}"/>
          </ac:spMkLst>
        </pc:spChg>
        <pc:spChg chg="add del">
          <ac:chgData name="Mondragon, Horacio" userId="S::hmondra2@calstatela.edu::ef9ea01c-83b1-4203-8a5c-19be5223a124" providerId="AD" clId="Web-{3D3E0E1B-5A15-46B1-895E-8C00877CFE21}" dt="2020-12-03T22:47:18.337" v="586"/>
          <ac:spMkLst>
            <pc:docMk/>
            <pc:sldMk cId="66156269" sldId="311"/>
            <ac:spMk id="19" creationId="{152F8994-E6D4-4311-9548-C3607BC43645}"/>
          </ac:spMkLst>
        </pc:spChg>
        <pc:spChg chg="add">
          <ac:chgData name="Mondragon, Horacio" userId="S::hmondra2@calstatela.edu::ef9ea01c-83b1-4203-8a5c-19be5223a124" providerId="AD" clId="Web-{3D3E0E1B-5A15-46B1-895E-8C00877CFE21}" dt="2020-12-03T22:47:38.901" v="588"/>
          <ac:spMkLst>
            <pc:docMk/>
            <pc:sldMk cId="66156269" sldId="311"/>
            <ac:spMk id="25" creationId="{8F23F8A3-8FD7-4779-8323-FDC26BE99889}"/>
          </ac:spMkLst>
        </pc:spChg>
        <pc:spChg chg="add">
          <ac:chgData name="Mondragon, Horacio" userId="S::hmondra2@calstatela.edu::ef9ea01c-83b1-4203-8a5c-19be5223a124" providerId="AD" clId="Web-{3D3E0E1B-5A15-46B1-895E-8C00877CFE21}" dt="2020-12-03T22:47:38.901" v="588"/>
          <ac:spMkLst>
            <pc:docMk/>
            <pc:sldMk cId="66156269" sldId="311"/>
            <ac:spMk id="27" creationId="{F605C4CC-A25C-416F-8333-7CB7DC97D870}"/>
          </ac:spMkLst>
        </pc:spChg>
        <pc:graphicFrameChg chg="add del">
          <ac:chgData name="Mondragon, Horacio" userId="S::hmondra2@calstatela.edu::ef9ea01c-83b1-4203-8a5c-19be5223a124" providerId="AD" clId="Web-{3D3E0E1B-5A15-46B1-895E-8C00877CFE21}" dt="2020-12-03T22:47:10.649" v="582"/>
          <ac:graphicFrameMkLst>
            <pc:docMk/>
            <pc:sldMk cId="66156269" sldId="311"/>
            <ac:graphicFrameMk id="12" creationId="{9085E4CD-447C-4035-977C-DB3DC3EF6FD7}"/>
          </ac:graphicFrameMkLst>
        </pc:graphicFrameChg>
        <pc:graphicFrameChg chg="add del">
          <ac:chgData name="Mondragon, Horacio" userId="S::hmondra2@calstatela.edu::ef9ea01c-83b1-4203-8a5c-19be5223a124" providerId="AD" clId="Web-{3D3E0E1B-5A15-46B1-895E-8C00877CFE21}" dt="2020-12-03T22:47:15.931" v="584"/>
          <ac:graphicFrameMkLst>
            <pc:docMk/>
            <pc:sldMk cId="66156269" sldId="311"/>
            <ac:graphicFrameMk id="13" creationId="{A238D4AE-9873-4668-AC1A-A04F4DE92175}"/>
          </ac:graphicFrameMkLst>
        </pc:graphicFrameChg>
        <pc:picChg chg="add del mod ord">
          <ac:chgData name="Mondragon, Horacio" userId="S::hmondra2@calstatela.edu::ef9ea01c-83b1-4203-8a5c-19be5223a124" providerId="AD" clId="Web-{3D3E0E1B-5A15-46B1-895E-8C00877CFE21}" dt="2020-12-03T22:44:56.766" v="574"/>
          <ac:picMkLst>
            <pc:docMk/>
            <pc:sldMk cId="66156269" sldId="311"/>
            <ac:picMk id="5" creationId="{C09CF194-DB6A-49AB-B262-8C6C1C1D7A01}"/>
          </ac:picMkLst>
        </pc:picChg>
        <pc:picChg chg="add mod ord">
          <ac:chgData name="Mondragon, Horacio" userId="S::hmondra2@calstatela.edu::ef9ea01c-83b1-4203-8a5c-19be5223a124" providerId="AD" clId="Web-{3D3E0E1B-5A15-46B1-895E-8C00877CFE21}" dt="2020-12-03T22:47:38.901" v="588"/>
          <ac:picMkLst>
            <pc:docMk/>
            <pc:sldMk cId="66156269" sldId="311"/>
            <ac:picMk id="8" creationId="{837AEE0D-D807-410E-87E5-B22AFCD9A8EB}"/>
          </ac:picMkLst>
        </pc:picChg>
        <pc:picChg chg="add del mod">
          <ac:chgData name="Mondragon, Horacio" userId="S::hmondra2@calstatela.edu::ef9ea01c-83b1-4203-8a5c-19be5223a124" providerId="AD" clId="Web-{3D3E0E1B-5A15-46B1-895E-8C00877CFE21}" dt="2020-12-03T22:45:45.066" v="577"/>
          <ac:picMkLst>
            <pc:docMk/>
            <pc:sldMk cId="66156269" sldId="311"/>
            <ac:picMk id="9" creationId="{619BB458-2485-45DD-AE1D-85EEE002BC24}"/>
          </ac:picMkLst>
        </pc:picChg>
        <pc:picChg chg="add mod ord">
          <ac:chgData name="Mondragon, Horacio" userId="S::hmondra2@calstatela.edu::ef9ea01c-83b1-4203-8a5c-19be5223a124" providerId="AD" clId="Web-{3D3E0E1B-5A15-46B1-895E-8C00877CFE21}" dt="2020-12-03T22:47:38.901" v="588"/>
          <ac:picMkLst>
            <pc:docMk/>
            <pc:sldMk cId="66156269" sldId="311"/>
            <ac:picMk id="10" creationId="{CFCDDE15-F815-479F-BE10-D97C7B70C2BC}"/>
          </ac:picMkLst>
        </pc:picChg>
        <pc:picChg chg="add del">
          <ac:chgData name="Mondragon, Horacio" userId="S::hmondra2@calstatela.edu::ef9ea01c-83b1-4203-8a5c-19be5223a124" providerId="AD" clId="Web-{3D3E0E1B-5A15-46B1-895E-8C00877CFE21}" dt="2020-12-03T22:47:07.055" v="580"/>
          <ac:picMkLst>
            <pc:docMk/>
            <pc:sldMk cId="66156269" sldId="311"/>
            <ac:picMk id="17" creationId="{22901FED-4FC9-4ED5-8123-C98BCD1616BA}"/>
          </ac:picMkLst>
        </pc:picChg>
        <pc:picChg chg="add del">
          <ac:chgData name="Mondragon, Horacio" userId="S::hmondra2@calstatela.edu::ef9ea01c-83b1-4203-8a5c-19be5223a124" providerId="AD" clId="Web-{3D3E0E1B-5A15-46B1-895E-8C00877CFE21}" dt="2020-12-03T22:47:38.901" v="588"/>
          <ac:picMkLst>
            <pc:docMk/>
            <pc:sldMk cId="66156269" sldId="311"/>
            <ac:picMk id="20" creationId="{22901FED-4FC9-4ED5-8123-C98BCD1616BA}"/>
          </ac:picMkLst>
        </pc:picChg>
      </pc:sldChg>
    </pc:docChg>
  </pc:docChgLst>
  <pc:docChgLst>
    <pc:chgData name="Cortes-Mejia, Gabriela E" userId="S::gcorte19@calstatela.edu::cc727aab-9aed-432e-9354-c627aedff6c2" providerId="AD" clId="Web-{01D943AD-0577-41D5-A0E5-B7FF001FE2B2}"/>
    <pc:docChg chg="addSld delSld">
      <pc:chgData name="Cortes-Mejia, Gabriela E" userId="S::gcorte19@calstatela.edu::cc727aab-9aed-432e-9354-c627aedff6c2" providerId="AD" clId="Web-{01D943AD-0577-41D5-A0E5-B7FF001FE2B2}" dt="2020-12-03T00:39:58.003" v="1"/>
      <pc:docMkLst>
        <pc:docMk/>
      </pc:docMkLst>
      <pc:sldChg chg="new del">
        <pc:chgData name="Cortes-Mejia, Gabriela E" userId="S::gcorte19@calstatela.edu::cc727aab-9aed-432e-9354-c627aedff6c2" providerId="AD" clId="Web-{01D943AD-0577-41D5-A0E5-B7FF001FE2B2}" dt="2020-12-03T00:39:58.003" v="1"/>
        <pc:sldMkLst>
          <pc:docMk/>
          <pc:sldMk cId="418564284" sldId="284"/>
        </pc:sldMkLst>
      </pc:sldChg>
    </pc:docChg>
  </pc:docChgLst>
  <pc:docChgLst>
    <pc:chgData name="Mondragon, Horacio" userId="S::hmondra2@calstatela.edu::ef9ea01c-83b1-4203-8a5c-19be5223a124" providerId="AD" clId="Web-{2362984E-7B52-4B67-8041-67EDB9F6A806}"/>
    <pc:docChg chg="delSld modSld">
      <pc:chgData name="Mondragon, Horacio" userId="S::hmondra2@calstatela.edu::ef9ea01c-83b1-4203-8a5c-19be5223a124" providerId="AD" clId="Web-{2362984E-7B52-4B67-8041-67EDB9F6A806}" dt="2020-12-04T15:31:23.275" v="246" actId="20577"/>
      <pc:docMkLst>
        <pc:docMk/>
      </pc:docMkLst>
      <pc:sldChg chg="del">
        <pc:chgData name="Mondragon, Horacio" userId="S::hmondra2@calstatela.edu::ef9ea01c-83b1-4203-8a5c-19be5223a124" providerId="AD" clId="Web-{2362984E-7B52-4B67-8041-67EDB9F6A806}" dt="2020-12-04T15:18:05.023" v="27"/>
        <pc:sldMkLst>
          <pc:docMk/>
          <pc:sldMk cId="3118142826" sldId="310"/>
        </pc:sldMkLst>
      </pc:sldChg>
      <pc:sldChg chg="addSp delSp modSp mod setBg setClrOvrMap">
        <pc:chgData name="Mondragon, Horacio" userId="S::hmondra2@calstatela.edu::ef9ea01c-83b1-4203-8a5c-19be5223a124" providerId="AD" clId="Web-{2362984E-7B52-4B67-8041-67EDB9F6A806}" dt="2020-12-04T15:31:23.259" v="245" actId="20577"/>
        <pc:sldMkLst>
          <pc:docMk/>
          <pc:sldMk cId="66156269" sldId="311"/>
        </pc:sldMkLst>
        <pc:spChg chg="mod ord">
          <ac:chgData name="Mondragon, Horacio" userId="S::hmondra2@calstatela.edu::ef9ea01c-83b1-4203-8a5c-19be5223a124" providerId="AD" clId="Web-{2362984E-7B52-4B67-8041-67EDB9F6A806}" dt="2020-12-04T15:18:26.008" v="28" actId="20577"/>
          <ac:spMkLst>
            <pc:docMk/>
            <pc:sldMk cId="66156269" sldId="311"/>
            <ac:spMk id="2" creationId="{ED6ABFA2-A972-403B-8F4F-EF6751F0A60B}"/>
          </ac:spMkLst>
        </pc:spChg>
        <pc:spChg chg="mod ord">
          <ac:chgData name="Mondragon, Horacio" userId="S::hmondra2@calstatela.edu::ef9ea01c-83b1-4203-8a5c-19be5223a124" providerId="AD" clId="Web-{2362984E-7B52-4B67-8041-67EDB9F6A806}" dt="2020-12-04T15:31:23.259" v="245" actId="20577"/>
          <ac:spMkLst>
            <pc:docMk/>
            <pc:sldMk cId="66156269" sldId="311"/>
            <ac:spMk id="3" creationId="{62518ADD-67BC-4AFB-9D88-AC13C8FF64B4}"/>
          </ac:spMkLst>
        </pc:spChg>
        <pc:spChg chg="mod ord">
          <ac:chgData name="Mondragon, Horacio" userId="S::hmondra2@calstatela.edu::ef9ea01c-83b1-4203-8a5c-19be5223a124" providerId="AD" clId="Web-{2362984E-7B52-4B67-8041-67EDB9F6A806}" dt="2020-12-04T15:15:51.739" v="10"/>
          <ac:spMkLst>
            <pc:docMk/>
            <pc:sldMk cId="66156269" sldId="311"/>
            <ac:spMk id="4" creationId="{E1A7B565-84F7-4C0C-9223-3A4393681D2D}"/>
          </ac:spMkLst>
        </pc:spChg>
        <pc:spChg chg="mod">
          <ac:chgData name="Mondragon, Horacio" userId="S::hmondra2@calstatela.edu::ef9ea01c-83b1-4203-8a5c-19be5223a124" providerId="AD" clId="Web-{2362984E-7B52-4B67-8041-67EDB9F6A806}" dt="2020-12-04T15:16:25.943" v="22"/>
          <ac:spMkLst>
            <pc:docMk/>
            <pc:sldMk cId="66156269" sldId="311"/>
            <ac:spMk id="5" creationId="{2A94F5C6-B50D-41CD-A3DA-FEA956F69A48}"/>
          </ac:spMkLst>
        </pc:spChg>
        <pc:spChg chg="add del">
          <ac:chgData name="Mondragon, Horacio" userId="S::hmondra2@calstatela.edu::ef9ea01c-83b1-4203-8a5c-19be5223a124" providerId="AD" clId="Web-{2362984E-7B52-4B67-8041-67EDB9F6A806}" dt="2020-12-04T15:15:51.739" v="10"/>
          <ac:spMkLst>
            <pc:docMk/>
            <pc:sldMk cId="66156269" sldId="311"/>
            <ac:spMk id="25" creationId="{8F23F8A3-8FD7-4779-8323-FDC26BE99889}"/>
          </ac:spMkLst>
        </pc:spChg>
        <pc:spChg chg="add del">
          <ac:chgData name="Mondragon, Horacio" userId="S::hmondra2@calstatela.edu::ef9ea01c-83b1-4203-8a5c-19be5223a124" providerId="AD" clId="Web-{2362984E-7B52-4B67-8041-67EDB9F6A806}" dt="2020-12-04T15:15:51.739" v="10"/>
          <ac:spMkLst>
            <pc:docMk/>
            <pc:sldMk cId="66156269" sldId="311"/>
            <ac:spMk id="27" creationId="{F605C4CC-A25C-416F-8333-7CB7DC97D870}"/>
          </ac:spMkLst>
        </pc:spChg>
        <pc:spChg chg="add del">
          <ac:chgData name="Mondragon, Horacio" userId="S::hmondra2@calstatela.edu::ef9ea01c-83b1-4203-8a5c-19be5223a124" providerId="AD" clId="Web-{2362984E-7B52-4B67-8041-67EDB9F6A806}" dt="2020-12-04T15:15:51.723" v="9"/>
          <ac:spMkLst>
            <pc:docMk/>
            <pc:sldMk cId="66156269" sldId="311"/>
            <ac:spMk id="29" creationId="{63F5877B-98C7-49DD-83AB-0F6F57CB6543}"/>
          </ac:spMkLst>
        </pc:spChg>
        <pc:spChg chg="add del">
          <ac:chgData name="Mondragon, Horacio" userId="S::hmondra2@calstatela.edu::ef9ea01c-83b1-4203-8a5c-19be5223a124" providerId="AD" clId="Web-{2362984E-7B52-4B67-8041-67EDB9F6A806}" dt="2020-12-04T15:15:51.723" v="9"/>
          <ac:spMkLst>
            <pc:docMk/>
            <pc:sldMk cId="66156269" sldId="311"/>
            <ac:spMk id="30" creationId="{4EA91930-66BC-4C41-B4F5-C31EB216F64B}"/>
          </ac:spMkLst>
        </pc:spChg>
        <pc:spChg chg="add del">
          <ac:chgData name="Mondragon, Horacio" userId="S::hmondra2@calstatela.edu::ef9ea01c-83b1-4203-8a5c-19be5223a124" providerId="AD" clId="Web-{2362984E-7B52-4B67-8041-67EDB9F6A806}" dt="2020-12-04T15:16:25.943" v="22"/>
          <ac:spMkLst>
            <pc:docMk/>
            <pc:sldMk cId="66156269" sldId="311"/>
            <ac:spMk id="31" creationId="{8F23F8A3-8FD7-4779-8323-FDC26BE99889}"/>
          </ac:spMkLst>
        </pc:spChg>
        <pc:spChg chg="add del">
          <ac:chgData name="Mondragon, Horacio" userId="S::hmondra2@calstatela.edu::ef9ea01c-83b1-4203-8a5c-19be5223a124" providerId="AD" clId="Web-{2362984E-7B52-4B67-8041-67EDB9F6A806}" dt="2020-12-04T15:15:48.317" v="7"/>
          <ac:spMkLst>
            <pc:docMk/>
            <pc:sldMk cId="66156269" sldId="311"/>
            <ac:spMk id="32" creationId="{8F23F8A3-8FD7-4779-8323-FDC26BE99889}"/>
          </ac:spMkLst>
        </pc:spChg>
        <pc:spChg chg="add del">
          <ac:chgData name="Mondragon, Horacio" userId="S::hmondra2@calstatela.edu::ef9ea01c-83b1-4203-8a5c-19be5223a124" providerId="AD" clId="Web-{2362984E-7B52-4B67-8041-67EDB9F6A806}" dt="2020-12-04T15:16:25.943" v="22"/>
          <ac:spMkLst>
            <pc:docMk/>
            <pc:sldMk cId="66156269" sldId="311"/>
            <ac:spMk id="33" creationId="{F605C4CC-A25C-416F-8333-7CB7DC97D870}"/>
          </ac:spMkLst>
        </pc:spChg>
        <pc:spChg chg="add del">
          <ac:chgData name="Mondragon, Horacio" userId="S::hmondra2@calstatela.edu::ef9ea01c-83b1-4203-8a5c-19be5223a124" providerId="AD" clId="Web-{2362984E-7B52-4B67-8041-67EDB9F6A806}" dt="2020-12-04T15:15:48.317" v="7"/>
          <ac:spMkLst>
            <pc:docMk/>
            <pc:sldMk cId="66156269" sldId="311"/>
            <ac:spMk id="34" creationId="{F605C4CC-A25C-416F-8333-7CB7DC97D870}"/>
          </ac:spMkLst>
        </pc:spChg>
        <pc:spChg chg="add del">
          <ac:chgData name="Mondragon, Horacio" userId="S::hmondra2@calstatela.edu::ef9ea01c-83b1-4203-8a5c-19be5223a124" providerId="AD" clId="Web-{2362984E-7B52-4B67-8041-67EDB9F6A806}" dt="2020-12-04T15:16:09.083" v="16"/>
          <ac:spMkLst>
            <pc:docMk/>
            <pc:sldMk cId="66156269" sldId="311"/>
            <ac:spMk id="35" creationId="{63AB00AE-4340-440F-82E1-9F69D1D5519F}"/>
          </ac:spMkLst>
        </pc:spChg>
        <pc:spChg chg="add del">
          <ac:chgData name="Mondragon, Horacio" userId="S::hmondra2@calstatela.edu::ef9ea01c-83b1-4203-8a5c-19be5223a124" providerId="AD" clId="Web-{2362984E-7B52-4B67-8041-67EDB9F6A806}" dt="2020-12-04T15:15:51.723" v="9"/>
          <ac:spMkLst>
            <pc:docMk/>
            <pc:sldMk cId="66156269" sldId="311"/>
            <ac:spMk id="36" creationId="{6313CF8F-B436-401E-9575-DE0F8E8B5B17}"/>
          </ac:spMkLst>
        </pc:spChg>
        <pc:spChg chg="add del">
          <ac:chgData name="Mondragon, Horacio" userId="S::hmondra2@calstatela.edu::ef9ea01c-83b1-4203-8a5c-19be5223a124" providerId="AD" clId="Web-{2362984E-7B52-4B67-8041-67EDB9F6A806}" dt="2020-12-04T15:15:51.723" v="9"/>
          <ac:spMkLst>
            <pc:docMk/>
            <pc:sldMk cId="66156269" sldId="311"/>
            <ac:spMk id="38" creationId="{2A38CFE9-C30A-4551-ACCB-D5808FBC39CD}"/>
          </ac:spMkLst>
        </pc:spChg>
        <pc:spChg chg="add del">
          <ac:chgData name="Mondragon, Horacio" userId="S::hmondra2@calstatela.edu::ef9ea01c-83b1-4203-8a5c-19be5223a124" providerId="AD" clId="Web-{2362984E-7B52-4B67-8041-67EDB9F6A806}" dt="2020-12-04T15:16:09.864" v="18"/>
          <ac:spMkLst>
            <pc:docMk/>
            <pc:sldMk cId="66156269" sldId="311"/>
            <ac:spMk id="39" creationId="{42A5316D-ED2F-4F89-B4B4-8D9240B1A348}"/>
          </ac:spMkLst>
        </pc:spChg>
        <pc:spChg chg="add del">
          <ac:chgData name="Mondragon, Horacio" userId="S::hmondra2@calstatela.edu::ef9ea01c-83b1-4203-8a5c-19be5223a124" providerId="AD" clId="Web-{2362984E-7B52-4B67-8041-67EDB9F6A806}" dt="2020-12-04T15:15:51.723" v="9"/>
          <ac:spMkLst>
            <pc:docMk/>
            <pc:sldMk cId="66156269" sldId="311"/>
            <ac:spMk id="40" creationId="{67EF550F-47CE-4FB2-9DAC-12AD835C833D}"/>
          </ac:spMkLst>
        </pc:spChg>
        <pc:spChg chg="add del">
          <ac:chgData name="Mondragon, Horacio" userId="S::hmondra2@calstatela.edu::ef9ea01c-83b1-4203-8a5c-19be5223a124" providerId="AD" clId="Web-{2362984E-7B52-4B67-8041-67EDB9F6A806}" dt="2020-12-04T15:16:12.333" v="20"/>
          <ac:spMkLst>
            <pc:docMk/>
            <pc:sldMk cId="66156269" sldId="311"/>
            <ac:spMk id="41" creationId="{2C6A2225-94AF-4BC4-98F4-77746E7B10A9}"/>
          </ac:spMkLst>
        </pc:spChg>
        <pc:spChg chg="add del">
          <ac:chgData name="Mondragon, Horacio" userId="S::hmondra2@calstatela.edu::ef9ea01c-83b1-4203-8a5c-19be5223a124" providerId="AD" clId="Web-{2362984E-7B52-4B67-8041-67EDB9F6A806}" dt="2020-12-04T15:16:12.333" v="20"/>
          <ac:spMkLst>
            <pc:docMk/>
            <pc:sldMk cId="66156269" sldId="311"/>
            <ac:spMk id="42" creationId="{648F5915-2CE1-4F74-88C5-D4366893D2DF}"/>
          </ac:spMkLst>
        </pc:spChg>
        <pc:spChg chg="add del">
          <ac:chgData name="Mondragon, Horacio" userId="S::hmondra2@calstatela.edu::ef9ea01c-83b1-4203-8a5c-19be5223a124" providerId="AD" clId="Web-{2362984E-7B52-4B67-8041-67EDB9F6A806}" dt="2020-12-04T15:16:25.943" v="22"/>
          <ac:spMkLst>
            <pc:docMk/>
            <pc:sldMk cId="66156269" sldId="311"/>
            <ac:spMk id="43" creationId="{D2B783EE-0239-4717-BBEA-8C9EAC61C824}"/>
          </ac:spMkLst>
        </pc:spChg>
        <pc:spChg chg="add del">
          <ac:chgData name="Mondragon, Horacio" userId="S::hmondra2@calstatela.edu::ef9ea01c-83b1-4203-8a5c-19be5223a124" providerId="AD" clId="Web-{2362984E-7B52-4B67-8041-67EDB9F6A806}" dt="2020-12-04T15:16:25.943" v="22"/>
          <ac:spMkLst>
            <pc:docMk/>
            <pc:sldMk cId="66156269" sldId="311"/>
            <ac:spMk id="44" creationId="{A7B99495-F43F-4D80-A44F-2CB4764EB90B}"/>
          </ac:spMkLst>
        </pc:spChg>
        <pc:spChg chg="add del">
          <ac:chgData name="Mondragon, Horacio" userId="S::hmondra2@calstatela.edu::ef9ea01c-83b1-4203-8a5c-19be5223a124" providerId="AD" clId="Web-{2362984E-7B52-4B67-8041-67EDB9F6A806}" dt="2020-12-04T15:16:25.943" v="22"/>
          <ac:spMkLst>
            <pc:docMk/>
            <pc:sldMk cId="66156269" sldId="311"/>
            <ac:spMk id="45" creationId="{70BEB1E7-2F88-40BC-B73D-42E5B6F80BFC}"/>
          </ac:spMkLst>
        </pc:spChg>
        <pc:picChg chg="add mod ord">
          <ac:chgData name="Mondragon, Horacio" userId="S::hmondra2@calstatela.edu::ef9ea01c-83b1-4203-8a5c-19be5223a124" providerId="AD" clId="Web-{2362984E-7B52-4B67-8041-67EDB9F6A806}" dt="2020-12-04T15:16:35.755" v="26" actId="1076"/>
          <ac:picMkLst>
            <pc:docMk/>
            <pc:sldMk cId="66156269" sldId="311"/>
            <ac:picMk id="6" creationId="{59299781-25D2-45F4-8F4E-A9C893CB5842}"/>
          </ac:picMkLst>
        </pc:picChg>
        <pc:picChg chg="mod ord">
          <ac:chgData name="Mondragon, Horacio" userId="S::hmondra2@calstatela.edu::ef9ea01c-83b1-4203-8a5c-19be5223a124" providerId="AD" clId="Web-{2362984E-7B52-4B67-8041-67EDB9F6A806}" dt="2020-12-04T15:16:34.458" v="25" actId="1076"/>
          <ac:picMkLst>
            <pc:docMk/>
            <pc:sldMk cId="66156269" sldId="311"/>
            <ac:picMk id="8" creationId="{837AEE0D-D807-410E-87E5-B22AFCD9A8EB}"/>
          </ac:picMkLst>
        </pc:picChg>
        <pc:picChg chg="del">
          <ac:chgData name="Mondragon, Horacio" userId="S::hmondra2@calstatela.edu::ef9ea01c-83b1-4203-8a5c-19be5223a124" providerId="AD" clId="Web-{2362984E-7B52-4B67-8041-67EDB9F6A806}" dt="2020-12-04T15:10:57.217" v="0"/>
          <ac:picMkLst>
            <pc:docMk/>
            <pc:sldMk cId="66156269" sldId="311"/>
            <ac:picMk id="10" creationId="{CFCDDE15-F815-479F-BE10-D97C7B70C2BC}"/>
          </ac:picMkLst>
        </pc:picChg>
        <pc:picChg chg="add del">
          <ac:chgData name="Mondragon, Horacio" userId="S::hmondra2@calstatela.edu::ef9ea01c-83b1-4203-8a5c-19be5223a124" providerId="AD" clId="Web-{2362984E-7B52-4B67-8041-67EDB9F6A806}" dt="2020-12-04T15:16:09.083" v="16"/>
          <ac:picMkLst>
            <pc:docMk/>
            <pc:sldMk cId="66156269" sldId="311"/>
            <ac:picMk id="37" creationId="{22901FED-4FC9-4ED5-8123-C98BCD1616BA}"/>
          </ac:picMkLst>
        </pc:picChg>
      </pc:sldChg>
    </pc:docChg>
  </pc:docChgLst>
  <pc:docChgLst>
    <pc:chgData name="Medina, Ricardo" userId="S::rmedin56@calstatela.edu::3d4edf8d-53d4-4e9a-a0f7-838e14503c4e" providerId="AD" clId="Web-{39E6459F-C8FB-444F-8863-178D0E51960A}"/>
    <pc:docChg chg="addSld delSld modSld modMainMaster">
      <pc:chgData name="Medina, Ricardo" userId="S::rmedin56@calstatela.edu::3d4edf8d-53d4-4e9a-a0f7-838e14503c4e" providerId="AD" clId="Web-{39E6459F-C8FB-444F-8863-178D0E51960A}" dt="2020-12-04T10:00:17.443" v="144"/>
      <pc:docMkLst>
        <pc:docMk/>
      </pc:docMkLst>
      <pc:sldChg chg="addSp modSp">
        <pc:chgData name="Medina, Ricardo" userId="S::rmedin56@calstatela.edu::3d4edf8d-53d4-4e9a-a0f7-838e14503c4e" providerId="AD" clId="Web-{39E6459F-C8FB-444F-8863-178D0E51960A}" dt="2020-12-04T09:58:16.717" v="128"/>
        <pc:sldMkLst>
          <pc:docMk/>
          <pc:sldMk cId="1910446687" sldId="259"/>
        </pc:sldMkLst>
        <pc:spChg chg="add mod">
          <ac:chgData name="Medina, Ricardo" userId="S::rmedin56@calstatela.edu::3d4edf8d-53d4-4e9a-a0f7-838e14503c4e" providerId="AD" clId="Web-{39E6459F-C8FB-444F-8863-178D0E51960A}" dt="2020-12-04T09:58:16.717" v="128"/>
          <ac:spMkLst>
            <pc:docMk/>
            <pc:sldMk cId="1910446687" sldId="259"/>
            <ac:spMk id="7" creationId="{097571AA-35F9-4623-832D-3524D23AF3B1}"/>
          </ac:spMkLst>
        </pc:spChg>
      </pc:sldChg>
      <pc:sldChg chg="addSp modSp">
        <pc:chgData name="Medina, Ricardo" userId="S::rmedin56@calstatela.edu::3d4edf8d-53d4-4e9a-a0f7-838e14503c4e" providerId="AD" clId="Web-{39E6459F-C8FB-444F-8863-178D0E51960A}" dt="2020-12-04T10:00:17.443" v="144"/>
        <pc:sldMkLst>
          <pc:docMk/>
          <pc:sldMk cId="3230185395" sldId="260"/>
        </pc:sldMkLst>
        <pc:spChg chg="add mod">
          <ac:chgData name="Medina, Ricardo" userId="S::rmedin56@calstatela.edu::3d4edf8d-53d4-4e9a-a0f7-838e14503c4e" providerId="AD" clId="Web-{39E6459F-C8FB-444F-8863-178D0E51960A}" dt="2020-12-04T09:58:16.717" v="128"/>
          <ac:spMkLst>
            <pc:docMk/>
            <pc:sldMk cId="3230185395" sldId="260"/>
            <ac:spMk id="5" creationId="{E50083E4-5952-4245-B8BF-E91FF432897E}"/>
          </ac:spMkLst>
        </pc:spChg>
        <pc:spChg chg="add">
          <ac:chgData name="Medina, Ricardo" userId="S::rmedin56@calstatela.edu::3d4edf8d-53d4-4e9a-a0f7-838e14503c4e" providerId="AD" clId="Web-{39E6459F-C8FB-444F-8863-178D0E51960A}" dt="2020-12-04T10:00:17.443" v="144"/>
          <ac:spMkLst>
            <pc:docMk/>
            <pc:sldMk cId="3230185395" sldId="260"/>
            <ac:spMk id="6" creationId="{F57C0B72-BCE2-4EFD-915F-3BF4ED734C91}"/>
          </ac:spMkLst>
        </pc:spChg>
      </pc:sldChg>
      <pc:sldChg chg="addSp modSp">
        <pc:chgData name="Medina, Ricardo" userId="S::rmedin56@calstatela.edu::3d4edf8d-53d4-4e9a-a0f7-838e14503c4e" providerId="AD" clId="Web-{39E6459F-C8FB-444F-8863-178D0E51960A}" dt="2020-12-04T09:58:16.717" v="128"/>
        <pc:sldMkLst>
          <pc:docMk/>
          <pc:sldMk cId="332589532" sldId="270"/>
        </pc:sldMkLst>
        <pc:spChg chg="add mod">
          <ac:chgData name="Medina, Ricardo" userId="S::rmedin56@calstatela.edu::3d4edf8d-53d4-4e9a-a0f7-838e14503c4e" providerId="AD" clId="Web-{39E6459F-C8FB-444F-8863-178D0E51960A}" dt="2020-12-04T09:58:16.717" v="128"/>
          <ac:spMkLst>
            <pc:docMk/>
            <pc:sldMk cId="332589532" sldId="270"/>
            <ac:spMk id="9" creationId="{B5859A62-7D6C-413C-BB8D-40865A2AE750}"/>
          </ac:spMkLst>
        </pc:spChg>
      </pc:sldChg>
      <pc:sldChg chg="addSp modSp">
        <pc:chgData name="Medina, Ricardo" userId="S::rmedin56@calstatela.edu::3d4edf8d-53d4-4e9a-a0f7-838e14503c4e" providerId="AD" clId="Web-{39E6459F-C8FB-444F-8863-178D0E51960A}" dt="2020-12-04T09:58:16.717" v="128"/>
        <pc:sldMkLst>
          <pc:docMk/>
          <pc:sldMk cId="779305616" sldId="271"/>
        </pc:sldMkLst>
        <pc:spChg chg="add mod">
          <ac:chgData name="Medina, Ricardo" userId="S::rmedin56@calstatela.edu::3d4edf8d-53d4-4e9a-a0f7-838e14503c4e" providerId="AD" clId="Web-{39E6459F-C8FB-444F-8863-178D0E51960A}" dt="2020-12-04T09:58:16.717" v="128"/>
          <ac:spMkLst>
            <pc:docMk/>
            <pc:sldMk cId="779305616" sldId="271"/>
            <ac:spMk id="34" creationId="{80265152-9B74-4ED9-8AF2-9499A820C7E5}"/>
          </ac:spMkLst>
        </pc:spChg>
      </pc:sldChg>
      <pc:sldChg chg="addSp modSp">
        <pc:chgData name="Medina, Ricardo" userId="S::rmedin56@calstatela.edu::3d4edf8d-53d4-4e9a-a0f7-838e14503c4e" providerId="AD" clId="Web-{39E6459F-C8FB-444F-8863-178D0E51960A}" dt="2020-12-04T09:58:16.717" v="128"/>
        <pc:sldMkLst>
          <pc:docMk/>
          <pc:sldMk cId="2370807242" sldId="273"/>
        </pc:sldMkLst>
        <pc:spChg chg="add mod">
          <ac:chgData name="Medina, Ricardo" userId="S::rmedin56@calstatela.edu::3d4edf8d-53d4-4e9a-a0f7-838e14503c4e" providerId="AD" clId="Web-{39E6459F-C8FB-444F-8863-178D0E51960A}" dt="2020-12-04T09:58:16.717" v="128"/>
          <ac:spMkLst>
            <pc:docMk/>
            <pc:sldMk cId="2370807242" sldId="273"/>
            <ac:spMk id="34" creationId="{D97920C9-99AB-4AC4-84FD-80EA0372E9EA}"/>
          </ac:spMkLst>
        </pc:spChg>
      </pc:sldChg>
      <pc:sldChg chg="addSp modSp">
        <pc:chgData name="Medina, Ricardo" userId="S::rmedin56@calstatela.edu::3d4edf8d-53d4-4e9a-a0f7-838e14503c4e" providerId="AD" clId="Web-{39E6459F-C8FB-444F-8863-178D0E51960A}" dt="2020-12-04T09:58:16.717" v="128"/>
        <pc:sldMkLst>
          <pc:docMk/>
          <pc:sldMk cId="470603775" sldId="276"/>
        </pc:sldMkLst>
        <pc:spChg chg="add mod">
          <ac:chgData name="Medina, Ricardo" userId="S::rmedin56@calstatela.edu::3d4edf8d-53d4-4e9a-a0f7-838e14503c4e" providerId="AD" clId="Web-{39E6459F-C8FB-444F-8863-178D0E51960A}" dt="2020-12-04T09:58:16.717" v="128"/>
          <ac:spMkLst>
            <pc:docMk/>
            <pc:sldMk cId="470603775" sldId="276"/>
            <ac:spMk id="3" creationId="{E1ACC7B0-ABB6-4CE9-A62C-95E1293ED054}"/>
          </ac:spMkLst>
        </pc:spChg>
      </pc:sldChg>
      <pc:sldChg chg="addSp modSp">
        <pc:chgData name="Medina, Ricardo" userId="S::rmedin56@calstatela.edu::3d4edf8d-53d4-4e9a-a0f7-838e14503c4e" providerId="AD" clId="Web-{39E6459F-C8FB-444F-8863-178D0E51960A}" dt="2020-12-04T09:58:16.717" v="128"/>
        <pc:sldMkLst>
          <pc:docMk/>
          <pc:sldMk cId="428522112" sldId="277"/>
        </pc:sldMkLst>
        <pc:spChg chg="add mod">
          <ac:chgData name="Medina, Ricardo" userId="S::rmedin56@calstatela.edu::3d4edf8d-53d4-4e9a-a0f7-838e14503c4e" providerId="AD" clId="Web-{39E6459F-C8FB-444F-8863-178D0E51960A}" dt="2020-12-04T09:58:16.717" v="128"/>
          <ac:spMkLst>
            <pc:docMk/>
            <pc:sldMk cId="428522112" sldId="277"/>
            <ac:spMk id="5" creationId="{18F5CF03-B15D-4B2D-9680-89FB94771E27}"/>
          </ac:spMkLst>
        </pc:spChg>
      </pc:sldChg>
      <pc:sldChg chg="addSp modSp">
        <pc:chgData name="Medina, Ricardo" userId="S::rmedin56@calstatela.edu::3d4edf8d-53d4-4e9a-a0f7-838e14503c4e" providerId="AD" clId="Web-{39E6459F-C8FB-444F-8863-178D0E51960A}" dt="2020-12-04T09:58:16.717" v="128"/>
        <pc:sldMkLst>
          <pc:docMk/>
          <pc:sldMk cId="1204296807" sldId="279"/>
        </pc:sldMkLst>
        <pc:spChg chg="add mod">
          <ac:chgData name="Medina, Ricardo" userId="S::rmedin56@calstatela.edu::3d4edf8d-53d4-4e9a-a0f7-838e14503c4e" providerId="AD" clId="Web-{39E6459F-C8FB-444F-8863-178D0E51960A}" dt="2020-12-04T09:58:16.717" v="128"/>
          <ac:spMkLst>
            <pc:docMk/>
            <pc:sldMk cId="1204296807" sldId="279"/>
            <ac:spMk id="6" creationId="{EEB2AC55-848F-44CD-A1F7-5C902AE5B8F3}"/>
          </ac:spMkLst>
        </pc:spChg>
      </pc:sldChg>
      <pc:sldChg chg="addSp modSp">
        <pc:chgData name="Medina, Ricardo" userId="S::rmedin56@calstatela.edu::3d4edf8d-53d4-4e9a-a0f7-838e14503c4e" providerId="AD" clId="Web-{39E6459F-C8FB-444F-8863-178D0E51960A}" dt="2020-12-04T09:59:55.192" v="142"/>
        <pc:sldMkLst>
          <pc:docMk/>
          <pc:sldMk cId="3233771353" sldId="280"/>
        </pc:sldMkLst>
        <pc:spChg chg="add mod">
          <ac:chgData name="Medina, Ricardo" userId="S::rmedin56@calstatela.edu::3d4edf8d-53d4-4e9a-a0f7-838e14503c4e" providerId="AD" clId="Web-{39E6459F-C8FB-444F-8863-178D0E51960A}" dt="2020-12-04T09:59:55.192" v="142"/>
          <ac:spMkLst>
            <pc:docMk/>
            <pc:sldMk cId="3233771353" sldId="280"/>
            <ac:spMk id="4" creationId="{115ACCCF-2DC7-4C3B-B056-7B10EDC40953}"/>
          </ac:spMkLst>
        </pc:spChg>
      </pc:sldChg>
      <pc:sldChg chg="addSp modSp">
        <pc:chgData name="Medina, Ricardo" userId="S::rmedin56@calstatela.edu::3d4edf8d-53d4-4e9a-a0f7-838e14503c4e" providerId="AD" clId="Web-{39E6459F-C8FB-444F-8863-178D0E51960A}" dt="2020-12-04T09:58:16.717" v="128"/>
        <pc:sldMkLst>
          <pc:docMk/>
          <pc:sldMk cId="221772824" sldId="281"/>
        </pc:sldMkLst>
        <pc:spChg chg="add mod">
          <ac:chgData name="Medina, Ricardo" userId="S::rmedin56@calstatela.edu::3d4edf8d-53d4-4e9a-a0f7-838e14503c4e" providerId="AD" clId="Web-{39E6459F-C8FB-444F-8863-178D0E51960A}" dt="2020-12-04T09:58:16.717" v="128"/>
          <ac:spMkLst>
            <pc:docMk/>
            <pc:sldMk cId="221772824" sldId="281"/>
            <ac:spMk id="5" creationId="{9DEDBA6E-D00A-463B-A450-527EBD3AE9BA}"/>
          </ac:spMkLst>
        </pc:spChg>
      </pc:sldChg>
      <pc:sldChg chg="addSp modSp">
        <pc:chgData name="Medina, Ricardo" userId="S::rmedin56@calstatela.edu::3d4edf8d-53d4-4e9a-a0f7-838e14503c4e" providerId="AD" clId="Web-{39E6459F-C8FB-444F-8863-178D0E51960A}" dt="2020-12-04T09:58:16.717" v="128"/>
        <pc:sldMkLst>
          <pc:docMk/>
          <pc:sldMk cId="1572273501" sldId="285"/>
        </pc:sldMkLst>
        <pc:spChg chg="add mod">
          <ac:chgData name="Medina, Ricardo" userId="S::rmedin56@calstatela.edu::3d4edf8d-53d4-4e9a-a0f7-838e14503c4e" providerId="AD" clId="Web-{39E6459F-C8FB-444F-8863-178D0E51960A}" dt="2020-12-04T09:58:16.717" v="128"/>
          <ac:spMkLst>
            <pc:docMk/>
            <pc:sldMk cId="1572273501" sldId="285"/>
            <ac:spMk id="5" creationId="{FFE21718-1971-4121-ADFB-F516AE6624DF}"/>
          </ac:spMkLst>
        </pc:spChg>
      </pc:sldChg>
      <pc:sldChg chg="addSp modSp">
        <pc:chgData name="Medina, Ricardo" userId="S::rmedin56@calstatela.edu::3d4edf8d-53d4-4e9a-a0f7-838e14503c4e" providerId="AD" clId="Web-{39E6459F-C8FB-444F-8863-178D0E51960A}" dt="2020-12-04T09:58:16.717" v="128"/>
        <pc:sldMkLst>
          <pc:docMk/>
          <pc:sldMk cId="3074742450" sldId="287"/>
        </pc:sldMkLst>
        <pc:spChg chg="add mod">
          <ac:chgData name="Medina, Ricardo" userId="S::rmedin56@calstatela.edu::3d4edf8d-53d4-4e9a-a0f7-838e14503c4e" providerId="AD" clId="Web-{39E6459F-C8FB-444F-8863-178D0E51960A}" dt="2020-12-04T09:58:16.717" v="128"/>
          <ac:spMkLst>
            <pc:docMk/>
            <pc:sldMk cId="3074742450" sldId="287"/>
            <ac:spMk id="2" creationId="{159BA743-72AF-457F-BD2D-E61F5817B14D}"/>
          </ac:spMkLst>
        </pc:spChg>
      </pc:sldChg>
      <pc:sldChg chg="addSp modSp">
        <pc:chgData name="Medina, Ricardo" userId="S::rmedin56@calstatela.edu::3d4edf8d-53d4-4e9a-a0f7-838e14503c4e" providerId="AD" clId="Web-{39E6459F-C8FB-444F-8863-178D0E51960A}" dt="2020-12-04T09:58:16.717" v="128"/>
        <pc:sldMkLst>
          <pc:docMk/>
          <pc:sldMk cId="1527781705" sldId="290"/>
        </pc:sldMkLst>
        <pc:spChg chg="add mod">
          <ac:chgData name="Medina, Ricardo" userId="S::rmedin56@calstatela.edu::3d4edf8d-53d4-4e9a-a0f7-838e14503c4e" providerId="AD" clId="Web-{39E6459F-C8FB-444F-8863-178D0E51960A}" dt="2020-12-04T09:58:16.717" v="128"/>
          <ac:spMkLst>
            <pc:docMk/>
            <pc:sldMk cId="1527781705" sldId="290"/>
            <ac:spMk id="6" creationId="{CE693119-0D6D-4D10-AD49-D51C0500629A}"/>
          </ac:spMkLst>
        </pc:spChg>
      </pc:sldChg>
      <pc:sldChg chg="addSp modSp">
        <pc:chgData name="Medina, Ricardo" userId="S::rmedin56@calstatela.edu::3d4edf8d-53d4-4e9a-a0f7-838e14503c4e" providerId="AD" clId="Web-{39E6459F-C8FB-444F-8863-178D0E51960A}" dt="2020-12-04T09:58:16.717" v="128"/>
        <pc:sldMkLst>
          <pc:docMk/>
          <pc:sldMk cId="50508062" sldId="291"/>
        </pc:sldMkLst>
        <pc:spChg chg="add mod">
          <ac:chgData name="Medina, Ricardo" userId="S::rmedin56@calstatela.edu::3d4edf8d-53d4-4e9a-a0f7-838e14503c4e" providerId="AD" clId="Web-{39E6459F-C8FB-444F-8863-178D0E51960A}" dt="2020-12-04T09:58:16.717" v="128"/>
          <ac:spMkLst>
            <pc:docMk/>
            <pc:sldMk cId="50508062" sldId="291"/>
            <ac:spMk id="5" creationId="{7CC0E4C2-318C-4116-8444-C04CB4C1CD12}"/>
          </ac:spMkLst>
        </pc:spChg>
      </pc:sldChg>
      <pc:sldChg chg="addSp modSp">
        <pc:chgData name="Medina, Ricardo" userId="S::rmedin56@calstatela.edu::3d4edf8d-53d4-4e9a-a0f7-838e14503c4e" providerId="AD" clId="Web-{39E6459F-C8FB-444F-8863-178D0E51960A}" dt="2020-12-04T09:58:16.717" v="128"/>
        <pc:sldMkLst>
          <pc:docMk/>
          <pc:sldMk cId="3735502707" sldId="302"/>
        </pc:sldMkLst>
        <pc:spChg chg="add mod">
          <ac:chgData name="Medina, Ricardo" userId="S::rmedin56@calstatela.edu::3d4edf8d-53d4-4e9a-a0f7-838e14503c4e" providerId="AD" clId="Web-{39E6459F-C8FB-444F-8863-178D0E51960A}" dt="2020-12-04T09:58:16.717" v="128"/>
          <ac:spMkLst>
            <pc:docMk/>
            <pc:sldMk cId="3735502707" sldId="302"/>
            <ac:spMk id="2" creationId="{9BEB8610-7A72-46AB-B962-8F1D231B6EBE}"/>
          </ac:spMkLst>
        </pc:spChg>
      </pc:sldChg>
      <pc:sldChg chg="addSp modSp">
        <pc:chgData name="Medina, Ricardo" userId="S::rmedin56@calstatela.edu::3d4edf8d-53d4-4e9a-a0f7-838e14503c4e" providerId="AD" clId="Web-{39E6459F-C8FB-444F-8863-178D0E51960A}" dt="2020-12-04T09:58:16.717" v="128"/>
        <pc:sldMkLst>
          <pc:docMk/>
          <pc:sldMk cId="107946749" sldId="306"/>
        </pc:sldMkLst>
        <pc:spChg chg="add mod">
          <ac:chgData name="Medina, Ricardo" userId="S::rmedin56@calstatela.edu::3d4edf8d-53d4-4e9a-a0f7-838e14503c4e" providerId="AD" clId="Web-{39E6459F-C8FB-444F-8863-178D0E51960A}" dt="2020-12-04T09:58:16.717" v="128"/>
          <ac:spMkLst>
            <pc:docMk/>
            <pc:sldMk cId="107946749" sldId="306"/>
            <ac:spMk id="5" creationId="{9858C913-A3EC-4B11-B094-968116D6184A}"/>
          </ac:spMkLst>
        </pc:spChg>
      </pc:sldChg>
      <pc:sldChg chg="addSp modSp">
        <pc:chgData name="Medina, Ricardo" userId="S::rmedin56@calstatela.edu::3d4edf8d-53d4-4e9a-a0f7-838e14503c4e" providerId="AD" clId="Web-{39E6459F-C8FB-444F-8863-178D0E51960A}" dt="2020-12-04T09:58:16.717" v="128"/>
        <pc:sldMkLst>
          <pc:docMk/>
          <pc:sldMk cId="1595168521" sldId="307"/>
        </pc:sldMkLst>
        <pc:spChg chg="add mod">
          <ac:chgData name="Medina, Ricardo" userId="S::rmedin56@calstatela.edu::3d4edf8d-53d4-4e9a-a0f7-838e14503c4e" providerId="AD" clId="Web-{39E6459F-C8FB-444F-8863-178D0E51960A}" dt="2020-12-04T09:58:16.717" v="128"/>
          <ac:spMkLst>
            <pc:docMk/>
            <pc:sldMk cId="1595168521" sldId="307"/>
            <ac:spMk id="3" creationId="{A8FEFD9E-4CC2-4FC1-8F47-9646B11C0B0C}"/>
          </ac:spMkLst>
        </pc:spChg>
      </pc:sldChg>
      <pc:sldChg chg="addSp modSp">
        <pc:chgData name="Medina, Ricardo" userId="S::rmedin56@calstatela.edu::3d4edf8d-53d4-4e9a-a0f7-838e14503c4e" providerId="AD" clId="Web-{39E6459F-C8FB-444F-8863-178D0E51960A}" dt="2020-12-04T09:58:16.717" v="128"/>
        <pc:sldMkLst>
          <pc:docMk/>
          <pc:sldMk cId="1979430772" sldId="308"/>
        </pc:sldMkLst>
        <pc:spChg chg="add mod">
          <ac:chgData name="Medina, Ricardo" userId="S::rmedin56@calstatela.edu::3d4edf8d-53d4-4e9a-a0f7-838e14503c4e" providerId="AD" clId="Web-{39E6459F-C8FB-444F-8863-178D0E51960A}" dt="2020-12-04T09:58:16.717" v="128"/>
          <ac:spMkLst>
            <pc:docMk/>
            <pc:sldMk cId="1979430772" sldId="308"/>
            <ac:spMk id="6" creationId="{C21F281C-D620-4BF1-982B-77C04C01A56D}"/>
          </ac:spMkLst>
        </pc:spChg>
      </pc:sldChg>
      <pc:sldChg chg="addSp modSp">
        <pc:chgData name="Medina, Ricardo" userId="S::rmedin56@calstatela.edu::3d4edf8d-53d4-4e9a-a0f7-838e14503c4e" providerId="AD" clId="Web-{39E6459F-C8FB-444F-8863-178D0E51960A}" dt="2020-12-04T09:58:16.717" v="128"/>
        <pc:sldMkLst>
          <pc:docMk/>
          <pc:sldMk cId="2030347441" sldId="309"/>
        </pc:sldMkLst>
        <pc:spChg chg="add mod">
          <ac:chgData name="Medina, Ricardo" userId="S::rmedin56@calstatela.edu::3d4edf8d-53d4-4e9a-a0f7-838e14503c4e" providerId="AD" clId="Web-{39E6459F-C8FB-444F-8863-178D0E51960A}" dt="2020-12-04T09:58:16.717" v="128"/>
          <ac:spMkLst>
            <pc:docMk/>
            <pc:sldMk cId="2030347441" sldId="309"/>
            <ac:spMk id="4" creationId="{D1FC87B1-04A5-4EAB-8411-D35DD99B35BF}"/>
          </ac:spMkLst>
        </pc:spChg>
      </pc:sldChg>
      <pc:sldChg chg="addSp modSp">
        <pc:chgData name="Medina, Ricardo" userId="S::rmedin56@calstatela.edu::3d4edf8d-53d4-4e9a-a0f7-838e14503c4e" providerId="AD" clId="Web-{39E6459F-C8FB-444F-8863-178D0E51960A}" dt="2020-12-04T09:58:16.717" v="128"/>
        <pc:sldMkLst>
          <pc:docMk/>
          <pc:sldMk cId="3118142826" sldId="310"/>
        </pc:sldMkLst>
        <pc:spChg chg="add mod">
          <ac:chgData name="Medina, Ricardo" userId="S::rmedin56@calstatela.edu::3d4edf8d-53d4-4e9a-a0f7-838e14503c4e" providerId="AD" clId="Web-{39E6459F-C8FB-444F-8863-178D0E51960A}" dt="2020-12-04T09:58:16.717" v="128"/>
          <ac:spMkLst>
            <pc:docMk/>
            <pc:sldMk cId="3118142826" sldId="310"/>
            <ac:spMk id="3" creationId="{6F44DE29-FDC8-4A8E-8DA0-F71BDD9CC2A2}"/>
          </ac:spMkLst>
        </pc:spChg>
      </pc:sldChg>
      <pc:sldChg chg="addSp modSp">
        <pc:chgData name="Medina, Ricardo" userId="S::rmedin56@calstatela.edu::3d4edf8d-53d4-4e9a-a0f7-838e14503c4e" providerId="AD" clId="Web-{39E6459F-C8FB-444F-8863-178D0E51960A}" dt="2020-12-04T09:58:16.717" v="128"/>
        <pc:sldMkLst>
          <pc:docMk/>
          <pc:sldMk cId="66156269" sldId="311"/>
        </pc:sldMkLst>
        <pc:spChg chg="add mod">
          <ac:chgData name="Medina, Ricardo" userId="S::rmedin56@calstatela.edu::3d4edf8d-53d4-4e9a-a0f7-838e14503c4e" providerId="AD" clId="Web-{39E6459F-C8FB-444F-8863-178D0E51960A}" dt="2020-12-04T09:58:16.717" v="128"/>
          <ac:spMkLst>
            <pc:docMk/>
            <pc:sldMk cId="66156269" sldId="311"/>
            <ac:spMk id="5" creationId="{2A94F5C6-B50D-41CD-A3DA-FEA956F69A48}"/>
          </ac:spMkLst>
        </pc:spChg>
      </pc:sldChg>
      <pc:sldChg chg="addSp modSp">
        <pc:chgData name="Medina, Ricardo" userId="S::rmedin56@calstatela.edu::3d4edf8d-53d4-4e9a-a0f7-838e14503c4e" providerId="AD" clId="Web-{39E6459F-C8FB-444F-8863-178D0E51960A}" dt="2020-12-04T09:58:16.717" v="128"/>
        <pc:sldMkLst>
          <pc:docMk/>
          <pc:sldMk cId="2111988989" sldId="313"/>
        </pc:sldMkLst>
        <pc:spChg chg="add mod">
          <ac:chgData name="Medina, Ricardo" userId="S::rmedin56@calstatela.edu::3d4edf8d-53d4-4e9a-a0f7-838e14503c4e" providerId="AD" clId="Web-{39E6459F-C8FB-444F-8863-178D0E51960A}" dt="2020-12-04T09:58:16.717" v="128"/>
          <ac:spMkLst>
            <pc:docMk/>
            <pc:sldMk cId="2111988989" sldId="313"/>
            <ac:spMk id="2" creationId="{C6CBE628-B615-4513-80C5-C60B73E8F9F6}"/>
          </ac:spMkLst>
        </pc:spChg>
      </pc:sldChg>
      <pc:sldChg chg="addSp modSp">
        <pc:chgData name="Medina, Ricardo" userId="S::rmedin56@calstatela.edu::3d4edf8d-53d4-4e9a-a0f7-838e14503c4e" providerId="AD" clId="Web-{39E6459F-C8FB-444F-8863-178D0E51960A}" dt="2020-12-04T09:58:16.717" v="128"/>
        <pc:sldMkLst>
          <pc:docMk/>
          <pc:sldMk cId="1420614272" sldId="314"/>
        </pc:sldMkLst>
        <pc:spChg chg="add mod">
          <ac:chgData name="Medina, Ricardo" userId="S::rmedin56@calstatela.edu::3d4edf8d-53d4-4e9a-a0f7-838e14503c4e" providerId="AD" clId="Web-{39E6459F-C8FB-444F-8863-178D0E51960A}" dt="2020-12-04T09:58:16.717" v="128"/>
          <ac:spMkLst>
            <pc:docMk/>
            <pc:sldMk cId="1420614272" sldId="314"/>
            <ac:spMk id="3" creationId="{C0565AB9-BC19-4293-AB88-60B8B67BA645}"/>
          </ac:spMkLst>
        </pc:spChg>
      </pc:sldChg>
      <pc:sldChg chg="addSp modSp">
        <pc:chgData name="Medina, Ricardo" userId="S::rmedin56@calstatela.edu::3d4edf8d-53d4-4e9a-a0f7-838e14503c4e" providerId="AD" clId="Web-{39E6459F-C8FB-444F-8863-178D0E51960A}" dt="2020-12-04T09:58:16.717" v="128"/>
        <pc:sldMkLst>
          <pc:docMk/>
          <pc:sldMk cId="617361094" sldId="315"/>
        </pc:sldMkLst>
        <pc:spChg chg="add mod">
          <ac:chgData name="Medina, Ricardo" userId="S::rmedin56@calstatela.edu::3d4edf8d-53d4-4e9a-a0f7-838e14503c4e" providerId="AD" clId="Web-{39E6459F-C8FB-444F-8863-178D0E51960A}" dt="2020-12-04T09:58:16.717" v="128"/>
          <ac:spMkLst>
            <pc:docMk/>
            <pc:sldMk cId="617361094" sldId="315"/>
            <ac:spMk id="3" creationId="{DB260B01-33B5-4EC2-825A-383848BB74F1}"/>
          </ac:spMkLst>
        </pc:spChg>
      </pc:sldChg>
      <pc:sldChg chg="addSp modSp">
        <pc:chgData name="Medina, Ricardo" userId="S::rmedin56@calstatela.edu::3d4edf8d-53d4-4e9a-a0f7-838e14503c4e" providerId="AD" clId="Web-{39E6459F-C8FB-444F-8863-178D0E51960A}" dt="2020-12-04T09:58:16.717" v="128"/>
        <pc:sldMkLst>
          <pc:docMk/>
          <pc:sldMk cId="4079004513" sldId="316"/>
        </pc:sldMkLst>
        <pc:spChg chg="add mod">
          <ac:chgData name="Medina, Ricardo" userId="S::rmedin56@calstatela.edu::3d4edf8d-53d4-4e9a-a0f7-838e14503c4e" providerId="AD" clId="Web-{39E6459F-C8FB-444F-8863-178D0E51960A}" dt="2020-12-04T09:58:16.717" v="128"/>
          <ac:spMkLst>
            <pc:docMk/>
            <pc:sldMk cId="4079004513" sldId="316"/>
            <ac:spMk id="6" creationId="{67C8DC1C-2CFF-40F3-9EA8-62E641BD83ED}"/>
          </ac:spMkLst>
        </pc:spChg>
      </pc:sldChg>
      <pc:sldChg chg="addSp modSp">
        <pc:chgData name="Medina, Ricardo" userId="S::rmedin56@calstatela.edu::3d4edf8d-53d4-4e9a-a0f7-838e14503c4e" providerId="AD" clId="Web-{39E6459F-C8FB-444F-8863-178D0E51960A}" dt="2020-12-04T09:58:16.717" v="128"/>
        <pc:sldMkLst>
          <pc:docMk/>
          <pc:sldMk cId="3784777353" sldId="317"/>
        </pc:sldMkLst>
        <pc:spChg chg="add mod">
          <ac:chgData name="Medina, Ricardo" userId="S::rmedin56@calstatela.edu::3d4edf8d-53d4-4e9a-a0f7-838e14503c4e" providerId="AD" clId="Web-{39E6459F-C8FB-444F-8863-178D0E51960A}" dt="2020-12-04T09:58:16.717" v="128"/>
          <ac:spMkLst>
            <pc:docMk/>
            <pc:sldMk cId="3784777353" sldId="317"/>
            <ac:spMk id="7" creationId="{5870CEC2-FF2C-4155-BC73-45D43F1740FF}"/>
          </ac:spMkLst>
        </pc:spChg>
      </pc:sldChg>
      <pc:sldChg chg="addSp modSp">
        <pc:chgData name="Medina, Ricardo" userId="S::rmedin56@calstatela.edu::3d4edf8d-53d4-4e9a-a0f7-838e14503c4e" providerId="AD" clId="Web-{39E6459F-C8FB-444F-8863-178D0E51960A}" dt="2020-12-04T10:00:14.943" v="143"/>
        <pc:sldMkLst>
          <pc:docMk/>
          <pc:sldMk cId="657495492" sldId="318"/>
        </pc:sldMkLst>
        <pc:spChg chg="mod">
          <ac:chgData name="Medina, Ricardo" userId="S::rmedin56@calstatela.edu::3d4edf8d-53d4-4e9a-a0f7-838e14503c4e" providerId="AD" clId="Web-{39E6459F-C8FB-444F-8863-178D0E51960A}" dt="2020-12-04T09:58:38.984" v="131" actId="20577"/>
          <ac:spMkLst>
            <pc:docMk/>
            <pc:sldMk cId="657495492" sldId="318"/>
            <ac:spMk id="2" creationId="{40C97212-4971-4303-B25C-88C7CEBF0D34}"/>
          </ac:spMkLst>
        </pc:spChg>
        <pc:spChg chg="add mod">
          <ac:chgData name="Medina, Ricardo" userId="S::rmedin56@calstatela.edu::3d4edf8d-53d4-4e9a-a0f7-838e14503c4e" providerId="AD" clId="Web-{39E6459F-C8FB-444F-8863-178D0E51960A}" dt="2020-12-04T09:58:16.717" v="128"/>
          <ac:spMkLst>
            <pc:docMk/>
            <pc:sldMk cId="657495492" sldId="318"/>
            <ac:spMk id="4" creationId="{D57782D7-C9E4-4489-BAC5-86A36182D921}"/>
          </ac:spMkLst>
        </pc:spChg>
        <pc:spChg chg="add">
          <ac:chgData name="Medina, Ricardo" userId="S::rmedin56@calstatela.edu::3d4edf8d-53d4-4e9a-a0f7-838e14503c4e" providerId="AD" clId="Web-{39E6459F-C8FB-444F-8863-178D0E51960A}" dt="2020-12-04T10:00:14.943" v="143"/>
          <ac:spMkLst>
            <pc:docMk/>
            <pc:sldMk cId="657495492" sldId="318"/>
            <ac:spMk id="5" creationId="{4A5BFE25-2CC0-4A0D-891F-EA860B967609}"/>
          </ac:spMkLst>
        </pc:spChg>
      </pc:sldChg>
      <pc:sldChg chg="addSp modSp">
        <pc:chgData name="Medina, Ricardo" userId="S::rmedin56@calstatela.edu::3d4edf8d-53d4-4e9a-a0f7-838e14503c4e" providerId="AD" clId="Web-{39E6459F-C8FB-444F-8863-178D0E51960A}" dt="2020-12-04T09:58:16.717" v="128"/>
        <pc:sldMkLst>
          <pc:docMk/>
          <pc:sldMk cId="951671707" sldId="319"/>
        </pc:sldMkLst>
        <pc:spChg chg="add mod">
          <ac:chgData name="Medina, Ricardo" userId="S::rmedin56@calstatela.edu::3d4edf8d-53d4-4e9a-a0f7-838e14503c4e" providerId="AD" clId="Web-{39E6459F-C8FB-444F-8863-178D0E51960A}" dt="2020-12-04T09:58:16.717" v="128"/>
          <ac:spMkLst>
            <pc:docMk/>
            <pc:sldMk cId="951671707" sldId="319"/>
            <ac:spMk id="4" creationId="{635CE4EB-3FB6-4B7F-9300-8F17111467FB}"/>
          </ac:spMkLst>
        </pc:spChg>
      </pc:sldChg>
      <pc:sldChg chg="addSp modSp">
        <pc:chgData name="Medina, Ricardo" userId="S::rmedin56@calstatela.edu::3d4edf8d-53d4-4e9a-a0f7-838e14503c4e" providerId="AD" clId="Web-{39E6459F-C8FB-444F-8863-178D0E51960A}" dt="2020-12-04T09:58:16.717" v="128"/>
        <pc:sldMkLst>
          <pc:docMk/>
          <pc:sldMk cId="1595130110" sldId="320"/>
        </pc:sldMkLst>
        <pc:spChg chg="add mod">
          <ac:chgData name="Medina, Ricardo" userId="S::rmedin56@calstatela.edu::3d4edf8d-53d4-4e9a-a0f7-838e14503c4e" providerId="AD" clId="Web-{39E6459F-C8FB-444F-8863-178D0E51960A}" dt="2020-12-04T09:58:16.717" v="128"/>
          <ac:spMkLst>
            <pc:docMk/>
            <pc:sldMk cId="1595130110" sldId="320"/>
            <ac:spMk id="3" creationId="{5D912AF5-FEC7-46CA-AF42-794FE84DE5E9}"/>
          </ac:spMkLst>
        </pc:spChg>
      </pc:sldChg>
      <pc:sldChg chg="del">
        <pc:chgData name="Medina, Ricardo" userId="S::rmedin56@calstatela.edu::3d4edf8d-53d4-4e9a-a0f7-838e14503c4e" providerId="AD" clId="Web-{39E6459F-C8FB-444F-8863-178D0E51960A}" dt="2020-12-04T09:47:33.501" v="1"/>
        <pc:sldMkLst>
          <pc:docMk/>
          <pc:sldMk cId="2411625274" sldId="321"/>
        </pc:sldMkLst>
      </pc:sldChg>
      <pc:sldChg chg="addSp modSp">
        <pc:chgData name="Medina, Ricardo" userId="S::rmedin56@calstatela.edu::3d4edf8d-53d4-4e9a-a0f7-838e14503c4e" providerId="AD" clId="Web-{39E6459F-C8FB-444F-8863-178D0E51960A}" dt="2020-12-04T09:58:16.717" v="128"/>
        <pc:sldMkLst>
          <pc:docMk/>
          <pc:sldMk cId="2211050584" sldId="322"/>
        </pc:sldMkLst>
        <pc:spChg chg="add mod">
          <ac:chgData name="Medina, Ricardo" userId="S::rmedin56@calstatela.edu::3d4edf8d-53d4-4e9a-a0f7-838e14503c4e" providerId="AD" clId="Web-{39E6459F-C8FB-444F-8863-178D0E51960A}" dt="2020-12-04T09:58:16.717" v="128"/>
          <ac:spMkLst>
            <pc:docMk/>
            <pc:sldMk cId="2211050584" sldId="322"/>
            <ac:spMk id="52" creationId="{7823C0B9-DF16-40B9-8591-D91E8661334D}"/>
          </ac:spMkLst>
        </pc:spChg>
      </pc:sldChg>
      <pc:sldChg chg="addSp delSp modSp add replId">
        <pc:chgData name="Medina, Ricardo" userId="S::rmedin56@calstatela.edu::3d4edf8d-53d4-4e9a-a0f7-838e14503c4e" providerId="AD" clId="Web-{39E6459F-C8FB-444F-8863-178D0E51960A}" dt="2020-12-04T09:58:14.170" v="127"/>
        <pc:sldMkLst>
          <pc:docMk/>
          <pc:sldMk cId="2847739997" sldId="323"/>
        </pc:sldMkLst>
        <pc:spChg chg="add mod">
          <ac:chgData name="Medina, Ricardo" userId="S::rmedin56@calstatela.edu::3d4edf8d-53d4-4e9a-a0f7-838e14503c4e" providerId="AD" clId="Web-{39E6459F-C8FB-444F-8863-178D0E51960A}" dt="2020-12-04T09:50:29.261" v="124" actId="1076"/>
          <ac:spMkLst>
            <pc:docMk/>
            <pc:sldMk cId="2847739997" sldId="323"/>
            <ac:spMk id="7" creationId="{57F04D2D-2BE3-4E95-9BB9-1B6BEC59D1A3}"/>
          </ac:spMkLst>
        </pc:spChg>
        <pc:spChg chg="add mod ord">
          <ac:chgData name="Medina, Ricardo" userId="S::rmedin56@calstatela.edu::3d4edf8d-53d4-4e9a-a0f7-838e14503c4e" providerId="AD" clId="Web-{39E6459F-C8FB-444F-8863-178D0E51960A}" dt="2020-12-04T09:49:58.837" v="102"/>
          <ac:spMkLst>
            <pc:docMk/>
            <pc:sldMk cId="2847739997" sldId="323"/>
            <ac:spMk id="8" creationId="{0B05F802-7950-4E51-A737-3ACA5A6DB08B}"/>
          </ac:spMkLst>
        </pc:spChg>
        <pc:spChg chg="add mod">
          <ac:chgData name="Medina, Ricardo" userId="S::rmedin56@calstatela.edu::3d4edf8d-53d4-4e9a-a0f7-838e14503c4e" providerId="AD" clId="Web-{39E6459F-C8FB-444F-8863-178D0E51960A}" dt="2020-12-04T09:58:08.248" v="125"/>
          <ac:spMkLst>
            <pc:docMk/>
            <pc:sldMk cId="2847739997" sldId="323"/>
            <ac:spMk id="9" creationId="{3F73664B-9D63-4B38-BDD2-783F77FA091C}"/>
          </ac:spMkLst>
        </pc:spChg>
        <pc:spChg chg="add del mod">
          <ac:chgData name="Medina, Ricardo" userId="S::rmedin56@calstatela.edu::3d4edf8d-53d4-4e9a-a0f7-838e14503c4e" providerId="AD" clId="Web-{39E6459F-C8FB-444F-8863-178D0E51960A}" dt="2020-12-04T09:58:14.170" v="127"/>
          <ac:spMkLst>
            <pc:docMk/>
            <pc:sldMk cId="2847739997" sldId="323"/>
            <ac:spMk id="10" creationId="{755F4BE2-C10C-44F1-AF34-A2CBBAE0327C}"/>
          </ac:spMkLst>
        </pc:spChg>
        <pc:picChg chg="mod">
          <ac:chgData name="Medina, Ricardo" userId="S::rmedin56@calstatela.edu::3d4edf8d-53d4-4e9a-a0f7-838e14503c4e" providerId="AD" clId="Web-{39E6459F-C8FB-444F-8863-178D0E51960A}" dt="2020-12-04T09:50:02.384" v="104" actId="1076"/>
          <ac:picMkLst>
            <pc:docMk/>
            <pc:sldMk cId="2847739997" sldId="323"/>
            <ac:picMk id="4" creationId="{F566CBA2-4EBC-4713-965E-CDC0D095594D}"/>
          </ac:picMkLst>
        </pc:picChg>
        <pc:picChg chg="mod">
          <ac:chgData name="Medina, Ricardo" userId="S::rmedin56@calstatela.edu::3d4edf8d-53d4-4e9a-a0f7-838e14503c4e" providerId="AD" clId="Web-{39E6459F-C8FB-444F-8863-178D0E51960A}" dt="2020-12-04T09:50:03.322" v="105" actId="1076"/>
          <ac:picMkLst>
            <pc:docMk/>
            <pc:sldMk cId="2847739997" sldId="323"/>
            <ac:picMk id="6" creationId="{0227FA2F-5DDC-4245-8E07-DC024EF09FA8}"/>
          </ac:picMkLst>
        </pc:picChg>
      </pc:sldChg>
      <pc:sldMasterChg chg="mod modSldLayout">
        <pc:chgData name="Medina, Ricardo" userId="S::rmedin56@calstatela.edu::3d4edf8d-53d4-4e9a-a0f7-838e14503c4e" providerId="AD" clId="Web-{39E6459F-C8FB-444F-8863-178D0E51960A}" dt="2020-12-04T09:58:16.717" v="128"/>
        <pc:sldMasterMkLst>
          <pc:docMk/>
          <pc:sldMasterMk cId="2460954070" sldId="2147483660"/>
        </pc:sldMasterMkLst>
        <pc:sldLayoutChg chg="mod">
          <pc:chgData name="Medina, Ricardo" userId="S::rmedin56@calstatela.edu::3d4edf8d-53d4-4e9a-a0f7-838e14503c4e" providerId="AD" clId="Web-{39E6459F-C8FB-444F-8863-178D0E51960A}" dt="2020-12-04T09:58:16.717" v="128"/>
          <pc:sldLayoutMkLst>
            <pc:docMk/>
            <pc:sldMasterMk cId="2460954070" sldId="2147483660"/>
            <pc:sldLayoutMk cId="2385387890" sldId="2147483661"/>
          </pc:sldLayoutMkLst>
        </pc:sldLayoutChg>
        <pc:sldLayoutChg chg="mod">
          <pc:chgData name="Medina, Ricardo" userId="S::rmedin56@calstatela.edu::3d4edf8d-53d4-4e9a-a0f7-838e14503c4e" providerId="AD" clId="Web-{39E6459F-C8FB-444F-8863-178D0E51960A}" dt="2020-12-04T09:58:16.717" v="128"/>
          <pc:sldLayoutMkLst>
            <pc:docMk/>
            <pc:sldMasterMk cId="2460954070" sldId="2147483660"/>
            <pc:sldLayoutMk cId="949138452" sldId="2147483662"/>
          </pc:sldLayoutMkLst>
        </pc:sldLayoutChg>
        <pc:sldLayoutChg chg="mod">
          <pc:chgData name="Medina, Ricardo" userId="S::rmedin56@calstatela.edu::3d4edf8d-53d4-4e9a-a0f7-838e14503c4e" providerId="AD" clId="Web-{39E6459F-C8FB-444F-8863-178D0E51960A}" dt="2020-12-04T09:58:16.717" v="128"/>
          <pc:sldLayoutMkLst>
            <pc:docMk/>
            <pc:sldMasterMk cId="2460954070" sldId="2147483660"/>
            <pc:sldLayoutMk cId="2591524520" sldId="2147483663"/>
          </pc:sldLayoutMkLst>
        </pc:sldLayoutChg>
        <pc:sldLayoutChg chg="mod">
          <pc:chgData name="Medina, Ricardo" userId="S::rmedin56@calstatela.edu::3d4edf8d-53d4-4e9a-a0f7-838e14503c4e" providerId="AD" clId="Web-{39E6459F-C8FB-444F-8863-178D0E51960A}" dt="2020-12-04T09:58:16.717" v="128"/>
          <pc:sldLayoutMkLst>
            <pc:docMk/>
            <pc:sldMasterMk cId="2460954070" sldId="2147483660"/>
            <pc:sldLayoutMk cId="1203092039" sldId="2147483664"/>
          </pc:sldLayoutMkLst>
        </pc:sldLayoutChg>
        <pc:sldLayoutChg chg="mod">
          <pc:chgData name="Medina, Ricardo" userId="S::rmedin56@calstatela.edu::3d4edf8d-53d4-4e9a-a0f7-838e14503c4e" providerId="AD" clId="Web-{39E6459F-C8FB-444F-8863-178D0E51960A}" dt="2020-12-04T09:58:16.717" v="128"/>
          <pc:sldLayoutMkLst>
            <pc:docMk/>
            <pc:sldMasterMk cId="2460954070" sldId="2147483660"/>
            <pc:sldLayoutMk cId="3733172339" sldId="2147483665"/>
          </pc:sldLayoutMkLst>
        </pc:sldLayoutChg>
        <pc:sldLayoutChg chg="mod">
          <pc:chgData name="Medina, Ricardo" userId="S::rmedin56@calstatela.edu::3d4edf8d-53d4-4e9a-a0f7-838e14503c4e" providerId="AD" clId="Web-{39E6459F-C8FB-444F-8863-178D0E51960A}" dt="2020-12-04T09:58:16.717" v="128"/>
          <pc:sldLayoutMkLst>
            <pc:docMk/>
            <pc:sldMasterMk cId="2460954070" sldId="2147483660"/>
            <pc:sldLayoutMk cId="3210312558" sldId="2147483666"/>
          </pc:sldLayoutMkLst>
        </pc:sldLayoutChg>
        <pc:sldLayoutChg chg="mod">
          <pc:chgData name="Medina, Ricardo" userId="S::rmedin56@calstatela.edu::3d4edf8d-53d4-4e9a-a0f7-838e14503c4e" providerId="AD" clId="Web-{39E6459F-C8FB-444F-8863-178D0E51960A}" dt="2020-12-04T09:58:16.717" v="128"/>
          <pc:sldLayoutMkLst>
            <pc:docMk/>
            <pc:sldMasterMk cId="2460954070" sldId="2147483660"/>
            <pc:sldLayoutMk cId="3146388984" sldId="2147483667"/>
          </pc:sldLayoutMkLst>
        </pc:sldLayoutChg>
        <pc:sldLayoutChg chg="mod">
          <pc:chgData name="Medina, Ricardo" userId="S::rmedin56@calstatela.edu::3d4edf8d-53d4-4e9a-a0f7-838e14503c4e" providerId="AD" clId="Web-{39E6459F-C8FB-444F-8863-178D0E51960A}" dt="2020-12-04T09:58:16.717" v="128"/>
          <pc:sldLayoutMkLst>
            <pc:docMk/>
            <pc:sldMasterMk cId="2460954070" sldId="2147483660"/>
            <pc:sldLayoutMk cId="3171841454" sldId="2147483668"/>
          </pc:sldLayoutMkLst>
        </pc:sldLayoutChg>
        <pc:sldLayoutChg chg="mod">
          <pc:chgData name="Medina, Ricardo" userId="S::rmedin56@calstatela.edu::3d4edf8d-53d4-4e9a-a0f7-838e14503c4e" providerId="AD" clId="Web-{39E6459F-C8FB-444F-8863-178D0E51960A}" dt="2020-12-04T09:58:16.717" v="128"/>
          <pc:sldLayoutMkLst>
            <pc:docMk/>
            <pc:sldMasterMk cId="2460954070" sldId="2147483660"/>
            <pc:sldLayoutMk cId="1718958274" sldId="2147483669"/>
          </pc:sldLayoutMkLst>
        </pc:sldLayoutChg>
        <pc:sldLayoutChg chg="mod">
          <pc:chgData name="Medina, Ricardo" userId="S::rmedin56@calstatela.edu::3d4edf8d-53d4-4e9a-a0f7-838e14503c4e" providerId="AD" clId="Web-{39E6459F-C8FB-444F-8863-178D0E51960A}" dt="2020-12-04T09:58:16.717" v="128"/>
          <pc:sldLayoutMkLst>
            <pc:docMk/>
            <pc:sldMasterMk cId="2460954070" sldId="2147483660"/>
            <pc:sldLayoutMk cId="2202905451" sldId="2147483670"/>
          </pc:sldLayoutMkLst>
        </pc:sldLayoutChg>
        <pc:sldLayoutChg chg="mod">
          <pc:chgData name="Medina, Ricardo" userId="S::rmedin56@calstatela.edu::3d4edf8d-53d4-4e9a-a0f7-838e14503c4e" providerId="AD" clId="Web-{39E6459F-C8FB-444F-8863-178D0E51960A}" dt="2020-12-04T09:58:16.717" v="128"/>
          <pc:sldLayoutMkLst>
            <pc:docMk/>
            <pc:sldMasterMk cId="2460954070" sldId="2147483660"/>
            <pc:sldLayoutMk cId="3479445657" sldId="2147483671"/>
          </pc:sldLayoutMkLst>
        </pc:sldLayoutChg>
      </pc:sldMasterChg>
    </pc:docChg>
  </pc:docChgLst>
  <pc:docChgLst>
    <pc:chgData name="Williams, Kevin M" userId="S::kwillia11@calstatela.edu::ac54a172-ddcc-44b7-bce2-d6aec8599b22" providerId="AD" clId="Web-{61241DB0-D238-4497-B5EC-D625F6D38921}"/>
    <pc:docChg chg="modSld">
      <pc:chgData name="Williams, Kevin M" userId="S::kwillia11@calstatela.edu::ac54a172-ddcc-44b7-bce2-d6aec8599b22" providerId="AD" clId="Web-{61241DB0-D238-4497-B5EC-D625F6D38921}" dt="2020-12-03T01:21:35.533" v="138"/>
      <pc:docMkLst>
        <pc:docMk/>
      </pc:docMkLst>
      <pc:sldChg chg="addSp delSp modSp">
        <pc:chgData name="Williams, Kevin M" userId="S::kwillia11@calstatela.edu::ac54a172-ddcc-44b7-bce2-d6aec8599b22" providerId="AD" clId="Web-{61241DB0-D238-4497-B5EC-D625F6D38921}" dt="2020-12-03T01:21:35.533" v="138"/>
        <pc:sldMkLst>
          <pc:docMk/>
          <pc:sldMk cId="1256199271" sldId="278"/>
        </pc:sldMkLst>
        <pc:spChg chg="mod">
          <ac:chgData name="Williams, Kevin M" userId="S::kwillia11@calstatela.edu::ac54a172-ddcc-44b7-bce2-d6aec8599b22" providerId="AD" clId="Web-{61241DB0-D238-4497-B5EC-D625F6D38921}" dt="2020-12-03T01:21:11.330" v="134" actId="20577"/>
          <ac:spMkLst>
            <pc:docMk/>
            <pc:sldMk cId="1256199271" sldId="278"/>
            <ac:spMk id="2" creationId="{4D0EDD3C-9A70-48DA-8685-DFCA1A926739}"/>
          </ac:spMkLst>
        </pc:spChg>
        <pc:spChg chg="del">
          <ac:chgData name="Williams, Kevin M" userId="S::kwillia11@calstatela.edu::ac54a172-ddcc-44b7-bce2-d6aec8599b22" providerId="AD" clId="Web-{61241DB0-D238-4497-B5EC-D625F6D38921}" dt="2020-12-03T01:20:29.391" v="83"/>
          <ac:spMkLst>
            <pc:docMk/>
            <pc:sldMk cId="1256199271" sldId="278"/>
            <ac:spMk id="4" creationId="{533A3E67-CCB2-4437-A42D-EAE427BD8E45}"/>
          </ac:spMkLst>
        </pc:spChg>
        <pc:spChg chg="add mod">
          <ac:chgData name="Williams, Kevin M" userId="S::kwillia11@calstatela.edu::ac54a172-ddcc-44b7-bce2-d6aec8599b22" providerId="AD" clId="Web-{61241DB0-D238-4497-B5EC-D625F6D38921}" dt="2020-12-03T01:21:35.533" v="138"/>
          <ac:spMkLst>
            <pc:docMk/>
            <pc:sldMk cId="1256199271" sldId="278"/>
            <ac:spMk id="21" creationId="{0B359107-F5DF-40E5-9266-D731FCF7F8FB}"/>
          </ac:spMkLst>
        </pc:spChg>
        <pc:graphicFrameChg chg="add del mod ord modGraphic">
          <ac:chgData name="Williams, Kevin M" userId="S::kwillia11@calstatela.edu::ac54a172-ddcc-44b7-bce2-d6aec8599b22" providerId="AD" clId="Web-{61241DB0-D238-4497-B5EC-D625F6D38921}" dt="2020-12-03T01:21:35.533" v="138"/>
          <ac:graphicFrameMkLst>
            <pc:docMk/>
            <pc:sldMk cId="1256199271" sldId="278"/>
            <ac:graphicFrameMk id="5" creationId="{DABC3E03-4313-4046-BEED-11BE8665514B}"/>
          </ac:graphicFrameMkLst>
        </pc:graphicFrameChg>
      </pc:sldChg>
      <pc:sldChg chg="modSp">
        <pc:chgData name="Williams, Kevin M" userId="S::kwillia11@calstatela.edu::ac54a172-ddcc-44b7-bce2-d6aec8599b22" providerId="AD" clId="Web-{61241DB0-D238-4497-B5EC-D625F6D38921}" dt="2020-12-03T01:10:00.438" v="81" actId="20577"/>
        <pc:sldMkLst>
          <pc:docMk/>
          <pc:sldMk cId="1501138592" sldId="283"/>
        </pc:sldMkLst>
        <pc:spChg chg="mod">
          <ac:chgData name="Williams, Kevin M" userId="S::kwillia11@calstatela.edu::ac54a172-ddcc-44b7-bce2-d6aec8599b22" providerId="AD" clId="Web-{61241DB0-D238-4497-B5EC-D625F6D38921}" dt="2020-12-03T01:10:00.438" v="81" actId="20577"/>
          <ac:spMkLst>
            <pc:docMk/>
            <pc:sldMk cId="1501138592" sldId="283"/>
            <ac:spMk id="3" creationId="{D432FDFC-E673-48D3-A43C-E75C1E040428}"/>
          </ac:spMkLst>
        </pc:spChg>
      </pc:sldChg>
    </pc:docChg>
  </pc:docChgLst>
  <pc:docChgLst>
    <pc:chgData name="Weng, Wilson" userId="S::wweng3@calstatela.edu::f3a8f3b8-ed64-403f-aec5-3257774cb5f9" providerId="AD" clId="Web-{74C01544-486B-46E4-9E55-46397EB97731}"/>
    <pc:docChg chg="addSld delSld modSld">
      <pc:chgData name="Weng, Wilson" userId="S::wweng3@calstatela.edu::f3a8f3b8-ed64-403f-aec5-3257774cb5f9" providerId="AD" clId="Web-{74C01544-486B-46E4-9E55-46397EB97731}" dt="2020-12-01T20:50:18.973" v="68" actId="1076"/>
      <pc:docMkLst>
        <pc:docMk/>
      </pc:docMkLst>
      <pc:sldChg chg="addSp delSp modSp add del">
        <pc:chgData name="Weng, Wilson" userId="S::wweng3@calstatela.edu::f3a8f3b8-ed64-403f-aec5-3257774cb5f9" providerId="AD" clId="Web-{74C01544-486B-46E4-9E55-46397EB97731}" dt="2020-12-01T20:41:50.441" v="15" actId="1076"/>
        <pc:sldMkLst>
          <pc:docMk/>
          <pc:sldMk cId="470603775" sldId="276"/>
        </pc:sldMkLst>
        <pc:spChg chg="mod">
          <ac:chgData name="Weng, Wilson" userId="S::wweng3@calstatela.edu::f3a8f3b8-ed64-403f-aec5-3257774cb5f9" providerId="AD" clId="Web-{74C01544-486B-46E4-9E55-46397EB97731}" dt="2020-12-01T20:41:23.128" v="7"/>
          <ac:spMkLst>
            <pc:docMk/>
            <pc:sldMk cId="470603775" sldId="276"/>
            <ac:spMk id="2" creationId="{5B2E9D54-EEA2-4096-8ADA-92B29E70A9EA}"/>
          </ac:spMkLst>
        </pc:spChg>
        <pc:spChg chg="add del mod">
          <ac:chgData name="Weng, Wilson" userId="S::wweng3@calstatela.edu::f3a8f3b8-ed64-403f-aec5-3257774cb5f9" providerId="AD" clId="Web-{74C01544-486B-46E4-9E55-46397EB97731}" dt="2020-12-01T20:40:59.050" v="3"/>
          <ac:spMkLst>
            <pc:docMk/>
            <pc:sldMk cId="470603775" sldId="276"/>
            <ac:spMk id="4" creationId="{B3292B4B-6CCE-400D-A88A-AAF0509AF6E6}"/>
          </ac:spMkLst>
        </pc:spChg>
        <pc:spChg chg="add del">
          <ac:chgData name="Weng, Wilson" userId="S::wweng3@calstatela.edu::f3a8f3b8-ed64-403f-aec5-3257774cb5f9" providerId="AD" clId="Web-{74C01544-486B-46E4-9E55-46397EB97731}" dt="2020-12-01T20:41:30.394" v="9"/>
          <ac:spMkLst>
            <pc:docMk/>
            <pc:sldMk cId="470603775" sldId="276"/>
            <ac:spMk id="26" creationId="{53F29798-D584-4792-9B62-3F5F5C36D619}"/>
          </ac:spMkLst>
        </pc:spChg>
        <pc:spChg chg="add del">
          <ac:chgData name="Weng, Wilson" userId="S::wweng3@calstatela.edu::f3a8f3b8-ed64-403f-aec5-3257774cb5f9" providerId="AD" clId="Web-{74C01544-486B-46E4-9E55-46397EB97731}" dt="2020-12-01T20:41:23.128" v="7"/>
          <ac:spMkLst>
            <pc:docMk/>
            <pc:sldMk cId="470603775" sldId="276"/>
            <ac:spMk id="28" creationId="{E45B1D5C-0827-4AF0-8186-11FC5A8B8B92}"/>
          </ac:spMkLst>
        </pc:spChg>
        <pc:spChg chg="add del">
          <ac:chgData name="Weng, Wilson" userId="S::wweng3@calstatela.edu::f3a8f3b8-ed64-403f-aec5-3257774cb5f9" providerId="AD" clId="Web-{74C01544-486B-46E4-9E55-46397EB97731}" dt="2020-12-01T20:41:23.128" v="7"/>
          <ac:spMkLst>
            <pc:docMk/>
            <pc:sldMk cId="470603775" sldId="276"/>
            <ac:spMk id="30" creationId="{99413ED5-9ED4-4772-BCE4-2BCAE6B12E35}"/>
          </ac:spMkLst>
        </pc:spChg>
        <pc:spChg chg="add del">
          <ac:chgData name="Weng, Wilson" userId="S::wweng3@calstatela.edu::f3a8f3b8-ed64-403f-aec5-3257774cb5f9" providerId="AD" clId="Web-{74C01544-486B-46E4-9E55-46397EB97731}" dt="2020-12-01T20:41:13.144" v="5"/>
          <ac:spMkLst>
            <pc:docMk/>
            <pc:sldMk cId="470603775" sldId="276"/>
            <ac:spMk id="31" creationId="{C3896A03-3945-419A-B66B-4EE266EDD152}"/>
          </ac:spMkLst>
        </pc:spChg>
        <pc:spChg chg="add del">
          <ac:chgData name="Weng, Wilson" userId="S::wweng3@calstatela.edu::f3a8f3b8-ed64-403f-aec5-3257774cb5f9" providerId="AD" clId="Web-{74C01544-486B-46E4-9E55-46397EB97731}" dt="2020-12-01T20:41:30.394" v="9"/>
          <ac:spMkLst>
            <pc:docMk/>
            <pc:sldMk cId="470603775" sldId="276"/>
            <ac:spMk id="32" creationId="{53F29798-D584-4792-9B62-3F5F5C36D619}"/>
          </ac:spMkLst>
        </pc:spChg>
        <pc:spChg chg="add del">
          <ac:chgData name="Weng, Wilson" userId="S::wweng3@calstatela.edu::f3a8f3b8-ed64-403f-aec5-3257774cb5f9" providerId="AD" clId="Web-{74C01544-486B-46E4-9E55-46397EB97731}" dt="2020-12-01T20:41:13.144" v="5"/>
          <ac:spMkLst>
            <pc:docMk/>
            <pc:sldMk cId="470603775" sldId="276"/>
            <ac:spMk id="33" creationId="{B34F5AD2-EDBD-4BBD-A55C-EAFFD0C7097A}"/>
          </ac:spMkLst>
        </pc:spChg>
        <pc:spChg chg="add del">
          <ac:chgData name="Weng, Wilson" userId="S::wweng3@calstatela.edu::f3a8f3b8-ed64-403f-aec5-3257774cb5f9" providerId="AD" clId="Web-{74C01544-486B-46E4-9E55-46397EB97731}" dt="2020-12-01T20:41:23.128" v="7"/>
          <ac:spMkLst>
            <pc:docMk/>
            <pc:sldMk cId="470603775" sldId="276"/>
            <ac:spMk id="35" creationId="{04357C93-F0CB-4A1C-8F77-4E9063789819}"/>
          </ac:spMkLst>
        </pc:spChg>
        <pc:spChg chg="add del">
          <ac:chgData name="Weng, Wilson" userId="S::wweng3@calstatela.edu::f3a8f3b8-ed64-403f-aec5-3257774cb5f9" providerId="AD" clId="Web-{74C01544-486B-46E4-9E55-46397EB97731}" dt="2020-12-01T20:41:23.128" v="7"/>
          <ac:spMkLst>
            <pc:docMk/>
            <pc:sldMk cId="470603775" sldId="276"/>
            <ac:spMk id="37" creationId="{90F533E9-6690-41A8-A372-4C6C622D028D}"/>
          </ac:spMkLst>
        </pc:spChg>
        <pc:picChg chg="del">
          <ac:chgData name="Weng, Wilson" userId="S::wweng3@calstatela.edu::f3a8f3b8-ed64-403f-aec5-3257774cb5f9" providerId="AD" clId="Web-{74C01544-486B-46E4-9E55-46397EB97731}" dt="2020-12-01T20:40:47.238" v="2"/>
          <ac:picMkLst>
            <pc:docMk/>
            <pc:sldMk cId="470603775" sldId="276"/>
            <ac:picMk id="5" creationId="{DCA661CB-C548-4DE6-90B8-8DE598E42F27}"/>
          </ac:picMkLst>
        </pc:picChg>
        <pc:picChg chg="add mod ord">
          <ac:chgData name="Weng, Wilson" userId="S::wweng3@calstatela.edu::f3a8f3b8-ed64-403f-aec5-3257774cb5f9" providerId="AD" clId="Web-{74C01544-486B-46E4-9E55-46397EB97731}" dt="2020-12-01T20:41:50.441" v="15" actId="1076"/>
          <ac:picMkLst>
            <pc:docMk/>
            <pc:sldMk cId="470603775" sldId="276"/>
            <ac:picMk id="6" creationId="{1D9B06D0-24D9-45A5-9041-39DAE95CEE2D}"/>
          </ac:picMkLst>
        </pc:picChg>
      </pc:sldChg>
      <pc:sldChg chg="addSp delSp modSp new mod setBg">
        <pc:chgData name="Weng, Wilson" userId="S::wweng3@calstatela.edu::f3a8f3b8-ed64-403f-aec5-3257774cb5f9" providerId="AD" clId="Web-{74C01544-486B-46E4-9E55-46397EB97731}" dt="2020-12-01T20:50:18.973" v="68" actId="1076"/>
        <pc:sldMkLst>
          <pc:docMk/>
          <pc:sldMk cId="221772824" sldId="281"/>
        </pc:sldMkLst>
        <pc:spChg chg="add del">
          <ac:chgData name="Weng, Wilson" userId="S::wweng3@calstatela.edu::f3a8f3b8-ed64-403f-aec5-3257774cb5f9" providerId="AD" clId="Web-{74C01544-486B-46E4-9E55-46397EB97731}" dt="2020-12-01T20:47:48.176" v="23"/>
          <ac:spMkLst>
            <pc:docMk/>
            <pc:sldMk cId="221772824" sldId="281"/>
            <ac:spMk id="9" creationId="{56827C3C-D52F-46CE-A441-3CD6A1A6A0A2}"/>
          </ac:spMkLst>
        </pc:spChg>
        <pc:spChg chg="add del">
          <ac:chgData name="Weng, Wilson" userId="S::wweng3@calstatela.edu::f3a8f3b8-ed64-403f-aec5-3257774cb5f9" providerId="AD" clId="Web-{74C01544-486B-46E4-9E55-46397EB97731}" dt="2020-12-01T20:47:48.176" v="23"/>
          <ac:spMkLst>
            <pc:docMk/>
            <pc:sldMk cId="221772824" sldId="281"/>
            <ac:spMk id="11" creationId="{F52A8B51-0A89-497B-B882-6658E029A3F9}"/>
          </ac:spMkLst>
        </pc:spChg>
        <pc:spChg chg="add del">
          <ac:chgData name="Weng, Wilson" userId="S::wweng3@calstatela.edu::f3a8f3b8-ed64-403f-aec5-3257774cb5f9" providerId="AD" clId="Web-{74C01544-486B-46E4-9E55-46397EB97731}" dt="2020-12-01T20:47:48.176" v="23"/>
          <ac:spMkLst>
            <pc:docMk/>
            <pc:sldMk cId="221772824" sldId="281"/>
            <ac:spMk id="13" creationId="{EB1CEFBF-6F09-4052-862B-E219DA15757E}"/>
          </ac:spMkLst>
        </pc:spChg>
        <pc:spChg chg="add del">
          <ac:chgData name="Weng, Wilson" userId="S::wweng3@calstatela.edu::f3a8f3b8-ed64-403f-aec5-3257774cb5f9" providerId="AD" clId="Web-{74C01544-486B-46E4-9E55-46397EB97731}" dt="2020-12-01T20:47:48.176" v="23"/>
          <ac:spMkLst>
            <pc:docMk/>
            <pc:sldMk cId="221772824" sldId="281"/>
            <ac:spMk id="15" creationId="{BCB5D417-2A71-445D-B4C7-9E814D633D33}"/>
          </ac:spMkLst>
        </pc:spChg>
        <pc:picChg chg="add mod">
          <ac:chgData name="Weng, Wilson" userId="S::wweng3@calstatela.edu::f3a8f3b8-ed64-403f-aec5-3257774cb5f9" providerId="AD" clId="Web-{74C01544-486B-46E4-9E55-46397EB97731}" dt="2020-12-01T20:50:18.973" v="68" actId="1076"/>
          <ac:picMkLst>
            <pc:docMk/>
            <pc:sldMk cId="221772824" sldId="281"/>
            <ac:picMk id="2" creationId="{C8EA0979-DA7B-4F58-A24D-D9DF06B1EA36}"/>
          </ac:picMkLst>
        </pc:picChg>
        <pc:picChg chg="add mod ord">
          <ac:chgData name="Weng, Wilson" userId="S::wweng3@calstatela.edu::f3a8f3b8-ed64-403f-aec5-3257774cb5f9" providerId="AD" clId="Web-{74C01544-486B-46E4-9E55-46397EB97731}" dt="2020-12-01T20:50:16.880" v="67" actId="1076"/>
          <ac:picMkLst>
            <pc:docMk/>
            <pc:sldMk cId="221772824" sldId="281"/>
            <ac:picMk id="3" creationId="{9F4D2CD2-F0BC-4D7F-B569-3FA9996DF6FA}"/>
          </ac:picMkLst>
        </pc:picChg>
        <pc:picChg chg="add del mod">
          <ac:chgData name="Weng, Wilson" userId="S::wweng3@calstatela.edu::f3a8f3b8-ed64-403f-aec5-3257774cb5f9" providerId="AD" clId="Web-{74C01544-486B-46E4-9E55-46397EB97731}" dt="2020-12-01T20:49:46.067" v="59"/>
          <ac:picMkLst>
            <pc:docMk/>
            <pc:sldMk cId="221772824" sldId="281"/>
            <ac:picMk id="4" creationId="{6D33F61B-0456-424E-B3FA-8B1A85D597E3}"/>
          </ac:picMkLst>
        </pc:picChg>
        <pc:cxnChg chg="add del">
          <ac:chgData name="Weng, Wilson" userId="S::wweng3@calstatela.edu::f3a8f3b8-ed64-403f-aec5-3257774cb5f9" providerId="AD" clId="Web-{74C01544-486B-46E4-9E55-46397EB97731}" dt="2020-12-01T20:48:13.598" v="35"/>
          <ac:cxnSpMkLst>
            <pc:docMk/>
            <pc:sldMk cId="221772824" sldId="281"/>
            <ac:cxnSpMk id="6" creationId="{DCD67800-37AC-4E14-89B0-F79DCB3FB86D}"/>
          </ac:cxnSpMkLst>
        </pc:cxnChg>
        <pc:cxnChg chg="add del">
          <ac:chgData name="Weng, Wilson" userId="S::wweng3@calstatela.edu::f3a8f3b8-ed64-403f-aec5-3257774cb5f9" providerId="AD" clId="Web-{74C01544-486B-46E4-9E55-46397EB97731}" dt="2020-12-01T20:48:13.598" v="35"/>
          <ac:cxnSpMkLst>
            <pc:docMk/>
            <pc:sldMk cId="221772824" sldId="281"/>
            <ac:cxnSpMk id="7" creationId="{20F1788F-A5AE-4188-8274-F7F2E3833ECD}"/>
          </ac:cxnSpMkLst>
        </pc:cxnChg>
      </pc:sldChg>
    </pc:docChg>
  </pc:docChgLst>
  <pc:docChgLst>
    <pc:chgData name="Cortes-Mejia, Gabriela E" userId="S::gcorte19@calstatela.edu::cc727aab-9aed-432e-9354-c627aedff6c2" providerId="AD" clId="Web-{0AEC8DDA-1CA6-4A1B-9F9E-8256C4827397}"/>
    <pc:docChg chg="addSld delSld modSld">
      <pc:chgData name="Cortes-Mejia, Gabriela E" userId="S::gcorte19@calstatela.edu::cc727aab-9aed-432e-9354-c627aedff6c2" providerId="AD" clId="Web-{0AEC8DDA-1CA6-4A1B-9F9E-8256C4827397}" dt="2020-12-03T01:00:15.331" v="135" actId="20577"/>
      <pc:docMkLst>
        <pc:docMk/>
      </pc:docMkLst>
      <pc:sldChg chg="addSp delSp modSp">
        <pc:chgData name="Cortes-Mejia, Gabriela E" userId="S::gcorte19@calstatela.edu::cc727aab-9aed-432e-9354-c627aedff6c2" providerId="AD" clId="Web-{0AEC8DDA-1CA6-4A1B-9F9E-8256C4827397}" dt="2020-12-03T01:00:15.331" v="134" actId="20577"/>
        <pc:sldMkLst>
          <pc:docMk/>
          <pc:sldMk cId="1572273501" sldId="285"/>
        </pc:sldMkLst>
        <pc:spChg chg="mod">
          <ac:chgData name="Cortes-Mejia, Gabriela E" userId="S::gcorte19@calstatela.edu::cc727aab-9aed-432e-9354-c627aedff6c2" providerId="AD" clId="Web-{0AEC8DDA-1CA6-4A1B-9F9E-8256C4827397}" dt="2020-12-03T00:44:37.946" v="46" actId="20577"/>
          <ac:spMkLst>
            <pc:docMk/>
            <pc:sldMk cId="1572273501" sldId="285"/>
            <ac:spMk id="2" creationId="{B2B850F3-7BA7-4A5D-914B-5355A813AD67}"/>
          </ac:spMkLst>
        </pc:spChg>
        <pc:spChg chg="add del">
          <ac:chgData name="Cortes-Mejia, Gabriela E" userId="S::gcorte19@calstatela.edu::cc727aab-9aed-432e-9354-c627aedff6c2" providerId="AD" clId="Web-{0AEC8DDA-1CA6-4A1B-9F9E-8256C4827397}" dt="2020-12-03T00:45:17.945" v="58"/>
          <ac:spMkLst>
            <pc:docMk/>
            <pc:sldMk cId="1572273501" sldId="285"/>
            <ac:spMk id="3" creationId="{BFAAD470-03D0-4A45-8B2B-AFD1474BCE23}"/>
          </ac:spMkLst>
        </pc:spChg>
        <pc:spChg chg="del">
          <ac:chgData name="Cortes-Mejia, Gabriela E" userId="S::gcorte19@calstatela.edu::cc727aab-9aed-432e-9354-c627aedff6c2" providerId="AD" clId="Web-{0AEC8DDA-1CA6-4A1B-9F9E-8256C4827397}" dt="2020-12-03T00:44:45.367" v="49"/>
          <ac:spMkLst>
            <pc:docMk/>
            <pc:sldMk cId="1572273501" sldId="285"/>
            <ac:spMk id="4" creationId="{DA0AB48D-4560-4489-9B1D-3576D165B936}"/>
          </ac:spMkLst>
        </pc:spChg>
        <pc:spChg chg="add mod">
          <ac:chgData name="Cortes-Mejia, Gabriela E" userId="S::gcorte19@calstatela.edu::cc727aab-9aed-432e-9354-c627aedff6c2" providerId="AD" clId="Web-{0AEC8DDA-1CA6-4A1B-9F9E-8256C4827397}" dt="2020-12-03T01:00:15.331" v="134" actId="20577"/>
          <ac:spMkLst>
            <pc:docMk/>
            <pc:sldMk cId="1572273501" sldId="285"/>
            <ac:spMk id="9" creationId="{1F97BE48-DF7D-4DEC-B8A3-E5A6B26C9219}"/>
          </ac:spMkLst>
        </pc:spChg>
        <pc:picChg chg="add del mod ord">
          <ac:chgData name="Cortes-Mejia, Gabriela E" userId="S::gcorte19@calstatela.edu::cc727aab-9aed-432e-9354-c627aedff6c2" providerId="AD" clId="Web-{0AEC8DDA-1CA6-4A1B-9F9E-8256C4827397}" dt="2020-12-03T00:44:54.258" v="53"/>
          <ac:picMkLst>
            <pc:docMk/>
            <pc:sldMk cId="1572273501" sldId="285"/>
            <ac:picMk id="5" creationId="{8742EEA3-7631-47FC-BC62-E1C00076BB5F}"/>
          </ac:picMkLst>
        </pc:picChg>
        <pc:picChg chg="add del mod ord">
          <ac:chgData name="Cortes-Mejia, Gabriela E" userId="S::gcorte19@calstatela.edu::cc727aab-9aed-432e-9354-c627aedff6c2" providerId="AD" clId="Web-{0AEC8DDA-1CA6-4A1B-9F9E-8256C4827397}" dt="2020-12-03T00:45:07.852" v="57"/>
          <ac:picMkLst>
            <pc:docMk/>
            <pc:sldMk cId="1572273501" sldId="285"/>
            <ac:picMk id="6" creationId="{656B4EA0-E2D6-45C9-9F33-9F4567E6DB56}"/>
          </ac:picMkLst>
        </pc:picChg>
        <pc:picChg chg="add mod ord">
          <ac:chgData name="Cortes-Mejia, Gabriela E" userId="S::gcorte19@calstatela.edu::cc727aab-9aed-432e-9354-c627aedff6c2" providerId="AD" clId="Web-{0AEC8DDA-1CA6-4A1B-9F9E-8256C4827397}" dt="2020-12-03T00:45:22.102" v="59" actId="1076"/>
          <ac:picMkLst>
            <pc:docMk/>
            <pc:sldMk cId="1572273501" sldId="285"/>
            <ac:picMk id="7" creationId="{24084757-9D66-4BFE-BF40-D5F6023DDEF0}"/>
          </ac:picMkLst>
        </pc:picChg>
        <pc:picChg chg="add del mod">
          <ac:chgData name="Cortes-Mejia, Gabriela E" userId="S::gcorte19@calstatela.edu::cc727aab-9aed-432e-9354-c627aedff6c2" providerId="AD" clId="Web-{0AEC8DDA-1CA6-4A1B-9F9E-8256C4827397}" dt="2020-12-03T00:45:30.898" v="61"/>
          <ac:picMkLst>
            <pc:docMk/>
            <pc:sldMk cId="1572273501" sldId="285"/>
            <ac:picMk id="8" creationId="{56EDB7C0-631B-443D-B7DB-02C2C2BAADC7}"/>
          </ac:picMkLst>
        </pc:picChg>
      </pc:sldChg>
      <pc:sldChg chg="addSp modSp new del mod setBg">
        <pc:chgData name="Cortes-Mejia, Gabriela E" userId="S::gcorte19@calstatela.edu::cc727aab-9aed-432e-9354-c627aedff6c2" providerId="AD" clId="Web-{0AEC8DDA-1CA6-4A1B-9F9E-8256C4827397}" dt="2020-12-03T00:48:11.773" v="62"/>
        <pc:sldMkLst>
          <pc:docMk/>
          <pc:sldMk cId="1604715978" sldId="288"/>
        </pc:sldMkLst>
        <pc:picChg chg="add mod">
          <ac:chgData name="Cortes-Mejia, Gabriela E" userId="S::gcorte19@calstatela.edu::cc727aab-9aed-432e-9354-c627aedff6c2" providerId="AD" clId="Web-{0AEC8DDA-1CA6-4A1B-9F9E-8256C4827397}" dt="2020-12-03T00:42:52.915" v="3" actId="1076"/>
          <ac:picMkLst>
            <pc:docMk/>
            <pc:sldMk cId="1604715978" sldId="288"/>
            <ac:picMk id="2" creationId="{73F086FE-4416-47B2-AD18-92057EB818BE}"/>
          </ac:picMkLst>
        </pc:picChg>
      </pc:sldChg>
    </pc:docChg>
  </pc:docChgLst>
  <pc:docChgLst>
    <pc:chgData name="Chew, Albert" userId="S::achew5@calstatela.edu::1dd2f879-5b73-484c-a745-0bad15c14802" providerId="AD" clId="Web-{3514A1FB-ABAB-4FC0-8B54-845B11C2B9DA}"/>
    <pc:docChg chg="modSld">
      <pc:chgData name="Chew, Albert" userId="S::achew5@calstatela.edu::1dd2f879-5b73-484c-a745-0bad15c14802" providerId="AD" clId="Web-{3514A1FB-ABAB-4FC0-8B54-845B11C2B9DA}" dt="2020-12-04T02:36:33.056" v="78" actId="14100"/>
      <pc:docMkLst>
        <pc:docMk/>
      </pc:docMkLst>
      <pc:sldChg chg="addSp delSp modSp">
        <pc:chgData name="Chew, Albert" userId="S::achew5@calstatela.edu::1dd2f879-5b73-484c-a745-0bad15c14802" providerId="AD" clId="Web-{3514A1FB-ABAB-4FC0-8B54-845B11C2B9DA}" dt="2020-12-04T02:36:33.056" v="78" actId="14100"/>
        <pc:sldMkLst>
          <pc:docMk/>
          <pc:sldMk cId="2717106771" sldId="299"/>
        </pc:sldMkLst>
        <pc:spChg chg="add del mod">
          <ac:chgData name="Chew, Albert" userId="S::achew5@calstatela.edu::1dd2f879-5b73-484c-a745-0bad15c14802" providerId="AD" clId="Web-{3514A1FB-ABAB-4FC0-8B54-845B11C2B9DA}" dt="2020-12-04T02:35:57.382" v="76"/>
          <ac:spMkLst>
            <pc:docMk/>
            <pc:sldMk cId="2717106771" sldId="299"/>
            <ac:spMk id="3" creationId="{DC5083E6-E910-40F5-B4C7-45BD12024C1E}"/>
          </ac:spMkLst>
        </pc:spChg>
        <pc:spChg chg="mod">
          <ac:chgData name="Chew, Albert" userId="S::achew5@calstatela.edu::1dd2f879-5b73-484c-a745-0bad15c14802" providerId="AD" clId="Web-{3514A1FB-ABAB-4FC0-8B54-845B11C2B9DA}" dt="2020-12-04T02:36:33.056" v="78" actId="14100"/>
          <ac:spMkLst>
            <pc:docMk/>
            <pc:sldMk cId="2717106771" sldId="299"/>
            <ac:spMk id="4" creationId="{49ED051D-4E4A-4617-80AC-4A6378350461}"/>
          </ac:spMkLst>
        </pc:spChg>
        <pc:spChg chg="add mod">
          <ac:chgData name="Chew, Albert" userId="S::achew5@calstatela.edu::1dd2f879-5b73-484c-a745-0bad15c14802" providerId="AD" clId="Web-{3514A1FB-ABAB-4FC0-8B54-845B11C2B9DA}" dt="2020-12-04T02:30:25.115" v="33" actId="1076"/>
          <ac:spMkLst>
            <pc:docMk/>
            <pc:sldMk cId="2717106771" sldId="299"/>
            <ac:spMk id="6" creationId="{0E47E32C-2625-443E-8704-592E250738FE}"/>
          </ac:spMkLst>
        </pc:spChg>
        <pc:spChg chg="mod">
          <ac:chgData name="Chew, Albert" userId="S::achew5@calstatela.edu::1dd2f879-5b73-484c-a745-0bad15c14802" providerId="AD" clId="Web-{3514A1FB-ABAB-4FC0-8B54-845B11C2B9DA}" dt="2020-12-04T02:28:46.954" v="2" actId="14100"/>
          <ac:spMkLst>
            <pc:docMk/>
            <pc:sldMk cId="2717106771" sldId="299"/>
            <ac:spMk id="17" creationId="{92DF5096-E051-498C-A3ED-CBA77A813AAC}"/>
          </ac:spMkLst>
        </pc:spChg>
      </pc:sldChg>
      <pc:sldChg chg="addSp modSp">
        <pc:chgData name="Chew, Albert" userId="S::achew5@calstatela.edu::1dd2f879-5b73-484c-a745-0bad15c14802" providerId="AD" clId="Web-{3514A1FB-ABAB-4FC0-8B54-845B11C2B9DA}" dt="2020-12-04T02:35:11.520" v="74" actId="1076"/>
        <pc:sldMkLst>
          <pc:docMk/>
          <pc:sldMk cId="3445904375" sldId="300"/>
        </pc:sldMkLst>
        <pc:spChg chg="add mod">
          <ac:chgData name="Chew, Albert" userId="S::achew5@calstatela.edu::1dd2f879-5b73-484c-a745-0bad15c14802" providerId="AD" clId="Web-{3514A1FB-ABAB-4FC0-8B54-845B11C2B9DA}" dt="2020-12-04T02:35:11.520" v="74" actId="1076"/>
          <ac:spMkLst>
            <pc:docMk/>
            <pc:sldMk cId="3445904375" sldId="300"/>
            <ac:spMk id="5" creationId="{EF1D6684-6C7C-45D6-A0A7-BDA6157414E1}"/>
          </ac:spMkLst>
        </pc:spChg>
        <pc:picChg chg="mod">
          <ac:chgData name="Chew, Albert" userId="S::achew5@calstatela.edu::1dd2f879-5b73-484c-a745-0bad15c14802" providerId="AD" clId="Web-{3514A1FB-ABAB-4FC0-8B54-845B11C2B9DA}" dt="2020-12-04T02:33:48.219" v="34" actId="1076"/>
          <ac:picMkLst>
            <pc:docMk/>
            <pc:sldMk cId="3445904375" sldId="300"/>
            <ac:picMk id="6" creationId="{613ECFBC-7304-481A-BF84-D88243B7D7F2}"/>
          </ac:picMkLst>
        </pc:picChg>
      </pc:sldChg>
    </pc:docChg>
  </pc:docChgLst>
  <pc:docChgLst>
    <pc:chgData name="Pham, Brandon" userId="S::bpham8@calstatela.edu::495bec7f-f872-49b8-b75a-3b414487b53d" providerId="AD" clId="Web-{5D93A310-4A79-46AD-98AC-E3C4D26F492E}"/>
    <pc:docChg chg="modSld">
      <pc:chgData name="Pham, Brandon" userId="S::bpham8@calstatela.edu::495bec7f-f872-49b8-b75a-3b414487b53d" providerId="AD" clId="Web-{5D93A310-4A79-46AD-98AC-E3C4D26F492E}" dt="2020-12-03T22:34:04.087" v="30" actId="20577"/>
      <pc:docMkLst>
        <pc:docMk/>
      </pc:docMkLst>
      <pc:sldChg chg="modSp">
        <pc:chgData name="Pham, Brandon" userId="S::bpham8@calstatela.edu::495bec7f-f872-49b8-b75a-3b414487b53d" providerId="AD" clId="Web-{5D93A310-4A79-46AD-98AC-E3C4D26F492E}" dt="2020-12-03T22:33:21.491" v="22" actId="1076"/>
        <pc:sldMkLst>
          <pc:docMk/>
          <pc:sldMk cId="1979430772" sldId="308"/>
        </pc:sldMkLst>
        <pc:spChg chg="mod">
          <ac:chgData name="Pham, Brandon" userId="S::bpham8@calstatela.edu::495bec7f-f872-49b8-b75a-3b414487b53d" providerId="AD" clId="Web-{5D93A310-4A79-46AD-98AC-E3C4D26F492E}" dt="2020-12-03T22:33:16.725" v="21" actId="1076"/>
          <ac:spMkLst>
            <pc:docMk/>
            <pc:sldMk cId="1979430772" sldId="308"/>
            <ac:spMk id="3" creationId="{D432FDFC-E673-48D3-A43C-E75C1E040428}"/>
          </ac:spMkLst>
        </pc:spChg>
        <pc:spChg chg="mod">
          <ac:chgData name="Pham, Brandon" userId="S::bpham8@calstatela.edu::495bec7f-f872-49b8-b75a-3b414487b53d" providerId="AD" clId="Web-{5D93A310-4A79-46AD-98AC-E3C4D26F492E}" dt="2020-12-03T22:32:55.083" v="18" actId="20577"/>
          <ac:spMkLst>
            <pc:docMk/>
            <pc:sldMk cId="1979430772" sldId="308"/>
            <ac:spMk id="4" creationId="{CE569397-DEBD-4174-AF38-391E1749CD8A}"/>
          </ac:spMkLst>
        </pc:spChg>
        <pc:spChg chg="mod">
          <ac:chgData name="Pham, Brandon" userId="S::bpham8@calstatela.edu::495bec7f-f872-49b8-b75a-3b414487b53d" providerId="AD" clId="Web-{5D93A310-4A79-46AD-98AC-E3C4D26F492E}" dt="2020-12-03T22:33:21.491" v="22" actId="1076"/>
          <ac:spMkLst>
            <pc:docMk/>
            <pc:sldMk cId="1979430772" sldId="308"/>
            <ac:spMk id="5" creationId="{7FB4BADA-CB03-4251-AE57-7A522DC98CDE}"/>
          </ac:spMkLst>
        </pc:spChg>
      </pc:sldChg>
      <pc:sldChg chg="modSp">
        <pc:chgData name="Pham, Brandon" userId="S::bpham8@calstatela.edu::495bec7f-f872-49b8-b75a-3b414487b53d" providerId="AD" clId="Web-{5D93A310-4A79-46AD-98AC-E3C4D26F492E}" dt="2020-12-03T22:34:04.087" v="29" actId="20577"/>
        <pc:sldMkLst>
          <pc:docMk/>
          <pc:sldMk cId="4079004513" sldId="316"/>
        </pc:sldMkLst>
        <pc:spChg chg="mod">
          <ac:chgData name="Pham, Brandon" userId="S::bpham8@calstatela.edu::495bec7f-f872-49b8-b75a-3b414487b53d" providerId="AD" clId="Web-{5D93A310-4A79-46AD-98AC-E3C4D26F492E}" dt="2020-12-03T22:34:04.087" v="29" actId="20577"/>
          <ac:spMkLst>
            <pc:docMk/>
            <pc:sldMk cId="4079004513" sldId="316"/>
            <ac:spMk id="4" creationId="{959AF146-B3C2-4A65-AE80-E8291230926C}"/>
          </ac:spMkLst>
        </pc:spChg>
      </pc:sldChg>
    </pc:docChg>
  </pc:docChgLst>
  <pc:docChgLst>
    <pc:chgData name="Cortes-Mejia, Gabriela E" userId="S::gcorte19@calstatela.edu::cc727aab-9aed-432e-9354-c627aedff6c2" providerId="AD" clId="Web-{1395FD44-40A9-43FD-A456-C01D65F9DF98}"/>
    <pc:docChg chg="modSld">
      <pc:chgData name="Cortes-Mejia, Gabriela E" userId="S::gcorte19@calstatela.edu::cc727aab-9aed-432e-9354-c627aedff6c2" providerId="AD" clId="Web-{1395FD44-40A9-43FD-A456-C01D65F9DF98}" dt="2020-12-04T03:13:23.523" v="15" actId="20577"/>
      <pc:docMkLst>
        <pc:docMk/>
      </pc:docMkLst>
      <pc:sldChg chg="modSp">
        <pc:chgData name="Cortes-Mejia, Gabriela E" userId="S::gcorte19@calstatela.edu::cc727aab-9aed-432e-9354-c627aedff6c2" providerId="AD" clId="Web-{1395FD44-40A9-43FD-A456-C01D65F9DF98}" dt="2020-12-04T03:13:23.523" v="15" actId="20577"/>
        <pc:sldMkLst>
          <pc:docMk/>
          <pc:sldMk cId="1572273501" sldId="285"/>
        </pc:sldMkLst>
        <pc:spChg chg="mod">
          <ac:chgData name="Cortes-Mejia, Gabriela E" userId="S::gcorte19@calstatela.edu::cc727aab-9aed-432e-9354-c627aedff6c2" providerId="AD" clId="Web-{1395FD44-40A9-43FD-A456-C01D65F9DF98}" dt="2020-12-04T03:13:23.523" v="15" actId="20577"/>
          <ac:spMkLst>
            <pc:docMk/>
            <pc:sldMk cId="1572273501" sldId="285"/>
            <ac:spMk id="9" creationId="{1F97BE48-DF7D-4DEC-B8A3-E5A6B26C9219}"/>
          </ac:spMkLst>
        </pc:spChg>
      </pc:sldChg>
    </pc:docChg>
  </pc:docChgLst>
  <pc:docChgLst>
    <pc:chgData name="Gonzalez, Heriberto" userId="S::hgonza27@calstatela.edu::1682f236-87d5-4b5f-b5ce-67777dea4963" providerId="AD" clId="Web-{D6571C0A-8CFD-48A9-87B1-EF32E4772332}"/>
    <pc:docChg chg="addSld delSld modSld sldOrd">
      <pc:chgData name="Gonzalez, Heriberto" userId="S::hgonza27@calstatela.edu::1682f236-87d5-4b5f-b5ce-67777dea4963" providerId="AD" clId="Web-{D6571C0A-8CFD-48A9-87B1-EF32E4772332}" dt="2020-12-03T09:46:01.193" v="3595"/>
      <pc:docMkLst>
        <pc:docMk/>
      </pc:docMkLst>
      <pc:sldChg chg="modSp">
        <pc:chgData name="Gonzalez, Heriberto" userId="S::hgonza27@calstatela.edu::1682f236-87d5-4b5f-b5ce-67777dea4963" providerId="AD" clId="Web-{D6571C0A-8CFD-48A9-87B1-EF32E4772332}" dt="2020-12-03T00:37:12.546" v="0" actId="20577"/>
        <pc:sldMkLst>
          <pc:docMk/>
          <pc:sldMk cId="1910446687" sldId="259"/>
        </pc:sldMkLst>
        <pc:spChg chg="mod">
          <ac:chgData name="Gonzalez, Heriberto" userId="S::hgonza27@calstatela.edu::1682f236-87d5-4b5f-b5ce-67777dea4963" providerId="AD" clId="Web-{D6571C0A-8CFD-48A9-87B1-EF32E4772332}" dt="2020-12-03T00:37:12.546" v="0" actId="20577"/>
          <ac:spMkLst>
            <pc:docMk/>
            <pc:sldMk cId="1910446687" sldId="259"/>
            <ac:spMk id="2" creationId="{C08547A2-11D7-496A-8103-BC85963E9D13}"/>
          </ac:spMkLst>
        </pc:spChg>
      </pc:sldChg>
      <pc:sldChg chg="addSp delSp modSp delCm">
        <pc:chgData name="Gonzalez, Heriberto" userId="S::hgonza27@calstatela.edu::1682f236-87d5-4b5f-b5ce-67777dea4963" providerId="AD" clId="Web-{D6571C0A-8CFD-48A9-87B1-EF32E4772332}" dt="2020-12-03T04:42:44.988" v="2727" actId="1076"/>
        <pc:sldMkLst>
          <pc:docMk/>
          <pc:sldMk cId="3230185395" sldId="260"/>
        </pc:sldMkLst>
        <pc:spChg chg="add del">
          <ac:chgData name="Gonzalez, Heriberto" userId="S::hgonza27@calstatela.edu::1682f236-87d5-4b5f-b5ce-67777dea4963" providerId="AD" clId="Web-{D6571C0A-8CFD-48A9-87B1-EF32E4772332}" dt="2020-12-03T04:39:23.768" v="2673"/>
          <ac:spMkLst>
            <pc:docMk/>
            <pc:sldMk cId="3230185395" sldId="260"/>
            <ac:spMk id="3" creationId="{D04698F2-4AB4-41CC-8BB4-CF2A2A6208A5}"/>
          </ac:spMkLst>
        </pc:spChg>
        <pc:spChg chg="add del mod">
          <ac:chgData name="Gonzalez, Heriberto" userId="S::hgonza27@calstatela.edu::1682f236-87d5-4b5f-b5ce-67777dea4963" providerId="AD" clId="Web-{D6571C0A-8CFD-48A9-87B1-EF32E4772332}" dt="2020-12-03T04:39:32.815" v="2678"/>
          <ac:spMkLst>
            <pc:docMk/>
            <pc:sldMk cId="3230185395" sldId="260"/>
            <ac:spMk id="5" creationId="{FBA57AED-AE68-4891-8AFF-4739590345AA}"/>
          </ac:spMkLst>
        </pc:spChg>
        <pc:spChg chg="add del mod">
          <ac:chgData name="Gonzalez, Heriberto" userId="S::hgonza27@calstatela.edu::1682f236-87d5-4b5f-b5ce-67777dea4963" providerId="AD" clId="Web-{D6571C0A-8CFD-48A9-87B1-EF32E4772332}" dt="2020-12-03T04:41:07.378" v="2693"/>
          <ac:spMkLst>
            <pc:docMk/>
            <pc:sldMk cId="3230185395" sldId="260"/>
            <ac:spMk id="6" creationId="{73CC42E7-B00D-4536-AA0C-F142117B454C}"/>
          </ac:spMkLst>
        </pc:spChg>
        <pc:spChg chg="add del mod">
          <ac:chgData name="Gonzalez, Heriberto" userId="S::hgonza27@calstatela.edu::1682f236-87d5-4b5f-b5ce-67777dea4963" providerId="AD" clId="Web-{D6571C0A-8CFD-48A9-87B1-EF32E4772332}" dt="2020-12-03T04:41:08.628" v="2694"/>
          <ac:spMkLst>
            <pc:docMk/>
            <pc:sldMk cId="3230185395" sldId="260"/>
            <ac:spMk id="12" creationId="{A5C61E35-8EC6-4D41-9318-9C1CEB96CFA0}"/>
          </ac:spMkLst>
        </pc:spChg>
        <pc:spChg chg="add mod">
          <ac:chgData name="Gonzalez, Heriberto" userId="S::hgonza27@calstatela.edu::1682f236-87d5-4b5f-b5ce-67777dea4963" providerId="AD" clId="Web-{D6571C0A-8CFD-48A9-87B1-EF32E4772332}" dt="2020-12-03T04:42:44.988" v="2727" actId="1076"/>
          <ac:spMkLst>
            <pc:docMk/>
            <pc:sldMk cId="3230185395" sldId="260"/>
            <ac:spMk id="13" creationId="{84EC3A93-8EB7-4437-B32B-A14721129B3B}"/>
          </ac:spMkLst>
        </pc:spChg>
        <pc:picChg chg="add del mod">
          <ac:chgData name="Gonzalez, Heriberto" userId="S::hgonza27@calstatela.edu::1682f236-87d5-4b5f-b5ce-67777dea4963" providerId="AD" clId="Web-{D6571C0A-8CFD-48A9-87B1-EF32E4772332}" dt="2020-12-03T04:39:32.815" v="2678"/>
          <ac:picMkLst>
            <pc:docMk/>
            <pc:sldMk cId="3230185395" sldId="260"/>
            <ac:picMk id="7" creationId="{E5ECAC00-FE0F-4051-9FEA-02C8BF1ADC49}"/>
          </ac:picMkLst>
        </pc:picChg>
        <pc:picChg chg="mod">
          <ac:chgData name="Gonzalez, Heriberto" userId="S::hgonza27@calstatela.edu::1682f236-87d5-4b5f-b5ce-67777dea4963" providerId="AD" clId="Web-{D6571C0A-8CFD-48A9-87B1-EF32E4772332}" dt="2020-12-03T04:39:27.300" v="2675" actId="1076"/>
          <ac:picMkLst>
            <pc:docMk/>
            <pc:sldMk cId="3230185395" sldId="260"/>
            <ac:picMk id="8" creationId="{E269186B-826B-4500-B5BA-42AB00B33A6C}"/>
          </ac:picMkLst>
        </pc:picChg>
        <pc:picChg chg="add del mod">
          <ac:chgData name="Gonzalez, Heriberto" userId="S::hgonza27@calstatela.edu::1682f236-87d5-4b5f-b5ce-67777dea4963" providerId="AD" clId="Web-{D6571C0A-8CFD-48A9-87B1-EF32E4772332}" dt="2020-12-03T04:40:25.237" v="2688"/>
          <ac:picMkLst>
            <pc:docMk/>
            <pc:sldMk cId="3230185395" sldId="260"/>
            <ac:picMk id="10" creationId="{ABEB8ABB-AFE7-465C-A0AF-5F21953A5244}"/>
          </ac:picMkLst>
        </pc:picChg>
      </pc:sldChg>
      <pc:sldChg chg="modSp">
        <pc:chgData name="Gonzalez, Heriberto" userId="S::hgonza27@calstatela.edu::1682f236-87d5-4b5f-b5ce-67777dea4963" providerId="AD" clId="Web-{D6571C0A-8CFD-48A9-87B1-EF32E4772332}" dt="2020-12-03T04:46:29.881" v="2786" actId="1076"/>
        <pc:sldMkLst>
          <pc:docMk/>
          <pc:sldMk cId="779305616" sldId="271"/>
        </pc:sldMkLst>
        <pc:spChg chg="mod">
          <ac:chgData name="Gonzalez, Heriberto" userId="S::hgonza27@calstatela.edu::1682f236-87d5-4b5f-b5ce-67777dea4963" providerId="AD" clId="Web-{D6571C0A-8CFD-48A9-87B1-EF32E4772332}" dt="2020-12-03T04:46:29.881" v="2786" actId="1076"/>
          <ac:spMkLst>
            <pc:docMk/>
            <pc:sldMk cId="779305616" sldId="271"/>
            <ac:spMk id="16" creationId="{191D3FCE-799D-4D47-AF69-81D08763665B}"/>
          </ac:spMkLst>
        </pc:spChg>
      </pc:sldChg>
      <pc:sldChg chg="del">
        <pc:chgData name="Gonzalez, Heriberto" userId="S::hgonza27@calstatela.edu::1682f236-87d5-4b5f-b5ce-67777dea4963" providerId="AD" clId="Web-{D6571C0A-8CFD-48A9-87B1-EF32E4772332}" dt="2020-12-03T04:45:06.833" v="2766"/>
        <pc:sldMkLst>
          <pc:docMk/>
          <pc:sldMk cId="984452412" sldId="275"/>
        </pc:sldMkLst>
      </pc:sldChg>
      <pc:sldChg chg="addSp delSp modSp mod setBg setClrOvrMap">
        <pc:chgData name="Gonzalez, Heriberto" userId="S::hgonza27@calstatela.edu::1682f236-87d5-4b5f-b5ce-67777dea4963" providerId="AD" clId="Web-{D6571C0A-8CFD-48A9-87B1-EF32E4772332}" dt="2020-12-03T08:09:43.524" v="3364"/>
        <pc:sldMkLst>
          <pc:docMk/>
          <pc:sldMk cId="470603775" sldId="276"/>
        </pc:sldMkLst>
        <pc:spChg chg="del">
          <ac:chgData name="Gonzalez, Heriberto" userId="S::hgonza27@calstatela.edu::1682f236-87d5-4b5f-b5ce-67777dea4963" providerId="AD" clId="Web-{D6571C0A-8CFD-48A9-87B1-EF32E4772332}" dt="2020-12-03T04:46:59.740" v="2787"/>
          <ac:spMkLst>
            <pc:docMk/>
            <pc:sldMk cId="470603775" sldId="276"/>
            <ac:spMk id="7" creationId="{16B067B1-F4E5-4FDF-813D-C9E872E80075}"/>
          </ac:spMkLst>
        </pc:spChg>
        <pc:spChg chg="add del">
          <ac:chgData name="Gonzalez, Heriberto" userId="S::hgonza27@calstatela.edu::1682f236-87d5-4b5f-b5ce-67777dea4963" providerId="AD" clId="Web-{D6571C0A-8CFD-48A9-87B1-EF32E4772332}" dt="2020-12-03T08:08:50.180" v="3357"/>
          <ac:spMkLst>
            <pc:docMk/>
            <pc:sldMk cId="470603775" sldId="276"/>
            <ac:spMk id="8" creationId="{2D2B266D-3625-4584-A5C3-7D3F672CFF30}"/>
          </ac:spMkLst>
        </pc:spChg>
        <pc:spChg chg="add del">
          <ac:chgData name="Gonzalez, Heriberto" userId="S::hgonza27@calstatela.edu::1682f236-87d5-4b5f-b5ce-67777dea4963" providerId="AD" clId="Web-{D6571C0A-8CFD-48A9-87B1-EF32E4772332}" dt="2020-12-03T08:09:20.867" v="3359"/>
          <ac:spMkLst>
            <pc:docMk/>
            <pc:sldMk cId="470603775" sldId="276"/>
            <ac:spMk id="10" creationId="{ED55A19D-297C-4231-AD1F-08EF9B4AA8F4}"/>
          </ac:spMkLst>
        </pc:spChg>
        <pc:spChg chg="add del">
          <ac:chgData name="Gonzalez, Heriberto" userId="S::hgonza27@calstatela.edu::1682f236-87d5-4b5f-b5ce-67777dea4963" providerId="AD" clId="Web-{D6571C0A-8CFD-48A9-87B1-EF32E4772332}" dt="2020-12-03T08:09:20.867" v="3359"/>
          <ac:spMkLst>
            <pc:docMk/>
            <pc:sldMk cId="470603775" sldId="276"/>
            <ac:spMk id="12" creationId="{EBAB6C56-3D38-4923-996E-BD474BBB91E9}"/>
          </ac:spMkLst>
        </pc:spChg>
        <pc:spChg chg="add del">
          <ac:chgData name="Gonzalez, Heriberto" userId="S::hgonza27@calstatela.edu::1682f236-87d5-4b5f-b5ce-67777dea4963" providerId="AD" clId="Web-{D6571C0A-8CFD-48A9-87B1-EF32E4772332}" dt="2020-12-03T08:09:20.867" v="3359"/>
          <ac:spMkLst>
            <pc:docMk/>
            <pc:sldMk cId="470603775" sldId="276"/>
            <ac:spMk id="13" creationId="{20CD21DB-082D-417D-A5AB-FC838AF9D944}"/>
          </ac:spMkLst>
        </pc:spChg>
        <pc:spChg chg="add del">
          <ac:chgData name="Gonzalez, Heriberto" userId="S::hgonza27@calstatela.edu::1682f236-87d5-4b5f-b5ce-67777dea4963" providerId="AD" clId="Web-{D6571C0A-8CFD-48A9-87B1-EF32E4772332}" dt="2020-12-03T08:09:39.164" v="3361"/>
          <ac:spMkLst>
            <pc:docMk/>
            <pc:sldMk cId="470603775" sldId="276"/>
            <ac:spMk id="14" creationId="{6FF0F0B8-5B06-4174-9742-1FD7ABE712A7}"/>
          </ac:spMkLst>
        </pc:spChg>
        <pc:spChg chg="add del">
          <ac:chgData name="Gonzalez, Heriberto" userId="S::hgonza27@calstatela.edu::1682f236-87d5-4b5f-b5ce-67777dea4963" providerId="AD" clId="Web-{D6571C0A-8CFD-48A9-87B1-EF32E4772332}" dt="2020-12-03T08:09:43.508" v="3363"/>
          <ac:spMkLst>
            <pc:docMk/>
            <pc:sldMk cId="470603775" sldId="276"/>
            <ac:spMk id="15" creationId="{A2509F26-B5DC-4BA7-B476-4CB044237A2E}"/>
          </ac:spMkLst>
        </pc:spChg>
        <pc:spChg chg="add del">
          <ac:chgData name="Gonzalez, Heriberto" userId="S::hgonza27@calstatela.edu::1682f236-87d5-4b5f-b5ce-67777dea4963" providerId="AD" clId="Web-{D6571C0A-8CFD-48A9-87B1-EF32E4772332}" dt="2020-12-03T08:09:43.508" v="3363"/>
          <ac:spMkLst>
            <pc:docMk/>
            <pc:sldMk cId="470603775" sldId="276"/>
            <ac:spMk id="17" creationId="{DB103EB1-B135-4526-B883-33228FC27FF1}"/>
          </ac:spMkLst>
        </pc:spChg>
        <pc:spChg chg="add">
          <ac:chgData name="Gonzalez, Heriberto" userId="S::hgonza27@calstatela.edu::1682f236-87d5-4b5f-b5ce-67777dea4963" providerId="AD" clId="Web-{D6571C0A-8CFD-48A9-87B1-EF32E4772332}" dt="2020-12-03T08:09:43.524" v="3364"/>
          <ac:spMkLst>
            <pc:docMk/>
            <pc:sldMk cId="470603775" sldId="276"/>
            <ac:spMk id="19" creationId="{9E914C83-E0D8-4953-92D5-169D28CB43AE}"/>
          </ac:spMkLst>
        </pc:spChg>
        <pc:spChg chg="add">
          <ac:chgData name="Gonzalez, Heriberto" userId="S::hgonza27@calstatela.edu::1682f236-87d5-4b5f-b5ce-67777dea4963" providerId="AD" clId="Web-{D6571C0A-8CFD-48A9-87B1-EF32E4772332}" dt="2020-12-03T08:09:43.524" v="3364"/>
          <ac:spMkLst>
            <pc:docMk/>
            <pc:sldMk cId="470603775" sldId="276"/>
            <ac:spMk id="21" creationId="{3512E083-F550-46AF-8490-767ECFD00CB7}"/>
          </ac:spMkLst>
        </pc:spChg>
        <pc:spChg chg="add">
          <ac:chgData name="Gonzalez, Heriberto" userId="S::hgonza27@calstatela.edu::1682f236-87d5-4b5f-b5ce-67777dea4963" providerId="AD" clId="Web-{D6571C0A-8CFD-48A9-87B1-EF32E4772332}" dt="2020-12-03T08:09:43.524" v="3364"/>
          <ac:spMkLst>
            <pc:docMk/>
            <pc:sldMk cId="470603775" sldId="276"/>
            <ac:spMk id="23" creationId="{46D6306C-ED4F-4AAE-B4A5-EEA6AFAD726E}"/>
          </ac:spMkLst>
        </pc:spChg>
        <pc:spChg chg="add">
          <ac:chgData name="Gonzalez, Heriberto" userId="S::hgonza27@calstatela.edu::1682f236-87d5-4b5f-b5ce-67777dea4963" providerId="AD" clId="Web-{D6571C0A-8CFD-48A9-87B1-EF32E4772332}" dt="2020-12-03T08:09:43.524" v="3364"/>
          <ac:spMkLst>
            <pc:docMk/>
            <pc:sldMk cId="470603775" sldId="276"/>
            <ac:spMk id="34" creationId="{0EC5361D-F897-4856-B945-0455A365EB24}"/>
          </ac:spMkLst>
        </pc:spChg>
        <pc:spChg chg="add">
          <ac:chgData name="Gonzalez, Heriberto" userId="S::hgonza27@calstatela.edu::1682f236-87d5-4b5f-b5ce-67777dea4963" providerId="AD" clId="Web-{D6571C0A-8CFD-48A9-87B1-EF32E4772332}" dt="2020-12-03T08:09:43.524" v="3364"/>
          <ac:spMkLst>
            <pc:docMk/>
            <pc:sldMk cId="470603775" sldId="276"/>
            <ac:spMk id="36" creationId="{4508C0C5-2268-42B5-B3C8-4D0899E05F8C}"/>
          </ac:spMkLst>
        </pc:spChg>
        <pc:spChg chg="add">
          <ac:chgData name="Gonzalez, Heriberto" userId="S::hgonza27@calstatela.edu::1682f236-87d5-4b5f-b5ce-67777dea4963" providerId="AD" clId="Web-{D6571C0A-8CFD-48A9-87B1-EF32E4772332}" dt="2020-12-03T08:09:43.524" v="3364"/>
          <ac:spMkLst>
            <pc:docMk/>
            <pc:sldMk cId="470603775" sldId="276"/>
            <ac:spMk id="38" creationId="{141ACBDB-38F8-4B34-8183-BD95B4E55A62}"/>
          </ac:spMkLst>
        </pc:spChg>
        <pc:spChg chg="add">
          <ac:chgData name="Gonzalez, Heriberto" userId="S::hgonza27@calstatela.edu::1682f236-87d5-4b5f-b5ce-67777dea4963" providerId="AD" clId="Web-{D6571C0A-8CFD-48A9-87B1-EF32E4772332}" dt="2020-12-03T08:09:43.524" v="3364"/>
          <ac:spMkLst>
            <pc:docMk/>
            <pc:sldMk cId="470603775" sldId="276"/>
            <ac:spMk id="39" creationId="{DE00DB52-3455-4E2F-867B-A6D0516E175B}"/>
          </ac:spMkLst>
        </pc:spChg>
        <pc:picChg chg="mod">
          <ac:chgData name="Gonzalez, Heriberto" userId="S::hgonza27@calstatela.edu::1682f236-87d5-4b5f-b5ce-67777dea4963" providerId="AD" clId="Web-{D6571C0A-8CFD-48A9-87B1-EF32E4772332}" dt="2020-12-03T08:09:43.524" v="3364"/>
          <ac:picMkLst>
            <pc:docMk/>
            <pc:sldMk cId="470603775" sldId="276"/>
            <ac:picMk id="4" creationId="{E307458F-8642-4371-8A78-23B4E9792B77}"/>
          </ac:picMkLst>
        </pc:picChg>
      </pc:sldChg>
      <pc:sldChg chg="addSp delSp">
        <pc:chgData name="Gonzalez, Heriberto" userId="S::hgonza27@calstatela.edu::1682f236-87d5-4b5f-b5ce-67777dea4963" providerId="AD" clId="Web-{D6571C0A-8CFD-48A9-87B1-EF32E4772332}" dt="2020-12-03T04:55:25.559" v="2905"/>
        <pc:sldMkLst>
          <pc:docMk/>
          <pc:sldMk cId="1256199271" sldId="278"/>
        </pc:sldMkLst>
        <pc:spChg chg="add del">
          <ac:chgData name="Gonzalez, Heriberto" userId="S::hgonza27@calstatela.edu::1682f236-87d5-4b5f-b5ce-67777dea4963" providerId="AD" clId="Web-{D6571C0A-8CFD-48A9-87B1-EF32E4772332}" dt="2020-12-03T04:55:25.559" v="2905"/>
          <ac:spMkLst>
            <pc:docMk/>
            <pc:sldMk cId="1256199271" sldId="278"/>
            <ac:spMk id="4" creationId="{88F8C7AA-52BD-42CB-9818-5FFB8AB38468}"/>
          </ac:spMkLst>
        </pc:spChg>
      </pc:sldChg>
      <pc:sldChg chg="addSp delSp modSp mod setBg setClrOvrMap">
        <pc:chgData name="Gonzalez, Heriberto" userId="S::hgonza27@calstatela.edu::1682f236-87d5-4b5f-b5ce-67777dea4963" providerId="AD" clId="Web-{D6571C0A-8CFD-48A9-87B1-EF32E4772332}" dt="2020-12-03T05:22:46.395" v="3033" actId="20577"/>
        <pc:sldMkLst>
          <pc:docMk/>
          <pc:sldMk cId="1204296807" sldId="279"/>
        </pc:sldMkLst>
        <pc:spChg chg="mod">
          <ac:chgData name="Gonzalez, Heriberto" userId="S::hgonza27@calstatela.edu::1682f236-87d5-4b5f-b5ce-67777dea4963" providerId="AD" clId="Web-{D6571C0A-8CFD-48A9-87B1-EF32E4772332}" dt="2020-12-03T04:53:26.105" v="2852" actId="20577"/>
          <ac:spMkLst>
            <pc:docMk/>
            <pc:sldMk cId="1204296807" sldId="279"/>
            <ac:spMk id="2" creationId="{4D0EDD3C-9A70-48DA-8685-DFCA1A926739}"/>
          </ac:spMkLst>
        </pc:spChg>
        <pc:spChg chg="mod">
          <ac:chgData name="Gonzalez, Heriberto" userId="S::hgonza27@calstatela.edu::1682f236-87d5-4b5f-b5ce-67777dea4963" providerId="AD" clId="Web-{D6571C0A-8CFD-48A9-87B1-EF32E4772332}" dt="2020-12-03T05:22:46.395" v="3033" actId="20577"/>
          <ac:spMkLst>
            <pc:docMk/>
            <pc:sldMk cId="1204296807" sldId="279"/>
            <ac:spMk id="3" creationId="{D432FDFC-E673-48D3-A43C-E75C1E040428}"/>
          </ac:spMkLst>
        </pc:spChg>
        <pc:spChg chg="del mod">
          <ac:chgData name="Gonzalez, Heriberto" userId="S::hgonza27@calstatela.edu::1682f236-87d5-4b5f-b5ce-67777dea4963" providerId="AD" clId="Web-{D6571C0A-8CFD-48A9-87B1-EF32E4772332}" dt="2020-12-03T02:28:32.872" v="47"/>
          <ac:spMkLst>
            <pc:docMk/>
            <pc:sldMk cId="1204296807" sldId="279"/>
            <ac:spMk id="4" creationId="{533A3E67-CCB2-4437-A42D-EAE427BD8E45}"/>
          </ac:spMkLst>
        </pc:spChg>
        <pc:spChg chg="add mod">
          <ac:chgData name="Gonzalez, Heriberto" userId="S::hgonza27@calstatela.edu::1682f236-87d5-4b5f-b5ce-67777dea4963" providerId="AD" clId="Web-{D6571C0A-8CFD-48A9-87B1-EF32E4772332}" dt="2020-12-03T04:54:46.028" v="2903" actId="1076"/>
          <ac:spMkLst>
            <pc:docMk/>
            <pc:sldMk cId="1204296807" sldId="279"/>
            <ac:spMk id="4" creationId="{CE569397-DEBD-4174-AF38-391E1749CD8A}"/>
          </ac:spMkLst>
        </pc:spChg>
        <pc:spChg chg="add mod ord">
          <ac:chgData name="Gonzalez, Heriberto" userId="S::hgonza27@calstatela.edu::1682f236-87d5-4b5f-b5ce-67777dea4963" providerId="AD" clId="Web-{D6571C0A-8CFD-48A9-87B1-EF32E4772332}" dt="2020-12-03T04:53:00.462" v="2851" actId="20577"/>
          <ac:spMkLst>
            <pc:docMk/>
            <pc:sldMk cId="1204296807" sldId="279"/>
            <ac:spMk id="5" creationId="{7FB4BADA-CB03-4251-AE57-7A522DC98CDE}"/>
          </ac:spMkLst>
        </pc:spChg>
        <pc:spChg chg="del">
          <ac:chgData name="Gonzalez, Heriberto" userId="S::hgonza27@calstatela.edu::1682f236-87d5-4b5f-b5ce-67777dea4963" providerId="AD" clId="Web-{D6571C0A-8CFD-48A9-87B1-EF32E4772332}" dt="2020-12-03T03:07:15.418" v="1805"/>
          <ac:spMkLst>
            <pc:docMk/>
            <pc:sldMk cId="1204296807" sldId="279"/>
            <ac:spMk id="9" creationId="{19C052EA-05E2-403D-965E-52D1BFFA24DF}"/>
          </ac:spMkLst>
        </pc:spChg>
        <pc:spChg chg="del">
          <ac:chgData name="Gonzalez, Heriberto" userId="S::hgonza27@calstatela.edu::1682f236-87d5-4b5f-b5ce-67777dea4963" providerId="AD" clId="Web-{D6571C0A-8CFD-48A9-87B1-EF32E4772332}" dt="2020-12-03T03:07:15.418" v="1805"/>
          <ac:spMkLst>
            <pc:docMk/>
            <pc:sldMk cId="1204296807" sldId="279"/>
            <ac:spMk id="11" creationId="{4C1936B8-2FFB-4F78-8388-B8C282B8A5BC}"/>
          </ac:spMkLst>
        </pc:spChg>
        <pc:spChg chg="add del">
          <ac:chgData name="Gonzalez, Heriberto" userId="S::hgonza27@calstatela.edu::1682f236-87d5-4b5f-b5ce-67777dea4963" providerId="AD" clId="Web-{D6571C0A-8CFD-48A9-87B1-EF32E4772332}" dt="2020-12-03T04:52:35.649" v="2842"/>
          <ac:spMkLst>
            <pc:docMk/>
            <pc:sldMk cId="1204296807" sldId="279"/>
            <ac:spMk id="16" creationId="{42285737-90EE-47DC-AC80-8AE156B11969}"/>
          </ac:spMkLst>
        </pc:spChg>
        <pc:spChg chg="add">
          <ac:chgData name="Gonzalez, Heriberto" userId="S::hgonza27@calstatela.edu::1682f236-87d5-4b5f-b5ce-67777dea4963" providerId="AD" clId="Web-{D6571C0A-8CFD-48A9-87B1-EF32E4772332}" dt="2020-12-03T04:52:35.649" v="2842"/>
          <ac:spMkLst>
            <pc:docMk/>
            <pc:sldMk cId="1204296807" sldId="279"/>
            <ac:spMk id="29" creationId="{42285737-90EE-47DC-AC80-8AE156B11969}"/>
          </ac:spMkLst>
        </pc:spChg>
        <pc:grpChg chg="add del">
          <ac:chgData name="Gonzalez, Heriberto" userId="S::hgonza27@calstatela.edu::1682f236-87d5-4b5f-b5ce-67777dea4963" providerId="AD" clId="Web-{D6571C0A-8CFD-48A9-87B1-EF32E4772332}" dt="2020-12-03T04:52:35.649" v="2842"/>
          <ac:grpSpMkLst>
            <pc:docMk/>
            <pc:sldMk cId="1204296807" sldId="279"/>
            <ac:grpSpMk id="18" creationId="{B57BDC17-F1B3-455F-BBF1-680AA1F25C06}"/>
          </ac:grpSpMkLst>
        </pc:grpChg>
        <pc:grpChg chg="add">
          <ac:chgData name="Gonzalez, Heriberto" userId="S::hgonza27@calstatela.edu::1682f236-87d5-4b5f-b5ce-67777dea4963" providerId="AD" clId="Web-{D6571C0A-8CFD-48A9-87B1-EF32E4772332}" dt="2020-12-03T04:52:35.649" v="2842"/>
          <ac:grpSpMkLst>
            <pc:docMk/>
            <pc:sldMk cId="1204296807" sldId="279"/>
            <ac:grpSpMk id="31" creationId="{B57BDC17-F1B3-455F-BBF1-680AA1F25C06}"/>
          </ac:grpSpMkLst>
        </pc:grpChg>
      </pc:sldChg>
      <pc:sldChg chg="addSp delSp modSp">
        <pc:chgData name="Gonzalez, Heriberto" userId="S::hgonza27@calstatela.edu::1682f236-87d5-4b5f-b5ce-67777dea4963" providerId="AD" clId="Web-{D6571C0A-8CFD-48A9-87B1-EF32E4772332}" dt="2020-12-03T08:09:56.493" v="3365"/>
        <pc:sldMkLst>
          <pc:docMk/>
          <pc:sldMk cId="221772824" sldId="281"/>
        </pc:sldMkLst>
        <pc:spChg chg="del">
          <ac:chgData name="Gonzalez, Heriberto" userId="S::hgonza27@calstatela.edu::1682f236-87d5-4b5f-b5ce-67777dea4963" providerId="AD" clId="Web-{D6571C0A-8CFD-48A9-87B1-EF32E4772332}" dt="2020-12-03T08:09:56.493" v="3365"/>
          <ac:spMkLst>
            <pc:docMk/>
            <pc:sldMk cId="221772824" sldId="281"/>
            <ac:spMk id="14" creationId="{5F9CFCE6-877F-4858-B8BD-2C52CA8AFBC4}"/>
          </ac:spMkLst>
        </pc:spChg>
        <pc:spChg chg="del">
          <ac:chgData name="Gonzalez, Heriberto" userId="S::hgonza27@calstatela.edu::1682f236-87d5-4b5f-b5ce-67777dea4963" providerId="AD" clId="Web-{D6571C0A-8CFD-48A9-87B1-EF32E4772332}" dt="2020-12-03T08:09:56.493" v="3365"/>
          <ac:spMkLst>
            <pc:docMk/>
            <pc:sldMk cId="221772824" sldId="281"/>
            <ac:spMk id="16" creationId="{8213F8A0-12AE-4514-8372-0DD766EC28EE}"/>
          </ac:spMkLst>
        </pc:spChg>
        <pc:spChg chg="del">
          <ac:chgData name="Gonzalez, Heriberto" userId="S::hgonza27@calstatela.edu::1682f236-87d5-4b5f-b5ce-67777dea4963" providerId="AD" clId="Web-{D6571C0A-8CFD-48A9-87B1-EF32E4772332}" dt="2020-12-03T08:09:56.493" v="3365"/>
          <ac:spMkLst>
            <pc:docMk/>
            <pc:sldMk cId="221772824" sldId="281"/>
            <ac:spMk id="18" creationId="{9EFF17D4-9A8C-4CE5-B096-D8CCD4400437}"/>
          </ac:spMkLst>
        </pc:spChg>
        <pc:spChg chg="add">
          <ac:chgData name="Gonzalez, Heriberto" userId="S::hgonza27@calstatela.edu::1682f236-87d5-4b5f-b5ce-67777dea4963" providerId="AD" clId="Web-{D6571C0A-8CFD-48A9-87B1-EF32E4772332}" dt="2020-12-03T08:09:56.493" v="3365"/>
          <ac:spMkLst>
            <pc:docMk/>
            <pc:sldMk cId="221772824" sldId="281"/>
            <ac:spMk id="20" creationId="{A9F529C3-C941-49FD-8C67-82F134F64BDB}"/>
          </ac:spMkLst>
        </pc:spChg>
        <pc:spChg chg="add">
          <ac:chgData name="Gonzalez, Heriberto" userId="S::hgonza27@calstatela.edu::1682f236-87d5-4b5f-b5ce-67777dea4963" providerId="AD" clId="Web-{D6571C0A-8CFD-48A9-87B1-EF32E4772332}" dt="2020-12-03T08:09:56.493" v="3365"/>
          <ac:spMkLst>
            <pc:docMk/>
            <pc:sldMk cId="221772824" sldId="281"/>
            <ac:spMk id="22" creationId="{20586029-32A0-47E5-9AEC-AE3ABA6B94D0}"/>
          </ac:spMkLst>
        </pc:spChg>
        <pc:picChg chg="mod ord">
          <ac:chgData name="Gonzalez, Heriberto" userId="S::hgonza27@calstatela.edu::1682f236-87d5-4b5f-b5ce-67777dea4963" providerId="AD" clId="Web-{D6571C0A-8CFD-48A9-87B1-EF32E4772332}" dt="2020-12-03T08:09:56.493" v="3365"/>
          <ac:picMkLst>
            <pc:docMk/>
            <pc:sldMk cId="221772824" sldId="281"/>
            <ac:picMk id="2" creationId="{C8EA0979-DA7B-4F58-A24D-D9DF06B1EA36}"/>
          </ac:picMkLst>
        </pc:picChg>
        <pc:picChg chg="mod">
          <ac:chgData name="Gonzalez, Heriberto" userId="S::hgonza27@calstatela.edu::1682f236-87d5-4b5f-b5ce-67777dea4963" providerId="AD" clId="Web-{D6571C0A-8CFD-48A9-87B1-EF32E4772332}" dt="2020-12-03T08:09:56.493" v="3365"/>
          <ac:picMkLst>
            <pc:docMk/>
            <pc:sldMk cId="221772824" sldId="281"/>
            <ac:picMk id="3" creationId="{9F4D2CD2-F0BC-4D7F-B569-3FA9996DF6FA}"/>
          </ac:picMkLst>
        </pc:picChg>
        <pc:cxnChg chg="add">
          <ac:chgData name="Gonzalez, Heriberto" userId="S::hgonza27@calstatela.edu::1682f236-87d5-4b5f-b5ce-67777dea4963" providerId="AD" clId="Web-{D6571C0A-8CFD-48A9-87B1-EF32E4772332}" dt="2020-12-03T08:09:56.493" v="3365"/>
          <ac:cxnSpMkLst>
            <pc:docMk/>
            <pc:sldMk cId="221772824" sldId="281"/>
            <ac:cxnSpMk id="27" creationId="{8C730EAB-A532-4295-A302-FB4B90DB9F5E}"/>
          </ac:cxnSpMkLst>
        </pc:cxnChg>
      </pc:sldChg>
      <pc:sldChg chg="addSp delSp modSp del mod setBg setClrOvrMap">
        <pc:chgData name="Gonzalez, Heriberto" userId="S::hgonza27@calstatela.edu::1682f236-87d5-4b5f-b5ce-67777dea4963" providerId="AD" clId="Web-{D6571C0A-8CFD-48A9-87B1-EF32E4772332}" dt="2020-12-03T03:58:52.328" v="2555"/>
        <pc:sldMkLst>
          <pc:docMk/>
          <pc:sldMk cId="3233613680" sldId="282"/>
        </pc:sldMkLst>
        <pc:spChg chg="mod ord">
          <ac:chgData name="Gonzalez, Heriberto" userId="S::hgonza27@calstatela.edu::1682f236-87d5-4b5f-b5ce-67777dea4963" providerId="AD" clId="Web-{D6571C0A-8CFD-48A9-87B1-EF32E4772332}" dt="2020-12-03T03:11:27.121" v="1926"/>
          <ac:spMkLst>
            <pc:docMk/>
            <pc:sldMk cId="3233613680" sldId="282"/>
            <ac:spMk id="2" creationId="{4D0EDD3C-9A70-48DA-8685-DFCA1A926739}"/>
          </ac:spMkLst>
        </pc:spChg>
        <pc:spChg chg="mod ord">
          <ac:chgData name="Gonzalez, Heriberto" userId="S::hgonza27@calstatela.edu::1682f236-87d5-4b5f-b5ce-67777dea4963" providerId="AD" clId="Web-{D6571C0A-8CFD-48A9-87B1-EF32E4772332}" dt="2020-12-03T03:11:27.121" v="1926"/>
          <ac:spMkLst>
            <pc:docMk/>
            <pc:sldMk cId="3233613680" sldId="282"/>
            <ac:spMk id="3" creationId="{D432FDFC-E673-48D3-A43C-E75C1E040428}"/>
          </ac:spMkLst>
        </pc:spChg>
        <pc:spChg chg="del">
          <ac:chgData name="Gonzalez, Heriberto" userId="S::hgonza27@calstatela.edu::1682f236-87d5-4b5f-b5ce-67777dea4963" providerId="AD" clId="Web-{D6571C0A-8CFD-48A9-87B1-EF32E4772332}" dt="2020-12-03T03:11:18.996" v="1924"/>
          <ac:spMkLst>
            <pc:docMk/>
            <pc:sldMk cId="3233613680" sldId="282"/>
            <ac:spMk id="23" creationId="{07977D39-626F-40D7-B00F-16E02602DD5A}"/>
          </ac:spMkLst>
        </pc:spChg>
        <pc:spChg chg="del">
          <ac:chgData name="Gonzalez, Heriberto" userId="S::hgonza27@calstatela.edu::1682f236-87d5-4b5f-b5ce-67777dea4963" providerId="AD" clId="Web-{D6571C0A-8CFD-48A9-87B1-EF32E4772332}" dt="2020-12-03T03:11:18.996" v="1924"/>
          <ac:spMkLst>
            <pc:docMk/>
            <pc:sldMk cId="3233613680" sldId="282"/>
            <ac:spMk id="25" creationId="{B905CDE4-B751-4B3E-B625-6E59F8903414}"/>
          </ac:spMkLst>
        </pc:spChg>
        <pc:spChg chg="del">
          <ac:chgData name="Gonzalez, Heriberto" userId="S::hgonza27@calstatela.edu::1682f236-87d5-4b5f-b5ce-67777dea4963" providerId="AD" clId="Web-{D6571C0A-8CFD-48A9-87B1-EF32E4772332}" dt="2020-12-03T03:11:18.996" v="1924"/>
          <ac:spMkLst>
            <pc:docMk/>
            <pc:sldMk cId="3233613680" sldId="282"/>
            <ac:spMk id="27" creationId="{08108C16-F4C0-44AA-999D-17BD39219B24}"/>
          </ac:spMkLst>
        </pc:spChg>
        <pc:spChg chg="del">
          <ac:chgData name="Gonzalez, Heriberto" userId="S::hgonza27@calstatela.edu::1682f236-87d5-4b5f-b5ce-67777dea4963" providerId="AD" clId="Web-{D6571C0A-8CFD-48A9-87B1-EF32E4772332}" dt="2020-12-03T03:11:18.996" v="1924"/>
          <ac:spMkLst>
            <pc:docMk/>
            <pc:sldMk cId="3233613680" sldId="282"/>
            <ac:spMk id="29" creationId="{C8F10CB3-3B5E-4C7A-98CF-B87454DDFA39}"/>
          </ac:spMkLst>
        </pc:spChg>
        <pc:spChg chg="add del">
          <ac:chgData name="Gonzalez, Heriberto" userId="S::hgonza27@calstatela.edu::1682f236-87d5-4b5f-b5ce-67777dea4963" providerId="AD" clId="Web-{D6571C0A-8CFD-48A9-87B1-EF32E4772332}" dt="2020-12-03T03:11:27.121" v="1926"/>
          <ac:spMkLst>
            <pc:docMk/>
            <pc:sldMk cId="3233613680" sldId="282"/>
            <ac:spMk id="34" creationId="{92468898-5A6E-4D55-85EC-308E785EE06C}"/>
          </ac:spMkLst>
        </pc:spChg>
        <pc:spChg chg="add del">
          <ac:chgData name="Gonzalez, Heriberto" userId="S::hgonza27@calstatela.edu::1682f236-87d5-4b5f-b5ce-67777dea4963" providerId="AD" clId="Web-{D6571C0A-8CFD-48A9-87B1-EF32E4772332}" dt="2020-12-03T03:11:27.121" v="1926"/>
          <ac:spMkLst>
            <pc:docMk/>
            <pc:sldMk cId="3233613680" sldId="282"/>
            <ac:spMk id="36" creationId="{3E23A947-2D45-4208-AE2B-64948C87A3EB}"/>
          </ac:spMkLst>
        </pc:spChg>
        <pc:spChg chg="add del">
          <ac:chgData name="Gonzalez, Heriberto" userId="S::hgonza27@calstatela.edu::1682f236-87d5-4b5f-b5ce-67777dea4963" providerId="AD" clId="Web-{D6571C0A-8CFD-48A9-87B1-EF32E4772332}" dt="2020-12-03T03:11:27.121" v="1926"/>
          <ac:spMkLst>
            <pc:docMk/>
            <pc:sldMk cId="3233613680" sldId="282"/>
            <ac:spMk id="38" creationId="{E5BBB0F9-6A59-4D02-A9C7-A2D6516684CE}"/>
          </ac:spMkLst>
        </pc:spChg>
        <pc:spChg chg="add">
          <ac:chgData name="Gonzalez, Heriberto" userId="S::hgonza27@calstatela.edu::1682f236-87d5-4b5f-b5ce-67777dea4963" providerId="AD" clId="Web-{D6571C0A-8CFD-48A9-87B1-EF32E4772332}" dt="2020-12-03T03:11:27.121" v="1926"/>
          <ac:spMkLst>
            <pc:docMk/>
            <pc:sldMk cId="3233613680" sldId="282"/>
            <ac:spMk id="43" creationId="{5CB593EA-2F98-479F-B4C4-F366571FA64D}"/>
          </ac:spMkLst>
        </pc:spChg>
        <pc:spChg chg="add">
          <ac:chgData name="Gonzalez, Heriberto" userId="S::hgonza27@calstatela.edu::1682f236-87d5-4b5f-b5ce-67777dea4963" providerId="AD" clId="Web-{D6571C0A-8CFD-48A9-87B1-EF32E4772332}" dt="2020-12-03T03:11:27.121" v="1926"/>
          <ac:spMkLst>
            <pc:docMk/>
            <pc:sldMk cId="3233613680" sldId="282"/>
            <ac:spMk id="45" creationId="{39BEB6D0-9E4E-4221-93D1-74ABECEE9EFC}"/>
          </ac:spMkLst>
        </pc:spChg>
        <pc:picChg chg="add del mod ord">
          <ac:chgData name="Gonzalez, Heriberto" userId="S::hgonza27@calstatela.edu::1682f236-87d5-4b5f-b5ce-67777dea4963" providerId="AD" clId="Web-{D6571C0A-8CFD-48A9-87B1-EF32E4772332}" dt="2020-12-03T03:17:45.590" v="1982"/>
          <ac:picMkLst>
            <pc:docMk/>
            <pc:sldMk cId="3233613680" sldId="282"/>
            <ac:picMk id="5" creationId="{3D7B9143-7883-42E7-BEA3-86966E8DB39B}"/>
          </ac:picMkLst>
        </pc:picChg>
        <pc:picChg chg="mod ord">
          <ac:chgData name="Gonzalez, Heriberto" userId="S::hgonza27@calstatela.edu::1682f236-87d5-4b5f-b5ce-67777dea4963" providerId="AD" clId="Web-{D6571C0A-8CFD-48A9-87B1-EF32E4772332}" dt="2020-12-03T03:11:27.121" v="1926"/>
          <ac:picMkLst>
            <pc:docMk/>
            <pc:sldMk cId="3233613680" sldId="282"/>
            <ac:picMk id="6" creationId="{2CFA670C-E542-4AFE-A8BD-C9F2DD10E3DB}"/>
          </ac:picMkLst>
        </pc:picChg>
        <pc:picChg chg="mod ord">
          <ac:chgData name="Gonzalez, Heriberto" userId="S::hgonza27@calstatela.edu::1682f236-87d5-4b5f-b5ce-67777dea4963" providerId="AD" clId="Web-{D6571C0A-8CFD-48A9-87B1-EF32E4772332}" dt="2020-12-03T03:12:10.559" v="1934" actId="14100"/>
          <ac:picMkLst>
            <pc:docMk/>
            <pc:sldMk cId="3233613680" sldId="282"/>
            <ac:picMk id="7" creationId="{51E9604D-8DF6-445A-98AF-5BB0B3EA2092}"/>
          </ac:picMkLst>
        </pc:picChg>
        <pc:picChg chg="mod">
          <ac:chgData name="Gonzalez, Heriberto" userId="S::hgonza27@calstatela.edu::1682f236-87d5-4b5f-b5ce-67777dea4963" providerId="AD" clId="Web-{D6571C0A-8CFD-48A9-87B1-EF32E4772332}" dt="2020-12-03T03:11:27.121" v="1926"/>
          <ac:picMkLst>
            <pc:docMk/>
            <pc:sldMk cId="3233613680" sldId="282"/>
            <ac:picMk id="8" creationId="{A46C9A7E-3014-47FC-9C8A-722469907A63}"/>
          </ac:picMkLst>
        </pc:picChg>
        <pc:picChg chg="mod ord">
          <ac:chgData name="Gonzalez, Heriberto" userId="S::hgonza27@calstatela.edu::1682f236-87d5-4b5f-b5ce-67777dea4963" providerId="AD" clId="Web-{D6571C0A-8CFD-48A9-87B1-EF32E4772332}" dt="2020-12-03T03:11:27.121" v="1926"/>
          <ac:picMkLst>
            <pc:docMk/>
            <pc:sldMk cId="3233613680" sldId="282"/>
            <ac:picMk id="10" creationId="{DCBE86AC-81F7-46BF-A488-743AA806E4EE}"/>
          </ac:picMkLst>
        </pc:picChg>
      </pc:sldChg>
      <pc:sldChg chg="ord">
        <pc:chgData name="Gonzalez, Heriberto" userId="S::hgonza27@calstatela.edu::1682f236-87d5-4b5f-b5ce-67777dea4963" providerId="AD" clId="Web-{D6571C0A-8CFD-48A9-87B1-EF32E4772332}" dt="2020-12-03T05:29:03.317" v="3040"/>
        <pc:sldMkLst>
          <pc:docMk/>
          <pc:sldMk cId="1615668264" sldId="284"/>
        </pc:sldMkLst>
      </pc:sldChg>
      <pc:sldChg chg="addCm">
        <pc:chgData name="Gonzalez, Heriberto" userId="S::hgonza27@calstatela.edu::1682f236-87d5-4b5f-b5ce-67777dea4963" providerId="AD" clId="Web-{D6571C0A-8CFD-48A9-87B1-EF32E4772332}" dt="2020-12-03T05:45:59.694" v="3048"/>
        <pc:sldMkLst>
          <pc:docMk/>
          <pc:sldMk cId="1572273501" sldId="285"/>
        </pc:sldMkLst>
      </pc:sldChg>
      <pc:sldChg chg="modSp">
        <pc:chgData name="Gonzalez, Heriberto" userId="S::hgonza27@calstatela.edu::1682f236-87d5-4b5f-b5ce-67777dea4963" providerId="AD" clId="Web-{D6571C0A-8CFD-48A9-87B1-EF32E4772332}" dt="2020-12-03T02:22:03.545" v="12" actId="1076"/>
        <pc:sldMkLst>
          <pc:docMk/>
          <pc:sldMk cId="3484400991" sldId="286"/>
        </pc:sldMkLst>
        <pc:picChg chg="mod">
          <ac:chgData name="Gonzalez, Heriberto" userId="S::hgonza27@calstatela.edu::1682f236-87d5-4b5f-b5ce-67777dea4963" providerId="AD" clId="Web-{D6571C0A-8CFD-48A9-87B1-EF32E4772332}" dt="2020-12-03T02:22:03.545" v="12" actId="1076"/>
          <ac:picMkLst>
            <pc:docMk/>
            <pc:sldMk cId="3484400991" sldId="286"/>
            <ac:picMk id="5" creationId="{9010F8AE-0A9C-4464-AAE9-80E25F5D85D1}"/>
          </ac:picMkLst>
        </pc:picChg>
      </pc:sldChg>
      <pc:sldChg chg="modSp">
        <pc:chgData name="Gonzalez, Heriberto" userId="S::hgonza27@calstatela.edu::1682f236-87d5-4b5f-b5ce-67777dea4963" providerId="AD" clId="Web-{D6571C0A-8CFD-48A9-87B1-EF32E4772332}" dt="2020-12-03T04:48:43.179" v="2818" actId="1076"/>
        <pc:sldMkLst>
          <pc:docMk/>
          <pc:sldMk cId="1994601532" sldId="289"/>
        </pc:sldMkLst>
        <pc:spChg chg="mod">
          <ac:chgData name="Gonzalez, Heriberto" userId="S::hgonza27@calstatela.edu::1682f236-87d5-4b5f-b5ce-67777dea4963" providerId="AD" clId="Web-{D6571C0A-8CFD-48A9-87B1-EF32E4772332}" dt="2020-12-03T04:45:29.271" v="2767" actId="20577"/>
          <ac:spMkLst>
            <pc:docMk/>
            <pc:sldMk cId="1994601532" sldId="289"/>
            <ac:spMk id="2" creationId="{4D0EDD3C-9A70-48DA-8685-DFCA1A926739}"/>
          </ac:spMkLst>
        </pc:spChg>
        <pc:spChg chg="mod">
          <ac:chgData name="Gonzalez, Heriberto" userId="S::hgonza27@calstatela.edu::1682f236-87d5-4b5f-b5ce-67777dea4963" providerId="AD" clId="Web-{D6571C0A-8CFD-48A9-87B1-EF32E4772332}" dt="2020-12-03T04:48:27.022" v="2816" actId="1076"/>
          <ac:spMkLst>
            <pc:docMk/>
            <pc:sldMk cId="1994601532" sldId="289"/>
            <ac:spMk id="3" creationId="{D432FDFC-E673-48D3-A43C-E75C1E040428}"/>
          </ac:spMkLst>
        </pc:spChg>
        <pc:spChg chg="mod">
          <ac:chgData name="Gonzalez, Heriberto" userId="S::hgonza27@calstatela.edu::1682f236-87d5-4b5f-b5ce-67777dea4963" providerId="AD" clId="Web-{D6571C0A-8CFD-48A9-87B1-EF32E4772332}" dt="2020-12-03T04:48:43.179" v="2818" actId="1076"/>
          <ac:spMkLst>
            <pc:docMk/>
            <pc:sldMk cId="1994601532" sldId="289"/>
            <ac:spMk id="4" creationId="{533A3E67-CCB2-4437-A42D-EAE427BD8E45}"/>
          </ac:spMkLst>
        </pc:spChg>
        <pc:picChg chg="mod">
          <ac:chgData name="Gonzalez, Heriberto" userId="S::hgonza27@calstatela.edu::1682f236-87d5-4b5f-b5ce-67777dea4963" providerId="AD" clId="Web-{D6571C0A-8CFD-48A9-87B1-EF32E4772332}" dt="2020-12-03T04:48:32.132" v="2817" actId="1076"/>
          <ac:picMkLst>
            <pc:docMk/>
            <pc:sldMk cId="1994601532" sldId="289"/>
            <ac:picMk id="5" creationId="{5470A1A9-62B9-4D6E-89C6-159B7C9D6BC1}"/>
          </ac:picMkLst>
        </pc:picChg>
      </pc:sldChg>
      <pc:sldChg chg="addSp delSp modSp">
        <pc:chgData name="Gonzalez, Heriberto" userId="S::hgonza27@calstatela.edu::1682f236-87d5-4b5f-b5ce-67777dea4963" providerId="AD" clId="Web-{D6571C0A-8CFD-48A9-87B1-EF32E4772332}" dt="2020-12-03T06:23:50.896" v="3355" actId="1076"/>
        <pc:sldMkLst>
          <pc:docMk/>
          <pc:sldMk cId="1527781705" sldId="290"/>
        </pc:sldMkLst>
        <pc:spChg chg="add mod">
          <ac:chgData name="Gonzalez, Heriberto" userId="S::hgonza27@calstatela.edu::1682f236-87d5-4b5f-b5ce-67777dea4963" providerId="AD" clId="Web-{D6571C0A-8CFD-48A9-87B1-EF32E4772332}" dt="2020-12-03T06:23:50.896" v="3355" actId="1076"/>
          <ac:spMkLst>
            <pc:docMk/>
            <pc:sldMk cId="1527781705" sldId="290"/>
            <ac:spMk id="2" creationId="{7D0EBC6F-8097-42A6-A95D-6280532D6207}"/>
          </ac:spMkLst>
        </pc:spChg>
        <pc:spChg chg="add del mod ord">
          <ac:chgData name="Gonzalez, Heriberto" userId="S::hgonza27@calstatela.edu::1682f236-87d5-4b5f-b5ce-67777dea4963" providerId="AD" clId="Web-{D6571C0A-8CFD-48A9-87B1-EF32E4772332}" dt="2020-12-03T05:59:11.975" v="3268"/>
          <ac:spMkLst>
            <pc:docMk/>
            <pc:sldMk cId="1527781705" sldId="290"/>
            <ac:spMk id="3" creationId="{C5A79185-020B-4C3A-94C7-8453544332EE}"/>
          </ac:spMkLst>
        </pc:spChg>
        <pc:spChg chg="add mod ord">
          <ac:chgData name="Gonzalez, Heriberto" userId="S::hgonza27@calstatela.edu::1682f236-87d5-4b5f-b5ce-67777dea4963" providerId="AD" clId="Web-{D6571C0A-8CFD-48A9-87B1-EF32E4772332}" dt="2020-12-03T06:22:46.630" v="3350"/>
          <ac:spMkLst>
            <pc:docMk/>
            <pc:sldMk cId="1527781705" sldId="290"/>
            <ac:spMk id="4" creationId="{DC96EEBF-4A21-4EE4-8DC0-D9ED3586A5B2}"/>
          </ac:spMkLst>
        </pc:spChg>
        <pc:spChg chg="add del mod ord">
          <ac:chgData name="Gonzalez, Heriberto" userId="S::hgonza27@calstatela.edu::1682f236-87d5-4b5f-b5ce-67777dea4963" providerId="AD" clId="Web-{D6571C0A-8CFD-48A9-87B1-EF32E4772332}" dt="2020-12-03T06:02:32.116" v="3293"/>
          <ac:spMkLst>
            <pc:docMk/>
            <pc:sldMk cId="1527781705" sldId="290"/>
            <ac:spMk id="6" creationId="{1AC415E6-CAD7-4A11-B445-DC894A446F02}"/>
          </ac:spMkLst>
        </pc:spChg>
        <pc:spChg chg="del">
          <ac:chgData name="Gonzalez, Heriberto" userId="S::hgonza27@calstatela.edu::1682f236-87d5-4b5f-b5ce-67777dea4963" providerId="AD" clId="Web-{D6571C0A-8CFD-48A9-87B1-EF32E4772332}" dt="2020-12-03T06:01:28.584" v="3277"/>
          <ac:spMkLst>
            <pc:docMk/>
            <pc:sldMk cId="1527781705" sldId="290"/>
            <ac:spMk id="7" creationId="{4CCA7465-15BE-482E-A37C-E1300B8B0967}"/>
          </ac:spMkLst>
        </pc:spChg>
        <pc:spChg chg="add mod ord">
          <ac:chgData name="Gonzalez, Heriberto" userId="S::hgonza27@calstatela.edu::1682f236-87d5-4b5f-b5ce-67777dea4963" providerId="AD" clId="Web-{D6571C0A-8CFD-48A9-87B1-EF32E4772332}" dt="2020-12-03T06:21:11.505" v="3345"/>
          <ac:spMkLst>
            <pc:docMk/>
            <pc:sldMk cId="1527781705" sldId="290"/>
            <ac:spMk id="8" creationId="{0DEFFAB5-7C24-45E6-9C27-5C6D74B893AE}"/>
          </ac:spMkLst>
        </pc:spChg>
        <pc:spChg chg="add mod">
          <ac:chgData name="Gonzalez, Heriberto" userId="S::hgonza27@calstatela.edu::1682f236-87d5-4b5f-b5ce-67777dea4963" providerId="AD" clId="Web-{D6571C0A-8CFD-48A9-87B1-EF32E4772332}" dt="2020-12-03T06:15:56.490" v="3338" actId="14100"/>
          <ac:spMkLst>
            <pc:docMk/>
            <pc:sldMk cId="1527781705" sldId="290"/>
            <ac:spMk id="9" creationId="{1A516B72-10C7-4BE8-9268-B767B6B4453C}"/>
          </ac:spMkLst>
        </pc:spChg>
        <pc:spChg chg="add mod">
          <ac:chgData name="Gonzalez, Heriberto" userId="S::hgonza27@calstatela.edu::1682f236-87d5-4b5f-b5ce-67777dea4963" providerId="AD" clId="Web-{D6571C0A-8CFD-48A9-87B1-EF32E4772332}" dt="2020-12-03T06:14:54.146" v="3334" actId="14100"/>
          <ac:spMkLst>
            <pc:docMk/>
            <pc:sldMk cId="1527781705" sldId="290"/>
            <ac:spMk id="10" creationId="{C0041F4A-62E3-4BD3-A854-0A87153DC199}"/>
          </ac:spMkLst>
        </pc:spChg>
        <pc:picChg chg="mod">
          <ac:chgData name="Gonzalez, Heriberto" userId="S::hgonza27@calstatela.edu::1682f236-87d5-4b5f-b5ce-67777dea4963" providerId="AD" clId="Web-{D6571C0A-8CFD-48A9-87B1-EF32E4772332}" dt="2020-12-03T05:58:21.600" v="3261" actId="1076"/>
          <ac:picMkLst>
            <pc:docMk/>
            <pc:sldMk cId="1527781705" sldId="290"/>
            <ac:picMk id="5" creationId="{E5F0BFD1-5BE1-4538-B633-1BEACECB67EC}"/>
          </ac:picMkLst>
        </pc:picChg>
      </pc:sldChg>
      <pc:sldChg chg="mod ord modShow">
        <pc:chgData name="Gonzalez, Heriberto" userId="S::hgonza27@calstatela.edu::1682f236-87d5-4b5f-b5ce-67777dea4963" providerId="AD" clId="Web-{D6571C0A-8CFD-48A9-87B1-EF32E4772332}" dt="2020-12-03T06:19:19.318" v="3344"/>
        <pc:sldMkLst>
          <pc:docMk/>
          <pc:sldMk cId="50508062" sldId="291"/>
        </pc:sldMkLst>
      </pc:sldChg>
      <pc:sldChg chg="del">
        <pc:chgData name="Gonzalez, Heriberto" userId="S::hgonza27@calstatela.edu::1682f236-87d5-4b5f-b5ce-67777dea4963" providerId="AD" clId="Web-{D6571C0A-8CFD-48A9-87B1-EF32E4772332}" dt="2020-12-03T05:29:06.426" v="3041"/>
        <pc:sldMkLst>
          <pc:docMk/>
          <pc:sldMk cId="1681440530" sldId="292"/>
        </pc:sldMkLst>
      </pc:sldChg>
      <pc:sldChg chg="addSp delSp modSp">
        <pc:chgData name="Gonzalez, Heriberto" userId="S::hgonza27@calstatela.edu::1682f236-87d5-4b5f-b5ce-67777dea4963" providerId="AD" clId="Web-{D6571C0A-8CFD-48A9-87B1-EF32E4772332}" dt="2020-12-03T05:53:16.897" v="3205" actId="1076"/>
        <pc:sldMkLst>
          <pc:docMk/>
          <pc:sldMk cId="1415256301" sldId="293"/>
        </pc:sldMkLst>
        <pc:spChg chg="mod">
          <ac:chgData name="Gonzalez, Heriberto" userId="S::hgonza27@calstatela.edu::1682f236-87d5-4b5f-b5ce-67777dea4963" providerId="AD" clId="Web-{D6571C0A-8CFD-48A9-87B1-EF32E4772332}" dt="2020-12-03T05:49:35.100" v="3070"/>
          <ac:spMkLst>
            <pc:docMk/>
            <pc:sldMk cId="1415256301" sldId="293"/>
            <ac:spMk id="2" creationId="{A566B4D9-60E2-40FC-BD81-E586563086FF}"/>
          </ac:spMkLst>
        </pc:spChg>
        <pc:spChg chg="add mod">
          <ac:chgData name="Gonzalez, Heriberto" userId="S::hgonza27@calstatela.edu::1682f236-87d5-4b5f-b5ce-67777dea4963" providerId="AD" clId="Web-{D6571C0A-8CFD-48A9-87B1-EF32E4772332}" dt="2020-12-03T05:53:16.897" v="3205" actId="1076"/>
          <ac:spMkLst>
            <pc:docMk/>
            <pc:sldMk cId="1415256301" sldId="293"/>
            <ac:spMk id="3" creationId="{29F9B5AE-7D66-4808-8BC3-718B499B133C}"/>
          </ac:spMkLst>
        </pc:spChg>
        <pc:spChg chg="add del">
          <ac:chgData name="Gonzalez, Heriberto" userId="S::hgonza27@calstatela.edu::1682f236-87d5-4b5f-b5ce-67777dea4963" providerId="AD" clId="Web-{D6571C0A-8CFD-48A9-87B1-EF32E4772332}" dt="2020-12-03T05:49:35.100" v="3070"/>
          <ac:spMkLst>
            <pc:docMk/>
            <pc:sldMk cId="1415256301" sldId="293"/>
            <ac:spMk id="14" creationId="{53F29798-D584-4792-9B62-3F5F5C36D619}"/>
          </ac:spMkLst>
        </pc:spChg>
        <pc:spChg chg="add del">
          <ac:chgData name="Gonzalez, Heriberto" userId="S::hgonza27@calstatela.edu::1682f236-87d5-4b5f-b5ce-67777dea4963" providerId="AD" clId="Web-{D6571C0A-8CFD-48A9-87B1-EF32E4772332}" dt="2020-12-03T05:49:19.538" v="3065"/>
          <ac:spMkLst>
            <pc:docMk/>
            <pc:sldMk cId="1415256301" sldId="293"/>
            <ac:spMk id="18" creationId="{823AC064-BC96-4F32-8AE1-B2FD38754823}"/>
          </ac:spMkLst>
        </pc:spChg>
        <pc:spChg chg="add mod">
          <ac:chgData name="Gonzalez, Heriberto" userId="S::hgonza27@calstatela.edu::1682f236-87d5-4b5f-b5ce-67777dea4963" providerId="AD" clId="Web-{D6571C0A-8CFD-48A9-87B1-EF32E4772332}" dt="2020-12-03T05:52:21.225" v="3202" actId="1076"/>
          <ac:spMkLst>
            <pc:docMk/>
            <pc:sldMk cId="1415256301" sldId="293"/>
            <ac:spMk id="19" creationId="{1BE98A62-A227-44DB-B30D-B954711A667F}"/>
          </ac:spMkLst>
        </pc:spChg>
        <pc:spChg chg="add del">
          <ac:chgData name="Gonzalez, Heriberto" userId="S::hgonza27@calstatela.edu::1682f236-87d5-4b5f-b5ce-67777dea4963" providerId="AD" clId="Web-{D6571C0A-8CFD-48A9-87B1-EF32E4772332}" dt="2020-12-03T05:49:23.866" v="3067"/>
          <ac:spMkLst>
            <pc:docMk/>
            <pc:sldMk cId="1415256301" sldId="293"/>
            <ac:spMk id="20" creationId="{765F4110-C0FC-4D61-ACD2-A7C950EAE908}"/>
          </ac:spMkLst>
        </pc:spChg>
        <pc:spChg chg="add del">
          <ac:chgData name="Gonzalez, Heriberto" userId="S::hgonza27@calstatela.edu::1682f236-87d5-4b5f-b5ce-67777dea4963" providerId="AD" clId="Web-{D6571C0A-8CFD-48A9-87B1-EF32E4772332}" dt="2020-12-03T05:49:35.100" v="3069"/>
          <ac:spMkLst>
            <pc:docMk/>
            <pc:sldMk cId="1415256301" sldId="293"/>
            <ac:spMk id="25" creationId="{823AC064-BC96-4F32-8AE1-B2FD38754823}"/>
          </ac:spMkLst>
        </pc:spChg>
        <pc:spChg chg="add">
          <ac:chgData name="Gonzalez, Heriberto" userId="S::hgonza27@calstatela.edu::1682f236-87d5-4b5f-b5ce-67777dea4963" providerId="AD" clId="Web-{D6571C0A-8CFD-48A9-87B1-EF32E4772332}" dt="2020-12-03T05:49:35.100" v="3070"/>
          <ac:spMkLst>
            <pc:docMk/>
            <pc:sldMk cId="1415256301" sldId="293"/>
            <ac:spMk id="27" creationId="{823AC064-BC96-4F32-8AE1-B2FD38754823}"/>
          </ac:spMkLst>
        </pc:spChg>
        <pc:picChg chg="del mod">
          <ac:chgData name="Gonzalez, Heriberto" userId="S::hgonza27@calstatela.edu::1682f236-87d5-4b5f-b5ce-67777dea4963" providerId="AD" clId="Web-{D6571C0A-8CFD-48A9-87B1-EF32E4772332}" dt="2020-12-03T05:48:55.960" v="3059"/>
          <ac:picMkLst>
            <pc:docMk/>
            <pc:sldMk cId="1415256301" sldId="293"/>
            <ac:picMk id="4" creationId="{84CEE631-2D66-45EB-B424-6B010723343C}"/>
          </ac:picMkLst>
        </pc:picChg>
        <pc:picChg chg="add mod modCrop">
          <ac:chgData name="Gonzalez, Heriberto" userId="S::hgonza27@calstatela.edu::1682f236-87d5-4b5f-b5ce-67777dea4963" providerId="AD" clId="Web-{D6571C0A-8CFD-48A9-87B1-EF32E4772332}" dt="2020-12-03T05:49:35.100" v="3070"/>
          <ac:picMkLst>
            <pc:docMk/>
            <pc:sldMk cId="1415256301" sldId="293"/>
            <ac:picMk id="5" creationId="{B9242670-FED1-478D-B8BF-633DC960C0D0}"/>
          </ac:picMkLst>
        </pc:picChg>
        <pc:picChg chg="add mod modCrop">
          <ac:chgData name="Gonzalez, Heriberto" userId="S::hgonza27@calstatela.edu::1682f236-87d5-4b5f-b5ce-67777dea4963" providerId="AD" clId="Web-{D6571C0A-8CFD-48A9-87B1-EF32E4772332}" dt="2020-12-03T05:49:35.100" v="3070"/>
          <ac:picMkLst>
            <pc:docMk/>
            <pc:sldMk cId="1415256301" sldId="293"/>
            <ac:picMk id="6" creationId="{5EF0232F-8BE0-4E88-B86C-EA3806A95C62}"/>
          </ac:picMkLst>
        </pc:picChg>
        <pc:cxnChg chg="add del">
          <ac:chgData name="Gonzalez, Heriberto" userId="S::hgonza27@calstatela.edu::1682f236-87d5-4b5f-b5ce-67777dea4963" providerId="AD" clId="Web-{D6571C0A-8CFD-48A9-87B1-EF32E4772332}" dt="2020-12-03T05:49:19.538" v="3065"/>
          <ac:cxnSpMkLst>
            <pc:docMk/>
            <pc:sldMk cId="1415256301" sldId="293"/>
            <ac:cxnSpMk id="16" creationId="{DB146403-F3D6-484B-B2ED-97F9565D0370}"/>
          </ac:cxnSpMkLst>
        </pc:cxnChg>
        <pc:cxnChg chg="add del">
          <ac:chgData name="Gonzalez, Heriberto" userId="S::hgonza27@calstatela.edu::1682f236-87d5-4b5f-b5ce-67777dea4963" providerId="AD" clId="Web-{D6571C0A-8CFD-48A9-87B1-EF32E4772332}" dt="2020-12-03T05:49:23.866" v="3067"/>
          <ac:cxnSpMkLst>
            <pc:docMk/>
            <pc:sldMk cId="1415256301" sldId="293"/>
            <ac:cxnSpMk id="22" creationId="{CC94CBDB-A76C-499E-95AB-C0A049E3154E}"/>
          </ac:cxnSpMkLst>
        </pc:cxnChg>
        <pc:cxnChg chg="add del">
          <ac:chgData name="Gonzalez, Heriberto" userId="S::hgonza27@calstatela.edu::1682f236-87d5-4b5f-b5ce-67777dea4963" providerId="AD" clId="Web-{D6571C0A-8CFD-48A9-87B1-EF32E4772332}" dt="2020-12-03T05:49:19.538" v="3065"/>
          <ac:cxnSpMkLst>
            <pc:docMk/>
            <pc:sldMk cId="1415256301" sldId="293"/>
            <ac:cxnSpMk id="23" creationId="{7E7C77BC-7138-40B1-A15B-20F57A494629}"/>
          </ac:cxnSpMkLst>
        </pc:cxnChg>
        <pc:cxnChg chg="add del">
          <ac:chgData name="Gonzalez, Heriberto" userId="S::hgonza27@calstatela.edu::1682f236-87d5-4b5f-b5ce-67777dea4963" providerId="AD" clId="Web-{D6571C0A-8CFD-48A9-87B1-EF32E4772332}" dt="2020-12-03T05:49:35.100" v="3069"/>
          <ac:cxnSpMkLst>
            <pc:docMk/>
            <pc:sldMk cId="1415256301" sldId="293"/>
            <ac:cxnSpMk id="24" creationId="{DB146403-F3D6-484B-B2ED-97F9565D0370}"/>
          </ac:cxnSpMkLst>
        </pc:cxnChg>
        <pc:cxnChg chg="add del">
          <ac:chgData name="Gonzalez, Heriberto" userId="S::hgonza27@calstatela.edu::1682f236-87d5-4b5f-b5ce-67777dea4963" providerId="AD" clId="Web-{D6571C0A-8CFD-48A9-87B1-EF32E4772332}" dt="2020-12-03T05:49:35.100" v="3069"/>
          <ac:cxnSpMkLst>
            <pc:docMk/>
            <pc:sldMk cId="1415256301" sldId="293"/>
            <ac:cxnSpMk id="26" creationId="{7E7C77BC-7138-40B1-A15B-20F57A494629}"/>
          </ac:cxnSpMkLst>
        </pc:cxnChg>
        <pc:cxnChg chg="add">
          <ac:chgData name="Gonzalez, Heriberto" userId="S::hgonza27@calstatela.edu::1682f236-87d5-4b5f-b5ce-67777dea4963" providerId="AD" clId="Web-{D6571C0A-8CFD-48A9-87B1-EF32E4772332}" dt="2020-12-03T05:49:35.100" v="3070"/>
          <ac:cxnSpMkLst>
            <pc:docMk/>
            <pc:sldMk cId="1415256301" sldId="293"/>
            <ac:cxnSpMk id="28" creationId="{7E7C77BC-7138-40B1-A15B-20F57A494629}"/>
          </ac:cxnSpMkLst>
        </pc:cxnChg>
        <pc:cxnChg chg="add">
          <ac:chgData name="Gonzalez, Heriberto" userId="S::hgonza27@calstatela.edu::1682f236-87d5-4b5f-b5ce-67777dea4963" providerId="AD" clId="Web-{D6571C0A-8CFD-48A9-87B1-EF32E4772332}" dt="2020-12-03T05:49:35.100" v="3070"/>
          <ac:cxnSpMkLst>
            <pc:docMk/>
            <pc:sldMk cId="1415256301" sldId="293"/>
            <ac:cxnSpMk id="29" creationId="{DB146403-F3D6-484B-B2ED-97F9565D0370}"/>
          </ac:cxnSpMkLst>
        </pc:cxnChg>
      </pc:sldChg>
      <pc:sldChg chg="modSp">
        <pc:chgData name="Gonzalez, Heriberto" userId="S::hgonza27@calstatela.edu::1682f236-87d5-4b5f-b5ce-67777dea4963" providerId="AD" clId="Web-{D6571C0A-8CFD-48A9-87B1-EF32E4772332}" dt="2020-12-03T02:22:46.279" v="14" actId="1076"/>
        <pc:sldMkLst>
          <pc:docMk/>
          <pc:sldMk cId="670937740" sldId="295"/>
        </pc:sldMkLst>
        <pc:picChg chg="mod">
          <ac:chgData name="Gonzalez, Heriberto" userId="S::hgonza27@calstatela.edu::1682f236-87d5-4b5f-b5ce-67777dea4963" providerId="AD" clId="Web-{D6571C0A-8CFD-48A9-87B1-EF32E4772332}" dt="2020-12-03T02:22:46.279" v="14" actId="1076"/>
          <ac:picMkLst>
            <pc:docMk/>
            <pc:sldMk cId="670937740" sldId="295"/>
            <ac:picMk id="12" creationId="{F45AAD6D-4381-42E0-8A82-EFDCD652B043}"/>
          </ac:picMkLst>
        </pc:picChg>
      </pc:sldChg>
      <pc:sldChg chg="modSp">
        <pc:chgData name="Gonzalez, Heriberto" userId="S::hgonza27@calstatela.edu::1682f236-87d5-4b5f-b5ce-67777dea4963" providerId="AD" clId="Web-{D6571C0A-8CFD-48A9-87B1-EF32E4772332}" dt="2020-12-03T02:22:46.732" v="16" actId="1076"/>
        <pc:sldMkLst>
          <pc:docMk/>
          <pc:sldMk cId="1553168081" sldId="297"/>
        </pc:sldMkLst>
        <pc:picChg chg="mod">
          <ac:chgData name="Gonzalez, Heriberto" userId="S::hgonza27@calstatela.edu::1682f236-87d5-4b5f-b5ce-67777dea4963" providerId="AD" clId="Web-{D6571C0A-8CFD-48A9-87B1-EF32E4772332}" dt="2020-12-03T02:22:46.732" v="16" actId="1076"/>
          <ac:picMkLst>
            <pc:docMk/>
            <pc:sldMk cId="1553168081" sldId="297"/>
            <ac:picMk id="5" creationId="{6EACB8F8-663E-44DA-8631-6FFBD3AC0FA4}"/>
          </ac:picMkLst>
        </pc:picChg>
      </pc:sldChg>
      <pc:sldChg chg="mod ord modShow">
        <pc:chgData name="Gonzalez, Heriberto" userId="S::hgonza27@calstatela.edu::1682f236-87d5-4b5f-b5ce-67777dea4963" providerId="AD" clId="Web-{D6571C0A-8CFD-48A9-87B1-EF32E4772332}" dt="2020-12-03T05:30:23.004" v="3044"/>
        <pc:sldMkLst>
          <pc:docMk/>
          <pc:sldMk cId="2717106771" sldId="299"/>
        </pc:sldMkLst>
      </pc:sldChg>
      <pc:sldChg chg="addSp delSp modSp new add del mod setBg">
        <pc:chgData name="Gonzalez, Heriberto" userId="S::hgonza27@calstatela.edu::1682f236-87d5-4b5f-b5ce-67777dea4963" providerId="AD" clId="Web-{D6571C0A-8CFD-48A9-87B1-EF32E4772332}" dt="2020-12-03T09:46:01.193" v="3595"/>
        <pc:sldMkLst>
          <pc:docMk/>
          <pc:sldMk cId="109269111" sldId="301"/>
        </pc:sldMkLst>
        <pc:spChg chg="mod">
          <ac:chgData name="Gonzalez, Heriberto" userId="S::hgonza27@calstatela.edu::1682f236-87d5-4b5f-b5ce-67777dea4963" providerId="AD" clId="Web-{D6571C0A-8CFD-48A9-87B1-EF32E4772332}" dt="2020-12-03T09:46:01.193" v="3595"/>
          <ac:spMkLst>
            <pc:docMk/>
            <pc:sldMk cId="109269111" sldId="301"/>
            <ac:spMk id="2" creationId="{B9AB605B-834D-462B-B7F7-B38A1FB964C7}"/>
          </ac:spMkLst>
        </pc:spChg>
        <pc:spChg chg="mod ord">
          <ac:chgData name="Gonzalez, Heriberto" userId="S::hgonza27@calstatela.edu::1682f236-87d5-4b5f-b5ce-67777dea4963" providerId="AD" clId="Web-{D6571C0A-8CFD-48A9-87B1-EF32E4772332}" dt="2020-12-03T09:46:01.193" v="3595"/>
          <ac:spMkLst>
            <pc:docMk/>
            <pc:sldMk cId="109269111" sldId="301"/>
            <ac:spMk id="3" creationId="{12C97B88-2961-4403-9209-8D4A850E1186}"/>
          </ac:spMkLst>
        </pc:spChg>
        <pc:spChg chg="del">
          <ac:chgData name="Gonzalez, Heriberto" userId="S::hgonza27@calstatela.edu::1682f236-87d5-4b5f-b5ce-67777dea4963" providerId="AD" clId="Web-{D6571C0A-8CFD-48A9-87B1-EF32E4772332}" dt="2020-12-03T09:41:16.627" v="3520"/>
          <ac:spMkLst>
            <pc:docMk/>
            <pc:sldMk cId="109269111" sldId="301"/>
            <ac:spMk id="4" creationId="{64CB2D3D-A309-49B0-970D-5956B6198F35}"/>
          </ac:spMkLst>
        </pc:spChg>
        <pc:spChg chg="add del mod">
          <ac:chgData name="Gonzalez, Heriberto" userId="S::hgonza27@calstatela.edu::1682f236-87d5-4b5f-b5ce-67777dea4963" providerId="AD" clId="Web-{D6571C0A-8CFD-48A9-87B1-EF32E4772332}" dt="2020-12-03T09:45:30.271" v="3586"/>
          <ac:spMkLst>
            <pc:docMk/>
            <pc:sldMk cId="109269111" sldId="301"/>
            <ac:spMk id="7" creationId="{872973EC-E904-49A7-B77F-EFAAC28371B7}"/>
          </ac:spMkLst>
        </pc:spChg>
        <pc:spChg chg="add del">
          <ac:chgData name="Gonzalez, Heriberto" userId="S::hgonza27@calstatela.edu::1682f236-87d5-4b5f-b5ce-67777dea4963" providerId="AD" clId="Web-{D6571C0A-8CFD-48A9-87B1-EF32E4772332}" dt="2020-12-03T09:46:01.193" v="3595"/>
          <ac:spMkLst>
            <pc:docMk/>
            <pc:sldMk cId="109269111" sldId="301"/>
            <ac:spMk id="13" creationId="{B082622D-AAF3-4897-8629-FC918530DD86}"/>
          </ac:spMkLst>
        </pc:spChg>
        <pc:spChg chg="add del">
          <ac:chgData name="Gonzalez, Heriberto" userId="S::hgonza27@calstatela.edu::1682f236-87d5-4b5f-b5ce-67777dea4963" providerId="AD" clId="Web-{D6571C0A-8CFD-48A9-87B1-EF32E4772332}" dt="2020-12-03T09:46:01.193" v="3595"/>
          <ac:spMkLst>
            <pc:docMk/>
            <pc:sldMk cId="109269111" sldId="301"/>
            <ac:spMk id="15" creationId="{A7457DD9-5A45-400A-AB4B-4B4EDECA25F1}"/>
          </ac:spMkLst>
        </pc:spChg>
        <pc:spChg chg="add del">
          <ac:chgData name="Gonzalez, Heriberto" userId="S::hgonza27@calstatela.edu::1682f236-87d5-4b5f-b5ce-67777dea4963" providerId="AD" clId="Web-{D6571C0A-8CFD-48A9-87B1-EF32E4772332}" dt="2020-12-03T09:46:01.193" v="3595"/>
          <ac:spMkLst>
            <pc:docMk/>
            <pc:sldMk cId="109269111" sldId="301"/>
            <ac:spMk id="17" creationId="{441CF7D6-A660-431A-B0BB-140A0D5556B6}"/>
          </ac:spMkLst>
        </pc:spChg>
        <pc:spChg chg="add del">
          <ac:chgData name="Gonzalez, Heriberto" userId="S::hgonza27@calstatela.edu::1682f236-87d5-4b5f-b5ce-67777dea4963" providerId="AD" clId="Web-{D6571C0A-8CFD-48A9-87B1-EF32E4772332}" dt="2020-12-03T09:46:01.193" v="3595"/>
          <ac:spMkLst>
            <pc:docMk/>
            <pc:sldMk cId="109269111" sldId="301"/>
            <ac:spMk id="19" creationId="{0570A85B-3810-4F95-97B0-CBF4CCDB381C}"/>
          </ac:spMkLst>
        </pc:spChg>
        <pc:picChg chg="add del mod ord">
          <ac:chgData name="Gonzalez, Heriberto" userId="S::hgonza27@calstatela.edu::1682f236-87d5-4b5f-b5ce-67777dea4963" providerId="AD" clId="Web-{D6571C0A-8CFD-48A9-87B1-EF32E4772332}" dt="2020-12-03T09:44:27.180" v="3585"/>
          <ac:picMkLst>
            <pc:docMk/>
            <pc:sldMk cId="109269111" sldId="301"/>
            <ac:picMk id="5" creationId="{134990BA-631D-4355-BEAE-DD1798892EC9}"/>
          </ac:picMkLst>
        </pc:picChg>
        <pc:picChg chg="add mod ord">
          <ac:chgData name="Gonzalez, Heriberto" userId="S::hgonza27@calstatela.edu::1682f236-87d5-4b5f-b5ce-67777dea4963" providerId="AD" clId="Web-{D6571C0A-8CFD-48A9-87B1-EF32E4772332}" dt="2020-12-03T09:46:01.193" v="3595"/>
          <ac:picMkLst>
            <pc:docMk/>
            <pc:sldMk cId="109269111" sldId="301"/>
            <ac:picMk id="8" creationId="{BE292BDF-A8D9-4E26-86BC-D32097C45218}"/>
          </ac:picMkLst>
        </pc:picChg>
      </pc:sldChg>
      <pc:sldChg chg="addSp delSp modSp new">
        <pc:chgData name="Gonzalez, Heriberto" userId="S::hgonza27@calstatela.edu::1682f236-87d5-4b5f-b5ce-67777dea4963" providerId="AD" clId="Web-{D6571C0A-8CFD-48A9-87B1-EF32E4772332}" dt="2020-12-03T04:27:41.451" v="2667" actId="1076"/>
        <pc:sldMkLst>
          <pc:docMk/>
          <pc:sldMk cId="3735502707" sldId="302"/>
        </pc:sldMkLst>
        <pc:spChg chg="del mod">
          <ac:chgData name="Gonzalez, Heriberto" userId="S::hgonza27@calstatela.edu::1682f236-87d5-4b5f-b5ce-67777dea4963" providerId="AD" clId="Web-{D6571C0A-8CFD-48A9-87B1-EF32E4772332}" dt="2020-12-03T03:14:15.604" v="1973"/>
          <ac:spMkLst>
            <pc:docMk/>
            <pc:sldMk cId="3735502707" sldId="302"/>
            <ac:spMk id="2" creationId="{568AC607-2129-419A-BCCE-A955D4354371}"/>
          </ac:spMkLst>
        </pc:spChg>
        <pc:spChg chg="del">
          <ac:chgData name="Gonzalez, Heriberto" userId="S::hgonza27@calstatela.edu::1682f236-87d5-4b5f-b5ce-67777dea4963" providerId="AD" clId="Web-{D6571C0A-8CFD-48A9-87B1-EF32E4772332}" dt="2020-12-03T03:11:48.496" v="1928"/>
          <ac:spMkLst>
            <pc:docMk/>
            <pc:sldMk cId="3735502707" sldId="302"/>
            <ac:spMk id="3" creationId="{B47431B4-97B1-4FF8-A3C0-82B0D9334C86}"/>
          </ac:spMkLst>
        </pc:spChg>
        <pc:spChg chg="add del mod">
          <ac:chgData name="Gonzalez, Heriberto" userId="S::hgonza27@calstatela.edu::1682f236-87d5-4b5f-b5ce-67777dea4963" providerId="AD" clId="Web-{D6571C0A-8CFD-48A9-87B1-EF32E4772332}" dt="2020-12-03T03:14:21.026" v="1974"/>
          <ac:spMkLst>
            <pc:docMk/>
            <pc:sldMk cId="3735502707" sldId="302"/>
            <ac:spMk id="4" creationId="{2C8F49F6-091A-438B-A101-49CA0C0A4662}"/>
          </ac:spMkLst>
        </pc:spChg>
        <pc:spChg chg="del">
          <ac:chgData name="Gonzalez, Heriberto" userId="S::hgonza27@calstatela.edu::1682f236-87d5-4b5f-b5ce-67777dea4963" providerId="AD" clId="Web-{D6571C0A-8CFD-48A9-87B1-EF32E4772332}" dt="2020-12-03T03:11:50.855" v="1929"/>
          <ac:spMkLst>
            <pc:docMk/>
            <pc:sldMk cId="3735502707" sldId="302"/>
            <ac:spMk id="4" creationId="{B1A2663C-2F94-4603-AF60-439AE1D7BB02}"/>
          </ac:spMkLst>
        </pc:spChg>
        <pc:spChg chg="add mod ord">
          <ac:chgData name="Gonzalez, Heriberto" userId="S::hgonza27@calstatela.edu::1682f236-87d5-4b5f-b5ce-67777dea4963" providerId="AD" clId="Web-{D6571C0A-8CFD-48A9-87B1-EF32E4772332}" dt="2020-12-03T03:57:10.592" v="2546"/>
          <ac:spMkLst>
            <pc:docMk/>
            <pc:sldMk cId="3735502707" sldId="302"/>
            <ac:spMk id="15" creationId="{60C7E37E-38CF-4B22-8152-DF98D44A8662}"/>
          </ac:spMkLst>
        </pc:spChg>
        <pc:spChg chg="add del mod ord">
          <ac:chgData name="Gonzalez, Heriberto" userId="S::hgonza27@calstatela.edu::1682f236-87d5-4b5f-b5ce-67777dea4963" providerId="AD" clId="Web-{D6571C0A-8CFD-48A9-87B1-EF32E4772332}" dt="2020-12-03T03:29:25.689" v="2063"/>
          <ac:spMkLst>
            <pc:docMk/>
            <pc:sldMk cId="3735502707" sldId="302"/>
            <ac:spMk id="16" creationId="{107BCC41-B7EC-4638-A32C-E5F26A182B90}"/>
          </ac:spMkLst>
        </pc:spChg>
        <pc:spChg chg="add del mod">
          <ac:chgData name="Gonzalez, Heriberto" userId="S::hgonza27@calstatela.edu::1682f236-87d5-4b5f-b5ce-67777dea4963" providerId="AD" clId="Web-{D6571C0A-8CFD-48A9-87B1-EF32E4772332}" dt="2020-12-03T03:29:25.080" v="2062"/>
          <ac:spMkLst>
            <pc:docMk/>
            <pc:sldMk cId="3735502707" sldId="302"/>
            <ac:spMk id="17" creationId="{DA59A7E6-0E8F-4E67-984B-2A5BFB928C5D}"/>
          </ac:spMkLst>
        </pc:spChg>
        <pc:spChg chg="add del mod">
          <ac:chgData name="Gonzalez, Heriberto" userId="S::hgonza27@calstatela.edu::1682f236-87d5-4b5f-b5ce-67777dea4963" providerId="AD" clId="Web-{D6571C0A-8CFD-48A9-87B1-EF32E4772332}" dt="2020-12-03T03:29:26.252" v="2064"/>
          <ac:spMkLst>
            <pc:docMk/>
            <pc:sldMk cId="3735502707" sldId="302"/>
            <ac:spMk id="18" creationId="{A0D0DDCB-9F93-426D-9736-64A0FBDDB7D3}"/>
          </ac:spMkLst>
        </pc:spChg>
        <pc:spChg chg="add mod ord">
          <ac:chgData name="Gonzalez, Heriberto" userId="S::hgonza27@calstatela.edu::1682f236-87d5-4b5f-b5ce-67777dea4963" providerId="AD" clId="Web-{D6571C0A-8CFD-48A9-87B1-EF32E4772332}" dt="2020-12-03T03:57:13.842" v="2547"/>
          <ac:spMkLst>
            <pc:docMk/>
            <pc:sldMk cId="3735502707" sldId="302"/>
            <ac:spMk id="19" creationId="{A0B2CB00-76EA-4F52-B132-2FE077073B4D}"/>
          </ac:spMkLst>
        </pc:spChg>
        <pc:spChg chg="add del mod">
          <ac:chgData name="Gonzalez, Heriberto" userId="S::hgonza27@calstatela.edu::1682f236-87d5-4b5f-b5ce-67777dea4963" providerId="AD" clId="Web-{D6571C0A-8CFD-48A9-87B1-EF32E4772332}" dt="2020-12-03T03:29:54.189" v="2082"/>
          <ac:spMkLst>
            <pc:docMk/>
            <pc:sldMk cId="3735502707" sldId="302"/>
            <ac:spMk id="20" creationId="{47BA8421-CCA7-461B-99D2-856AEA98AAA7}"/>
          </ac:spMkLst>
        </pc:spChg>
        <pc:spChg chg="add mod ord">
          <ac:chgData name="Gonzalez, Heriberto" userId="S::hgonza27@calstatela.edu::1682f236-87d5-4b5f-b5ce-67777dea4963" providerId="AD" clId="Web-{D6571C0A-8CFD-48A9-87B1-EF32E4772332}" dt="2020-12-03T03:57:15.499" v="2548"/>
          <ac:spMkLst>
            <pc:docMk/>
            <pc:sldMk cId="3735502707" sldId="302"/>
            <ac:spMk id="21" creationId="{EA8906B9-090A-4F9E-B209-C7B4DF3097C1}"/>
          </ac:spMkLst>
        </pc:spChg>
        <pc:spChg chg="add mod ord">
          <ac:chgData name="Gonzalez, Heriberto" userId="S::hgonza27@calstatela.edu::1682f236-87d5-4b5f-b5ce-67777dea4963" providerId="AD" clId="Web-{D6571C0A-8CFD-48A9-87B1-EF32E4772332}" dt="2020-12-03T03:57:16.905" v="2549"/>
          <ac:spMkLst>
            <pc:docMk/>
            <pc:sldMk cId="3735502707" sldId="302"/>
            <ac:spMk id="22" creationId="{84A3DD9E-9D1A-4AD0-A7BE-938CCFB98594}"/>
          </ac:spMkLst>
        </pc:spChg>
        <pc:spChg chg="add mod ord">
          <ac:chgData name="Gonzalez, Heriberto" userId="S::hgonza27@calstatela.edu::1682f236-87d5-4b5f-b5ce-67777dea4963" providerId="AD" clId="Web-{D6571C0A-8CFD-48A9-87B1-EF32E4772332}" dt="2020-12-03T03:57:18.639" v="2550"/>
          <ac:spMkLst>
            <pc:docMk/>
            <pc:sldMk cId="3735502707" sldId="302"/>
            <ac:spMk id="23" creationId="{D317F70E-F657-4156-92B6-5A7E2F2AFB0D}"/>
          </ac:spMkLst>
        </pc:spChg>
        <pc:spChg chg="add mod ord">
          <ac:chgData name="Gonzalez, Heriberto" userId="S::hgonza27@calstatela.edu::1682f236-87d5-4b5f-b5ce-67777dea4963" providerId="AD" clId="Web-{D6571C0A-8CFD-48A9-87B1-EF32E4772332}" dt="2020-12-03T03:57:43.077" v="2554"/>
          <ac:spMkLst>
            <pc:docMk/>
            <pc:sldMk cId="3735502707" sldId="302"/>
            <ac:spMk id="24" creationId="{69A00B72-C4F3-4AF7-B9D6-5E2BAA40DFCC}"/>
          </ac:spMkLst>
        </pc:spChg>
        <pc:spChg chg="add mod">
          <ac:chgData name="Gonzalez, Heriberto" userId="S::hgonza27@calstatela.edu::1682f236-87d5-4b5f-b5ce-67777dea4963" providerId="AD" clId="Web-{D6571C0A-8CFD-48A9-87B1-EF32E4772332}" dt="2020-12-03T03:53:38.591" v="2526" actId="14100"/>
          <ac:spMkLst>
            <pc:docMk/>
            <pc:sldMk cId="3735502707" sldId="302"/>
            <ac:spMk id="25" creationId="{6CA7B623-20E8-484E-97C7-812C97AD12E3}"/>
          </ac:spMkLst>
        </pc:spChg>
        <pc:spChg chg="add mod">
          <ac:chgData name="Gonzalez, Heriberto" userId="S::hgonza27@calstatela.edu::1682f236-87d5-4b5f-b5ce-67777dea4963" providerId="AD" clId="Web-{D6571C0A-8CFD-48A9-87B1-EF32E4772332}" dt="2020-12-03T03:53:16.231" v="2514" actId="20577"/>
          <ac:spMkLst>
            <pc:docMk/>
            <pc:sldMk cId="3735502707" sldId="302"/>
            <ac:spMk id="26" creationId="{035B632A-8C24-4B0C-87E7-651A830251ED}"/>
          </ac:spMkLst>
        </pc:spChg>
        <pc:spChg chg="add mod">
          <ac:chgData name="Gonzalez, Heriberto" userId="S::hgonza27@calstatela.edu::1682f236-87d5-4b5f-b5ce-67777dea4963" providerId="AD" clId="Web-{D6571C0A-8CFD-48A9-87B1-EF32E4772332}" dt="2020-12-03T03:53:25.403" v="2519" actId="20577"/>
          <ac:spMkLst>
            <pc:docMk/>
            <pc:sldMk cId="3735502707" sldId="302"/>
            <ac:spMk id="27" creationId="{C3F7887E-AE2F-4C14-86AA-CE0A320F2DDB}"/>
          </ac:spMkLst>
        </pc:spChg>
        <pc:spChg chg="add mod">
          <ac:chgData name="Gonzalez, Heriberto" userId="S::hgonza27@calstatela.edu::1682f236-87d5-4b5f-b5ce-67777dea4963" providerId="AD" clId="Web-{D6571C0A-8CFD-48A9-87B1-EF32E4772332}" dt="2020-12-03T03:59:36" v="2617" actId="20577"/>
          <ac:spMkLst>
            <pc:docMk/>
            <pc:sldMk cId="3735502707" sldId="302"/>
            <ac:spMk id="28" creationId="{E2C346FD-D361-4EC1-9CA9-40DB61508A12}"/>
          </ac:spMkLst>
        </pc:spChg>
        <pc:spChg chg="add mod">
          <ac:chgData name="Gonzalez, Heriberto" userId="S::hgonza27@calstatela.edu::1682f236-87d5-4b5f-b5ce-67777dea4963" providerId="AD" clId="Web-{D6571C0A-8CFD-48A9-87B1-EF32E4772332}" dt="2020-12-03T03:53:33.466" v="2524" actId="20577"/>
          <ac:spMkLst>
            <pc:docMk/>
            <pc:sldMk cId="3735502707" sldId="302"/>
            <ac:spMk id="29" creationId="{46A15F16-D967-4306-9F8E-386E2F90ECB2}"/>
          </ac:spMkLst>
        </pc:spChg>
        <pc:spChg chg="add mod">
          <ac:chgData name="Gonzalez, Heriberto" userId="S::hgonza27@calstatela.edu::1682f236-87d5-4b5f-b5ce-67777dea4963" providerId="AD" clId="Web-{D6571C0A-8CFD-48A9-87B1-EF32E4772332}" dt="2020-12-03T04:27:41.451" v="2667" actId="1076"/>
          <ac:spMkLst>
            <pc:docMk/>
            <pc:sldMk cId="3735502707" sldId="302"/>
            <ac:spMk id="30" creationId="{60891BE8-1908-4372-B7E6-F6A9CBAAD481}"/>
          </ac:spMkLst>
        </pc:spChg>
        <pc:spChg chg="add mod ord">
          <ac:chgData name="Gonzalez, Heriberto" userId="S::hgonza27@calstatela.edu::1682f236-87d5-4b5f-b5ce-67777dea4963" providerId="AD" clId="Web-{D6571C0A-8CFD-48A9-87B1-EF32E4772332}" dt="2020-12-03T04:15:48.883" v="2649"/>
          <ac:spMkLst>
            <pc:docMk/>
            <pc:sldMk cId="3735502707" sldId="302"/>
            <ac:spMk id="32" creationId="{F748F9D5-B9FE-4C1A-8B04-930F03219FE7}"/>
          </ac:spMkLst>
        </pc:spChg>
        <pc:spChg chg="add mod ord">
          <ac:chgData name="Gonzalez, Heriberto" userId="S::hgonza27@calstatela.edu::1682f236-87d5-4b5f-b5ce-67777dea4963" providerId="AD" clId="Web-{D6571C0A-8CFD-48A9-87B1-EF32E4772332}" dt="2020-12-03T04:15:41.695" v="2648" actId="14100"/>
          <ac:spMkLst>
            <pc:docMk/>
            <pc:sldMk cId="3735502707" sldId="302"/>
            <ac:spMk id="33" creationId="{599AA60E-DD03-4280-A1FD-95BC04C591DE}"/>
          </ac:spMkLst>
        </pc:spChg>
        <pc:picChg chg="add mod">
          <ac:chgData name="Gonzalez, Heriberto" userId="S::hgonza27@calstatela.edu::1682f236-87d5-4b5f-b5ce-67777dea4963" providerId="AD" clId="Web-{D6571C0A-8CFD-48A9-87B1-EF32E4772332}" dt="2020-12-03T03:37:51.178" v="2160" actId="1076"/>
          <ac:picMkLst>
            <pc:docMk/>
            <pc:sldMk cId="3735502707" sldId="302"/>
            <ac:picMk id="5" creationId="{98176E95-1A29-4132-9E02-519258F70B7F}"/>
          </ac:picMkLst>
        </pc:picChg>
        <pc:picChg chg="add del mod">
          <ac:chgData name="Gonzalez, Heriberto" userId="S::hgonza27@calstatela.edu::1682f236-87d5-4b5f-b5ce-67777dea4963" providerId="AD" clId="Web-{D6571C0A-8CFD-48A9-87B1-EF32E4772332}" dt="2020-12-03T03:20:10.029" v="1991"/>
          <ac:picMkLst>
            <pc:docMk/>
            <pc:sldMk cId="3735502707" sldId="302"/>
            <ac:picMk id="6" creationId="{E48DC39D-3ADB-43A8-A72E-87DCBFDACBA6}"/>
          </ac:picMkLst>
        </pc:picChg>
        <pc:picChg chg="add mod">
          <ac:chgData name="Gonzalez, Heriberto" userId="S::hgonza27@calstatela.edu::1682f236-87d5-4b5f-b5ce-67777dea4963" providerId="AD" clId="Web-{D6571C0A-8CFD-48A9-87B1-EF32E4772332}" dt="2020-12-03T03:37:54.037" v="2161" actId="1076"/>
          <ac:picMkLst>
            <pc:docMk/>
            <pc:sldMk cId="3735502707" sldId="302"/>
            <ac:picMk id="7" creationId="{079288F3-2D03-4FF4-AAA5-A70889D7A3B0}"/>
          </ac:picMkLst>
        </pc:picChg>
        <pc:picChg chg="add del mod">
          <ac:chgData name="Gonzalez, Heriberto" userId="S::hgonza27@calstatela.edu::1682f236-87d5-4b5f-b5ce-67777dea4963" providerId="AD" clId="Web-{D6571C0A-8CFD-48A9-87B1-EF32E4772332}" dt="2020-12-03T03:22:14.077" v="1999"/>
          <ac:picMkLst>
            <pc:docMk/>
            <pc:sldMk cId="3735502707" sldId="302"/>
            <ac:picMk id="8" creationId="{912D5D4B-756B-429F-A7A7-72D13A777721}"/>
          </ac:picMkLst>
        </pc:picChg>
        <pc:picChg chg="add mod">
          <ac:chgData name="Gonzalez, Heriberto" userId="S::hgonza27@calstatela.edu::1682f236-87d5-4b5f-b5ce-67777dea4963" providerId="AD" clId="Web-{D6571C0A-8CFD-48A9-87B1-EF32E4772332}" dt="2020-12-03T03:38:12.740" v="2164" actId="1076"/>
          <ac:picMkLst>
            <pc:docMk/>
            <pc:sldMk cId="3735502707" sldId="302"/>
            <ac:picMk id="9" creationId="{02450662-4A24-4DEA-B572-385AFFB7D888}"/>
          </ac:picMkLst>
        </pc:picChg>
        <pc:picChg chg="add del mod">
          <ac:chgData name="Gonzalez, Heriberto" userId="S::hgonza27@calstatela.edu::1682f236-87d5-4b5f-b5ce-67777dea4963" providerId="AD" clId="Web-{D6571C0A-8CFD-48A9-87B1-EF32E4772332}" dt="2020-12-03T03:26:01.391" v="2011"/>
          <ac:picMkLst>
            <pc:docMk/>
            <pc:sldMk cId="3735502707" sldId="302"/>
            <ac:picMk id="10" creationId="{3A4D5F1C-7838-4AE2-A72D-E914ABD829B5}"/>
          </ac:picMkLst>
        </pc:picChg>
        <pc:picChg chg="add mod">
          <ac:chgData name="Gonzalez, Heriberto" userId="S::hgonza27@calstatela.edu::1682f236-87d5-4b5f-b5ce-67777dea4963" providerId="AD" clId="Web-{D6571C0A-8CFD-48A9-87B1-EF32E4772332}" dt="2020-12-03T03:38:00.990" v="2163" actId="1076"/>
          <ac:picMkLst>
            <pc:docMk/>
            <pc:sldMk cId="3735502707" sldId="302"/>
            <ac:picMk id="11" creationId="{2C107B0A-08B8-4414-BC1F-DC54AFC15413}"/>
          </ac:picMkLst>
        </pc:picChg>
        <pc:picChg chg="add del mod">
          <ac:chgData name="Gonzalez, Heriberto" userId="S::hgonza27@calstatela.edu::1682f236-87d5-4b5f-b5ce-67777dea4963" providerId="AD" clId="Web-{D6571C0A-8CFD-48A9-87B1-EF32E4772332}" dt="2020-12-03T03:24:46.531" v="2004"/>
          <ac:picMkLst>
            <pc:docMk/>
            <pc:sldMk cId="3735502707" sldId="302"/>
            <ac:picMk id="12" creationId="{6F354D78-59D3-465F-8D09-D9FFE769427E}"/>
          </ac:picMkLst>
        </pc:picChg>
        <pc:picChg chg="add mod">
          <ac:chgData name="Gonzalez, Heriberto" userId="S::hgonza27@calstatela.edu::1682f236-87d5-4b5f-b5ce-67777dea4963" providerId="AD" clId="Web-{D6571C0A-8CFD-48A9-87B1-EF32E4772332}" dt="2020-12-03T03:37:56.615" v="2162" actId="1076"/>
          <ac:picMkLst>
            <pc:docMk/>
            <pc:sldMk cId="3735502707" sldId="302"/>
            <ac:picMk id="13" creationId="{5D425800-A182-4E6A-A93C-15540803EFC1}"/>
          </ac:picMkLst>
        </pc:picChg>
        <pc:picChg chg="add del mod">
          <ac:chgData name="Gonzalez, Heriberto" userId="S::hgonza27@calstatela.edu::1682f236-87d5-4b5f-b5ce-67777dea4963" providerId="AD" clId="Web-{D6571C0A-8CFD-48A9-87B1-EF32E4772332}" dt="2020-12-03T03:17:47.872" v="1983"/>
          <ac:picMkLst>
            <pc:docMk/>
            <pc:sldMk cId="3735502707" sldId="302"/>
            <ac:picMk id="14" creationId="{F2E1C789-E390-4762-8B89-B41598F82D9F}"/>
          </ac:picMkLst>
        </pc:picChg>
        <pc:picChg chg="add del mod ord">
          <ac:chgData name="Gonzalez, Heriberto" userId="S::hgonza27@calstatela.edu::1682f236-87d5-4b5f-b5ce-67777dea4963" providerId="AD" clId="Web-{D6571C0A-8CFD-48A9-87B1-EF32E4772332}" dt="2020-12-03T04:10:24.708" v="2626"/>
          <ac:picMkLst>
            <pc:docMk/>
            <pc:sldMk cId="3735502707" sldId="302"/>
            <ac:picMk id="31" creationId="{63991A82-1078-4C28-9AD4-7B2A9A38DBBD}"/>
          </ac:picMkLst>
        </pc:picChg>
      </pc:sldChg>
      <pc:sldChg chg="addSp delSp modSp add del ord replId">
        <pc:chgData name="Gonzalez, Heriberto" userId="S::hgonza27@calstatela.edu::1682f236-87d5-4b5f-b5ce-67777dea4963" providerId="AD" clId="Web-{D6571C0A-8CFD-48A9-87B1-EF32E4772332}" dt="2020-12-03T04:58:02.623" v="2971"/>
        <pc:sldMkLst>
          <pc:docMk/>
          <pc:sldMk cId="3699023706" sldId="304"/>
        </pc:sldMkLst>
        <pc:spChg chg="mod">
          <ac:chgData name="Gonzalez, Heriberto" userId="S::hgonza27@calstatela.edu::1682f236-87d5-4b5f-b5ce-67777dea4963" providerId="AD" clId="Web-{D6571C0A-8CFD-48A9-87B1-EF32E4772332}" dt="2020-12-03T04:44:09.270" v="2747" actId="20577"/>
          <ac:spMkLst>
            <pc:docMk/>
            <pc:sldMk cId="3699023706" sldId="304"/>
            <ac:spMk id="2" creationId="{4D0EDD3C-9A70-48DA-8685-DFCA1A926739}"/>
          </ac:spMkLst>
        </pc:spChg>
        <pc:spChg chg="del">
          <ac:chgData name="Gonzalez, Heriberto" userId="S::hgonza27@calstatela.edu::1682f236-87d5-4b5f-b5ce-67777dea4963" providerId="AD" clId="Web-{D6571C0A-8CFD-48A9-87B1-EF32E4772332}" dt="2020-12-03T04:43:58.020" v="2730"/>
          <ac:spMkLst>
            <pc:docMk/>
            <pc:sldMk cId="3699023706" sldId="304"/>
            <ac:spMk id="3" creationId="{D432FDFC-E673-48D3-A43C-E75C1E040428}"/>
          </ac:spMkLst>
        </pc:spChg>
        <pc:spChg chg="del">
          <ac:chgData name="Gonzalez, Heriberto" userId="S::hgonza27@calstatela.edu::1682f236-87d5-4b5f-b5ce-67777dea4963" providerId="AD" clId="Web-{D6571C0A-8CFD-48A9-87B1-EF32E4772332}" dt="2020-12-03T04:43:59.645" v="2731"/>
          <ac:spMkLst>
            <pc:docMk/>
            <pc:sldMk cId="3699023706" sldId="304"/>
            <ac:spMk id="5" creationId="{7FB4BADA-CB03-4251-AE57-7A522DC98CDE}"/>
          </ac:spMkLst>
        </pc:spChg>
        <pc:spChg chg="add del mod">
          <ac:chgData name="Gonzalez, Heriberto" userId="S::hgonza27@calstatela.edu::1682f236-87d5-4b5f-b5ce-67777dea4963" providerId="AD" clId="Web-{D6571C0A-8CFD-48A9-87B1-EF32E4772332}" dt="2020-12-03T04:44:02.895" v="2732"/>
          <ac:spMkLst>
            <pc:docMk/>
            <pc:sldMk cId="3699023706" sldId="304"/>
            <ac:spMk id="6" creationId="{3FB1E92C-E600-4935-83E2-9F680C6A648F}"/>
          </ac:spMkLst>
        </pc:spChg>
        <pc:spChg chg="add mod">
          <ac:chgData name="Gonzalez, Heriberto" userId="S::hgonza27@calstatela.edu::1682f236-87d5-4b5f-b5ce-67777dea4963" providerId="AD" clId="Web-{D6571C0A-8CFD-48A9-87B1-EF32E4772332}" dt="2020-12-03T04:54:08.215" v="2858" actId="1076"/>
          <ac:spMkLst>
            <pc:docMk/>
            <pc:sldMk cId="3699023706" sldId="304"/>
            <ac:spMk id="7" creationId="{F86DCB66-76A3-4B9B-9732-99F8C305141B}"/>
          </ac:spMkLst>
        </pc:spChg>
        <pc:spChg chg="add del mod">
          <ac:chgData name="Gonzalez, Heriberto" userId="S::hgonza27@calstatela.edu::1682f236-87d5-4b5f-b5ce-67777dea4963" providerId="AD" clId="Web-{D6571C0A-8CFD-48A9-87B1-EF32E4772332}" dt="2020-12-03T04:54:01.903" v="2856"/>
          <ac:spMkLst>
            <pc:docMk/>
            <pc:sldMk cId="3699023706" sldId="304"/>
            <ac:spMk id="8" creationId="{EB6AFD1C-DDA7-49A7-8EE6-84316929D4A1}"/>
          </ac:spMkLst>
        </pc:spChg>
        <pc:spChg chg="add del mod">
          <ac:chgData name="Gonzalez, Heriberto" userId="S::hgonza27@calstatela.edu::1682f236-87d5-4b5f-b5ce-67777dea4963" providerId="AD" clId="Web-{D6571C0A-8CFD-48A9-87B1-EF32E4772332}" dt="2020-12-03T04:54:05.621" v="2857"/>
          <ac:spMkLst>
            <pc:docMk/>
            <pc:sldMk cId="3699023706" sldId="304"/>
            <ac:spMk id="10" creationId="{8914E521-3806-4965-8B67-C9C03C26CE9D}"/>
          </ac:spMkLst>
        </pc:spChg>
      </pc:sldChg>
      <pc:sldChg chg="modSp add del ord replId">
        <pc:chgData name="Gonzalez, Heriberto" userId="S::hgonza27@calstatela.edu::1682f236-87d5-4b5f-b5ce-67777dea4963" providerId="AD" clId="Web-{D6571C0A-8CFD-48A9-87B1-EF32E4772332}" dt="2020-12-03T04:57:21.341" v="2954"/>
        <pc:sldMkLst>
          <pc:docMk/>
          <pc:sldMk cId="2962705835" sldId="305"/>
        </pc:sldMkLst>
        <pc:spChg chg="mod">
          <ac:chgData name="Gonzalez, Heriberto" userId="S::hgonza27@calstatela.edu::1682f236-87d5-4b5f-b5ce-67777dea4963" providerId="AD" clId="Web-{D6571C0A-8CFD-48A9-87B1-EF32E4772332}" dt="2020-12-03T04:50:31.273" v="2823" actId="20577"/>
          <ac:spMkLst>
            <pc:docMk/>
            <pc:sldMk cId="2962705835" sldId="305"/>
            <ac:spMk id="2" creationId="{4D0EDD3C-9A70-48DA-8685-DFCA1A926739}"/>
          </ac:spMkLst>
        </pc:spChg>
        <pc:spChg chg="mod">
          <ac:chgData name="Gonzalez, Heriberto" userId="S::hgonza27@calstatela.edu::1682f236-87d5-4b5f-b5ce-67777dea4963" providerId="AD" clId="Web-{D6571C0A-8CFD-48A9-87B1-EF32E4772332}" dt="2020-12-03T04:50:48.680" v="2830" actId="20577"/>
          <ac:spMkLst>
            <pc:docMk/>
            <pc:sldMk cId="2962705835" sldId="305"/>
            <ac:spMk id="7" creationId="{F86DCB66-76A3-4B9B-9732-99F8C305141B}"/>
          </ac:spMkLst>
        </pc:spChg>
      </pc:sldChg>
      <pc:sldChg chg="modSp add ord replId">
        <pc:chgData name="Gonzalez, Heriberto" userId="S::hgonza27@calstatela.edu::1682f236-87d5-4b5f-b5ce-67777dea4963" providerId="AD" clId="Web-{D6571C0A-8CFD-48A9-87B1-EF32E4772332}" dt="2020-12-03T04:56:13.653" v="2942" actId="20577"/>
        <pc:sldMkLst>
          <pc:docMk/>
          <pc:sldMk cId="107946749" sldId="306"/>
        </pc:sldMkLst>
        <pc:spChg chg="mod">
          <ac:chgData name="Gonzalez, Heriberto" userId="S::hgonza27@calstatela.edu::1682f236-87d5-4b5f-b5ce-67777dea4963" providerId="AD" clId="Web-{D6571C0A-8CFD-48A9-87B1-EF32E4772332}" dt="2020-12-03T04:55:42.481" v="2920" actId="20577"/>
          <ac:spMkLst>
            <pc:docMk/>
            <pc:sldMk cId="107946749" sldId="306"/>
            <ac:spMk id="2" creationId="{4D0EDD3C-9A70-48DA-8685-DFCA1A926739}"/>
          </ac:spMkLst>
        </pc:spChg>
        <pc:spChg chg="mod">
          <ac:chgData name="Gonzalez, Heriberto" userId="S::hgonza27@calstatela.edu::1682f236-87d5-4b5f-b5ce-67777dea4963" providerId="AD" clId="Web-{D6571C0A-8CFD-48A9-87B1-EF32E4772332}" dt="2020-12-03T04:55:55.278" v="2931" actId="20577"/>
          <ac:spMkLst>
            <pc:docMk/>
            <pc:sldMk cId="107946749" sldId="306"/>
            <ac:spMk id="3" creationId="{D432FDFC-E673-48D3-A43C-E75C1E040428}"/>
          </ac:spMkLst>
        </pc:spChg>
        <pc:spChg chg="mod">
          <ac:chgData name="Gonzalez, Heriberto" userId="S::hgonza27@calstatela.edu::1682f236-87d5-4b5f-b5ce-67777dea4963" providerId="AD" clId="Web-{D6571C0A-8CFD-48A9-87B1-EF32E4772332}" dt="2020-12-03T04:56:13.653" v="2942" actId="20577"/>
          <ac:spMkLst>
            <pc:docMk/>
            <pc:sldMk cId="107946749" sldId="306"/>
            <ac:spMk id="4" creationId="{CE569397-DEBD-4174-AF38-391E1749CD8A}"/>
          </ac:spMkLst>
        </pc:spChg>
        <pc:spChg chg="mod">
          <ac:chgData name="Gonzalez, Heriberto" userId="S::hgonza27@calstatela.edu::1682f236-87d5-4b5f-b5ce-67777dea4963" providerId="AD" clId="Web-{D6571C0A-8CFD-48A9-87B1-EF32E4772332}" dt="2020-12-03T04:56:03.138" v="2937" actId="20577"/>
          <ac:spMkLst>
            <pc:docMk/>
            <pc:sldMk cId="107946749" sldId="306"/>
            <ac:spMk id="5" creationId="{7FB4BADA-CB03-4251-AE57-7A522DC98CDE}"/>
          </ac:spMkLst>
        </pc:spChg>
      </pc:sldChg>
      <pc:sldChg chg="add del replId">
        <pc:chgData name="Gonzalez, Heriberto" userId="S::hgonza27@calstatela.edu::1682f236-87d5-4b5f-b5ce-67777dea4963" providerId="AD" clId="Web-{D6571C0A-8CFD-48A9-87B1-EF32E4772332}" dt="2020-12-03T04:56:56.732" v="2946"/>
        <pc:sldMkLst>
          <pc:docMk/>
          <pc:sldMk cId="1008455940" sldId="307"/>
        </pc:sldMkLst>
      </pc:sldChg>
      <pc:sldChg chg="addSp modSp add ord replId">
        <pc:chgData name="Gonzalez, Heriberto" userId="S::hgonza27@calstatela.edu::1682f236-87d5-4b5f-b5ce-67777dea4963" providerId="AD" clId="Web-{D6571C0A-8CFD-48A9-87B1-EF32E4772332}" dt="2020-12-03T05:54:48.225" v="3207" actId="14100"/>
        <pc:sldMkLst>
          <pc:docMk/>
          <pc:sldMk cId="1595168521" sldId="307"/>
        </pc:sldMkLst>
        <pc:spChg chg="mod">
          <ac:chgData name="Gonzalez, Heriberto" userId="S::hgonza27@calstatela.edu::1682f236-87d5-4b5f-b5ce-67777dea4963" providerId="AD" clId="Web-{D6571C0A-8CFD-48A9-87B1-EF32E4772332}" dt="2020-12-03T04:57:13.341" v="2951" actId="20577"/>
          <ac:spMkLst>
            <pc:docMk/>
            <pc:sldMk cId="1595168521" sldId="307"/>
            <ac:spMk id="2" creationId="{4D0EDD3C-9A70-48DA-8685-DFCA1A926739}"/>
          </ac:spMkLst>
        </pc:spChg>
        <pc:spChg chg="mod">
          <ac:chgData name="Gonzalez, Heriberto" userId="S::hgonza27@calstatela.edu::1682f236-87d5-4b5f-b5ce-67777dea4963" providerId="AD" clId="Web-{D6571C0A-8CFD-48A9-87B1-EF32E4772332}" dt="2020-12-03T05:54:48.225" v="3207" actId="14100"/>
          <ac:spMkLst>
            <pc:docMk/>
            <pc:sldMk cId="1595168521" sldId="307"/>
            <ac:spMk id="3" creationId="{D432FDFC-E673-48D3-A43C-E75C1E040428}"/>
          </ac:spMkLst>
        </pc:spChg>
        <pc:spChg chg="mod">
          <ac:chgData name="Gonzalez, Heriberto" userId="S::hgonza27@calstatela.edu::1682f236-87d5-4b5f-b5ce-67777dea4963" providerId="AD" clId="Web-{D6571C0A-8CFD-48A9-87B1-EF32E4772332}" dt="2020-12-03T05:54:43.303" v="3206" actId="14100"/>
          <ac:spMkLst>
            <pc:docMk/>
            <pc:sldMk cId="1595168521" sldId="307"/>
            <ac:spMk id="5" creationId="{7FB4BADA-CB03-4251-AE57-7A522DC98CDE}"/>
          </ac:spMkLst>
        </pc:spChg>
        <pc:spChg chg="add mod">
          <ac:chgData name="Gonzalez, Heriberto" userId="S::hgonza27@calstatela.edu::1682f236-87d5-4b5f-b5ce-67777dea4963" providerId="AD" clId="Web-{D6571C0A-8CFD-48A9-87B1-EF32E4772332}" dt="2020-12-03T05:30:42.004" v="3046" actId="1076"/>
          <ac:spMkLst>
            <pc:docMk/>
            <pc:sldMk cId="1595168521" sldId="307"/>
            <ac:spMk id="6" creationId="{BA3A9CB5-A169-4685-B1B0-D2E3B02DFFFA}"/>
          </ac:spMkLst>
        </pc:spChg>
      </pc:sldChg>
      <pc:sldChg chg="addSp modSp add ord replId">
        <pc:chgData name="Gonzalez, Heriberto" userId="S::hgonza27@calstatela.edu::1682f236-87d5-4b5f-b5ce-67777dea4963" providerId="AD" clId="Web-{D6571C0A-8CFD-48A9-87B1-EF32E4772332}" dt="2020-12-03T04:58:06.889" v="2974" actId="1076"/>
        <pc:sldMkLst>
          <pc:docMk/>
          <pc:sldMk cId="1979430772" sldId="308"/>
        </pc:sldMkLst>
        <pc:spChg chg="mod">
          <ac:chgData name="Gonzalez, Heriberto" userId="S::hgonza27@calstatela.edu::1682f236-87d5-4b5f-b5ce-67777dea4963" providerId="AD" clId="Web-{D6571C0A-8CFD-48A9-87B1-EF32E4772332}" dt="2020-12-03T04:57:50.482" v="2968" actId="20577"/>
          <ac:spMkLst>
            <pc:docMk/>
            <pc:sldMk cId="1979430772" sldId="308"/>
            <ac:spMk id="2" creationId="{4D0EDD3C-9A70-48DA-8685-DFCA1A926739}"/>
          </ac:spMkLst>
        </pc:spChg>
        <pc:spChg chg="add mod">
          <ac:chgData name="Gonzalez, Heriberto" userId="S::hgonza27@calstatela.edu::1682f236-87d5-4b5f-b5ce-67777dea4963" providerId="AD" clId="Web-{D6571C0A-8CFD-48A9-87B1-EF32E4772332}" dt="2020-12-03T04:58:06.889" v="2974" actId="1076"/>
          <ac:spMkLst>
            <pc:docMk/>
            <pc:sldMk cId="1979430772" sldId="308"/>
            <ac:spMk id="6" creationId="{6854BFEE-2A80-4B2A-8119-3BED8A96B644}"/>
          </ac:spMkLst>
        </pc:spChg>
      </pc:sldChg>
    </pc:docChg>
  </pc:docChgLst>
  <pc:docChgLst>
    <pc:chgData name="Shaikh, Sana" userId="S::sshaikh2@calstatela.edu::37dcc4ec-71ab-490a-bc45-bff00727817d" providerId="AD" clId="Web-{D7869871-B2E1-486F-B275-9A216225BACA}"/>
    <pc:docChg chg="addSld delSld modSld sldOrd addMainMaster delMainMaster">
      <pc:chgData name="Shaikh, Sana" userId="S::sshaikh2@calstatela.edu::37dcc4ec-71ab-490a-bc45-bff00727817d" providerId="AD" clId="Web-{D7869871-B2E1-486F-B275-9A216225BACA}" dt="2020-12-04T03:00:06.058" v="133"/>
      <pc:docMkLst>
        <pc:docMk/>
      </pc:docMkLst>
      <pc:sldChg chg="addSp delSp modSp mod modClrScheme delDesignElem chgLayout">
        <pc:chgData name="Shaikh, Sana" userId="S::sshaikh2@calstatela.edu::37dcc4ec-71ab-490a-bc45-bff00727817d" providerId="AD" clId="Web-{D7869871-B2E1-486F-B275-9A216225BACA}" dt="2020-12-04T02:56:39.171" v="46"/>
        <pc:sldMkLst>
          <pc:docMk/>
          <pc:sldMk cId="1910446687" sldId="259"/>
        </pc:sldMkLst>
        <pc:spChg chg="mod ord">
          <ac:chgData name="Shaikh, Sana" userId="S::sshaikh2@calstatela.edu::37dcc4ec-71ab-490a-bc45-bff00727817d" providerId="AD" clId="Web-{D7869871-B2E1-486F-B275-9A216225BACA}" dt="2020-12-04T02:56:39.171" v="46"/>
          <ac:spMkLst>
            <pc:docMk/>
            <pc:sldMk cId="1910446687" sldId="259"/>
            <ac:spMk id="2" creationId="{C08547A2-11D7-496A-8103-BC85963E9D13}"/>
          </ac:spMkLst>
        </pc:spChg>
        <pc:spChg chg="mod ord">
          <ac:chgData name="Shaikh, Sana" userId="S::sshaikh2@calstatela.edu::37dcc4ec-71ab-490a-bc45-bff00727817d" providerId="AD" clId="Web-{D7869871-B2E1-486F-B275-9A216225BACA}" dt="2020-12-04T02:56:39.171" v="46"/>
          <ac:spMkLst>
            <pc:docMk/>
            <pc:sldMk cId="1910446687" sldId="259"/>
            <ac:spMk id="3" creationId="{1F3029FB-858F-4147-B005-3DC04D9F16E4}"/>
          </ac:spMkLst>
        </pc:spChg>
        <pc:spChg chg="add del">
          <ac:chgData name="Shaikh, Sana" userId="S::sshaikh2@calstatela.edu::37dcc4ec-71ab-490a-bc45-bff00727817d" providerId="AD" clId="Web-{D7869871-B2E1-486F-B275-9A216225BACA}" dt="2020-12-04T02:56:39.171" v="46"/>
          <ac:spMkLst>
            <pc:docMk/>
            <pc:sldMk cId="1910446687" sldId="259"/>
            <ac:spMk id="30" creationId="{823AC064-BC96-4F32-8AE1-B2FD38754823}"/>
          </ac:spMkLst>
        </pc:spChg>
        <pc:cxnChg chg="add del">
          <ac:chgData name="Shaikh, Sana" userId="S::sshaikh2@calstatela.edu::37dcc4ec-71ab-490a-bc45-bff00727817d" providerId="AD" clId="Web-{D7869871-B2E1-486F-B275-9A216225BACA}" dt="2020-12-04T02:56:39.171" v="46"/>
          <ac:cxnSpMkLst>
            <pc:docMk/>
            <pc:sldMk cId="1910446687" sldId="259"/>
            <ac:cxnSpMk id="32" creationId="{7E7C77BC-7138-40B1-A15B-20F57A494629}"/>
          </ac:cxnSpMkLst>
        </pc:cxnChg>
        <pc:cxnChg chg="add del">
          <ac:chgData name="Shaikh, Sana" userId="S::sshaikh2@calstatela.edu::37dcc4ec-71ab-490a-bc45-bff00727817d" providerId="AD" clId="Web-{D7869871-B2E1-486F-B275-9A216225BACA}" dt="2020-12-04T02:56:39.171" v="46"/>
          <ac:cxnSpMkLst>
            <pc:docMk/>
            <pc:sldMk cId="1910446687" sldId="259"/>
            <ac:cxnSpMk id="34" creationId="{DB146403-F3D6-484B-B2ED-97F9565D0370}"/>
          </ac:cxnSpMkLst>
        </pc:cxnChg>
      </pc:sldChg>
      <pc:sldChg chg="addSp delSp modSp mod modClrScheme delDesignElem chgLayout">
        <pc:chgData name="Shaikh, Sana" userId="S::sshaikh2@calstatela.edu::37dcc4ec-71ab-490a-bc45-bff00727817d" providerId="AD" clId="Web-{D7869871-B2E1-486F-B275-9A216225BACA}" dt="2020-12-04T02:56:39.171" v="46"/>
        <pc:sldMkLst>
          <pc:docMk/>
          <pc:sldMk cId="3230185395" sldId="260"/>
        </pc:sldMkLst>
        <pc:spChg chg="mod ord">
          <ac:chgData name="Shaikh, Sana" userId="S::sshaikh2@calstatela.edu::37dcc4ec-71ab-490a-bc45-bff00727817d" providerId="AD" clId="Web-{D7869871-B2E1-486F-B275-9A216225BACA}" dt="2020-12-04T02:56:39.171" v="46"/>
          <ac:spMkLst>
            <pc:docMk/>
            <pc:sldMk cId="3230185395" sldId="260"/>
            <ac:spMk id="2" creationId="{4D0EDD3C-9A70-48DA-8685-DFCA1A926739}"/>
          </ac:spMkLst>
        </pc:spChg>
        <pc:spChg chg="add del">
          <ac:chgData name="Shaikh, Sana" userId="S::sshaikh2@calstatela.edu::37dcc4ec-71ab-490a-bc45-bff00727817d" providerId="AD" clId="Web-{D7869871-B2E1-486F-B275-9A216225BACA}" dt="2020-12-04T02:56:39.171" v="46"/>
          <ac:spMkLst>
            <pc:docMk/>
            <pc:sldMk cId="3230185395" sldId="260"/>
            <ac:spMk id="9" creationId="{19C052EA-05E2-403D-965E-52D1BFFA24DF}"/>
          </ac:spMkLst>
        </pc:spChg>
        <pc:spChg chg="add del">
          <ac:chgData name="Shaikh, Sana" userId="S::sshaikh2@calstatela.edu::37dcc4ec-71ab-490a-bc45-bff00727817d" providerId="AD" clId="Web-{D7869871-B2E1-486F-B275-9A216225BACA}" dt="2020-12-04T02:56:39.171" v="46"/>
          <ac:spMkLst>
            <pc:docMk/>
            <pc:sldMk cId="3230185395" sldId="260"/>
            <ac:spMk id="11" creationId="{4C1936B8-2FFB-4F78-8388-B8C282B8A5BC}"/>
          </ac:spMkLst>
        </pc:spChg>
        <pc:picChg chg="mod ord">
          <ac:chgData name="Shaikh, Sana" userId="S::sshaikh2@calstatela.edu::37dcc4ec-71ab-490a-bc45-bff00727817d" providerId="AD" clId="Web-{D7869871-B2E1-486F-B275-9A216225BACA}" dt="2020-12-04T02:56:39.171" v="46"/>
          <ac:picMkLst>
            <pc:docMk/>
            <pc:sldMk cId="3230185395" sldId="260"/>
            <ac:picMk id="7" creationId="{E5ECAC00-FE0F-4051-9FEA-02C8BF1ADC49}"/>
          </ac:picMkLst>
        </pc:picChg>
      </pc:sldChg>
      <pc:sldChg chg="addSp delSp modSp mod modClrScheme delDesignElem chgLayout">
        <pc:chgData name="Shaikh, Sana" userId="S::sshaikh2@calstatela.edu::37dcc4ec-71ab-490a-bc45-bff00727817d" providerId="AD" clId="Web-{D7869871-B2E1-486F-B275-9A216225BACA}" dt="2020-12-04T02:56:39.171" v="46"/>
        <pc:sldMkLst>
          <pc:docMk/>
          <pc:sldMk cId="332589532" sldId="270"/>
        </pc:sldMkLst>
        <pc:spChg chg="mod ord">
          <ac:chgData name="Shaikh, Sana" userId="S::sshaikh2@calstatela.edu::37dcc4ec-71ab-490a-bc45-bff00727817d" providerId="AD" clId="Web-{D7869871-B2E1-486F-B275-9A216225BACA}" dt="2020-12-04T02:56:39.171" v="46"/>
          <ac:spMkLst>
            <pc:docMk/>
            <pc:sldMk cId="332589532" sldId="270"/>
            <ac:spMk id="2" creationId="{4D0EDD3C-9A70-48DA-8685-DFCA1A926739}"/>
          </ac:spMkLst>
        </pc:spChg>
        <pc:spChg chg="mod ord">
          <ac:chgData name="Shaikh, Sana" userId="S::sshaikh2@calstatela.edu::37dcc4ec-71ab-490a-bc45-bff00727817d" providerId="AD" clId="Web-{D7869871-B2E1-486F-B275-9A216225BACA}" dt="2020-12-04T02:56:39.171" v="46"/>
          <ac:spMkLst>
            <pc:docMk/>
            <pc:sldMk cId="332589532" sldId="270"/>
            <ac:spMk id="3" creationId="{D432FDFC-E673-48D3-A43C-E75C1E040428}"/>
          </ac:spMkLst>
        </pc:spChg>
        <pc:spChg chg="mod ord">
          <ac:chgData name="Shaikh, Sana" userId="S::sshaikh2@calstatela.edu::37dcc4ec-71ab-490a-bc45-bff00727817d" providerId="AD" clId="Web-{D7869871-B2E1-486F-B275-9A216225BACA}" dt="2020-12-04T02:56:39.171" v="46"/>
          <ac:spMkLst>
            <pc:docMk/>
            <pc:sldMk cId="332589532" sldId="270"/>
            <ac:spMk id="4" creationId="{533A3E67-CCB2-4437-A42D-EAE427BD8E45}"/>
          </ac:spMkLst>
        </pc:spChg>
        <pc:spChg chg="add del">
          <ac:chgData name="Shaikh, Sana" userId="S::sshaikh2@calstatela.edu::37dcc4ec-71ab-490a-bc45-bff00727817d" providerId="AD" clId="Web-{D7869871-B2E1-486F-B275-9A216225BACA}" dt="2020-12-04T02:56:39.171" v="46"/>
          <ac:spMkLst>
            <pc:docMk/>
            <pc:sldMk cId="332589532" sldId="270"/>
            <ac:spMk id="26" creationId="{D12DDE76-C203-4047-9998-63900085B5E8}"/>
          </ac:spMkLst>
        </pc:spChg>
      </pc:sldChg>
      <pc:sldChg chg="addSp delSp modSp mod modClrScheme delDesignElem chgLayout">
        <pc:chgData name="Shaikh, Sana" userId="S::sshaikh2@calstatela.edu::37dcc4ec-71ab-490a-bc45-bff00727817d" providerId="AD" clId="Web-{D7869871-B2E1-486F-B275-9A216225BACA}" dt="2020-12-04T02:56:39.171" v="46"/>
        <pc:sldMkLst>
          <pc:docMk/>
          <pc:sldMk cId="779305616" sldId="271"/>
        </pc:sldMkLst>
        <pc:spChg chg="add del">
          <ac:chgData name="Shaikh, Sana" userId="S::sshaikh2@calstatela.edu::37dcc4ec-71ab-490a-bc45-bff00727817d" providerId="AD" clId="Web-{D7869871-B2E1-486F-B275-9A216225BACA}" dt="2020-12-04T02:56:39.171" v="46"/>
          <ac:spMkLst>
            <pc:docMk/>
            <pc:sldMk cId="779305616" sldId="271"/>
            <ac:spMk id="25" creationId="{42285737-90EE-47DC-AC80-8AE156B11969}"/>
          </ac:spMkLst>
        </pc:spChg>
        <pc:grpChg chg="add del">
          <ac:chgData name="Shaikh, Sana" userId="S::sshaikh2@calstatela.edu::37dcc4ec-71ab-490a-bc45-bff00727817d" providerId="AD" clId="Web-{D7869871-B2E1-486F-B275-9A216225BACA}" dt="2020-12-04T02:56:39.171" v="46"/>
          <ac:grpSpMkLst>
            <pc:docMk/>
            <pc:sldMk cId="779305616" sldId="271"/>
            <ac:grpSpMk id="27" creationId="{B57BDC17-F1B3-455F-BBF1-680AA1F25C06}"/>
          </ac:grpSpMkLst>
        </pc:grpChg>
        <pc:graphicFrameChg chg="mod ord">
          <ac:chgData name="Shaikh, Sana" userId="S::sshaikh2@calstatela.edu::37dcc4ec-71ab-490a-bc45-bff00727817d" providerId="AD" clId="Web-{D7869871-B2E1-486F-B275-9A216225BACA}" dt="2020-12-04T02:56:39.171" v="46"/>
          <ac:graphicFrameMkLst>
            <pc:docMk/>
            <pc:sldMk cId="779305616" sldId="271"/>
            <ac:graphicFrameMk id="20" creationId="{6BEB4710-0BE1-4E98-B4BF-762D9FFE5149}"/>
          </ac:graphicFrameMkLst>
        </pc:graphicFrameChg>
      </pc:sldChg>
      <pc:sldChg chg="addSp delSp modSp mod modClrScheme delDesignElem chgLayout">
        <pc:chgData name="Shaikh, Sana" userId="S::sshaikh2@calstatela.edu::37dcc4ec-71ab-490a-bc45-bff00727817d" providerId="AD" clId="Web-{D7869871-B2E1-486F-B275-9A216225BACA}" dt="2020-12-04T02:56:39.171" v="46"/>
        <pc:sldMkLst>
          <pc:docMk/>
          <pc:sldMk cId="2370807242" sldId="273"/>
        </pc:sldMkLst>
        <pc:spChg chg="mod ord">
          <ac:chgData name="Shaikh, Sana" userId="S::sshaikh2@calstatela.edu::37dcc4ec-71ab-490a-bc45-bff00727817d" providerId="AD" clId="Web-{D7869871-B2E1-486F-B275-9A216225BACA}" dt="2020-12-04T02:56:39.171" v="46"/>
          <ac:spMkLst>
            <pc:docMk/>
            <pc:sldMk cId="2370807242" sldId="273"/>
            <ac:spMk id="2" creationId="{4D0EDD3C-9A70-48DA-8685-DFCA1A926739}"/>
          </ac:spMkLst>
        </pc:spChg>
        <pc:spChg chg="add del">
          <ac:chgData name="Shaikh, Sana" userId="S::sshaikh2@calstatela.edu::37dcc4ec-71ab-490a-bc45-bff00727817d" providerId="AD" clId="Web-{D7869871-B2E1-486F-B275-9A216225BACA}" dt="2020-12-04T02:56:39.171" v="46"/>
          <ac:spMkLst>
            <pc:docMk/>
            <pc:sldMk cId="2370807242" sldId="273"/>
            <ac:spMk id="24" creationId="{122F9423-F4B1-45D4-8445-E9991ECCBCCF}"/>
          </ac:spMkLst>
        </pc:spChg>
        <pc:grpChg chg="add del">
          <ac:chgData name="Shaikh, Sana" userId="S::sshaikh2@calstatela.edu::37dcc4ec-71ab-490a-bc45-bff00727817d" providerId="AD" clId="Web-{D7869871-B2E1-486F-B275-9A216225BACA}" dt="2020-12-04T02:56:39.171" v="46"/>
          <ac:grpSpMkLst>
            <pc:docMk/>
            <pc:sldMk cId="2370807242" sldId="273"/>
            <ac:grpSpMk id="26" creationId="{770AE191-D2EA-45C9-A44D-830C188F74CB}"/>
          </ac:grpSpMkLst>
        </pc:grpChg>
        <pc:graphicFrameChg chg="mod ord">
          <ac:chgData name="Shaikh, Sana" userId="S::sshaikh2@calstatela.edu::37dcc4ec-71ab-490a-bc45-bff00727817d" providerId="AD" clId="Web-{D7869871-B2E1-486F-B275-9A216225BACA}" dt="2020-12-04T02:56:39.171" v="46"/>
          <ac:graphicFrameMkLst>
            <pc:docMk/>
            <pc:sldMk cId="2370807242" sldId="273"/>
            <ac:graphicFrameMk id="13" creationId="{7DBE6FE3-70B5-477A-8099-0A3B8A36EA4A}"/>
          </ac:graphicFrameMkLst>
        </pc:graphicFrameChg>
      </pc:sldChg>
      <pc:sldChg chg="addSp delSp modSp mod modClrScheme delDesignElem chgLayout">
        <pc:chgData name="Shaikh, Sana" userId="S::sshaikh2@calstatela.edu::37dcc4ec-71ab-490a-bc45-bff00727817d" providerId="AD" clId="Web-{D7869871-B2E1-486F-B275-9A216225BACA}" dt="2020-12-04T02:56:39.171" v="46"/>
        <pc:sldMkLst>
          <pc:docMk/>
          <pc:sldMk cId="470603775" sldId="276"/>
        </pc:sldMkLst>
        <pc:spChg chg="add del">
          <ac:chgData name="Shaikh, Sana" userId="S::sshaikh2@calstatela.edu::37dcc4ec-71ab-490a-bc45-bff00727817d" providerId="AD" clId="Web-{D7869871-B2E1-486F-B275-9A216225BACA}" dt="2020-12-04T02:56:39.171" v="46"/>
          <ac:spMkLst>
            <pc:docMk/>
            <pc:sldMk cId="470603775" sldId="276"/>
            <ac:spMk id="61" creationId="{46D6306C-ED4F-4AAE-B4A5-EEA6AFAD726E}"/>
          </ac:spMkLst>
        </pc:spChg>
        <pc:spChg chg="add del">
          <ac:chgData name="Shaikh, Sana" userId="S::sshaikh2@calstatela.edu::37dcc4ec-71ab-490a-bc45-bff00727817d" providerId="AD" clId="Web-{D7869871-B2E1-486F-B275-9A216225BACA}" dt="2020-12-04T02:56:39.171" v="46"/>
          <ac:spMkLst>
            <pc:docMk/>
            <pc:sldMk cId="470603775" sldId="276"/>
            <ac:spMk id="63" creationId="{0EC5361D-F897-4856-B945-0455A365EB24}"/>
          </ac:spMkLst>
        </pc:spChg>
        <pc:spChg chg="add del">
          <ac:chgData name="Shaikh, Sana" userId="S::sshaikh2@calstatela.edu::37dcc4ec-71ab-490a-bc45-bff00727817d" providerId="AD" clId="Web-{D7869871-B2E1-486F-B275-9A216225BACA}" dt="2020-12-04T02:56:39.171" v="46"/>
          <ac:spMkLst>
            <pc:docMk/>
            <pc:sldMk cId="470603775" sldId="276"/>
            <ac:spMk id="65" creationId="{4508C0C5-2268-42B5-B3C8-4D0899E05F8C}"/>
          </ac:spMkLst>
        </pc:spChg>
        <pc:spChg chg="add del">
          <ac:chgData name="Shaikh, Sana" userId="S::sshaikh2@calstatela.edu::37dcc4ec-71ab-490a-bc45-bff00727817d" providerId="AD" clId="Web-{D7869871-B2E1-486F-B275-9A216225BACA}" dt="2020-12-04T02:56:39.171" v="46"/>
          <ac:spMkLst>
            <pc:docMk/>
            <pc:sldMk cId="470603775" sldId="276"/>
            <ac:spMk id="67" creationId="{141ACBDB-38F8-4B34-8183-BD95B4E55A62}"/>
          </ac:spMkLst>
        </pc:spChg>
        <pc:spChg chg="add del">
          <ac:chgData name="Shaikh, Sana" userId="S::sshaikh2@calstatela.edu::37dcc4ec-71ab-490a-bc45-bff00727817d" providerId="AD" clId="Web-{D7869871-B2E1-486F-B275-9A216225BACA}" dt="2020-12-04T02:56:39.171" v="46"/>
          <ac:spMkLst>
            <pc:docMk/>
            <pc:sldMk cId="470603775" sldId="276"/>
            <ac:spMk id="69" creationId="{DE00DB52-3455-4E2F-867B-A6D0516E175B}"/>
          </ac:spMkLst>
        </pc:spChg>
        <pc:spChg chg="add del">
          <ac:chgData name="Shaikh, Sana" userId="S::sshaikh2@calstatela.edu::37dcc4ec-71ab-490a-bc45-bff00727817d" providerId="AD" clId="Web-{D7869871-B2E1-486F-B275-9A216225BACA}" dt="2020-12-04T02:56:39.171" v="46"/>
          <ac:spMkLst>
            <pc:docMk/>
            <pc:sldMk cId="470603775" sldId="276"/>
            <ac:spMk id="71" creationId="{9E914C83-E0D8-4953-92D5-169D28CB43AE}"/>
          </ac:spMkLst>
        </pc:spChg>
        <pc:spChg chg="add del">
          <ac:chgData name="Shaikh, Sana" userId="S::sshaikh2@calstatela.edu::37dcc4ec-71ab-490a-bc45-bff00727817d" providerId="AD" clId="Web-{D7869871-B2E1-486F-B275-9A216225BACA}" dt="2020-12-04T02:56:39.171" v="46"/>
          <ac:spMkLst>
            <pc:docMk/>
            <pc:sldMk cId="470603775" sldId="276"/>
            <ac:spMk id="73" creationId="{3512E083-F550-46AF-8490-767ECFD00CB7}"/>
          </ac:spMkLst>
        </pc:spChg>
        <pc:picChg chg="mod ord">
          <ac:chgData name="Shaikh, Sana" userId="S::sshaikh2@calstatela.edu::37dcc4ec-71ab-490a-bc45-bff00727817d" providerId="AD" clId="Web-{D7869871-B2E1-486F-B275-9A216225BACA}" dt="2020-12-04T02:56:39.171" v="46"/>
          <ac:picMkLst>
            <pc:docMk/>
            <pc:sldMk cId="470603775" sldId="276"/>
            <ac:picMk id="8" creationId="{3EB4025C-3674-43EF-904C-57D3B55CB9DA}"/>
          </ac:picMkLst>
        </pc:picChg>
      </pc:sldChg>
      <pc:sldChg chg="addSp delSp modSp mod modClrScheme delDesignElem chgLayout">
        <pc:chgData name="Shaikh, Sana" userId="S::sshaikh2@calstatela.edu::37dcc4ec-71ab-490a-bc45-bff00727817d" providerId="AD" clId="Web-{D7869871-B2E1-486F-B275-9A216225BACA}" dt="2020-12-04T02:56:39.171" v="46"/>
        <pc:sldMkLst>
          <pc:docMk/>
          <pc:sldMk cId="428522112" sldId="277"/>
        </pc:sldMkLst>
        <pc:spChg chg="mod ord">
          <ac:chgData name="Shaikh, Sana" userId="S::sshaikh2@calstatela.edu::37dcc4ec-71ab-490a-bc45-bff00727817d" providerId="AD" clId="Web-{D7869871-B2E1-486F-B275-9A216225BACA}" dt="2020-12-04T02:56:39.171" v="46"/>
          <ac:spMkLst>
            <pc:docMk/>
            <pc:sldMk cId="428522112" sldId="277"/>
            <ac:spMk id="2" creationId="{4D0EDD3C-9A70-48DA-8685-DFCA1A926739}"/>
          </ac:spMkLst>
        </pc:spChg>
        <pc:spChg chg="mod ord">
          <ac:chgData name="Shaikh, Sana" userId="S::sshaikh2@calstatela.edu::37dcc4ec-71ab-490a-bc45-bff00727817d" providerId="AD" clId="Web-{D7869871-B2E1-486F-B275-9A216225BACA}" dt="2020-12-04T02:56:39.171" v="46"/>
          <ac:spMkLst>
            <pc:docMk/>
            <pc:sldMk cId="428522112" sldId="277"/>
            <ac:spMk id="3" creationId="{D432FDFC-E673-48D3-A43C-E75C1E040428}"/>
          </ac:spMkLst>
        </pc:spChg>
        <pc:spChg chg="mod ord">
          <ac:chgData name="Shaikh, Sana" userId="S::sshaikh2@calstatela.edu::37dcc4ec-71ab-490a-bc45-bff00727817d" providerId="AD" clId="Web-{D7869871-B2E1-486F-B275-9A216225BACA}" dt="2020-12-04T02:56:39.171" v="46"/>
          <ac:spMkLst>
            <pc:docMk/>
            <pc:sldMk cId="428522112" sldId="277"/>
            <ac:spMk id="4" creationId="{533A3E67-CCB2-4437-A42D-EAE427BD8E45}"/>
          </ac:spMkLst>
        </pc:spChg>
        <pc:spChg chg="add del">
          <ac:chgData name="Shaikh, Sana" userId="S::sshaikh2@calstatela.edu::37dcc4ec-71ab-490a-bc45-bff00727817d" providerId="AD" clId="Web-{D7869871-B2E1-486F-B275-9A216225BACA}" dt="2020-12-04T02:56:39.171" v="46"/>
          <ac:spMkLst>
            <pc:docMk/>
            <pc:sldMk cId="428522112" sldId="277"/>
            <ac:spMk id="9" creationId="{19C052EA-05E2-403D-965E-52D1BFFA24DF}"/>
          </ac:spMkLst>
        </pc:spChg>
        <pc:spChg chg="add del">
          <ac:chgData name="Shaikh, Sana" userId="S::sshaikh2@calstatela.edu::37dcc4ec-71ab-490a-bc45-bff00727817d" providerId="AD" clId="Web-{D7869871-B2E1-486F-B275-9A216225BACA}" dt="2020-12-04T02:56:39.171" v="46"/>
          <ac:spMkLst>
            <pc:docMk/>
            <pc:sldMk cId="428522112" sldId="277"/>
            <ac:spMk id="11" creationId="{4C1936B8-2FFB-4F78-8388-B8C282B8A5BC}"/>
          </ac:spMkLst>
        </pc:spChg>
      </pc:sldChg>
      <pc:sldChg chg="addSp delSp modSp mod modClrScheme delDesignElem chgLayout">
        <pc:chgData name="Shaikh, Sana" userId="S::sshaikh2@calstatela.edu::37dcc4ec-71ab-490a-bc45-bff00727817d" providerId="AD" clId="Web-{D7869871-B2E1-486F-B275-9A216225BACA}" dt="2020-12-04T02:56:39.171" v="46"/>
        <pc:sldMkLst>
          <pc:docMk/>
          <pc:sldMk cId="1204296807" sldId="279"/>
        </pc:sldMkLst>
        <pc:spChg chg="mod ord">
          <ac:chgData name="Shaikh, Sana" userId="S::sshaikh2@calstatela.edu::37dcc4ec-71ab-490a-bc45-bff00727817d" providerId="AD" clId="Web-{D7869871-B2E1-486F-B275-9A216225BACA}" dt="2020-12-04T02:56:39.171" v="46"/>
          <ac:spMkLst>
            <pc:docMk/>
            <pc:sldMk cId="1204296807" sldId="279"/>
            <ac:spMk id="2" creationId="{4D0EDD3C-9A70-48DA-8685-DFCA1A926739}"/>
          </ac:spMkLst>
        </pc:spChg>
        <pc:spChg chg="mod ord">
          <ac:chgData name="Shaikh, Sana" userId="S::sshaikh2@calstatela.edu::37dcc4ec-71ab-490a-bc45-bff00727817d" providerId="AD" clId="Web-{D7869871-B2E1-486F-B275-9A216225BACA}" dt="2020-12-04T02:56:39.171" v="46"/>
          <ac:spMkLst>
            <pc:docMk/>
            <pc:sldMk cId="1204296807" sldId="279"/>
            <ac:spMk id="3" creationId="{D432FDFC-E673-48D3-A43C-E75C1E040428}"/>
          </ac:spMkLst>
        </pc:spChg>
        <pc:spChg chg="add del">
          <ac:chgData name="Shaikh, Sana" userId="S::sshaikh2@calstatela.edu::37dcc4ec-71ab-490a-bc45-bff00727817d" providerId="AD" clId="Web-{D7869871-B2E1-486F-B275-9A216225BACA}" dt="2020-12-04T02:56:39.171" v="46"/>
          <ac:spMkLst>
            <pc:docMk/>
            <pc:sldMk cId="1204296807" sldId="279"/>
            <ac:spMk id="29" creationId="{42285737-90EE-47DC-AC80-8AE156B11969}"/>
          </ac:spMkLst>
        </pc:spChg>
        <pc:grpChg chg="add del">
          <ac:chgData name="Shaikh, Sana" userId="S::sshaikh2@calstatela.edu::37dcc4ec-71ab-490a-bc45-bff00727817d" providerId="AD" clId="Web-{D7869871-B2E1-486F-B275-9A216225BACA}" dt="2020-12-04T02:56:39.171" v="46"/>
          <ac:grpSpMkLst>
            <pc:docMk/>
            <pc:sldMk cId="1204296807" sldId="279"/>
            <ac:grpSpMk id="31" creationId="{B57BDC17-F1B3-455F-BBF1-680AA1F25C06}"/>
          </ac:grpSpMkLst>
        </pc:grpChg>
      </pc:sldChg>
      <pc:sldChg chg="modSp mod modClrScheme chgLayout">
        <pc:chgData name="Shaikh, Sana" userId="S::sshaikh2@calstatela.edu::37dcc4ec-71ab-490a-bc45-bff00727817d" providerId="AD" clId="Web-{D7869871-B2E1-486F-B275-9A216225BACA}" dt="2020-12-04T02:56:39.171" v="46"/>
        <pc:sldMkLst>
          <pc:docMk/>
          <pc:sldMk cId="3233771353" sldId="280"/>
        </pc:sldMkLst>
        <pc:spChg chg="mod ord">
          <ac:chgData name="Shaikh, Sana" userId="S::sshaikh2@calstatela.edu::37dcc4ec-71ab-490a-bc45-bff00727817d" providerId="AD" clId="Web-{D7869871-B2E1-486F-B275-9A216225BACA}" dt="2020-12-04T02:56:39.171" v="46"/>
          <ac:spMkLst>
            <pc:docMk/>
            <pc:sldMk cId="3233771353" sldId="280"/>
            <ac:spMk id="3" creationId="{A5131218-7E26-45BF-82DC-404596E97715}"/>
          </ac:spMkLst>
        </pc:spChg>
      </pc:sldChg>
      <pc:sldChg chg="addSp delSp mod modClrScheme delDesignElem chgLayout">
        <pc:chgData name="Shaikh, Sana" userId="S::sshaikh2@calstatela.edu::37dcc4ec-71ab-490a-bc45-bff00727817d" providerId="AD" clId="Web-{D7869871-B2E1-486F-B275-9A216225BACA}" dt="2020-12-04T02:56:39.171" v="46"/>
        <pc:sldMkLst>
          <pc:docMk/>
          <pc:sldMk cId="221772824" sldId="281"/>
        </pc:sldMkLst>
        <pc:spChg chg="add del">
          <ac:chgData name="Shaikh, Sana" userId="S::sshaikh2@calstatela.edu::37dcc4ec-71ab-490a-bc45-bff00727817d" providerId="AD" clId="Web-{D7869871-B2E1-486F-B275-9A216225BACA}" dt="2020-12-04T02:56:39.171" v="46"/>
          <ac:spMkLst>
            <pc:docMk/>
            <pc:sldMk cId="221772824" sldId="281"/>
            <ac:spMk id="41" creationId="{9E90EB45-EEE9-4563-8179-65EF62AE0978}"/>
          </ac:spMkLst>
        </pc:spChg>
        <pc:spChg chg="add del">
          <ac:chgData name="Shaikh, Sana" userId="S::sshaikh2@calstatela.edu::37dcc4ec-71ab-490a-bc45-bff00727817d" providerId="AD" clId="Web-{D7869871-B2E1-486F-B275-9A216225BACA}" dt="2020-12-04T02:56:39.171" v="46"/>
          <ac:spMkLst>
            <pc:docMk/>
            <pc:sldMk cId="221772824" sldId="281"/>
            <ac:spMk id="43" creationId="{23D0EF74-AD1E-4FD9-914D-8EC9058EBBA3}"/>
          </ac:spMkLst>
        </pc:spChg>
      </pc:sldChg>
      <pc:sldChg chg="addSp delSp modSp mod modClrScheme delDesignElem chgLayout">
        <pc:chgData name="Shaikh, Sana" userId="S::sshaikh2@calstatela.edu::37dcc4ec-71ab-490a-bc45-bff00727817d" providerId="AD" clId="Web-{D7869871-B2E1-486F-B275-9A216225BACA}" dt="2020-12-04T02:56:39.171" v="46"/>
        <pc:sldMkLst>
          <pc:docMk/>
          <pc:sldMk cId="1572273501" sldId="285"/>
        </pc:sldMkLst>
        <pc:spChg chg="mod ord">
          <ac:chgData name="Shaikh, Sana" userId="S::sshaikh2@calstatela.edu::37dcc4ec-71ab-490a-bc45-bff00727817d" providerId="AD" clId="Web-{D7869871-B2E1-486F-B275-9A216225BACA}" dt="2020-12-04T02:56:39.171" v="46"/>
          <ac:spMkLst>
            <pc:docMk/>
            <pc:sldMk cId="1572273501" sldId="285"/>
            <ac:spMk id="2" creationId="{B2B850F3-7BA7-4A5D-914B-5355A813AD67}"/>
          </ac:spMkLst>
        </pc:spChg>
        <pc:spChg chg="add del">
          <ac:chgData name="Shaikh, Sana" userId="S::sshaikh2@calstatela.edu::37dcc4ec-71ab-490a-bc45-bff00727817d" providerId="AD" clId="Web-{D7869871-B2E1-486F-B275-9A216225BACA}" dt="2020-12-04T02:56:39.171" v="46"/>
          <ac:spMkLst>
            <pc:docMk/>
            <pc:sldMk cId="1572273501" sldId="285"/>
            <ac:spMk id="19" creationId="{3D5CAF16-1F3A-4148-87A8-78A710D1EF81}"/>
          </ac:spMkLst>
        </pc:spChg>
        <pc:spChg chg="add del">
          <ac:chgData name="Shaikh, Sana" userId="S::sshaikh2@calstatela.edu::37dcc4ec-71ab-490a-bc45-bff00727817d" providerId="AD" clId="Web-{D7869871-B2E1-486F-B275-9A216225BACA}" dt="2020-12-04T02:56:39.171" v="46"/>
          <ac:spMkLst>
            <pc:docMk/>
            <pc:sldMk cId="1572273501" sldId="285"/>
            <ac:spMk id="21" creationId="{A0BF428C-DA8B-4D99-9930-18F7F91D873D}"/>
          </ac:spMkLst>
        </pc:spChg>
        <pc:spChg chg="add del">
          <ac:chgData name="Shaikh, Sana" userId="S::sshaikh2@calstatela.edu::37dcc4ec-71ab-490a-bc45-bff00727817d" providerId="AD" clId="Web-{D7869871-B2E1-486F-B275-9A216225BACA}" dt="2020-12-04T02:56:39.171" v="46"/>
          <ac:spMkLst>
            <pc:docMk/>
            <pc:sldMk cId="1572273501" sldId="285"/>
            <ac:spMk id="23" creationId="{A03E2379-8871-408A-95CE-7AAE8FA53AE5}"/>
          </ac:spMkLst>
        </pc:spChg>
      </pc:sldChg>
      <pc:sldChg chg="mod modClrScheme chgLayout">
        <pc:chgData name="Shaikh, Sana" userId="S::sshaikh2@calstatela.edu::37dcc4ec-71ab-490a-bc45-bff00727817d" providerId="AD" clId="Web-{D7869871-B2E1-486F-B275-9A216225BACA}" dt="2020-12-04T02:56:39.171" v="46"/>
        <pc:sldMkLst>
          <pc:docMk/>
          <pc:sldMk cId="3074742450" sldId="287"/>
        </pc:sldMkLst>
      </pc:sldChg>
      <pc:sldChg chg="addSp mod modClrScheme chgLayout">
        <pc:chgData name="Shaikh, Sana" userId="S::sshaikh2@calstatela.edu::37dcc4ec-71ab-490a-bc45-bff00727817d" providerId="AD" clId="Web-{D7869871-B2E1-486F-B275-9A216225BACA}" dt="2020-12-04T02:56:39.171" v="46"/>
        <pc:sldMkLst>
          <pc:docMk/>
          <pc:sldMk cId="1527781705" sldId="290"/>
        </pc:sldMkLst>
        <pc:spChg chg="add">
          <ac:chgData name="Shaikh, Sana" userId="S::sshaikh2@calstatela.edu::37dcc4ec-71ab-490a-bc45-bff00727817d" providerId="AD" clId="Web-{D7869871-B2E1-486F-B275-9A216225BACA}" dt="2020-12-04T00:41:19.979" v="22"/>
          <ac:spMkLst>
            <pc:docMk/>
            <pc:sldMk cId="1527781705" sldId="290"/>
            <ac:spMk id="3" creationId="{C53C0AAD-D4A4-4345-B994-F62DB1043C94}"/>
          </ac:spMkLst>
        </pc:spChg>
      </pc:sldChg>
      <pc:sldChg chg="modSp mod modClrScheme chgLayout">
        <pc:chgData name="Shaikh, Sana" userId="S::sshaikh2@calstatela.edu::37dcc4ec-71ab-490a-bc45-bff00727817d" providerId="AD" clId="Web-{D7869871-B2E1-486F-B275-9A216225BACA}" dt="2020-12-04T02:56:39.171" v="46"/>
        <pc:sldMkLst>
          <pc:docMk/>
          <pc:sldMk cId="50508062" sldId="291"/>
        </pc:sldMkLst>
        <pc:spChg chg="mod ord">
          <ac:chgData name="Shaikh, Sana" userId="S::sshaikh2@calstatela.edu::37dcc4ec-71ab-490a-bc45-bff00727817d" providerId="AD" clId="Web-{D7869871-B2E1-486F-B275-9A216225BACA}" dt="2020-12-04T02:56:39.171" v="46"/>
          <ac:spMkLst>
            <pc:docMk/>
            <pc:sldMk cId="50508062" sldId="291"/>
            <ac:spMk id="2" creationId="{01EAE4E6-BC8E-42A5-8FB4-2703D7388E70}"/>
          </ac:spMkLst>
        </pc:spChg>
        <pc:spChg chg="mod ord">
          <ac:chgData name="Shaikh, Sana" userId="S::sshaikh2@calstatela.edu::37dcc4ec-71ab-490a-bc45-bff00727817d" providerId="AD" clId="Web-{D7869871-B2E1-486F-B275-9A216225BACA}" dt="2020-12-04T02:56:39.171" v="46"/>
          <ac:spMkLst>
            <pc:docMk/>
            <pc:sldMk cId="50508062" sldId="291"/>
            <ac:spMk id="3" creationId="{2EC20914-3BB1-481C-A34E-F63A0F752379}"/>
          </ac:spMkLst>
        </pc:spChg>
        <pc:spChg chg="mod ord">
          <ac:chgData name="Shaikh, Sana" userId="S::sshaikh2@calstatela.edu::37dcc4ec-71ab-490a-bc45-bff00727817d" providerId="AD" clId="Web-{D7869871-B2E1-486F-B275-9A216225BACA}" dt="2020-12-04T02:56:39.171" v="46"/>
          <ac:spMkLst>
            <pc:docMk/>
            <pc:sldMk cId="50508062" sldId="291"/>
            <ac:spMk id="4" creationId="{148D6134-B23E-4954-B6D7-D7708326D840}"/>
          </ac:spMkLst>
        </pc:spChg>
      </pc:sldChg>
      <pc:sldChg chg="addSp delSp modSp del mod modClrScheme delDesignElem chgLayout">
        <pc:chgData name="Shaikh, Sana" userId="S::sshaikh2@calstatela.edu::37dcc4ec-71ab-490a-bc45-bff00727817d" providerId="AD" clId="Web-{D7869871-B2E1-486F-B275-9A216225BACA}" dt="2020-12-04T02:58:30.255" v="77"/>
        <pc:sldMkLst>
          <pc:docMk/>
          <pc:sldMk cId="1415256301" sldId="293"/>
        </pc:sldMkLst>
        <pc:spChg chg="del mod">
          <ac:chgData name="Shaikh, Sana" userId="S::sshaikh2@calstatela.edu::37dcc4ec-71ab-490a-bc45-bff00727817d" providerId="AD" clId="Web-{D7869871-B2E1-486F-B275-9A216225BACA}" dt="2020-12-04T02:55:26.120" v="40"/>
          <ac:spMkLst>
            <pc:docMk/>
            <pc:sldMk cId="1415256301" sldId="293"/>
            <ac:spMk id="2" creationId="{A566B4D9-60E2-40FC-BD81-E586563086FF}"/>
          </ac:spMkLst>
        </pc:spChg>
        <pc:spChg chg="add del mod">
          <ac:chgData name="Shaikh, Sana" userId="S::sshaikh2@calstatela.edu::37dcc4ec-71ab-490a-bc45-bff00727817d" providerId="AD" clId="Web-{D7869871-B2E1-486F-B275-9A216225BACA}" dt="2020-12-04T02:55:30.589" v="41"/>
          <ac:spMkLst>
            <pc:docMk/>
            <pc:sldMk cId="1415256301" sldId="293"/>
            <ac:spMk id="3" creationId="{29F9B5AE-7D66-4808-8BC3-718B499B133C}"/>
          </ac:spMkLst>
        </pc:spChg>
        <pc:spChg chg="add mod">
          <ac:chgData name="Shaikh, Sana" userId="S::sshaikh2@calstatela.edu::37dcc4ec-71ab-490a-bc45-bff00727817d" providerId="AD" clId="Web-{D7869871-B2E1-486F-B275-9A216225BACA}" dt="2020-12-04T00:41:10.525" v="19" actId="20577"/>
          <ac:spMkLst>
            <pc:docMk/>
            <pc:sldMk cId="1415256301" sldId="293"/>
            <ac:spMk id="4" creationId="{B2D8A527-8A2D-4015-A165-6613A7129C8A}"/>
          </ac:spMkLst>
        </pc:spChg>
        <pc:spChg chg="del">
          <ac:chgData name="Shaikh, Sana" userId="S::sshaikh2@calstatela.edu::37dcc4ec-71ab-490a-bc45-bff00727817d" providerId="AD" clId="Web-{D7869871-B2E1-486F-B275-9A216225BACA}" dt="2020-12-04T02:53:42.848" v="28"/>
          <ac:spMkLst>
            <pc:docMk/>
            <pc:sldMk cId="1415256301" sldId="293"/>
            <ac:spMk id="19" creationId="{1BE98A62-A227-44DB-B30D-B954711A667F}"/>
          </ac:spMkLst>
        </pc:spChg>
        <pc:spChg chg="add del">
          <ac:chgData name="Shaikh, Sana" userId="S::sshaikh2@calstatela.edu::37dcc4ec-71ab-490a-bc45-bff00727817d" providerId="AD" clId="Web-{D7869871-B2E1-486F-B275-9A216225BACA}" dt="2020-12-04T02:56:39.171" v="46"/>
          <ac:spMkLst>
            <pc:docMk/>
            <pc:sldMk cId="1415256301" sldId="293"/>
            <ac:spMk id="27" creationId="{823AC064-BC96-4F32-8AE1-B2FD38754823}"/>
          </ac:spMkLst>
        </pc:spChg>
        <pc:picChg chg="mod">
          <ac:chgData name="Shaikh, Sana" userId="S::sshaikh2@calstatela.edu::37dcc4ec-71ab-490a-bc45-bff00727817d" providerId="AD" clId="Web-{D7869871-B2E1-486F-B275-9A216225BACA}" dt="2020-12-04T02:55:46.668" v="44" actId="1076"/>
          <ac:picMkLst>
            <pc:docMk/>
            <pc:sldMk cId="1415256301" sldId="293"/>
            <ac:picMk id="5" creationId="{B9242670-FED1-478D-B8BF-633DC960C0D0}"/>
          </ac:picMkLst>
        </pc:picChg>
        <pc:picChg chg="del">
          <ac:chgData name="Shaikh, Sana" userId="S::sshaikh2@calstatela.edu::37dcc4ec-71ab-490a-bc45-bff00727817d" providerId="AD" clId="Web-{D7869871-B2E1-486F-B275-9A216225BACA}" dt="2020-12-04T02:53:39.660" v="27"/>
          <ac:picMkLst>
            <pc:docMk/>
            <pc:sldMk cId="1415256301" sldId="293"/>
            <ac:picMk id="6" creationId="{5EF0232F-8BE0-4E88-B86C-EA3806A95C62}"/>
          </ac:picMkLst>
        </pc:picChg>
        <pc:cxnChg chg="add del">
          <ac:chgData name="Shaikh, Sana" userId="S::sshaikh2@calstatela.edu::37dcc4ec-71ab-490a-bc45-bff00727817d" providerId="AD" clId="Web-{D7869871-B2E1-486F-B275-9A216225BACA}" dt="2020-12-04T02:56:39.171" v="46"/>
          <ac:cxnSpMkLst>
            <pc:docMk/>
            <pc:sldMk cId="1415256301" sldId="293"/>
            <ac:cxnSpMk id="28" creationId="{7E7C77BC-7138-40B1-A15B-20F57A494629}"/>
          </ac:cxnSpMkLst>
        </pc:cxnChg>
        <pc:cxnChg chg="add del">
          <ac:chgData name="Shaikh, Sana" userId="S::sshaikh2@calstatela.edu::37dcc4ec-71ab-490a-bc45-bff00727817d" providerId="AD" clId="Web-{D7869871-B2E1-486F-B275-9A216225BACA}" dt="2020-12-04T02:56:39.171" v="46"/>
          <ac:cxnSpMkLst>
            <pc:docMk/>
            <pc:sldMk cId="1415256301" sldId="293"/>
            <ac:cxnSpMk id="29" creationId="{DB146403-F3D6-484B-B2ED-97F9565D0370}"/>
          </ac:cxnSpMkLst>
        </pc:cxnChg>
      </pc:sldChg>
      <pc:sldChg chg="addSp delSp modSp mod modClrScheme delDesignElem chgLayout">
        <pc:chgData name="Shaikh, Sana" userId="S::sshaikh2@calstatela.edu::37dcc4ec-71ab-490a-bc45-bff00727817d" providerId="AD" clId="Web-{D7869871-B2E1-486F-B275-9A216225BACA}" dt="2020-12-04T02:56:39.171" v="46"/>
        <pc:sldMkLst>
          <pc:docMk/>
          <pc:sldMk cId="2717106771" sldId="299"/>
        </pc:sldMkLst>
        <pc:spChg chg="mod ord">
          <ac:chgData name="Shaikh, Sana" userId="S::sshaikh2@calstatela.edu::37dcc4ec-71ab-490a-bc45-bff00727817d" providerId="AD" clId="Web-{D7869871-B2E1-486F-B275-9A216225BACA}" dt="2020-12-04T02:56:39.171" v="46"/>
          <ac:spMkLst>
            <pc:docMk/>
            <pc:sldMk cId="2717106771" sldId="299"/>
            <ac:spMk id="2" creationId="{B070BAE4-DB15-48A1-8971-3F858A65C6ED}"/>
          </ac:spMkLst>
        </pc:spChg>
        <pc:spChg chg="mod ord">
          <ac:chgData name="Shaikh, Sana" userId="S::sshaikh2@calstatela.edu::37dcc4ec-71ab-490a-bc45-bff00727817d" providerId="AD" clId="Web-{D7869871-B2E1-486F-B275-9A216225BACA}" dt="2020-12-04T02:56:39.171" v="46"/>
          <ac:spMkLst>
            <pc:docMk/>
            <pc:sldMk cId="2717106771" sldId="299"/>
            <ac:spMk id="4" creationId="{49ED051D-4E4A-4617-80AC-4A6378350461}"/>
          </ac:spMkLst>
        </pc:spChg>
        <pc:spChg chg="add del">
          <ac:chgData name="Shaikh, Sana" userId="S::sshaikh2@calstatela.edu::37dcc4ec-71ab-490a-bc45-bff00727817d" providerId="AD" clId="Web-{D7869871-B2E1-486F-B275-9A216225BACA}" dt="2020-12-04T02:56:39.171" v="46"/>
          <ac:spMkLst>
            <pc:docMk/>
            <pc:sldMk cId="2717106771" sldId="299"/>
            <ac:spMk id="10" creationId="{F4C0B10B-D2C4-4A54-AFAD-3D27DF88BB37}"/>
          </ac:spMkLst>
        </pc:spChg>
        <pc:grpChg chg="add del">
          <ac:chgData name="Shaikh, Sana" userId="S::sshaikh2@calstatela.edu::37dcc4ec-71ab-490a-bc45-bff00727817d" providerId="AD" clId="Web-{D7869871-B2E1-486F-B275-9A216225BACA}" dt="2020-12-04T02:56:39.171" v="46"/>
          <ac:grpSpMkLst>
            <pc:docMk/>
            <pc:sldMk cId="2717106771" sldId="299"/>
            <ac:grpSpMk id="12" creationId="{B6BADB90-C74B-40D6-86DC-503F65FCE8DC}"/>
          </ac:grpSpMkLst>
        </pc:grpChg>
        <pc:picChg chg="mod ord">
          <ac:chgData name="Shaikh, Sana" userId="S::sshaikh2@calstatela.edu::37dcc4ec-71ab-490a-bc45-bff00727817d" providerId="AD" clId="Web-{D7869871-B2E1-486F-B275-9A216225BACA}" dt="2020-12-04T02:56:39.171" v="46"/>
          <ac:picMkLst>
            <pc:docMk/>
            <pc:sldMk cId="2717106771" sldId="299"/>
            <ac:picMk id="5" creationId="{6CBB8453-E0F7-4191-95AB-FD79FCC39D60}"/>
          </ac:picMkLst>
        </pc:picChg>
      </pc:sldChg>
      <pc:sldChg chg="modSp mod modClrScheme chgLayout">
        <pc:chgData name="Shaikh, Sana" userId="S::sshaikh2@calstatela.edu::37dcc4ec-71ab-490a-bc45-bff00727817d" providerId="AD" clId="Web-{D7869871-B2E1-486F-B275-9A216225BACA}" dt="2020-12-04T02:56:39.171" v="46"/>
        <pc:sldMkLst>
          <pc:docMk/>
          <pc:sldMk cId="3445904375" sldId="300"/>
        </pc:sldMkLst>
        <pc:spChg chg="mod ord">
          <ac:chgData name="Shaikh, Sana" userId="S::sshaikh2@calstatela.edu::37dcc4ec-71ab-490a-bc45-bff00727817d" providerId="AD" clId="Web-{D7869871-B2E1-486F-B275-9A216225BACA}" dt="2020-12-04T02:56:39.171" v="46"/>
          <ac:spMkLst>
            <pc:docMk/>
            <pc:sldMk cId="3445904375" sldId="300"/>
            <ac:spMk id="2" creationId="{B221833A-1A1D-402C-8050-9EB52632FD65}"/>
          </ac:spMkLst>
        </pc:spChg>
        <pc:spChg chg="mod ord">
          <ac:chgData name="Shaikh, Sana" userId="S::sshaikh2@calstatela.edu::37dcc4ec-71ab-490a-bc45-bff00727817d" providerId="AD" clId="Web-{D7869871-B2E1-486F-B275-9A216225BACA}" dt="2020-12-04T02:56:39.171" v="46"/>
          <ac:spMkLst>
            <pc:docMk/>
            <pc:sldMk cId="3445904375" sldId="300"/>
            <ac:spMk id="3" creationId="{F249AB87-04C9-4B43-9B42-ED8D03AC300A}"/>
          </ac:spMkLst>
        </pc:spChg>
        <pc:spChg chg="mod ord">
          <ac:chgData name="Shaikh, Sana" userId="S::sshaikh2@calstatela.edu::37dcc4ec-71ab-490a-bc45-bff00727817d" providerId="AD" clId="Web-{D7869871-B2E1-486F-B275-9A216225BACA}" dt="2020-12-04T02:56:39.171" v="46"/>
          <ac:spMkLst>
            <pc:docMk/>
            <pc:sldMk cId="3445904375" sldId="300"/>
            <ac:spMk id="4" creationId="{182E2BF7-E810-448F-8343-0B3533804ABB}"/>
          </ac:spMkLst>
        </pc:spChg>
      </pc:sldChg>
      <pc:sldChg chg="mod modClrScheme chgLayout">
        <pc:chgData name="Shaikh, Sana" userId="S::sshaikh2@calstatela.edu::37dcc4ec-71ab-490a-bc45-bff00727817d" providerId="AD" clId="Web-{D7869871-B2E1-486F-B275-9A216225BACA}" dt="2020-12-04T02:56:39.171" v="46"/>
        <pc:sldMkLst>
          <pc:docMk/>
          <pc:sldMk cId="3735502707" sldId="302"/>
        </pc:sldMkLst>
      </pc:sldChg>
      <pc:sldChg chg="modSp mod modClrScheme chgLayout">
        <pc:chgData name="Shaikh, Sana" userId="S::sshaikh2@calstatela.edu::37dcc4ec-71ab-490a-bc45-bff00727817d" providerId="AD" clId="Web-{D7869871-B2E1-486F-B275-9A216225BACA}" dt="2020-12-04T02:56:39.171" v="46"/>
        <pc:sldMkLst>
          <pc:docMk/>
          <pc:sldMk cId="2332364495" sldId="303"/>
        </pc:sldMkLst>
        <pc:spChg chg="mod ord">
          <ac:chgData name="Shaikh, Sana" userId="S::sshaikh2@calstatela.edu::37dcc4ec-71ab-490a-bc45-bff00727817d" providerId="AD" clId="Web-{D7869871-B2E1-486F-B275-9A216225BACA}" dt="2020-12-04T02:56:39.171" v="46"/>
          <ac:spMkLst>
            <pc:docMk/>
            <pc:sldMk cId="2332364495" sldId="303"/>
            <ac:spMk id="2" creationId="{A3742DF6-AFDD-4E36-A12A-649AABCBE85B}"/>
          </ac:spMkLst>
        </pc:spChg>
        <pc:spChg chg="mod ord">
          <ac:chgData name="Shaikh, Sana" userId="S::sshaikh2@calstatela.edu::37dcc4ec-71ab-490a-bc45-bff00727817d" providerId="AD" clId="Web-{D7869871-B2E1-486F-B275-9A216225BACA}" dt="2020-12-04T02:56:39.171" v="46"/>
          <ac:spMkLst>
            <pc:docMk/>
            <pc:sldMk cId="2332364495" sldId="303"/>
            <ac:spMk id="3" creationId="{752FB069-EAD7-4E39-9DB7-F5C3446A5A13}"/>
          </ac:spMkLst>
        </pc:spChg>
        <pc:spChg chg="mod ord">
          <ac:chgData name="Shaikh, Sana" userId="S::sshaikh2@calstatela.edu::37dcc4ec-71ab-490a-bc45-bff00727817d" providerId="AD" clId="Web-{D7869871-B2E1-486F-B275-9A216225BACA}" dt="2020-12-04T02:56:39.171" v="46"/>
          <ac:spMkLst>
            <pc:docMk/>
            <pc:sldMk cId="2332364495" sldId="303"/>
            <ac:spMk id="4" creationId="{83242329-E7A2-4F60-91AC-272D917D835E}"/>
          </ac:spMkLst>
        </pc:spChg>
      </pc:sldChg>
      <pc:sldChg chg="addSp delSp modSp mod modClrScheme delDesignElem chgLayout">
        <pc:chgData name="Shaikh, Sana" userId="S::sshaikh2@calstatela.edu::37dcc4ec-71ab-490a-bc45-bff00727817d" providerId="AD" clId="Web-{D7869871-B2E1-486F-B275-9A216225BACA}" dt="2020-12-04T02:56:39.171" v="46"/>
        <pc:sldMkLst>
          <pc:docMk/>
          <pc:sldMk cId="107946749" sldId="306"/>
        </pc:sldMkLst>
        <pc:spChg chg="mod ord">
          <ac:chgData name="Shaikh, Sana" userId="S::sshaikh2@calstatela.edu::37dcc4ec-71ab-490a-bc45-bff00727817d" providerId="AD" clId="Web-{D7869871-B2E1-486F-B275-9A216225BACA}" dt="2020-12-04T02:56:39.171" v="46"/>
          <ac:spMkLst>
            <pc:docMk/>
            <pc:sldMk cId="107946749" sldId="306"/>
            <ac:spMk id="2" creationId="{4D0EDD3C-9A70-48DA-8685-DFCA1A926739}"/>
          </ac:spMkLst>
        </pc:spChg>
        <pc:spChg chg="mod ord">
          <ac:chgData name="Shaikh, Sana" userId="S::sshaikh2@calstatela.edu::37dcc4ec-71ab-490a-bc45-bff00727817d" providerId="AD" clId="Web-{D7869871-B2E1-486F-B275-9A216225BACA}" dt="2020-12-04T02:56:39.171" v="46"/>
          <ac:spMkLst>
            <pc:docMk/>
            <pc:sldMk cId="107946749" sldId="306"/>
            <ac:spMk id="3" creationId="{D432FDFC-E673-48D3-A43C-E75C1E040428}"/>
          </ac:spMkLst>
        </pc:spChg>
        <pc:spChg chg="add del">
          <ac:chgData name="Shaikh, Sana" userId="S::sshaikh2@calstatela.edu::37dcc4ec-71ab-490a-bc45-bff00727817d" providerId="AD" clId="Web-{D7869871-B2E1-486F-B275-9A216225BACA}" dt="2020-12-04T02:56:39.171" v="46"/>
          <ac:spMkLst>
            <pc:docMk/>
            <pc:sldMk cId="107946749" sldId="306"/>
            <ac:spMk id="29" creationId="{42285737-90EE-47DC-AC80-8AE156B11969}"/>
          </ac:spMkLst>
        </pc:spChg>
        <pc:grpChg chg="add del">
          <ac:chgData name="Shaikh, Sana" userId="S::sshaikh2@calstatela.edu::37dcc4ec-71ab-490a-bc45-bff00727817d" providerId="AD" clId="Web-{D7869871-B2E1-486F-B275-9A216225BACA}" dt="2020-12-04T02:56:39.171" v="46"/>
          <ac:grpSpMkLst>
            <pc:docMk/>
            <pc:sldMk cId="107946749" sldId="306"/>
            <ac:grpSpMk id="31" creationId="{B57BDC17-F1B3-455F-BBF1-680AA1F25C06}"/>
          </ac:grpSpMkLst>
        </pc:grpChg>
      </pc:sldChg>
      <pc:sldChg chg="addSp delSp modSp mod modClrScheme delDesignElem chgLayout">
        <pc:chgData name="Shaikh, Sana" userId="S::sshaikh2@calstatela.edu::37dcc4ec-71ab-490a-bc45-bff00727817d" providerId="AD" clId="Web-{D7869871-B2E1-486F-B275-9A216225BACA}" dt="2020-12-04T02:56:39.171" v="46"/>
        <pc:sldMkLst>
          <pc:docMk/>
          <pc:sldMk cId="1595168521" sldId="307"/>
        </pc:sldMkLst>
        <pc:spChg chg="mod ord">
          <ac:chgData name="Shaikh, Sana" userId="S::sshaikh2@calstatela.edu::37dcc4ec-71ab-490a-bc45-bff00727817d" providerId="AD" clId="Web-{D7869871-B2E1-486F-B275-9A216225BACA}" dt="2020-12-04T02:56:39.171" v="46"/>
          <ac:spMkLst>
            <pc:docMk/>
            <pc:sldMk cId="1595168521" sldId="307"/>
            <ac:spMk id="2" creationId="{4D0EDD3C-9A70-48DA-8685-DFCA1A926739}"/>
          </ac:spMkLst>
        </pc:spChg>
        <pc:spChg chg="mod ord">
          <ac:chgData name="Shaikh, Sana" userId="S::sshaikh2@calstatela.edu::37dcc4ec-71ab-490a-bc45-bff00727817d" providerId="AD" clId="Web-{D7869871-B2E1-486F-B275-9A216225BACA}" dt="2020-12-04T02:56:39.171" v="46"/>
          <ac:spMkLst>
            <pc:docMk/>
            <pc:sldMk cId="1595168521" sldId="307"/>
            <ac:spMk id="3" creationId="{D432FDFC-E673-48D3-A43C-E75C1E040428}"/>
          </ac:spMkLst>
        </pc:spChg>
        <pc:spChg chg="add del">
          <ac:chgData name="Shaikh, Sana" userId="S::sshaikh2@calstatela.edu::37dcc4ec-71ab-490a-bc45-bff00727817d" providerId="AD" clId="Web-{D7869871-B2E1-486F-B275-9A216225BACA}" dt="2020-12-04T02:56:39.171" v="46"/>
          <ac:spMkLst>
            <pc:docMk/>
            <pc:sldMk cId="1595168521" sldId="307"/>
            <ac:spMk id="29" creationId="{42285737-90EE-47DC-AC80-8AE156B11969}"/>
          </ac:spMkLst>
        </pc:spChg>
        <pc:grpChg chg="add del">
          <ac:chgData name="Shaikh, Sana" userId="S::sshaikh2@calstatela.edu::37dcc4ec-71ab-490a-bc45-bff00727817d" providerId="AD" clId="Web-{D7869871-B2E1-486F-B275-9A216225BACA}" dt="2020-12-04T02:56:39.171" v="46"/>
          <ac:grpSpMkLst>
            <pc:docMk/>
            <pc:sldMk cId="1595168521" sldId="307"/>
            <ac:grpSpMk id="31" creationId="{B57BDC17-F1B3-455F-BBF1-680AA1F25C06}"/>
          </ac:grpSpMkLst>
        </pc:grpChg>
      </pc:sldChg>
      <pc:sldChg chg="addSp delSp modSp mod modClrScheme delDesignElem chgLayout">
        <pc:chgData name="Shaikh, Sana" userId="S::sshaikh2@calstatela.edu::37dcc4ec-71ab-490a-bc45-bff00727817d" providerId="AD" clId="Web-{D7869871-B2E1-486F-B275-9A216225BACA}" dt="2020-12-04T02:56:39.171" v="46"/>
        <pc:sldMkLst>
          <pc:docMk/>
          <pc:sldMk cId="1979430772" sldId="308"/>
        </pc:sldMkLst>
        <pc:spChg chg="mod ord">
          <ac:chgData name="Shaikh, Sana" userId="S::sshaikh2@calstatela.edu::37dcc4ec-71ab-490a-bc45-bff00727817d" providerId="AD" clId="Web-{D7869871-B2E1-486F-B275-9A216225BACA}" dt="2020-12-04T02:56:39.171" v="46"/>
          <ac:spMkLst>
            <pc:docMk/>
            <pc:sldMk cId="1979430772" sldId="308"/>
            <ac:spMk id="2" creationId="{4D0EDD3C-9A70-48DA-8685-DFCA1A926739}"/>
          </ac:spMkLst>
        </pc:spChg>
        <pc:spChg chg="mod ord">
          <ac:chgData name="Shaikh, Sana" userId="S::sshaikh2@calstatela.edu::37dcc4ec-71ab-490a-bc45-bff00727817d" providerId="AD" clId="Web-{D7869871-B2E1-486F-B275-9A216225BACA}" dt="2020-12-04T02:56:39.171" v="46"/>
          <ac:spMkLst>
            <pc:docMk/>
            <pc:sldMk cId="1979430772" sldId="308"/>
            <ac:spMk id="3" creationId="{D432FDFC-E673-48D3-A43C-E75C1E040428}"/>
          </ac:spMkLst>
        </pc:spChg>
        <pc:spChg chg="add del">
          <ac:chgData name="Shaikh, Sana" userId="S::sshaikh2@calstatela.edu::37dcc4ec-71ab-490a-bc45-bff00727817d" providerId="AD" clId="Web-{D7869871-B2E1-486F-B275-9A216225BACA}" dt="2020-12-04T02:56:39.171" v="46"/>
          <ac:spMkLst>
            <pc:docMk/>
            <pc:sldMk cId="1979430772" sldId="308"/>
            <ac:spMk id="29" creationId="{42285737-90EE-47DC-AC80-8AE156B11969}"/>
          </ac:spMkLst>
        </pc:spChg>
        <pc:grpChg chg="add del">
          <ac:chgData name="Shaikh, Sana" userId="S::sshaikh2@calstatela.edu::37dcc4ec-71ab-490a-bc45-bff00727817d" providerId="AD" clId="Web-{D7869871-B2E1-486F-B275-9A216225BACA}" dt="2020-12-04T02:56:39.171" v="46"/>
          <ac:grpSpMkLst>
            <pc:docMk/>
            <pc:sldMk cId="1979430772" sldId="308"/>
            <ac:grpSpMk id="31" creationId="{B57BDC17-F1B3-455F-BBF1-680AA1F25C06}"/>
          </ac:grpSpMkLst>
        </pc:grpChg>
      </pc:sldChg>
      <pc:sldChg chg="addSp delSp modSp mod modClrScheme delDesignElem chgLayout">
        <pc:chgData name="Shaikh, Sana" userId="S::sshaikh2@calstatela.edu::37dcc4ec-71ab-490a-bc45-bff00727817d" providerId="AD" clId="Web-{D7869871-B2E1-486F-B275-9A216225BACA}" dt="2020-12-04T02:56:39.171" v="46"/>
        <pc:sldMkLst>
          <pc:docMk/>
          <pc:sldMk cId="2030347441" sldId="309"/>
        </pc:sldMkLst>
        <pc:spChg chg="add mod">
          <ac:chgData name="Shaikh, Sana" userId="S::sshaikh2@calstatela.edu::37dcc4ec-71ab-490a-bc45-bff00727817d" providerId="AD" clId="Web-{D7869871-B2E1-486F-B275-9A216225BACA}" dt="2020-12-04T00:41:37.995" v="24" actId="20577"/>
          <ac:spMkLst>
            <pc:docMk/>
            <pc:sldMk cId="2030347441" sldId="309"/>
            <ac:spMk id="3" creationId="{771DB802-821D-4742-8CFE-C5A5A6F22513}"/>
          </ac:spMkLst>
        </pc:spChg>
        <pc:spChg chg="add del">
          <ac:chgData name="Shaikh, Sana" userId="S::sshaikh2@calstatela.edu::37dcc4ec-71ab-490a-bc45-bff00727817d" providerId="AD" clId="Web-{D7869871-B2E1-486F-B275-9A216225BACA}" dt="2020-12-04T02:56:39.171" v="46"/>
          <ac:spMkLst>
            <pc:docMk/>
            <pc:sldMk cId="2030347441" sldId="309"/>
            <ac:spMk id="9" creationId="{AB8C311F-7253-4AED-9701-7FC0708C41C7}"/>
          </ac:spMkLst>
        </pc:spChg>
        <pc:spChg chg="add del">
          <ac:chgData name="Shaikh, Sana" userId="S::sshaikh2@calstatela.edu::37dcc4ec-71ab-490a-bc45-bff00727817d" providerId="AD" clId="Web-{D7869871-B2E1-486F-B275-9A216225BACA}" dt="2020-12-04T02:56:39.171" v="46"/>
          <ac:spMkLst>
            <pc:docMk/>
            <pc:sldMk cId="2030347441" sldId="309"/>
            <ac:spMk id="10" creationId="{E2384209-CB15-4CDF-9D31-C44FD9A3F20D}"/>
          </ac:spMkLst>
        </pc:spChg>
        <pc:spChg chg="add del">
          <ac:chgData name="Shaikh, Sana" userId="S::sshaikh2@calstatela.edu::37dcc4ec-71ab-490a-bc45-bff00727817d" providerId="AD" clId="Web-{D7869871-B2E1-486F-B275-9A216225BACA}" dt="2020-12-04T02:56:39.171" v="46"/>
          <ac:spMkLst>
            <pc:docMk/>
            <pc:sldMk cId="2030347441" sldId="309"/>
            <ac:spMk id="16" creationId="{2633B3B5-CC90-43F0-8714-D31D1F3F0209}"/>
          </ac:spMkLst>
        </pc:spChg>
        <pc:spChg chg="add del">
          <ac:chgData name="Shaikh, Sana" userId="S::sshaikh2@calstatela.edu::37dcc4ec-71ab-490a-bc45-bff00727817d" providerId="AD" clId="Web-{D7869871-B2E1-486F-B275-9A216225BACA}" dt="2020-12-04T02:56:39.171" v="46"/>
          <ac:spMkLst>
            <pc:docMk/>
            <pc:sldMk cId="2030347441" sldId="309"/>
            <ac:spMk id="18" creationId="{A8D57A06-A426-446D-B02C-A2DC6B62E45E}"/>
          </ac:spMkLst>
        </pc:spChg>
      </pc:sldChg>
      <pc:sldChg chg="modSp mod modClrScheme chgLayout">
        <pc:chgData name="Shaikh, Sana" userId="S::sshaikh2@calstatela.edu::37dcc4ec-71ab-490a-bc45-bff00727817d" providerId="AD" clId="Web-{D7869871-B2E1-486F-B275-9A216225BACA}" dt="2020-12-04T02:56:39.171" v="46"/>
        <pc:sldMkLst>
          <pc:docMk/>
          <pc:sldMk cId="3118142826" sldId="310"/>
        </pc:sldMkLst>
        <pc:spChg chg="mod ord">
          <ac:chgData name="Shaikh, Sana" userId="S::sshaikh2@calstatela.edu::37dcc4ec-71ab-490a-bc45-bff00727817d" providerId="AD" clId="Web-{D7869871-B2E1-486F-B275-9A216225BACA}" dt="2020-12-04T02:56:39.171" v="46"/>
          <ac:spMkLst>
            <pc:docMk/>
            <pc:sldMk cId="3118142826" sldId="310"/>
            <ac:spMk id="2" creationId="{8F7C37B8-11D8-4B45-AA21-634DD5276DA2}"/>
          </ac:spMkLst>
        </pc:spChg>
        <pc:picChg chg="mod ord">
          <ac:chgData name="Shaikh, Sana" userId="S::sshaikh2@calstatela.edu::37dcc4ec-71ab-490a-bc45-bff00727817d" providerId="AD" clId="Web-{D7869871-B2E1-486F-B275-9A216225BACA}" dt="2020-12-04T02:56:39.171" v="46"/>
          <ac:picMkLst>
            <pc:docMk/>
            <pc:sldMk cId="3118142826" sldId="310"/>
            <ac:picMk id="5" creationId="{CBE10D5D-3445-408F-8590-D807139CACDD}"/>
          </ac:picMkLst>
        </pc:picChg>
      </pc:sldChg>
      <pc:sldChg chg="addSp delSp modSp mod modClrScheme delDesignElem chgLayout">
        <pc:chgData name="Shaikh, Sana" userId="S::sshaikh2@calstatela.edu::37dcc4ec-71ab-490a-bc45-bff00727817d" providerId="AD" clId="Web-{D7869871-B2E1-486F-B275-9A216225BACA}" dt="2020-12-04T02:56:39.171" v="46"/>
        <pc:sldMkLst>
          <pc:docMk/>
          <pc:sldMk cId="66156269" sldId="311"/>
        </pc:sldMkLst>
        <pc:spChg chg="mod ord">
          <ac:chgData name="Shaikh, Sana" userId="S::sshaikh2@calstatela.edu::37dcc4ec-71ab-490a-bc45-bff00727817d" providerId="AD" clId="Web-{D7869871-B2E1-486F-B275-9A216225BACA}" dt="2020-12-04T02:56:39.171" v="46"/>
          <ac:spMkLst>
            <pc:docMk/>
            <pc:sldMk cId="66156269" sldId="311"/>
            <ac:spMk id="2" creationId="{ED6ABFA2-A972-403B-8F4F-EF6751F0A60B}"/>
          </ac:spMkLst>
        </pc:spChg>
        <pc:spChg chg="mod ord">
          <ac:chgData name="Shaikh, Sana" userId="S::sshaikh2@calstatela.edu::37dcc4ec-71ab-490a-bc45-bff00727817d" providerId="AD" clId="Web-{D7869871-B2E1-486F-B275-9A216225BACA}" dt="2020-12-04T02:56:39.171" v="46"/>
          <ac:spMkLst>
            <pc:docMk/>
            <pc:sldMk cId="66156269" sldId="311"/>
            <ac:spMk id="3" creationId="{62518ADD-67BC-4AFB-9D88-AC13C8FF64B4}"/>
          </ac:spMkLst>
        </pc:spChg>
        <pc:spChg chg="add del">
          <ac:chgData name="Shaikh, Sana" userId="S::sshaikh2@calstatela.edu::37dcc4ec-71ab-490a-bc45-bff00727817d" providerId="AD" clId="Web-{D7869871-B2E1-486F-B275-9A216225BACA}" dt="2020-12-04T02:56:39.171" v="46"/>
          <ac:spMkLst>
            <pc:docMk/>
            <pc:sldMk cId="66156269" sldId="311"/>
            <ac:spMk id="25" creationId="{8F23F8A3-8FD7-4779-8323-FDC26BE99889}"/>
          </ac:spMkLst>
        </pc:spChg>
        <pc:spChg chg="add del">
          <ac:chgData name="Shaikh, Sana" userId="S::sshaikh2@calstatela.edu::37dcc4ec-71ab-490a-bc45-bff00727817d" providerId="AD" clId="Web-{D7869871-B2E1-486F-B275-9A216225BACA}" dt="2020-12-04T02:56:39.171" v="46"/>
          <ac:spMkLst>
            <pc:docMk/>
            <pc:sldMk cId="66156269" sldId="311"/>
            <ac:spMk id="27" creationId="{F605C4CC-A25C-416F-8333-7CB7DC97D870}"/>
          </ac:spMkLst>
        </pc:spChg>
        <pc:picChg chg="mod ord">
          <ac:chgData name="Shaikh, Sana" userId="S::sshaikh2@calstatela.edu::37dcc4ec-71ab-490a-bc45-bff00727817d" providerId="AD" clId="Web-{D7869871-B2E1-486F-B275-9A216225BACA}" dt="2020-12-04T02:56:39.171" v="46"/>
          <ac:picMkLst>
            <pc:docMk/>
            <pc:sldMk cId="66156269" sldId="311"/>
            <ac:picMk id="8" creationId="{837AEE0D-D807-410E-87E5-B22AFCD9A8EB}"/>
          </ac:picMkLst>
        </pc:picChg>
      </pc:sldChg>
      <pc:sldChg chg="modSp mod modClrScheme chgLayout">
        <pc:chgData name="Shaikh, Sana" userId="S::sshaikh2@calstatela.edu::37dcc4ec-71ab-490a-bc45-bff00727817d" providerId="AD" clId="Web-{D7869871-B2E1-486F-B275-9A216225BACA}" dt="2020-12-04T02:56:39.171" v="46"/>
        <pc:sldMkLst>
          <pc:docMk/>
          <pc:sldMk cId="2111988989" sldId="313"/>
        </pc:sldMkLst>
        <pc:picChg chg="mod ord">
          <ac:chgData name="Shaikh, Sana" userId="S::sshaikh2@calstatela.edu::37dcc4ec-71ab-490a-bc45-bff00727817d" providerId="AD" clId="Web-{D7869871-B2E1-486F-B275-9A216225BACA}" dt="2020-12-04T02:56:39.171" v="46"/>
          <ac:picMkLst>
            <pc:docMk/>
            <pc:sldMk cId="2111988989" sldId="313"/>
            <ac:picMk id="3" creationId="{1B14CEBE-0EB2-4B9E-870E-0AF94157FE1E}"/>
          </ac:picMkLst>
        </pc:picChg>
      </pc:sldChg>
      <pc:sldChg chg="addSp delSp mod modClrScheme delDesignElem addCm chgLayout">
        <pc:chgData name="Shaikh, Sana" userId="S::sshaikh2@calstatela.edu::37dcc4ec-71ab-490a-bc45-bff00727817d" providerId="AD" clId="Web-{D7869871-B2E1-486F-B275-9A216225BACA}" dt="2020-12-04T03:00:06.058" v="133"/>
        <pc:sldMkLst>
          <pc:docMk/>
          <pc:sldMk cId="1420614272" sldId="314"/>
        </pc:sldMkLst>
        <pc:spChg chg="add del">
          <ac:chgData name="Shaikh, Sana" userId="S::sshaikh2@calstatela.edu::37dcc4ec-71ab-490a-bc45-bff00727817d" providerId="AD" clId="Web-{D7869871-B2E1-486F-B275-9A216225BACA}" dt="2020-12-04T02:56:39.171" v="46"/>
          <ac:spMkLst>
            <pc:docMk/>
            <pc:sldMk cId="1420614272" sldId="314"/>
            <ac:spMk id="9" creationId="{AB8C311F-7253-4AED-9701-7FC0708C41C7}"/>
          </ac:spMkLst>
        </pc:spChg>
        <pc:spChg chg="add del">
          <ac:chgData name="Shaikh, Sana" userId="S::sshaikh2@calstatela.edu::37dcc4ec-71ab-490a-bc45-bff00727817d" providerId="AD" clId="Web-{D7869871-B2E1-486F-B275-9A216225BACA}" dt="2020-12-04T02:56:39.171" v="46"/>
          <ac:spMkLst>
            <pc:docMk/>
            <pc:sldMk cId="1420614272" sldId="314"/>
            <ac:spMk id="10" creationId="{E2384209-CB15-4CDF-9D31-C44FD9A3F20D}"/>
          </ac:spMkLst>
        </pc:spChg>
        <pc:spChg chg="add del">
          <ac:chgData name="Shaikh, Sana" userId="S::sshaikh2@calstatela.edu::37dcc4ec-71ab-490a-bc45-bff00727817d" providerId="AD" clId="Web-{D7869871-B2E1-486F-B275-9A216225BACA}" dt="2020-12-04T02:56:39.171" v="46"/>
          <ac:spMkLst>
            <pc:docMk/>
            <pc:sldMk cId="1420614272" sldId="314"/>
            <ac:spMk id="16" creationId="{2633B3B5-CC90-43F0-8714-D31D1F3F0209}"/>
          </ac:spMkLst>
        </pc:spChg>
        <pc:spChg chg="add del">
          <ac:chgData name="Shaikh, Sana" userId="S::sshaikh2@calstatela.edu::37dcc4ec-71ab-490a-bc45-bff00727817d" providerId="AD" clId="Web-{D7869871-B2E1-486F-B275-9A216225BACA}" dt="2020-12-04T02:56:39.171" v="46"/>
          <ac:spMkLst>
            <pc:docMk/>
            <pc:sldMk cId="1420614272" sldId="314"/>
            <ac:spMk id="18" creationId="{A8D57A06-A426-446D-B02C-A2DC6B62E45E}"/>
          </ac:spMkLst>
        </pc:spChg>
      </pc:sldChg>
      <pc:sldChg chg="addSp delSp modSp mod modClrScheme delDesignElem chgLayout">
        <pc:chgData name="Shaikh, Sana" userId="S::sshaikh2@calstatela.edu::37dcc4ec-71ab-490a-bc45-bff00727817d" providerId="AD" clId="Web-{D7869871-B2E1-486F-B275-9A216225BACA}" dt="2020-12-04T02:56:39.171" v="46"/>
        <pc:sldMkLst>
          <pc:docMk/>
          <pc:sldMk cId="617361094" sldId="315"/>
        </pc:sldMkLst>
        <pc:spChg chg="mod ord">
          <ac:chgData name="Shaikh, Sana" userId="S::sshaikh2@calstatela.edu::37dcc4ec-71ab-490a-bc45-bff00727817d" providerId="AD" clId="Web-{D7869871-B2E1-486F-B275-9A216225BACA}" dt="2020-12-04T02:56:39.171" v="46"/>
          <ac:spMkLst>
            <pc:docMk/>
            <pc:sldMk cId="617361094" sldId="315"/>
            <ac:spMk id="2" creationId="{5C9246BC-B08B-4845-9D9D-CAA6AE2E7560}"/>
          </ac:spMkLst>
        </pc:spChg>
        <pc:spChg chg="add del">
          <ac:chgData name="Shaikh, Sana" userId="S::sshaikh2@calstatela.edu::37dcc4ec-71ab-490a-bc45-bff00727817d" providerId="AD" clId="Web-{D7869871-B2E1-486F-B275-9A216225BACA}" dt="2020-12-04T02:56:39.171" v="46"/>
          <ac:spMkLst>
            <pc:docMk/>
            <pc:sldMk cId="617361094" sldId="315"/>
            <ac:spMk id="16" creationId="{B712E947-0734-45F9-9C4F-41114EC3A33E}"/>
          </ac:spMkLst>
        </pc:spChg>
        <pc:spChg chg="add del">
          <ac:chgData name="Shaikh, Sana" userId="S::sshaikh2@calstatela.edu::37dcc4ec-71ab-490a-bc45-bff00727817d" providerId="AD" clId="Web-{D7869871-B2E1-486F-B275-9A216225BACA}" dt="2020-12-04T02:56:39.171" v="46"/>
          <ac:spMkLst>
            <pc:docMk/>
            <pc:sldMk cId="617361094" sldId="315"/>
            <ac:spMk id="18" creationId="{5A65989E-BBD5-44D7-AA86-7AFD5D46BBC0}"/>
          </ac:spMkLst>
        </pc:spChg>
        <pc:spChg chg="add del">
          <ac:chgData name="Shaikh, Sana" userId="S::sshaikh2@calstatela.edu::37dcc4ec-71ab-490a-bc45-bff00727817d" providerId="AD" clId="Web-{D7869871-B2E1-486F-B275-9A216225BACA}" dt="2020-12-04T02:56:39.171" v="46"/>
          <ac:spMkLst>
            <pc:docMk/>
            <pc:sldMk cId="617361094" sldId="315"/>
            <ac:spMk id="20" creationId="{231A2881-D8D7-4A7D-ACA3-E9F849F853D8}"/>
          </ac:spMkLst>
        </pc:spChg>
      </pc:sldChg>
      <pc:sldChg chg="addSp delSp modSp mod modClrScheme delDesignElem chgLayout">
        <pc:chgData name="Shaikh, Sana" userId="S::sshaikh2@calstatela.edu::37dcc4ec-71ab-490a-bc45-bff00727817d" providerId="AD" clId="Web-{D7869871-B2E1-486F-B275-9A216225BACA}" dt="2020-12-04T02:56:39.171" v="46"/>
        <pc:sldMkLst>
          <pc:docMk/>
          <pc:sldMk cId="4079004513" sldId="316"/>
        </pc:sldMkLst>
        <pc:spChg chg="mod ord">
          <ac:chgData name="Shaikh, Sana" userId="S::sshaikh2@calstatela.edu::37dcc4ec-71ab-490a-bc45-bff00727817d" providerId="AD" clId="Web-{D7869871-B2E1-486F-B275-9A216225BACA}" dt="2020-12-04T02:56:39.171" v="46"/>
          <ac:spMkLst>
            <pc:docMk/>
            <pc:sldMk cId="4079004513" sldId="316"/>
            <ac:spMk id="2" creationId="{B2B850F3-7BA7-4A5D-914B-5355A813AD67}"/>
          </ac:spMkLst>
        </pc:spChg>
        <pc:spChg chg="mod ord">
          <ac:chgData name="Shaikh, Sana" userId="S::sshaikh2@calstatela.edu::37dcc4ec-71ab-490a-bc45-bff00727817d" providerId="AD" clId="Web-{D7869871-B2E1-486F-B275-9A216225BACA}" dt="2020-12-04T02:56:39.171" v="46"/>
          <ac:spMkLst>
            <pc:docMk/>
            <pc:sldMk cId="4079004513" sldId="316"/>
            <ac:spMk id="4" creationId="{959AF146-B3C2-4A65-AE80-E8291230926C}"/>
          </ac:spMkLst>
        </pc:spChg>
        <pc:spChg chg="add del">
          <ac:chgData name="Shaikh, Sana" userId="S::sshaikh2@calstatela.edu::37dcc4ec-71ab-490a-bc45-bff00727817d" providerId="AD" clId="Web-{D7869871-B2E1-486F-B275-9A216225BACA}" dt="2020-12-04T02:56:39.171" v="46"/>
          <ac:spMkLst>
            <pc:docMk/>
            <pc:sldMk cId="4079004513" sldId="316"/>
            <ac:spMk id="19" creationId="{3D5CAF16-1F3A-4148-87A8-78A710D1EF81}"/>
          </ac:spMkLst>
        </pc:spChg>
        <pc:spChg chg="add del">
          <ac:chgData name="Shaikh, Sana" userId="S::sshaikh2@calstatela.edu::37dcc4ec-71ab-490a-bc45-bff00727817d" providerId="AD" clId="Web-{D7869871-B2E1-486F-B275-9A216225BACA}" dt="2020-12-04T02:56:39.171" v="46"/>
          <ac:spMkLst>
            <pc:docMk/>
            <pc:sldMk cId="4079004513" sldId="316"/>
            <ac:spMk id="21" creationId="{A0BF428C-DA8B-4D99-9930-18F7F91D873D}"/>
          </ac:spMkLst>
        </pc:spChg>
        <pc:spChg chg="add del">
          <ac:chgData name="Shaikh, Sana" userId="S::sshaikh2@calstatela.edu::37dcc4ec-71ab-490a-bc45-bff00727817d" providerId="AD" clId="Web-{D7869871-B2E1-486F-B275-9A216225BACA}" dt="2020-12-04T02:56:39.171" v="46"/>
          <ac:spMkLst>
            <pc:docMk/>
            <pc:sldMk cId="4079004513" sldId="316"/>
            <ac:spMk id="23" creationId="{A03E2379-8871-408A-95CE-7AAE8FA53AE5}"/>
          </ac:spMkLst>
        </pc:spChg>
      </pc:sldChg>
      <pc:sldChg chg="addSp delSp modSp mod modClrScheme delDesignElem chgLayout">
        <pc:chgData name="Shaikh, Sana" userId="S::sshaikh2@calstatela.edu::37dcc4ec-71ab-490a-bc45-bff00727817d" providerId="AD" clId="Web-{D7869871-B2E1-486F-B275-9A216225BACA}" dt="2020-12-04T02:56:39.171" v="46"/>
        <pc:sldMkLst>
          <pc:docMk/>
          <pc:sldMk cId="3784777353" sldId="317"/>
        </pc:sldMkLst>
        <pc:spChg chg="mod ord">
          <ac:chgData name="Shaikh, Sana" userId="S::sshaikh2@calstatela.edu::37dcc4ec-71ab-490a-bc45-bff00727817d" providerId="AD" clId="Web-{D7869871-B2E1-486F-B275-9A216225BACA}" dt="2020-12-04T02:56:39.171" v="46"/>
          <ac:spMkLst>
            <pc:docMk/>
            <pc:sldMk cId="3784777353" sldId="317"/>
            <ac:spMk id="2" creationId="{B2B850F3-7BA7-4A5D-914B-5355A813AD67}"/>
          </ac:spMkLst>
        </pc:spChg>
        <pc:spChg chg="mod ord">
          <ac:chgData name="Shaikh, Sana" userId="S::sshaikh2@calstatela.edu::37dcc4ec-71ab-490a-bc45-bff00727817d" providerId="AD" clId="Web-{D7869871-B2E1-486F-B275-9A216225BACA}" dt="2020-12-04T02:56:39.171" v="46"/>
          <ac:spMkLst>
            <pc:docMk/>
            <pc:sldMk cId="3784777353" sldId="317"/>
            <ac:spMk id="4" creationId="{959AF146-B3C2-4A65-AE80-E8291230926C}"/>
          </ac:spMkLst>
        </pc:spChg>
        <pc:spChg chg="add del">
          <ac:chgData name="Shaikh, Sana" userId="S::sshaikh2@calstatela.edu::37dcc4ec-71ab-490a-bc45-bff00727817d" providerId="AD" clId="Web-{D7869871-B2E1-486F-B275-9A216225BACA}" dt="2020-12-04T02:56:39.171" v="46"/>
          <ac:spMkLst>
            <pc:docMk/>
            <pc:sldMk cId="3784777353" sldId="317"/>
            <ac:spMk id="19" creationId="{3D5CAF16-1F3A-4148-87A8-78A710D1EF81}"/>
          </ac:spMkLst>
        </pc:spChg>
        <pc:spChg chg="add del">
          <ac:chgData name="Shaikh, Sana" userId="S::sshaikh2@calstatela.edu::37dcc4ec-71ab-490a-bc45-bff00727817d" providerId="AD" clId="Web-{D7869871-B2E1-486F-B275-9A216225BACA}" dt="2020-12-04T02:56:39.171" v="46"/>
          <ac:spMkLst>
            <pc:docMk/>
            <pc:sldMk cId="3784777353" sldId="317"/>
            <ac:spMk id="21" creationId="{A0BF428C-DA8B-4D99-9930-18F7F91D873D}"/>
          </ac:spMkLst>
        </pc:spChg>
        <pc:spChg chg="add del">
          <ac:chgData name="Shaikh, Sana" userId="S::sshaikh2@calstatela.edu::37dcc4ec-71ab-490a-bc45-bff00727817d" providerId="AD" clId="Web-{D7869871-B2E1-486F-B275-9A216225BACA}" dt="2020-12-04T02:56:39.171" v="46"/>
          <ac:spMkLst>
            <pc:docMk/>
            <pc:sldMk cId="3784777353" sldId="317"/>
            <ac:spMk id="23" creationId="{A03E2379-8871-408A-95CE-7AAE8FA53AE5}"/>
          </ac:spMkLst>
        </pc:spChg>
        <pc:picChg chg="mod ord">
          <ac:chgData name="Shaikh, Sana" userId="S::sshaikh2@calstatela.edu::37dcc4ec-71ab-490a-bc45-bff00727817d" providerId="AD" clId="Web-{D7869871-B2E1-486F-B275-9A216225BACA}" dt="2020-12-04T02:56:39.171" v="46"/>
          <ac:picMkLst>
            <pc:docMk/>
            <pc:sldMk cId="3784777353" sldId="317"/>
            <ac:picMk id="3" creationId="{C3523ACF-CF5A-4DD7-B092-271DF8D5E6CD}"/>
          </ac:picMkLst>
        </pc:picChg>
      </pc:sldChg>
      <pc:sldChg chg="modSp mod modClrScheme chgLayout">
        <pc:chgData name="Shaikh, Sana" userId="S::sshaikh2@calstatela.edu::37dcc4ec-71ab-490a-bc45-bff00727817d" providerId="AD" clId="Web-{D7869871-B2E1-486F-B275-9A216225BACA}" dt="2020-12-04T02:56:39.171" v="46"/>
        <pc:sldMkLst>
          <pc:docMk/>
          <pc:sldMk cId="657495492" sldId="318"/>
        </pc:sldMkLst>
        <pc:spChg chg="mod ord">
          <ac:chgData name="Shaikh, Sana" userId="S::sshaikh2@calstatela.edu::37dcc4ec-71ab-490a-bc45-bff00727817d" providerId="AD" clId="Web-{D7869871-B2E1-486F-B275-9A216225BACA}" dt="2020-12-04T02:56:39.171" v="46"/>
          <ac:spMkLst>
            <pc:docMk/>
            <pc:sldMk cId="657495492" sldId="318"/>
            <ac:spMk id="2" creationId="{40C97212-4971-4303-B25C-88C7CEBF0D34}"/>
          </ac:spMkLst>
        </pc:spChg>
      </pc:sldChg>
      <pc:sldChg chg="addSp delSp modSp add ord replId">
        <pc:chgData name="Shaikh, Sana" userId="S::sshaikh2@calstatela.edu::37dcc4ec-71ab-490a-bc45-bff00727817d" providerId="AD" clId="Web-{D7869871-B2E1-486F-B275-9A216225BACA}" dt="2020-12-04T02:59:27.477" v="130" actId="20577"/>
        <pc:sldMkLst>
          <pc:docMk/>
          <pc:sldMk cId="951671707" sldId="319"/>
        </pc:sldMkLst>
        <pc:spChg chg="mod">
          <ac:chgData name="Shaikh, Sana" userId="S::sshaikh2@calstatela.edu::37dcc4ec-71ab-490a-bc45-bff00727817d" providerId="AD" clId="Web-{D7869871-B2E1-486F-B275-9A216225BACA}" dt="2020-12-04T02:58:49.069" v="78" actId="14100"/>
          <ac:spMkLst>
            <pc:docMk/>
            <pc:sldMk cId="951671707" sldId="319"/>
            <ac:spMk id="2" creationId="{5C9246BC-B08B-4845-9D9D-CAA6AE2E7560}"/>
          </ac:spMkLst>
        </pc:spChg>
        <pc:spChg chg="add">
          <ac:chgData name="Shaikh, Sana" userId="S::sshaikh2@calstatela.edu::37dcc4ec-71ab-490a-bc45-bff00727817d" providerId="AD" clId="Web-{D7869871-B2E1-486F-B275-9A216225BACA}" dt="2020-12-04T02:58:23.208" v="76"/>
          <ac:spMkLst>
            <pc:docMk/>
            <pc:sldMk cId="951671707" sldId="319"/>
            <ac:spMk id="3" creationId="{6E1704C5-7C30-4631-BA22-0CC58047426E}"/>
          </ac:spMkLst>
        </pc:spChg>
        <pc:spChg chg="del">
          <ac:chgData name="Shaikh, Sana" userId="S::sshaikh2@calstatela.edu::37dcc4ec-71ab-490a-bc45-bff00727817d" providerId="AD" clId="Web-{D7869871-B2E1-486F-B275-9A216225BACA}" dt="2020-12-04T02:58:22.630" v="75"/>
          <ac:spMkLst>
            <pc:docMk/>
            <pc:sldMk cId="951671707" sldId="319"/>
            <ac:spMk id="4" creationId="{4C0C554B-AABD-439F-B533-F43553E8B32D}"/>
          </ac:spMkLst>
        </pc:spChg>
        <pc:spChg chg="add mod">
          <ac:chgData name="Shaikh, Sana" userId="S::sshaikh2@calstatela.edu::37dcc4ec-71ab-490a-bc45-bff00727817d" providerId="AD" clId="Web-{D7869871-B2E1-486F-B275-9A216225BACA}" dt="2020-12-04T02:59:27.477" v="130" actId="20577"/>
          <ac:spMkLst>
            <pc:docMk/>
            <pc:sldMk cId="951671707" sldId="319"/>
            <ac:spMk id="5" creationId="{FCE540EB-A919-4339-A832-3734224289D5}"/>
          </ac:spMkLst>
        </pc:spChg>
        <pc:spChg chg="del">
          <ac:chgData name="Shaikh, Sana" userId="S::sshaikh2@calstatela.edu::37dcc4ec-71ab-490a-bc45-bff00727817d" providerId="AD" clId="Web-{D7869871-B2E1-486F-B275-9A216225BACA}" dt="2020-12-04T02:58:02.269" v="60"/>
          <ac:spMkLst>
            <pc:docMk/>
            <pc:sldMk cId="951671707" sldId="319"/>
            <ac:spMk id="11" creationId="{BC00BD8F-9D4B-48E8-B171-BE7EF36D570E}"/>
          </ac:spMkLst>
        </pc:spChg>
        <pc:picChg chg="del">
          <ac:chgData name="Shaikh, Sana" userId="S::sshaikh2@calstatela.edu::37dcc4ec-71ab-490a-bc45-bff00727817d" providerId="AD" clId="Web-{D7869871-B2E1-486F-B275-9A216225BACA}" dt="2020-12-04T02:57:56.988" v="58"/>
          <ac:picMkLst>
            <pc:docMk/>
            <pc:sldMk cId="951671707" sldId="319"/>
            <ac:picMk id="7" creationId="{E2B44FEB-9A29-4AF3-BDAB-62808116F8B9}"/>
          </ac:picMkLst>
        </pc:picChg>
        <pc:picChg chg="del">
          <ac:chgData name="Shaikh, Sana" userId="S::sshaikh2@calstatela.edu::37dcc4ec-71ab-490a-bc45-bff00727817d" providerId="AD" clId="Web-{D7869871-B2E1-486F-B275-9A216225BACA}" dt="2020-12-04T02:57:58.847" v="59"/>
          <ac:picMkLst>
            <pc:docMk/>
            <pc:sldMk cId="951671707" sldId="319"/>
            <ac:picMk id="9" creationId="{C089C3C5-B9D6-4D01-848A-9D7F09221E18}"/>
          </ac:picMkLst>
        </pc:picChg>
      </pc:sldChg>
      <pc:sldMasterChg chg="add del addSldLayout delSldLayout">
        <pc:chgData name="Shaikh, Sana" userId="S::sshaikh2@calstatela.edu::37dcc4ec-71ab-490a-bc45-bff00727817d" providerId="AD" clId="Web-{D7869871-B2E1-486F-B275-9A216225BACA}" dt="2020-12-04T02:56:39.171" v="46"/>
        <pc:sldMasterMkLst>
          <pc:docMk/>
          <pc:sldMasterMk cId="2460954070" sldId="2147483660"/>
        </pc:sldMasterMkLst>
        <pc:sldLayoutChg chg="add del">
          <pc:chgData name="Shaikh, Sana" userId="S::sshaikh2@calstatela.edu::37dcc4ec-71ab-490a-bc45-bff00727817d" providerId="AD" clId="Web-{D7869871-B2E1-486F-B275-9A216225BACA}" dt="2020-12-04T02:56:39.171" v="46"/>
          <pc:sldLayoutMkLst>
            <pc:docMk/>
            <pc:sldMasterMk cId="2460954070" sldId="2147483660"/>
            <pc:sldLayoutMk cId="2385387890" sldId="2147483661"/>
          </pc:sldLayoutMkLst>
        </pc:sldLayoutChg>
        <pc:sldLayoutChg chg="add del">
          <pc:chgData name="Shaikh, Sana" userId="S::sshaikh2@calstatela.edu::37dcc4ec-71ab-490a-bc45-bff00727817d" providerId="AD" clId="Web-{D7869871-B2E1-486F-B275-9A216225BACA}" dt="2020-12-04T02:56:39.171" v="46"/>
          <pc:sldLayoutMkLst>
            <pc:docMk/>
            <pc:sldMasterMk cId="2460954070" sldId="2147483660"/>
            <pc:sldLayoutMk cId="949138452" sldId="2147483662"/>
          </pc:sldLayoutMkLst>
        </pc:sldLayoutChg>
        <pc:sldLayoutChg chg="add del">
          <pc:chgData name="Shaikh, Sana" userId="S::sshaikh2@calstatela.edu::37dcc4ec-71ab-490a-bc45-bff00727817d" providerId="AD" clId="Web-{D7869871-B2E1-486F-B275-9A216225BACA}" dt="2020-12-04T02:56:39.171" v="46"/>
          <pc:sldLayoutMkLst>
            <pc:docMk/>
            <pc:sldMasterMk cId="2460954070" sldId="2147483660"/>
            <pc:sldLayoutMk cId="2591524520" sldId="2147483663"/>
          </pc:sldLayoutMkLst>
        </pc:sldLayoutChg>
        <pc:sldLayoutChg chg="add del">
          <pc:chgData name="Shaikh, Sana" userId="S::sshaikh2@calstatela.edu::37dcc4ec-71ab-490a-bc45-bff00727817d" providerId="AD" clId="Web-{D7869871-B2E1-486F-B275-9A216225BACA}" dt="2020-12-04T02:56:39.171" v="46"/>
          <pc:sldLayoutMkLst>
            <pc:docMk/>
            <pc:sldMasterMk cId="2460954070" sldId="2147483660"/>
            <pc:sldLayoutMk cId="1203092039" sldId="2147483664"/>
          </pc:sldLayoutMkLst>
        </pc:sldLayoutChg>
        <pc:sldLayoutChg chg="add del">
          <pc:chgData name="Shaikh, Sana" userId="S::sshaikh2@calstatela.edu::37dcc4ec-71ab-490a-bc45-bff00727817d" providerId="AD" clId="Web-{D7869871-B2E1-486F-B275-9A216225BACA}" dt="2020-12-04T02:56:39.171" v="46"/>
          <pc:sldLayoutMkLst>
            <pc:docMk/>
            <pc:sldMasterMk cId="2460954070" sldId="2147483660"/>
            <pc:sldLayoutMk cId="3733172339" sldId="2147483665"/>
          </pc:sldLayoutMkLst>
        </pc:sldLayoutChg>
        <pc:sldLayoutChg chg="add del">
          <pc:chgData name="Shaikh, Sana" userId="S::sshaikh2@calstatela.edu::37dcc4ec-71ab-490a-bc45-bff00727817d" providerId="AD" clId="Web-{D7869871-B2E1-486F-B275-9A216225BACA}" dt="2020-12-04T02:56:39.171" v="46"/>
          <pc:sldLayoutMkLst>
            <pc:docMk/>
            <pc:sldMasterMk cId="2460954070" sldId="2147483660"/>
            <pc:sldLayoutMk cId="3210312558" sldId="2147483666"/>
          </pc:sldLayoutMkLst>
        </pc:sldLayoutChg>
        <pc:sldLayoutChg chg="add del">
          <pc:chgData name="Shaikh, Sana" userId="S::sshaikh2@calstatela.edu::37dcc4ec-71ab-490a-bc45-bff00727817d" providerId="AD" clId="Web-{D7869871-B2E1-486F-B275-9A216225BACA}" dt="2020-12-04T02:56:39.171" v="46"/>
          <pc:sldLayoutMkLst>
            <pc:docMk/>
            <pc:sldMasterMk cId="2460954070" sldId="2147483660"/>
            <pc:sldLayoutMk cId="3146388984" sldId="2147483667"/>
          </pc:sldLayoutMkLst>
        </pc:sldLayoutChg>
        <pc:sldLayoutChg chg="add del">
          <pc:chgData name="Shaikh, Sana" userId="S::sshaikh2@calstatela.edu::37dcc4ec-71ab-490a-bc45-bff00727817d" providerId="AD" clId="Web-{D7869871-B2E1-486F-B275-9A216225BACA}" dt="2020-12-04T02:56:39.171" v="46"/>
          <pc:sldLayoutMkLst>
            <pc:docMk/>
            <pc:sldMasterMk cId="2460954070" sldId="2147483660"/>
            <pc:sldLayoutMk cId="3171841454" sldId="2147483668"/>
          </pc:sldLayoutMkLst>
        </pc:sldLayoutChg>
        <pc:sldLayoutChg chg="add del">
          <pc:chgData name="Shaikh, Sana" userId="S::sshaikh2@calstatela.edu::37dcc4ec-71ab-490a-bc45-bff00727817d" providerId="AD" clId="Web-{D7869871-B2E1-486F-B275-9A216225BACA}" dt="2020-12-04T02:56:39.171" v="46"/>
          <pc:sldLayoutMkLst>
            <pc:docMk/>
            <pc:sldMasterMk cId="2460954070" sldId="2147483660"/>
            <pc:sldLayoutMk cId="1718958274" sldId="2147483669"/>
          </pc:sldLayoutMkLst>
        </pc:sldLayoutChg>
        <pc:sldLayoutChg chg="add del">
          <pc:chgData name="Shaikh, Sana" userId="S::sshaikh2@calstatela.edu::37dcc4ec-71ab-490a-bc45-bff00727817d" providerId="AD" clId="Web-{D7869871-B2E1-486F-B275-9A216225BACA}" dt="2020-12-04T02:56:39.171" v="46"/>
          <pc:sldLayoutMkLst>
            <pc:docMk/>
            <pc:sldMasterMk cId="2460954070" sldId="2147483660"/>
            <pc:sldLayoutMk cId="2202905451" sldId="2147483670"/>
          </pc:sldLayoutMkLst>
        </pc:sldLayoutChg>
        <pc:sldLayoutChg chg="add del">
          <pc:chgData name="Shaikh, Sana" userId="S::sshaikh2@calstatela.edu::37dcc4ec-71ab-490a-bc45-bff00727817d" providerId="AD" clId="Web-{D7869871-B2E1-486F-B275-9A216225BACA}" dt="2020-12-04T02:56:39.171" v="46"/>
          <pc:sldLayoutMkLst>
            <pc:docMk/>
            <pc:sldMasterMk cId="2460954070" sldId="2147483660"/>
            <pc:sldLayoutMk cId="3479445657" sldId="2147483671"/>
          </pc:sldLayoutMkLst>
        </pc:sldLayoutChg>
      </pc:sldMasterChg>
      <pc:sldMasterChg chg="add del addSldLayout delSldLayout modSldLayout">
        <pc:chgData name="Shaikh, Sana" userId="S::sshaikh2@calstatela.edu::37dcc4ec-71ab-490a-bc45-bff00727817d" providerId="AD" clId="Web-{D7869871-B2E1-486F-B275-9A216225BACA}" dt="2020-12-04T02:56:39.171" v="46"/>
        <pc:sldMasterMkLst>
          <pc:docMk/>
          <pc:sldMasterMk cId="1917202130" sldId="2147483672"/>
        </pc:sldMasterMkLst>
        <pc:sldLayoutChg chg="add del mod replId">
          <pc:chgData name="Shaikh, Sana" userId="S::sshaikh2@calstatela.edu::37dcc4ec-71ab-490a-bc45-bff00727817d" providerId="AD" clId="Web-{D7869871-B2E1-486F-B275-9A216225BACA}" dt="2020-12-04T02:56:39.171" v="46"/>
          <pc:sldLayoutMkLst>
            <pc:docMk/>
            <pc:sldMasterMk cId="1917202130" sldId="2147483672"/>
            <pc:sldLayoutMk cId="1348796881" sldId="2147483673"/>
          </pc:sldLayoutMkLst>
        </pc:sldLayoutChg>
        <pc:sldLayoutChg chg="add del mod replId">
          <pc:chgData name="Shaikh, Sana" userId="S::sshaikh2@calstatela.edu::37dcc4ec-71ab-490a-bc45-bff00727817d" providerId="AD" clId="Web-{D7869871-B2E1-486F-B275-9A216225BACA}" dt="2020-12-04T02:56:39.171" v="46"/>
          <pc:sldLayoutMkLst>
            <pc:docMk/>
            <pc:sldMasterMk cId="1917202130" sldId="2147483672"/>
            <pc:sldLayoutMk cId="3816233602" sldId="2147483674"/>
          </pc:sldLayoutMkLst>
        </pc:sldLayoutChg>
        <pc:sldLayoutChg chg="add del mod replId">
          <pc:chgData name="Shaikh, Sana" userId="S::sshaikh2@calstatela.edu::37dcc4ec-71ab-490a-bc45-bff00727817d" providerId="AD" clId="Web-{D7869871-B2E1-486F-B275-9A216225BACA}" dt="2020-12-04T02:56:39.171" v="46"/>
          <pc:sldLayoutMkLst>
            <pc:docMk/>
            <pc:sldMasterMk cId="1917202130" sldId="2147483672"/>
            <pc:sldLayoutMk cId="1659644583" sldId="2147483675"/>
          </pc:sldLayoutMkLst>
        </pc:sldLayoutChg>
        <pc:sldLayoutChg chg="add del mod replId">
          <pc:chgData name="Shaikh, Sana" userId="S::sshaikh2@calstatela.edu::37dcc4ec-71ab-490a-bc45-bff00727817d" providerId="AD" clId="Web-{D7869871-B2E1-486F-B275-9A216225BACA}" dt="2020-12-04T02:56:39.171" v="46"/>
          <pc:sldLayoutMkLst>
            <pc:docMk/>
            <pc:sldMasterMk cId="1917202130" sldId="2147483672"/>
            <pc:sldLayoutMk cId="1953102043" sldId="2147483676"/>
          </pc:sldLayoutMkLst>
        </pc:sldLayoutChg>
        <pc:sldLayoutChg chg="add del mod replId">
          <pc:chgData name="Shaikh, Sana" userId="S::sshaikh2@calstatela.edu::37dcc4ec-71ab-490a-bc45-bff00727817d" providerId="AD" clId="Web-{D7869871-B2E1-486F-B275-9A216225BACA}" dt="2020-12-04T02:56:39.171" v="46"/>
          <pc:sldLayoutMkLst>
            <pc:docMk/>
            <pc:sldMasterMk cId="1917202130" sldId="2147483672"/>
            <pc:sldLayoutMk cId="2568925643" sldId="2147483677"/>
          </pc:sldLayoutMkLst>
        </pc:sldLayoutChg>
        <pc:sldLayoutChg chg="add del mod replId">
          <pc:chgData name="Shaikh, Sana" userId="S::sshaikh2@calstatela.edu::37dcc4ec-71ab-490a-bc45-bff00727817d" providerId="AD" clId="Web-{D7869871-B2E1-486F-B275-9A216225BACA}" dt="2020-12-04T02:56:39.171" v="46"/>
          <pc:sldLayoutMkLst>
            <pc:docMk/>
            <pc:sldMasterMk cId="1917202130" sldId="2147483672"/>
            <pc:sldLayoutMk cId="2746852047" sldId="2147483678"/>
          </pc:sldLayoutMkLst>
        </pc:sldLayoutChg>
        <pc:sldLayoutChg chg="add del mod replId">
          <pc:chgData name="Shaikh, Sana" userId="S::sshaikh2@calstatela.edu::37dcc4ec-71ab-490a-bc45-bff00727817d" providerId="AD" clId="Web-{D7869871-B2E1-486F-B275-9A216225BACA}" dt="2020-12-04T02:56:39.171" v="46"/>
          <pc:sldLayoutMkLst>
            <pc:docMk/>
            <pc:sldMasterMk cId="1917202130" sldId="2147483672"/>
            <pc:sldLayoutMk cId="997169492" sldId="2147483679"/>
          </pc:sldLayoutMkLst>
        </pc:sldLayoutChg>
        <pc:sldLayoutChg chg="add del mod replId">
          <pc:chgData name="Shaikh, Sana" userId="S::sshaikh2@calstatela.edu::37dcc4ec-71ab-490a-bc45-bff00727817d" providerId="AD" clId="Web-{D7869871-B2E1-486F-B275-9A216225BACA}" dt="2020-12-04T02:56:39.171" v="46"/>
          <pc:sldLayoutMkLst>
            <pc:docMk/>
            <pc:sldMasterMk cId="1917202130" sldId="2147483672"/>
            <pc:sldLayoutMk cId="4208457745" sldId="2147483680"/>
          </pc:sldLayoutMkLst>
        </pc:sldLayoutChg>
        <pc:sldLayoutChg chg="add del mod replId">
          <pc:chgData name="Shaikh, Sana" userId="S::sshaikh2@calstatela.edu::37dcc4ec-71ab-490a-bc45-bff00727817d" providerId="AD" clId="Web-{D7869871-B2E1-486F-B275-9A216225BACA}" dt="2020-12-04T02:56:39.171" v="46"/>
          <pc:sldLayoutMkLst>
            <pc:docMk/>
            <pc:sldMasterMk cId="1917202130" sldId="2147483672"/>
            <pc:sldLayoutMk cId="2268299638" sldId="2147483681"/>
          </pc:sldLayoutMkLst>
        </pc:sldLayoutChg>
        <pc:sldLayoutChg chg="add del mod replId">
          <pc:chgData name="Shaikh, Sana" userId="S::sshaikh2@calstatela.edu::37dcc4ec-71ab-490a-bc45-bff00727817d" providerId="AD" clId="Web-{D7869871-B2E1-486F-B275-9A216225BACA}" dt="2020-12-04T02:56:39.171" v="46"/>
          <pc:sldLayoutMkLst>
            <pc:docMk/>
            <pc:sldMasterMk cId="1917202130" sldId="2147483672"/>
            <pc:sldLayoutMk cId="1449206664" sldId="2147483682"/>
          </pc:sldLayoutMkLst>
        </pc:sldLayoutChg>
        <pc:sldLayoutChg chg="add del mod replId">
          <pc:chgData name="Shaikh, Sana" userId="S::sshaikh2@calstatela.edu::37dcc4ec-71ab-490a-bc45-bff00727817d" providerId="AD" clId="Web-{D7869871-B2E1-486F-B275-9A216225BACA}" dt="2020-12-04T02:56:39.171" v="46"/>
          <pc:sldLayoutMkLst>
            <pc:docMk/>
            <pc:sldMasterMk cId="1917202130" sldId="2147483672"/>
            <pc:sldLayoutMk cId="492547901" sldId="2147483683"/>
          </pc:sldLayoutMkLst>
        </pc:sldLayoutChg>
      </pc:sldMasterChg>
    </pc:docChg>
  </pc:docChgLst>
  <pc:docChgLst>
    <pc:chgData name="Chew, Albert" userId="S::achew5@calstatela.edu::1dd2f879-5b73-484c-a745-0bad15c14802" providerId="AD" clId="Web-{8DDA2269-4E61-4316-AD29-74B8006E7C23}"/>
    <pc:docChg chg="delSld">
      <pc:chgData name="Chew, Albert" userId="S::achew5@calstatela.edu::1dd2f879-5b73-484c-a745-0bad15c14802" providerId="AD" clId="Web-{8DDA2269-4E61-4316-AD29-74B8006E7C23}" dt="2020-12-04T03:05:46.702" v="0"/>
      <pc:docMkLst>
        <pc:docMk/>
      </pc:docMkLst>
      <pc:sldChg chg="del">
        <pc:chgData name="Chew, Albert" userId="S::achew5@calstatela.edu::1dd2f879-5b73-484c-a745-0bad15c14802" providerId="AD" clId="Web-{8DDA2269-4E61-4316-AD29-74B8006E7C23}" dt="2020-12-04T03:05:46.702" v="0"/>
        <pc:sldMkLst>
          <pc:docMk/>
          <pc:sldMk cId="2332364495" sldId="303"/>
        </pc:sldMkLst>
      </pc:sldChg>
    </pc:docChg>
  </pc:docChgLst>
  <pc:docChgLst>
    <pc:chgData name="Gonzalez, Heriberto" userId="S::hgonza27@calstatela.edu::1682f236-87d5-4b5f-b5ce-67777dea4963" providerId="AD" clId="Web-{BC8BF468-830D-4943-8ABF-51CDBD10F933}"/>
    <pc:docChg chg="modSld sldOrd">
      <pc:chgData name="Gonzalez, Heriberto" userId="S::hgonza27@calstatela.edu::1682f236-87d5-4b5f-b5ce-67777dea4963" providerId="AD" clId="Web-{BC8BF468-830D-4943-8ABF-51CDBD10F933}" dt="2020-12-03T15:51:13.286" v="2"/>
      <pc:docMkLst>
        <pc:docMk/>
      </pc:docMkLst>
      <pc:sldChg chg="modSp">
        <pc:chgData name="Gonzalez, Heriberto" userId="S::hgonza27@calstatela.edu::1682f236-87d5-4b5f-b5ce-67777dea4963" providerId="AD" clId="Web-{BC8BF468-830D-4943-8ABF-51CDBD10F933}" dt="2020-12-03T15:50:23.848" v="0" actId="14100"/>
        <pc:sldMkLst>
          <pc:docMk/>
          <pc:sldMk cId="470603775" sldId="276"/>
        </pc:sldMkLst>
        <pc:picChg chg="mod">
          <ac:chgData name="Gonzalez, Heriberto" userId="S::hgonza27@calstatela.edu::1682f236-87d5-4b5f-b5ce-67777dea4963" providerId="AD" clId="Web-{BC8BF468-830D-4943-8ABF-51CDBD10F933}" dt="2020-12-03T15:50:23.848" v="0" actId="14100"/>
          <ac:picMkLst>
            <pc:docMk/>
            <pc:sldMk cId="470603775" sldId="276"/>
            <ac:picMk id="4" creationId="{E307458F-8642-4371-8A78-23B4E9792B77}"/>
          </ac:picMkLst>
        </pc:picChg>
      </pc:sldChg>
      <pc:sldChg chg="mod ord modShow">
        <pc:chgData name="Gonzalez, Heriberto" userId="S::hgonza27@calstatela.edu::1682f236-87d5-4b5f-b5ce-67777dea4963" providerId="AD" clId="Web-{BC8BF468-830D-4943-8ABF-51CDBD10F933}" dt="2020-12-03T15:51:13.286" v="2"/>
        <pc:sldMkLst>
          <pc:docMk/>
          <pc:sldMk cId="428522112" sldId="277"/>
        </pc:sldMkLst>
      </pc:sldChg>
    </pc:docChg>
  </pc:docChgLst>
  <pc:docChgLst>
    <pc:chgData name="Shaikh, Sana" userId="S::sshaikh2@calstatela.edu::37dcc4ec-71ab-490a-bc45-bff00727817d" providerId="AD" clId="Web-{6D550497-9C44-48A7-83E1-E4205CBFB952}"/>
    <pc:docChg chg="sldOrd">
      <pc:chgData name="Shaikh, Sana" userId="S::sshaikh2@calstatela.edu::37dcc4ec-71ab-490a-bc45-bff00727817d" providerId="AD" clId="Web-{6D550497-9C44-48A7-83E1-E4205CBFB952}" dt="2020-12-03T19:42:31.735" v="0"/>
      <pc:docMkLst>
        <pc:docMk/>
      </pc:docMkLst>
      <pc:sldChg chg="ord">
        <pc:chgData name="Shaikh, Sana" userId="S::sshaikh2@calstatela.edu::37dcc4ec-71ab-490a-bc45-bff00727817d" providerId="AD" clId="Web-{6D550497-9C44-48A7-83E1-E4205CBFB952}" dt="2020-12-03T19:42:31.735" v="0"/>
        <pc:sldMkLst>
          <pc:docMk/>
          <pc:sldMk cId="3074742450" sldId="287"/>
        </pc:sldMkLst>
      </pc:sldChg>
    </pc:docChg>
  </pc:docChgLst>
  <pc:docChgLst>
    <pc:chgData name="Gonzalez, Heriberto" userId="S::hgonza27@calstatela.edu::1682f236-87d5-4b5f-b5ce-67777dea4963" providerId="AD" clId="Web-{3FAB88DC-3D7B-4D2C-B2FB-79804EF7C58B}"/>
    <pc:docChg chg="addSld modSld">
      <pc:chgData name="Gonzalez, Heriberto" userId="S::hgonza27@calstatela.edu::1682f236-87d5-4b5f-b5ce-67777dea4963" providerId="AD" clId="Web-{3FAB88DC-3D7B-4D2C-B2FB-79804EF7C58B}" dt="2020-12-04T04:19:45.163" v="392"/>
      <pc:docMkLst>
        <pc:docMk/>
      </pc:docMkLst>
      <pc:sldChg chg="modSp">
        <pc:chgData name="Gonzalez, Heriberto" userId="S::hgonza27@calstatela.edu::1682f236-87d5-4b5f-b5ce-67777dea4963" providerId="AD" clId="Web-{3FAB88DC-3D7B-4D2C-B2FB-79804EF7C58B}" dt="2020-12-04T04:13:44.389" v="267" actId="14100"/>
        <pc:sldMkLst>
          <pc:docMk/>
          <pc:sldMk cId="1595168521" sldId="307"/>
        </pc:sldMkLst>
        <pc:spChg chg="mod">
          <ac:chgData name="Gonzalez, Heriberto" userId="S::hgonza27@calstatela.edu::1682f236-87d5-4b5f-b5ce-67777dea4963" providerId="AD" clId="Web-{3FAB88DC-3D7B-4D2C-B2FB-79804EF7C58B}" dt="2020-12-04T04:13:44.389" v="267" actId="14100"/>
          <ac:spMkLst>
            <pc:docMk/>
            <pc:sldMk cId="1595168521" sldId="307"/>
            <ac:spMk id="6" creationId="{BA3A9CB5-A169-4685-B1B0-D2E3B02DFFFA}"/>
          </ac:spMkLst>
        </pc:spChg>
      </pc:sldChg>
      <pc:sldChg chg="modSp">
        <pc:chgData name="Gonzalez, Heriberto" userId="S::hgonza27@calstatela.edu::1682f236-87d5-4b5f-b5ce-67777dea4963" providerId="AD" clId="Web-{3FAB88DC-3D7B-4D2C-B2FB-79804EF7C58B}" dt="2020-12-04T04:19:39.679" v="390" actId="20577"/>
        <pc:sldMkLst>
          <pc:docMk/>
          <pc:sldMk cId="3784777353" sldId="317"/>
        </pc:sldMkLst>
        <pc:spChg chg="mod">
          <ac:chgData name="Gonzalez, Heriberto" userId="S::hgonza27@calstatela.edu::1682f236-87d5-4b5f-b5ce-67777dea4963" providerId="AD" clId="Web-{3FAB88DC-3D7B-4D2C-B2FB-79804EF7C58B}" dt="2020-12-04T04:19:39.679" v="390" actId="20577"/>
          <ac:spMkLst>
            <pc:docMk/>
            <pc:sldMk cId="3784777353" sldId="317"/>
            <ac:spMk id="4" creationId="{959AF146-B3C2-4A65-AE80-E8291230926C}"/>
          </ac:spMkLst>
        </pc:spChg>
      </pc:sldChg>
      <pc:sldChg chg="new">
        <pc:chgData name="Gonzalez, Heriberto" userId="S::hgonza27@calstatela.edu::1682f236-87d5-4b5f-b5ce-67777dea4963" providerId="AD" clId="Web-{3FAB88DC-3D7B-4D2C-B2FB-79804EF7C58B}" dt="2020-12-04T04:19:45.163" v="392"/>
        <pc:sldMkLst>
          <pc:docMk/>
          <pc:sldMk cId="1595130110" sldId="320"/>
        </pc:sldMkLst>
      </pc:sldChg>
    </pc:docChg>
  </pc:docChgLst>
  <pc:docChgLst>
    <pc:chgData name="Cortes-Mejia, Gabriela E" userId="S::gcorte19@calstatela.edu::cc727aab-9aed-432e-9354-c627aedff6c2" providerId="AD" clId="Web-{3781B459-E6D1-44C6-9681-D9C9150ED2AB}"/>
    <pc:docChg chg="modSld">
      <pc:chgData name="Cortes-Mejia, Gabriela E" userId="S::gcorte19@calstatela.edu::cc727aab-9aed-432e-9354-c627aedff6c2" providerId="AD" clId="Web-{3781B459-E6D1-44C6-9681-D9C9150ED2AB}" dt="2020-12-04T00:24:40.043" v="77" actId="20577"/>
      <pc:docMkLst>
        <pc:docMk/>
      </pc:docMkLst>
      <pc:sldChg chg="modSp">
        <pc:chgData name="Cortes-Mejia, Gabriela E" userId="S::gcorte19@calstatela.edu::cc727aab-9aed-432e-9354-c627aedff6c2" providerId="AD" clId="Web-{3781B459-E6D1-44C6-9681-D9C9150ED2AB}" dt="2020-12-04T00:24:40.043" v="77" actId="20577"/>
        <pc:sldMkLst>
          <pc:docMk/>
          <pc:sldMk cId="1572273501" sldId="285"/>
        </pc:sldMkLst>
        <pc:spChg chg="mod">
          <ac:chgData name="Cortes-Mejia, Gabriela E" userId="S::gcorte19@calstatela.edu::cc727aab-9aed-432e-9354-c627aedff6c2" providerId="AD" clId="Web-{3781B459-E6D1-44C6-9681-D9C9150ED2AB}" dt="2020-12-04T00:24:40.043" v="77" actId="20577"/>
          <ac:spMkLst>
            <pc:docMk/>
            <pc:sldMk cId="1572273501" sldId="285"/>
            <ac:spMk id="9" creationId="{1F97BE48-DF7D-4DEC-B8A3-E5A6B26C9219}"/>
          </ac:spMkLst>
        </pc:spChg>
      </pc:sldChg>
    </pc:docChg>
  </pc:docChgLst>
  <pc:docChgLst>
    <pc:chgData name="Weng, Wilson" userId="S::wweng3@calstatela.edu::f3a8f3b8-ed64-403f-aec5-3257774cb5f9" providerId="AD" clId="Web-{00CD555D-F48C-41E3-958E-D1ABB07EFFB3}"/>
    <pc:docChg chg="modSld">
      <pc:chgData name="Weng, Wilson" userId="S::wweng3@calstatela.edu::f3a8f3b8-ed64-403f-aec5-3257774cb5f9" providerId="AD" clId="Web-{00CD555D-F48C-41E3-958E-D1ABB07EFFB3}" dt="2020-12-02T00:30:28.914" v="5" actId="1076"/>
      <pc:docMkLst>
        <pc:docMk/>
      </pc:docMkLst>
      <pc:sldChg chg="delSp modSp">
        <pc:chgData name="Weng, Wilson" userId="S::wweng3@calstatela.edu::f3a8f3b8-ed64-403f-aec5-3257774cb5f9" providerId="AD" clId="Web-{00CD555D-F48C-41E3-958E-D1ABB07EFFB3}" dt="2020-12-02T00:30:28.914" v="5" actId="1076"/>
        <pc:sldMkLst>
          <pc:docMk/>
          <pc:sldMk cId="470603775" sldId="276"/>
        </pc:sldMkLst>
        <pc:spChg chg="del mod">
          <ac:chgData name="Weng, Wilson" userId="S::wweng3@calstatela.edu::f3a8f3b8-ed64-403f-aec5-3257774cb5f9" providerId="AD" clId="Web-{00CD555D-F48C-41E3-958E-D1ABB07EFFB3}" dt="2020-12-02T00:30:20.336" v="2"/>
          <ac:spMkLst>
            <pc:docMk/>
            <pc:sldMk cId="470603775" sldId="276"/>
            <ac:spMk id="2" creationId="{5B2E9D54-EEA2-4096-8ADA-92B29E70A9EA}"/>
          </ac:spMkLst>
        </pc:spChg>
        <pc:picChg chg="mod">
          <ac:chgData name="Weng, Wilson" userId="S::wweng3@calstatela.edu::f3a8f3b8-ed64-403f-aec5-3257774cb5f9" providerId="AD" clId="Web-{00CD555D-F48C-41E3-958E-D1ABB07EFFB3}" dt="2020-12-02T00:30:28.914" v="5" actId="1076"/>
          <ac:picMkLst>
            <pc:docMk/>
            <pc:sldMk cId="470603775" sldId="276"/>
            <ac:picMk id="6" creationId="{1D9B06D0-24D9-45A5-9041-39DAE95CEE2D}"/>
          </ac:picMkLst>
        </pc:picChg>
      </pc:sldChg>
    </pc:docChg>
  </pc:docChgLst>
  <pc:docChgLst>
    <pc:chgData name="Chew, Albert" userId="S::achew5@calstatela.edu::1dd2f879-5b73-484c-a745-0bad15c14802" providerId="AD" clId="Web-{CD6DAB81-0A9C-4503-A503-4ADE736FBD28}"/>
    <pc:docChg chg="modSld">
      <pc:chgData name="Chew, Albert" userId="S::achew5@calstatela.edu::1dd2f879-5b73-484c-a745-0bad15c14802" providerId="AD" clId="Web-{CD6DAB81-0A9C-4503-A503-4ADE736FBD28}" dt="2020-12-03T14:27:52.428" v="257" actId="20577"/>
      <pc:docMkLst>
        <pc:docMk/>
      </pc:docMkLst>
      <pc:sldChg chg="modSp">
        <pc:chgData name="Chew, Albert" userId="S::achew5@calstatela.edu::1dd2f879-5b73-484c-a745-0bad15c14802" providerId="AD" clId="Web-{CD6DAB81-0A9C-4503-A503-4ADE736FBD28}" dt="2020-12-03T14:20:48.401" v="182" actId="20577"/>
        <pc:sldMkLst>
          <pc:docMk/>
          <pc:sldMk cId="2717106771" sldId="299"/>
        </pc:sldMkLst>
        <pc:spChg chg="mod">
          <ac:chgData name="Chew, Albert" userId="S::achew5@calstatela.edu::1dd2f879-5b73-484c-a745-0bad15c14802" providerId="AD" clId="Web-{CD6DAB81-0A9C-4503-A503-4ADE736FBD28}" dt="2020-12-03T14:20:48.401" v="182" actId="20577"/>
          <ac:spMkLst>
            <pc:docMk/>
            <pc:sldMk cId="2717106771" sldId="299"/>
            <ac:spMk id="4" creationId="{49ED051D-4E4A-4617-80AC-4A6378350461}"/>
          </ac:spMkLst>
        </pc:spChg>
      </pc:sldChg>
      <pc:sldChg chg="modSp">
        <pc:chgData name="Chew, Albert" userId="S::achew5@calstatela.edu::1dd2f879-5b73-484c-a745-0bad15c14802" providerId="AD" clId="Web-{CD6DAB81-0A9C-4503-A503-4ADE736FBD28}" dt="2020-12-03T14:27:52.428" v="256" actId="20577"/>
        <pc:sldMkLst>
          <pc:docMk/>
          <pc:sldMk cId="2332364495" sldId="303"/>
        </pc:sldMkLst>
        <pc:spChg chg="mod">
          <ac:chgData name="Chew, Albert" userId="S::achew5@calstatela.edu::1dd2f879-5b73-484c-a745-0bad15c14802" providerId="AD" clId="Web-{CD6DAB81-0A9C-4503-A503-4ADE736FBD28}" dt="2020-12-03T14:26:22.800" v="198" actId="20577"/>
          <ac:spMkLst>
            <pc:docMk/>
            <pc:sldMk cId="2332364495" sldId="303"/>
            <ac:spMk id="3" creationId="{752FB069-EAD7-4E39-9DB7-F5C3446A5A13}"/>
          </ac:spMkLst>
        </pc:spChg>
        <pc:spChg chg="mod">
          <ac:chgData name="Chew, Albert" userId="S::achew5@calstatela.edu::1dd2f879-5b73-484c-a745-0bad15c14802" providerId="AD" clId="Web-{CD6DAB81-0A9C-4503-A503-4ADE736FBD28}" dt="2020-12-03T14:27:52.428" v="256" actId="20577"/>
          <ac:spMkLst>
            <pc:docMk/>
            <pc:sldMk cId="2332364495" sldId="303"/>
            <ac:spMk id="4" creationId="{83242329-E7A2-4F60-91AC-272D917D835E}"/>
          </ac:spMkLst>
        </pc:spChg>
      </pc:sldChg>
    </pc:docChg>
  </pc:docChgLst>
  <pc:docChgLst>
    <pc:chgData name="Gonzalez, Heriberto" userId="S::hgonza27@calstatela.edu::1682f236-87d5-4b5f-b5ce-67777dea4963" providerId="AD" clId="Web-{AED586BC-F851-4E34-8B1D-391CF56FDE1A}"/>
    <pc:docChg chg="addSld delSld modSld sldOrd">
      <pc:chgData name="Gonzalez, Heriberto" userId="S::hgonza27@calstatela.edu::1682f236-87d5-4b5f-b5ce-67777dea4963" providerId="AD" clId="Web-{AED586BC-F851-4E34-8B1D-391CF56FDE1A}" dt="2020-12-03T23:23:15.625" v="2154" actId="20577"/>
      <pc:docMkLst>
        <pc:docMk/>
      </pc:docMkLst>
      <pc:sldChg chg="addSp modSp">
        <pc:chgData name="Gonzalez, Heriberto" userId="S::hgonza27@calstatela.edu::1682f236-87d5-4b5f-b5ce-67777dea4963" providerId="AD" clId="Web-{AED586BC-F851-4E34-8B1D-391CF56FDE1A}" dt="2020-12-03T22:22:27.550" v="761"/>
        <pc:sldMkLst>
          <pc:docMk/>
          <pc:sldMk cId="3230185395" sldId="260"/>
        </pc:sldMkLst>
        <pc:spChg chg="mod">
          <ac:chgData name="Gonzalez, Heriberto" userId="S::hgonza27@calstatela.edu::1682f236-87d5-4b5f-b5ce-67777dea4963" providerId="AD" clId="Web-{AED586BC-F851-4E34-8B1D-391CF56FDE1A}" dt="2020-12-03T22:21:13.718" v="747" actId="14100"/>
          <ac:spMkLst>
            <pc:docMk/>
            <pc:sldMk cId="3230185395" sldId="260"/>
            <ac:spMk id="2" creationId="{4D0EDD3C-9A70-48DA-8685-DFCA1A926739}"/>
          </ac:spMkLst>
        </pc:spChg>
        <pc:spChg chg="add mod">
          <ac:chgData name="Gonzalez, Heriberto" userId="S::hgonza27@calstatela.edu::1682f236-87d5-4b5f-b5ce-67777dea4963" providerId="AD" clId="Web-{AED586BC-F851-4E34-8B1D-391CF56FDE1A}" dt="2020-12-03T22:22:27.550" v="761"/>
          <ac:spMkLst>
            <pc:docMk/>
            <pc:sldMk cId="3230185395" sldId="260"/>
            <ac:spMk id="4" creationId="{61EB0C8A-2CCA-4E6C-833A-8F6AE980BF35}"/>
          </ac:spMkLst>
        </pc:spChg>
        <pc:spChg chg="mod">
          <ac:chgData name="Gonzalez, Heriberto" userId="S::hgonza27@calstatela.edu::1682f236-87d5-4b5f-b5ce-67777dea4963" providerId="AD" clId="Web-{AED586BC-F851-4E34-8B1D-391CF56FDE1A}" dt="2020-12-03T22:20:54.873" v="745" actId="1076"/>
          <ac:spMkLst>
            <pc:docMk/>
            <pc:sldMk cId="3230185395" sldId="260"/>
            <ac:spMk id="13" creationId="{84EC3A93-8EB7-4437-B32B-A14721129B3B}"/>
          </ac:spMkLst>
        </pc:spChg>
        <pc:picChg chg="mod">
          <ac:chgData name="Gonzalez, Heriberto" userId="S::hgonza27@calstatela.edu::1682f236-87d5-4b5f-b5ce-67777dea4963" providerId="AD" clId="Web-{AED586BC-F851-4E34-8B1D-391CF56FDE1A}" dt="2020-12-03T22:20:29.559" v="731" actId="1076"/>
          <ac:picMkLst>
            <pc:docMk/>
            <pc:sldMk cId="3230185395" sldId="260"/>
            <ac:picMk id="7" creationId="{E5ECAC00-FE0F-4051-9FEA-02C8BF1ADC49}"/>
          </ac:picMkLst>
        </pc:picChg>
        <pc:picChg chg="mod">
          <ac:chgData name="Gonzalez, Heriberto" userId="S::hgonza27@calstatela.edu::1682f236-87d5-4b5f-b5ce-67777dea4963" providerId="AD" clId="Web-{AED586BC-F851-4E34-8B1D-391CF56FDE1A}" dt="2020-12-03T22:21:05.968" v="746" actId="14100"/>
          <ac:picMkLst>
            <pc:docMk/>
            <pc:sldMk cId="3230185395" sldId="260"/>
            <ac:picMk id="8" creationId="{E269186B-826B-4500-B5BA-42AB00B33A6C}"/>
          </ac:picMkLst>
        </pc:picChg>
      </pc:sldChg>
      <pc:sldChg chg="modSp">
        <pc:chgData name="Gonzalez, Heriberto" userId="S::hgonza27@calstatela.edu::1682f236-87d5-4b5f-b5ce-67777dea4963" providerId="AD" clId="Web-{AED586BC-F851-4E34-8B1D-391CF56FDE1A}" dt="2020-12-03T23:02:50.881" v="2066" actId="1076"/>
        <pc:sldMkLst>
          <pc:docMk/>
          <pc:sldMk cId="221772824" sldId="281"/>
        </pc:sldMkLst>
        <pc:picChg chg="mod">
          <ac:chgData name="Gonzalez, Heriberto" userId="S::hgonza27@calstatela.edu::1682f236-87d5-4b5f-b5ce-67777dea4963" providerId="AD" clId="Web-{AED586BC-F851-4E34-8B1D-391CF56FDE1A}" dt="2020-12-03T23:02:48.303" v="2065" actId="1076"/>
          <ac:picMkLst>
            <pc:docMk/>
            <pc:sldMk cId="221772824" sldId="281"/>
            <ac:picMk id="2" creationId="{C8EA0979-DA7B-4F58-A24D-D9DF06B1EA36}"/>
          </ac:picMkLst>
        </pc:picChg>
        <pc:picChg chg="mod">
          <ac:chgData name="Gonzalez, Heriberto" userId="S::hgonza27@calstatela.edu::1682f236-87d5-4b5f-b5ce-67777dea4963" providerId="AD" clId="Web-{AED586BC-F851-4E34-8B1D-391CF56FDE1A}" dt="2020-12-03T23:02:50.881" v="2066" actId="1076"/>
          <ac:picMkLst>
            <pc:docMk/>
            <pc:sldMk cId="221772824" sldId="281"/>
            <ac:picMk id="4" creationId="{AA9565B6-F658-40F0-BA23-6F6ED6CFD66A}"/>
          </ac:picMkLst>
        </pc:picChg>
      </pc:sldChg>
      <pc:sldChg chg="modSp del">
        <pc:chgData name="Gonzalez, Heriberto" userId="S::hgonza27@calstatela.edu::1682f236-87d5-4b5f-b5ce-67777dea4963" providerId="AD" clId="Web-{AED586BC-F851-4E34-8B1D-391CF56FDE1A}" dt="2020-12-03T21:46:02.593" v="191"/>
        <pc:sldMkLst>
          <pc:docMk/>
          <pc:sldMk cId="1501138592" sldId="283"/>
        </pc:sldMkLst>
        <pc:spChg chg="mod">
          <ac:chgData name="Gonzalez, Heriberto" userId="S::hgonza27@calstatela.edu::1682f236-87d5-4b5f-b5ce-67777dea4963" providerId="AD" clId="Web-{AED586BC-F851-4E34-8B1D-391CF56FDE1A}" dt="2020-12-03T21:43:07.067" v="81" actId="14100"/>
          <ac:spMkLst>
            <pc:docMk/>
            <pc:sldMk cId="1501138592" sldId="283"/>
            <ac:spMk id="2" creationId="{4D0EDD3C-9A70-48DA-8685-DFCA1A926739}"/>
          </ac:spMkLst>
        </pc:spChg>
        <pc:picChg chg="mod">
          <ac:chgData name="Gonzalez, Heriberto" userId="S::hgonza27@calstatela.edu::1682f236-87d5-4b5f-b5ce-67777dea4963" providerId="AD" clId="Web-{AED586BC-F851-4E34-8B1D-391CF56FDE1A}" dt="2020-12-03T21:43:36.710" v="82" actId="1076"/>
          <ac:picMkLst>
            <pc:docMk/>
            <pc:sldMk cId="1501138592" sldId="283"/>
            <ac:picMk id="10" creationId="{9F3030B9-69BC-42D8-AF3F-F526021F7A5A}"/>
          </ac:picMkLst>
        </pc:picChg>
      </pc:sldChg>
      <pc:sldChg chg="addSp delSp modSp del mod setBg setClrOvrMap">
        <pc:chgData name="Gonzalez, Heriberto" userId="S::hgonza27@calstatela.edu::1682f236-87d5-4b5f-b5ce-67777dea4963" providerId="AD" clId="Web-{AED586BC-F851-4E34-8B1D-391CF56FDE1A}" dt="2020-12-03T21:47:33.583" v="209"/>
        <pc:sldMkLst>
          <pc:docMk/>
          <pc:sldMk cId="1615668264" sldId="284"/>
        </pc:sldMkLst>
        <pc:spChg chg="add del">
          <ac:chgData name="Gonzalez, Heriberto" userId="S::hgonza27@calstatela.edu::1682f236-87d5-4b5f-b5ce-67777dea4963" providerId="AD" clId="Web-{AED586BC-F851-4E34-8B1D-391CF56FDE1A}" dt="2020-12-03T21:39:25.601" v="34"/>
          <ac:spMkLst>
            <pc:docMk/>
            <pc:sldMk cId="1615668264" sldId="284"/>
            <ac:spMk id="10" creationId="{42A4FC2C-047E-45A5-965D-8E1E3BF09BC6}"/>
          </ac:spMkLst>
        </pc:spChg>
        <pc:spChg chg="add del">
          <ac:chgData name="Gonzalez, Heriberto" userId="S::hgonza27@calstatela.edu::1682f236-87d5-4b5f-b5ce-67777dea4963" providerId="AD" clId="Web-{AED586BC-F851-4E34-8B1D-391CF56FDE1A}" dt="2020-12-03T21:39:40.336" v="39"/>
          <ac:spMkLst>
            <pc:docMk/>
            <pc:sldMk cId="1615668264" sldId="284"/>
            <ac:spMk id="12" creationId="{42A4FC2C-047E-45A5-965D-8E1E3BF09BC6}"/>
          </ac:spMkLst>
        </pc:spChg>
        <pc:spChg chg="add">
          <ac:chgData name="Gonzalez, Heriberto" userId="S::hgonza27@calstatela.edu::1682f236-87d5-4b5f-b5ce-67777dea4963" providerId="AD" clId="Web-{AED586BC-F851-4E34-8B1D-391CF56FDE1A}" dt="2020-12-03T21:39:40.336" v="39"/>
          <ac:spMkLst>
            <pc:docMk/>
            <pc:sldMk cId="1615668264" sldId="284"/>
            <ac:spMk id="14" creationId="{32BC26D8-82FB-445E-AA49-62A77D7C1EE0}"/>
          </ac:spMkLst>
        </pc:spChg>
        <pc:spChg chg="add del">
          <ac:chgData name="Gonzalez, Heriberto" userId="S::hgonza27@calstatela.edu::1682f236-87d5-4b5f-b5ce-67777dea4963" providerId="AD" clId="Web-{AED586BC-F851-4E34-8B1D-391CF56FDE1A}" dt="2020-12-03T21:39:25.601" v="33"/>
          <ac:spMkLst>
            <pc:docMk/>
            <pc:sldMk cId="1615668264" sldId="284"/>
            <ac:spMk id="15" creationId="{AB8C311F-7253-4AED-9701-7FC0708C41C7}"/>
          </ac:spMkLst>
        </pc:spChg>
        <pc:spChg chg="add">
          <ac:chgData name="Gonzalez, Heriberto" userId="S::hgonza27@calstatela.edu::1682f236-87d5-4b5f-b5ce-67777dea4963" providerId="AD" clId="Web-{AED586BC-F851-4E34-8B1D-391CF56FDE1A}" dt="2020-12-03T21:39:40.336" v="39"/>
          <ac:spMkLst>
            <pc:docMk/>
            <pc:sldMk cId="1615668264" sldId="284"/>
            <ac:spMk id="16" creationId="{CB44330D-EA18-4254-AA95-EB49948539B8}"/>
          </ac:spMkLst>
        </pc:spChg>
        <pc:spChg chg="add del">
          <ac:chgData name="Gonzalez, Heriberto" userId="S::hgonza27@calstatela.edu::1682f236-87d5-4b5f-b5ce-67777dea4963" providerId="AD" clId="Web-{AED586BC-F851-4E34-8B1D-391CF56FDE1A}" dt="2020-12-03T21:39:25.601" v="33"/>
          <ac:spMkLst>
            <pc:docMk/>
            <pc:sldMk cId="1615668264" sldId="284"/>
            <ac:spMk id="17" creationId="{E2384209-CB15-4CDF-9D31-C44FD9A3F20D}"/>
          </ac:spMkLst>
        </pc:spChg>
        <pc:spChg chg="add del">
          <ac:chgData name="Gonzalez, Heriberto" userId="S::hgonza27@calstatela.edu::1682f236-87d5-4b5f-b5ce-67777dea4963" providerId="AD" clId="Web-{AED586BC-F851-4E34-8B1D-391CF56FDE1A}" dt="2020-12-03T21:39:25.601" v="33"/>
          <ac:spMkLst>
            <pc:docMk/>
            <pc:sldMk cId="1615668264" sldId="284"/>
            <ac:spMk id="19" creationId="{2633B3B5-CC90-43F0-8714-D31D1F3F0209}"/>
          </ac:spMkLst>
        </pc:spChg>
        <pc:spChg chg="add del">
          <ac:chgData name="Gonzalez, Heriberto" userId="S::hgonza27@calstatela.edu::1682f236-87d5-4b5f-b5ce-67777dea4963" providerId="AD" clId="Web-{AED586BC-F851-4E34-8B1D-391CF56FDE1A}" dt="2020-12-03T21:39:25.601" v="33"/>
          <ac:spMkLst>
            <pc:docMk/>
            <pc:sldMk cId="1615668264" sldId="284"/>
            <ac:spMk id="21" creationId="{A8D57A06-A426-446D-B02C-A2DC6B62E45E}"/>
          </ac:spMkLst>
        </pc:spChg>
        <pc:picChg chg="mod">
          <ac:chgData name="Gonzalez, Heriberto" userId="S::hgonza27@calstatela.edu::1682f236-87d5-4b5f-b5ce-67777dea4963" providerId="AD" clId="Web-{AED586BC-F851-4E34-8B1D-391CF56FDE1A}" dt="2020-12-03T21:39:40.336" v="39"/>
          <ac:picMkLst>
            <pc:docMk/>
            <pc:sldMk cId="1615668264" sldId="284"/>
            <ac:picMk id="5" creationId="{AB945035-6619-4A61-B5DE-81A30E42329A}"/>
          </ac:picMkLst>
        </pc:picChg>
      </pc:sldChg>
      <pc:sldChg chg="addSp delSp modSp mod setBg">
        <pc:chgData name="Gonzalez, Heriberto" userId="S::hgonza27@calstatela.edu::1682f236-87d5-4b5f-b5ce-67777dea4963" providerId="AD" clId="Web-{AED586BC-F851-4E34-8B1D-391CF56FDE1A}" dt="2020-12-03T21:39:00.115" v="31" actId="1076"/>
        <pc:sldMkLst>
          <pc:docMk/>
          <pc:sldMk cId="1572273501" sldId="285"/>
        </pc:sldMkLst>
        <pc:spChg chg="mod">
          <ac:chgData name="Gonzalez, Heriberto" userId="S::hgonza27@calstatela.edu::1682f236-87d5-4b5f-b5ce-67777dea4963" providerId="AD" clId="Web-{AED586BC-F851-4E34-8B1D-391CF56FDE1A}" dt="2020-12-03T21:38:42.833" v="25" actId="20577"/>
          <ac:spMkLst>
            <pc:docMk/>
            <pc:sldMk cId="1572273501" sldId="285"/>
            <ac:spMk id="2" creationId="{B2B850F3-7BA7-4A5D-914B-5355A813AD67}"/>
          </ac:spMkLst>
        </pc:spChg>
        <pc:spChg chg="mod">
          <ac:chgData name="Gonzalez, Heriberto" userId="S::hgonza27@calstatela.edu::1682f236-87d5-4b5f-b5ce-67777dea4963" providerId="AD" clId="Web-{AED586BC-F851-4E34-8B1D-391CF56FDE1A}" dt="2020-12-03T21:39:00.115" v="31" actId="1076"/>
          <ac:spMkLst>
            <pc:docMk/>
            <pc:sldMk cId="1572273501" sldId="285"/>
            <ac:spMk id="9" creationId="{1F97BE48-DF7D-4DEC-B8A3-E5A6B26C9219}"/>
          </ac:spMkLst>
        </pc:spChg>
        <pc:spChg chg="add del">
          <ac:chgData name="Gonzalez, Heriberto" userId="S::hgonza27@calstatela.edu::1682f236-87d5-4b5f-b5ce-67777dea4963" providerId="AD" clId="Web-{AED586BC-F851-4E34-8B1D-391CF56FDE1A}" dt="2020-12-03T21:38:33.082" v="23"/>
          <ac:spMkLst>
            <pc:docMk/>
            <pc:sldMk cId="1572273501" sldId="285"/>
            <ac:spMk id="15" creationId="{D052D0E8-5725-42F1-BA8A-2E793289AB6A}"/>
          </ac:spMkLst>
        </pc:spChg>
        <pc:spChg chg="add del">
          <ac:chgData name="Gonzalez, Heriberto" userId="S::hgonza27@calstatela.edu::1682f236-87d5-4b5f-b5ce-67777dea4963" providerId="AD" clId="Web-{AED586BC-F851-4E34-8B1D-391CF56FDE1A}" dt="2020-12-03T21:38:33.082" v="23"/>
          <ac:spMkLst>
            <pc:docMk/>
            <pc:sldMk cId="1572273501" sldId="285"/>
            <ac:spMk id="17" creationId="{31C81BFC-A665-4DFF-AFE8-B85ACB3E04B0}"/>
          </ac:spMkLst>
        </pc:spChg>
        <pc:spChg chg="add">
          <ac:chgData name="Gonzalez, Heriberto" userId="S::hgonza27@calstatela.edu::1682f236-87d5-4b5f-b5ce-67777dea4963" providerId="AD" clId="Web-{AED586BC-F851-4E34-8B1D-391CF56FDE1A}" dt="2020-12-03T21:38:33.082" v="23"/>
          <ac:spMkLst>
            <pc:docMk/>
            <pc:sldMk cId="1572273501" sldId="285"/>
            <ac:spMk id="19" creationId="{3D5CAF16-1F3A-4148-87A8-78A710D1EF81}"/>
          </ac:spMkLst>
        </pc:spChg>
        <pc:spChg chg="add">
          <ac:chgData name="Gonzalez, Heriberto" userId="S::hgonza27@calstatela.edu::1682f236-87d5-4b5f-b5ce-67777dea4963" providerId="AD" clId="Web-{AED586BC-F851-4E34-8B1D-391CF56FDE1A}" dt="2020-12-03T21:38:33.082" v="23"/>
          <ac:spMkLst>
            <pc:docMk/>
            <pc:sldMk cId="1572273501" sldId="285"/>
            <ac:spMk id="21" creationId="{A0BF428C-DA8B-4D99-9930-18F7F91D873D}"/>
          </ac:spMkLst>
        </pc:spChg>
        <pc:spChg chg="add">
          <ac:chgData name="Gonzalez, Heriberto" userId="S::hgonza27@calstatela.edu::1682f236-87d5-4b5f-b5ce-67777dea4963" providerId="AD" clId="Web-{AED586BC-F851-4E34-8B1D-391CF56FDE1A}" dt="2020-12-03T21:38:33.082" v="23"/>
          <ac:spMkLst>
            <pc:docMk/>
            <pc:sldMk cId="1572273501" sldId="285"/>
            <ac:spMk id="23" creationId="{A03E2379-8871-408A-95CE-7AAE8FA53AE5}"/>
          </ac:spMkLst>
        </pc:spChg>
        <pc:picChg chg="mod ord">
          <ac:chgData name="Gonzalez, Heriberto" userId="S::hgonza27@calstatela.edu::1682f236-87d5-4b5f-b5ce-67777dea4963" providerId="AD" clId="Web-{AED586BC-F851-4E34-8B1D-391CF56FDE1A}" dt="2020-12-03T21:38:33.082" v="23"/>
          <ac:picMkLst>
            <pc:docMk/>
            <pc:sldMk cId="1572273501" sldId="285"/>
            <ac:picMk id="3" creationId="{1F11C1E1-DA18-47E2-B041-6285088C2A9B}"/>
          </ac:picMkLst>
        </pc:picChg>
        <pc:picChg chg="mod">
          <ac:chgData name="Gonzalez, Heriberto" userId="S::hgonza27@calstatela.edu::1682f236-87d5-4b5f-b5ce-67777dea4963" providerId="AD" clId="Web-{AED586BC-F851-4E34-8B1D-391CF56FDE1A}" dt="2020-12-03T21:38:33.082" v="23"/>
          <ac:picMkLst>
            <pc:docMk/>
            <pc:sldMk cId="1572273501" sldId="285"/>
            <ac:picMk id="10" creationId="{7772927C-C853-4EF6-ABAF-E056C503F27E}"/>
          </ac:picMkLst>
        </pc:picChg>
      </pc:sldChg>
      <pc:sldChg chg="mod ord modShow">
        <pc:chgData name="Gonzalez, Heriberto" userId="S::hgonza27@calstatela.edu::1682f236-87d5-4b5f-b5ce-67777dea4963" providerId="AD" clId="Web-{AED586BC-F851-4E34-8B1D-391CF56FDE1A}" dt="2020-12-03T22:10:59.979" v="394"/>
        <pc:sldMkLst>
          <pc:docMk/>
          <pc:sldMk cId="3074742450" sldId="287"/>
        </pc:sldMkLst>
      </pc:sldChg>
      <pc:sldChg chg="addSp delSp modSp del">
        <pc:chgData name="Gonzalez, Heriberto" userId="S::hgonza27@calstatela.edu::1682f236-87d5-4b5f-b5ce-67777dea4963" providerId="AD" clId="Web-{AED586BC-F851-4E34-8B1D-391CF56FDE1A}" dt="2020-12-03T22:15:25.447" v="702"/>
        <pc:sldMkLst>
          <pc:docMk/>
          <pc:sldMk cId="3071535106" sldId="294"/>
        </pc:sldMkLst>
        <pc:spChg chg="mod">
          <ac:chgData name="Gonzalez, Heriberto" userId="S::hgonza27@calstatela.edu::1682f236-87d5-4b5f-b5ce-67777dea4963" providerId="AD" clId="Web-{AED586BC-F851-4E34-8B1D-391CF56FDE1A}" dt="2020-12-03T22:12:44.719" v="432" actId="20577"/>
          <ac:spMkLst>
            <pc:docMk/>
            <pc:sldMk cId="3071535106" sldId="294"/>
            <ac:spMk id="2" creationId="{0D115172-4911-41F4-967A-16C175BDFC72}"/>
          </ac:spMkLst>
        </pc:spChg>
        <pc:spChg chg="del">
          <ac:chgData name="Gonzalez, Heriberto" userId="S::hgonza27@calstatela.edu::1682f236-87d5-4b5f-b5ce-67777dea4963" providerId="AD" clId="Web-{AED586BC-F851-4E34-8B1D-391CF56FDE1A}" dt="2020-12-03T22:12:59.829" v="436"/>
          <ac:spMkLst>
            <pc:docMk/>
            <pc:sldMk cId="3071535106" sldId="294"/>
            <ac:spMk id="4" creationId="{5AFFAC7C-C3C8-4717-9EB3-9FAECDBCF198}"/>
          </ac:spMkLst>
        </pc:spChg>
        <pc:spChg chg="add del mod">
          <ac:chgData name="Gonzalez, Heriberto" userId="S::hgonza27@calstatela.edu::1682f236-87d5-4b5f-b5ce-67777dea4963" providerId="AD" clId="Web-{AED586BC-F851-4E34-8B1D-391CF56FDE1A}" dt="2020-12-03T22:13:02.861" v="437"/>
          <ac:spMkLst>
            <pc:docMk/>
            <pc:sldMk cId="3071535106" sldId="294"/>
            <ac:spMk id="7" creationId="{7AFB9B12-5894-4426-B2EC-EA28940BC17F}"/>
          </ac:spMkLst>
        </pc:spChg>
        <pc:spChg chg="add mod">
          <ac:chgData name="Gonzalez, Heriberto" userId="S::hgonza27@calstatela.edu::1682f236-87d5-4b5f-b5ce-67777dea4963" providerId="AD" clId="Web-{AED586BC-F851-4E34-8B1D-391CF56FDE1A}" dt="2020-12-03T22:14:43.336" v="601" actId="14100"/>
          <ac:spMkLst>
            <pc:docMk/>
            <pc:sldMk cId="3071535106" sldId="294"/>
            <ac:spMk id="8" creationId="{E9D087E3-5789-4AE6-B302-FC9AFDE5606E}"/>
          </ac:spMkLst>
        </pc:spChg>
        <pc:spChg chg="add mod">
          <ac:chgData name="Gonzalez, Heriberto" userId="S::hgonza27@calstatela.edu::1682f236-87d5-4b5f-b5ce-67777dea4963" providerId="AD" clId="Web-{AED586BC-F851-4E34-8B1D-391CF56FDE1A}" dt="2020-12-03T22:14:45.758" v="602" actId="1076"/>
          <ac:spMkLst>
            <pc:docMk/>
            <pc:sldMk cId="3071535106" sldId="294"/>
            <ac:spMk id="9" creationId="{AF059A37-9486-4D8F-8B64-EA73B2AF77D8}"/>
          </ac:spMkLst>
        </pc:spChg>
        <pc:picChg chg="del">
          <ac:chgData name="Gonzalez, Heriberto" userId="S::hgonza27@calstatela.edu::1682f236-87d5-4b5f-b5ce-67777dea4963" providerId="AD" clId="Web-{AED586BC-F851-4E34-8B1D-391CF56FDE1A}" dt="2020-12-03T22:12:56.235" v="435"/>
          <ac:picMkLst>
            <pc:docMk/>
            <pc:sldMk cId="3071535106" sldId="294"/>
            <ac:picMk id="5" creationId="{97C10061-5922-49EE-8520-8E56733C3B3B}"/>
          </ac:picMkLst>
        </pc:picChg>
      </pc:sldChg>
      <pc:sldChg chg="del">
        <pc:chgData name="Gonzalez, Heriberto" userId="S::hgonza27@calstatela.edu::1682f236-87d5-4b5f-b5ce-67777dea4963" providerId="AD" clId="Web-{AED586BC-F851-4E34-8B1D-391CF56FDE1A}" dt="2020-12-03T22:54:06.366" v="2040"/>
        <pc:sldMkLst>
          <pc:docMk/>
          <pc:sldMk cId="109269111" sldId="301"/>
        </pc:sldMkLst>
      </pc:sldChg>
      <pc:sldChg chg="modSp">
        <pc:chgData name="Gonzalez, Heriberto" userId="S::hgonza27@calstatela.edu::1682f236-87d5-4b5f-b5ce-67777dea4963" providerId="AD" clId="Web-{AED586BC-F851-4E34-8B1D-391CF56FDE1A}" dt="2020-12-03T23:02:17.676" v="2060" actId="20577"/>
        <pc:sldMkLst>
          <pc:docMk/>
          <pc:sldMk cId="3735502707" sldId="302"/>
        </pc:sldMkLst>
        <pc:spChg chg="mod">
          <ac:chgData name="Gonzalez, Heriberto" userId="S::hgonza27@calstatela.edu::1682f236-87d5-4b5f-b5ce-67777dea4963" providerId="AD" clId="Web-{AED586BC-F851-4E34-8B1D-391CF56FDE1A}" dt="2020-12-03T21:41:52.250" v="57" actId="20577"/>
          <ac:spMkLst>
            <pc:docMk/>
            <pc:sldMk cId="3735502707" sldId="302"/>
            <ac:spMk id="25" creationId="{6CA7B623-20E8-484E-97C7-812C97AD12E3}"/>
          </ac:spMkLst>
        </pc:spChg>
        <pc:spChg chg="mod">
          <ac:chgData name="Gonzalez, Heriberto" userId="S::hgonza27@calstatela.edu::1682f236-87d5-4b5f-b5ce-67777dea4963" providerId="AD" clId="Web-{AED586BC-F851-4E34-8B1D-391CF56FDE1A}" dt="2020-12-03T21:41:44.984" v="53" actId="20577"/>
          <ac:spMkLst>
            <pc:docMk/>
            <pc:sldMk cId="3735502707" sldId="302"/>
            <ac:spMk id="26" creationId="{035B632A-8C24-4B0C-87E7-651A830251ED}"/>
          </ac:spMkLst>
        </pc:spChg>
        <pc:spChg chg="mod">
          <ac:chgData name="Gonzalez, Heriberto" userId="S::hgonza27@calstatela.edu::1682f236-87d5-4b5f-b5ce-67777dea4963" providerId="AD" clId="Web-{AED586BC-F851-4E34-8B1D-391CF56FDE1A}" dt="2020-12-03T21:42:01.016" v="62" actId="20577"/>
          <ac:spMkLst>
            <pc:docMk/>
            <pc:sldMk cId="3735502707" sldId="302"/>
            <ac:spMk id="27" creationId="{C3F7887E-AE2F-4C14-86AA-CE0A320F2DDB}"/>
          </ac:spMkLst>
        </pc:spChg>
        <pc:spChg chg="mod">
          <ac:chgData name="Gonzalez, Heriberto" userId="S::hgonza27@calstatela.edu::1682f236-87d5-4b5f-b5ce-67777dea4963" providerId="AD" clId="Web-{AED586BC-F851-4E34-8B1D-391CF56FDE1A}" dt="2020-12-03T21:42:20.189" v="68" actId="20577"/>
          <ac:spMkLst>
            <pc:docMk/>
            <pc:sldMk cId="3735502707" sldId="302"/>
            <ac:spMk id="28" creationId="{E2C346FD-D361-4EC1-9CA9-40DB61508A12}"/>
          </ac:spMkLst>
        </pc:spChg>
        <pc:spChg chg="mod">
          <ac:chgData name="Gonzalez, Heriberto" userId="S::hgonza27@calstatela.edu::1682f236-87d5-4b5f-b5ce-67777dea4963" providerId="AD" clId="Web-{AED586BC-F851-4E34-8B1D-391CF56FDE1A}" dt="2020-12-03T23:02:17.676" v="2060" actId="20577"/>
          <ac:spMkLst>
            <pc:docMk/>
            <pc:sldMk cId="3735502707" sldId="302"/>
            <ac:spMk id="29" creationId="{46A15F16-D967-4306-9F8E-386E2F90ECB2}"/>
          </ac:spMkLst>
        </pc:spChg>
      </pc:sldChg>
      <pc:sldChg chg="addSp delSp modSp mod setBg setClrOvrMap">
        <pc:chgData name="Gonzalez, Heriberto" userId="S::hgonza27@calstatela.edu::1682f236-87d5-4b5f-b5ce-67777dea4963" providerId="AD" clId="Web-{AED586BC-F851-4E34-8B1D-391CF56FDE1A}" dt="2020-12-03T21:47:00.503" v="199"/>
        <pc:sldMkLst>
          <pc:docMk/>
          <pc:sldMk cId="2030347441" sldId="309"/>
        </pc:sldMkLst>
        <pc:spChg chg="add del">
          <ac:chgData name="Gonzalez, Heriberto" userId="S::hgonza27@calstatela.edu::1682f236-87d5-4b5f-b5ce-67777dea4963" providerId="AD" clId="Web-{AED586BC-F851-4E34-8B1D-391CF56FDE1A}" dt="2020-12-03T21:47:00.503" v="199"/>
          <ac:spMkLst>
            <pc:docMk/>
            <pc:sldMk cId="2030347441" sldId="309"/>
            <ac:spMk id="7" creationId="{42A4FC2C-047E-45A5-965D-8E1E3BF09BC6}"/>
          </ac:spMkLst>
        </pc:spChg>
        <pc:spChg chg="add">
          <ac:chgData name="Gonzalez, Heriberto" userId="S::hgonza27@calstatela.edu::1682f236-87d5-4b5f-b5ce-67777dea4963" providerId="AD" clId="Web-{AED586BC-F851-4E34-8B1D-391CF56FDE1A}" dt="2020-12-03T21:47:00.503" v="199"/>
          <ac:spMkLst>
            <pc:docMk/>
            <pc:sldMk cId="2030347441" sldId="309"/>
            <ac:spMk id="9" creationId="{AB8C311F-7253-4AED-9701-7FC0708C41C7}"/>
          </ac:spMkLst>
        </pc:spChg>
        <pc:spChg chg="add">
          <ac:chgData name="Gonzalez, Heriberto" userId="S::hgonza27@calstatela.edu::1682f236-87d5-4b5f-b5ce-67777dea4963" providerId="AD" clId="Web-{AED586BC-F851-4E34-8B1D-391CF56FDE1A}" dt="2020-12-03T21:47:00.503" v="199"/>
          <ac:spMkLst>
            <pc:docMk/>
            <pc:sldMk cId="2030347441" sldId="309"/>
            <ac:spMk id="10" creationId="{E2384209-CB15-4CDF-9D31-C44FD9A3F20D}"/>
          </ac:spMkLst>
        </pc:spChg>
        <pc:spChg chg="add del">
          <ac:chgData name="Gonzalez, Heriberto" userId="S::hgonza27@calstatela.edu::1682f236-87d5-4b5f-b5ce-67777dea4963" providerId="AD" clId="Web-{AED586BC-F851-4E34-8B1D-391CF56FDE1A}" dt="2020-12-03T21:46:37.611" v="196"/>
          <ac:spMkLst>
            <pc:docMk/>
            <pc:sldMk cId="2030347441" sldId="309"/>
            <ac:spMk id="12" creationId="{32BC26D8-82FB-445E-AA49-62A77D7C1EE0}"/>
          </ac:spMkLst>
        </pc:spChg>
        <pc:spChg chg="add del">
          <ac:chgData name="Gonzalez, Heriberto" userId="S::hgonza27@calstatela.edu::1682f236-87d5-4b5f-b5ce-67777dea4963" providerId="AD" clId="Web-{AED586BC-F851-4E34-8B1D-391CF56FDE1A}" dt="2020-12-03T21:46:37.611" v="196"/>
          <ac:spMkLst>
            <pc:docMk/>
            <pc:sldMk cId="2030347441" sldId="309"/>
            <ac:spMk id="14" creationId="{CB44330D-EA18-4254-AA95-EB49948539B8}"/>
          </ac:spMkLst>
        </pc:spChg>
        <pc:spChg chg="add">
          <ac:chgData name="Gonzalez, Heriberto" userId="S::hgonza27@calstatela.edu::1682f236-87d5-4b5f-b5ce-67777dea4963" providerId="AD" clId="Web-{AED586BC-F851-4E34-8B1D-391CF56FDE1A}" dt="2020-12-03T21:47:00.503" v="199"/>
          <ac:spMkLst>
            <pc:docMk/>
            <pc:sldMk cId="2030347441" sldId="309"/>
            <ac:spMk id="16" creationId="{2633B3B5-CC90-43F0-8714-D31D1F3F0209}"/>
          </ac:spMkLst>
        </pc:spChg>
        <pc:spChg chg="add">
          <ac:chgData name="Gonzalez, Heriberto" userId="S::hgonza27@calstatela.edu::1682f236-87d5-4b5f-b5ce-67777dea4963" providerId="AD" clId="Web-{AED586BC-F851-4E34-8B1D-391CF56FDE1A}" dt="2020-12-03T21:47:00.503" v="199"/>
          <ac:spMkLst>
            <pc:docMk/>
            <pc:sldMk cId="2030347441" sldId="309"/>
            <ac:spMk id="18" creationId="{A8D57A06-A426-446D-B02C-A2DC6B62E45E}"/>
          </ac:spMkLst>
        </pc:spChg>
        <pc:picChg chg="mod">
          <ac:chgData name="Gonzalez, Heriberto" userId="S::hgonza27@calstatela.edu::1682f236-87d5-4b5f-b5ce-67777dea4963" providerId="AD" clId="Web-{AED586BC-F851-4E34-8B1D-391CF56FDE1A}" dt="2020-12-03T21:47:00.503" v="199"/>
          <ac:picMkLst>
            <pc:docMk/>
            <pc:sldMk cId="2030347441" sldId="309"/>
            <ac:picMk id="2" creationId="{E7F65533-53B9-44F5-BFD4-3DE644567982}"/>
          </ac:picMkLst>
        </pc:picChg>
      </pc:sldChg>
      <pc:sldChg chg="new">
        <pc:chgData name="Gonzalez, Heriberto" userId="S::hgonza27@calstatela.edu::1682f236-87d5-4b5f-b5ce-67777dea4963" providerId="AD" clId="Web-{AED586BC-F851-4E34-8B1D-391CF56FDE1A}" dt="2020-12-03T21:40:59.013" v="40"/>
        <pc:sldMkLst>
          <pc:docMk/>
          <pc:sldMk cId="3118142826" sldId="310"/>
        </pc:sldMkLst>
      </pc:sldChg>
      <pc:sldChg chg="new">
        <pc:chgData name="Gonzalez, Heriberto" userId="S::hgonza27@calstatela.edu::1682f236-87d5-4b5f-b5ce-67777dea4963" providerId="AD" clId="Web-{AED586BC-F851-4E34-8B1D-391CF56FDE1A}" dt="2020-12-03T21:41:01.263" v="41"/>
        <pc:sldMkLst>
          <pc:docMk/>
          <pc:sldMk cId="66156269" sldId="311"/>
        </pc:sldMkLst>
      </pc:sldChg>
      <pc:sldChg chg="addSp delSp modSp new del">
        <pc:chgData name="Gonzalez, Heriberto" userId="S::hgonza27@calstatela.edu::1682f236-87d5-4b5f-b5ce-67777dea4963" providerId="AD" clId="Web-{AED586BC-F851-4E34-8B1D-391CF56FDE1A}" dt="2020-12-03T21:46:04.281" v="192"/>
        <pc:sldMkLst>
          <pc:docMk/>
          <pc:sldMk cId="3857446281" sldId="312"/>
        </pc:sldMkLst>
        <pc:spChg chg="del">
          <ac:chgData name="Gonzalez, Heriberto" userId="S::hgonza27@calstatela.edu::1682f236-87d5-4b5f-b5ce-67777dea4963" providerId="AD" clId="Web-{AED586BC-F851-4E34-8B1D-391CF56FDE1A}" dt="2020-12-03T21:43:54.382" v="88"/>
          <ac:spMkLst>
            <pc:docMk/>
            <pc:sldMk cId="3857446281" sldId="312"/>
            <ac:spMk id="2" creationId="{AEB8EBD4-026D-4115-A481-55A8E85DE2F5}"/>
          </ac:spMkLst>
        </pc:spChg>
        <pc:spChg chg="del">
          <ac:chgData name="Gonzalez, Heriberto" userId="S::hgonza27@calstatela.edu::1682f236-87d5-4b5f-b5ce-67777dea4963" providerId="AD" clId="Web-{AED586BC-F851-4E34-8B1D-391CF56FDE1A}" dt="2020-12-03T21:43:42.944" v="84"/>
          <ac:spMkLst>
            <pc:docMk/>
            <pc:sldMk cId="3857446281" sldId="312"/>
            <ac:spMk id="3" creationId="{1784539F-0C3C-4D0E-A818-AC116358CC63}"/>
          </ac:spMkLst>
        </pc:spChg>
        <pc:spChg chg="del">
          <ac:chgData name="Gonzalez, Heriberto" userId="S::hgonza27@calstatela.edu::1682f236-87d5-4b5f-b5ce-67777dea4963" providerId="AD" clId="Web-{AED586BC-F851-4E34-8B1D-391CF56FDE1A}" dt="2020-12-03T21:43:45.757" v="85"/>
          <ac:spMkLst>
            <pc:docMk/>
            <pc:sldMk cId="3857446281" sldId="312"/>
            <ac:spMk id="4" creationId="{D58C690B-218A-4442-ADF6-925455E0DADA}"/>
          </ac:spMkLst>
        </pc:spChg>
        <pc:spChg chg="add del mod">
          <ac:chgData name="Gonzalez, Heriberto" userId="S::hgonza27@calstatela.edu::1682f236-87d5-4b5f-b5ce-67777dea4963" providerId="AD" clId="Web-{AED586BC-F851-4E34-8B1D-391CF56FDE1A}" dt="2020-12-03T21:44:07.821" v="90"/>
          <ac:spMkLst>
            <pc:docMk/>
            <pc:sldMk cId="3857446281" sldId="312"/>
            <ac:spMk id="8" creationId="{3B44E406-AA6B-4D32-8E57-F38FB311CEE9}"/>
          </ac:spMkLst>
        </pc:spChg>
        <pc:spChg chg="add mod">
          <ac:chgData name="Gonzalez, Heriberto" userId="S::hgonza27@calstatela.edu::1682f236-87d5-4b5f-b5ce-67777dea4963" providerId="AD" clId="Web-{AED586BC-F851-4E34-8B1D-391CF56FDE1A}" dt="2020-12-03T21:44:35.213" v="137" actId="1076"/>
          <ac:spMkLst>
            <pc:docMk/>
            <pc:sldMk cId="3857446281" sldId="312"/>
            <ac:spMk id="11" creationId="{A2E6E9AD-E74E-4CF7-8C82-0EA4377C94EC}"/>
          </ac:spMkLst>
        </pc:spChg>
        <pc:picChg chg="add del mod">
          <ac:chgData name="Gonzalez, Heriberto" userId="S::hgonza27@calstatela.edu::1682f236-87d5-4b5f-b5ce-67777dea4963" providerId="AD" clId="Web-{AED586BC-F851-4E34-8B1D-391CF56FDE1A}" dt="2020-12-03T21:43:54.382" v="87"/>
          <ac:picMkLst>
            <pc:docMk/>
            <pc:sldMk cId="3857446281" sldId="312"/>
            <ac:picMk id="6" creationId="{F1D2C28F-23B6-444E-A6DE-E8AD7CB7FFB7}"/>
          </ac:picMkLst>
        </pc:picChg>
        <pc:picChg chg="add mod">
          <ac:chgData name="Gonzalez, Heriberto" userId="S::hgonza27@calstatela.edu::1682f236-87d5-4b5f-b5ce-67777dea4963" providerId="AD" clId="Web-{AED586BC-F851-4E34-8B1D-391CF56FDE1A}" dt="2020-12-03T21:44:36.307" v="138" actId="1076"/>
          <ac:picMkLst>
            <pc:docMk/>
            <pc:sldMk cId="3857446281" sldId="312"/>
            <ac:picMk id="10" creationId="{B37DC259-E4D0-4303-AE69-40396241C931}"/>
          </ac:picMkLst>
        </pc:picChg>
      </pc:sldChg>
      <pc:sldChg chg="addSp delSp modSp add ord replId">
        <pc:chgData name="Gonzalez, Heriberto" userId="S::hgonza27@calstatela.edu::1682f236-87d5-4b5f-b5ce-67777dea4963" providerId="AD" clId="Web-{AED586BC-F851-4E34-8B1D-391CF56FDE1A}" dt="2020-12-03T21:52:57.586" v="246" actId="1076"/>
        <pc:sldMkLst>
          <pc:docMk/>
          <pc:sldMk cId="2111988989" sldId="313"/>
        </pc:sldMkLst>
        <pc:spChg chg="mod">
          <ac:chgData name="Gonzalez, Heriberto" userId="S::hgonza27@calstatela.edu::1682f236-87d5-4b5f-b5ce-67777dea4963" providerId="AD" clId="Web-{AED586BC-F851-4E34-8B1D-391CF56FDE1A}" dt="2020-12-03T21:52:57.586" v="246" actId="1076"/>
          <ac:spMkLst>
            <pc:docMk/>
            <pc:sldMk cId="2111988989" sldId="313"/>
            <ac:spMk id="2" creationId="{7D0EBC6F-8097-42A6-A95D-6280532D6207}"/>
          </ac:spMkLst>
        </pc:spChg>
        <pc:picChg chg="add mod">
          <ac:chgData name="Gonzalez, Heriberto" userId="S::hgonza27@calstatela.edu::1682f236-87d5-4b5f-b5ce-67777dea4963" providerId="AD" clId="Web-{AED586BC-F851-4E34-8B1D-391CF56FDE1A}" dt="2020-12-03T21:45:47.092" v="190" actId="1076"/>
          <ac:picMkLst>
            <pc:docMk/>
            <pc:sldMk cId="2111988989" sldId="313"/>
            <ac:picMk id="3" creationId="{1B14CEBE-0EB2-4B9E-870E-0AF94157FE1E}"/>
          </ac:picMkLst>
        </pc:picChg>
        <pc:picChg chg="del">
          <ac:chgData name="Gonzalez, Heriberto" userId="S::hgonza27@calstatela.edu::1682f236-87d5-4b5f-b5ce-67777dea4963" providerId="AD" clId="Web-{AED586BC-F851-4E34-8B1D-391CF56FDE1A}" dt="2020-12-03T21:45:17.825" v="183"/>
          <ac:picMkLst>
            <pc:docMk/>
            <pc:sldMk cId="2111988989" sldId="313"/>
            <ac:picMk id="5" creationId="{E5F0BFD1-5BE1-4538-B633-1BEACECB67EC}"/>
          </ac:picMkLst>
        </pc:picChg>
      </pc:sldChg>
      <pc:sldChg chg="addSp delSp modSp add ord replId">
        <pc:chgData name="Gonzalez, Heriberto" userId="S::hgonza27@calstatela.edu::1682f236-87d5-4b5f-b5ce-67777dea4963" providerId="AD" clId="Web-{AED586BC-F851-4E34-8B1D-391CF56FDE1A}" dt="2020-12-03T21:47:29.911" v="208" actId="1076"/>
        <pc:sldMkLst>
          <pc:docMk/>
          <pc:sldMk cId="1420614272" sldId="314"/>
        </pc:sldMkLst>
        <pc:picChg chg="del">
          <ac:chgData name="Gonzalez, Heriberto" userId="S::hgonza27@calstatela.edu::1682f236-87d5-4b5f-b5ce-67777dea4963" providerId="AD" clId="Web-{AED586BC-F851-4E34-8B1D-391CF56FDE1A}" dt="2020-12-03T21:47:13.332" v="202"/>
          <ac:picMkLst>
            <pc:docMk/>
            <pc:sldMk cId="1420614272" sldId="314"/>
            <ac:picMk id="2" creationId="{E7F65533-53B9-44F5-BFD4-3DE644567982}"/>
          </ac:picMkLst>
        </pc:picChg>
        <pc:picChg chg="add mod">
          <ac:chgData name="Gonzalez, Heriberto" userId="S::hgonza27@calstatela.edu::1682f236-87d5-4b5f-b5ce-67777dea4963" providerId="AD" clId="Web-{AED586BC-F851-4E34-8B1D-391CF56FDE1A}" dt="2020-12-03T21:47:29.911" v="208" actId="1076"/>
          <ac:picMkLst>
            <pc:docMk/>
            <pc:sldMk cId="1420614272" sldId="314"/>
            <ac:picMk id="3" creationId="{EB674D24-9016-4CC6-94A4-497591F6A05D}"/>
          </ac:picMkLst>
        </pc:picChg>
      </pc:sldChg>
      <pc:sldChg chg="addSp delSp modSp new mod setBg">
        <pc:chgData name="Gonzalez, Heriberto" userId="S::hgonza27@calstatela.edu::1682f236-87d5-4b5f-b5ce-67777dea4963" providerId="AD" clId="Web-{AED586BC-F851-4E34-8B1D-391CF56FDE1A}" dt="2020-12-03T22:10:45.009" v="392" actId="1076"/>
        <pc:sldMkLst>
          <pc:docMk/>
          <pc:sldMk cId="617361094" sldId="315"/>
        </pc:sldMkLst>
        <pc:spChg chg="mod">
          <ac:chgData name="Gonzalez, Heriberto" userId="S::hgonza27@calstatela.edu::1682f236-87d5-4b5f-b5ce-67777dea4963" providerId="AD" clId="Web-{AED586BC-F851-4E34-8B1D-391CF56FDE1A}" dt="2020-12-03T22:10:45.009" v="392" actId="1076"/>
          <ac:spMkLst>
            <pc:docMk/>
            <pc:sldMk cId="617361094" sldId="315"/>
            <ac:spMk id="2" creationId="{5C9246BC-B08B-4845-9D9D-CAA6AE2E7560}"/>
          </ac:spMkLst>
        </pc:spChg>
        <pc:spChg chg="del">
          <ac:chgData name="Gonzalez, Heriberto" userId="S::hgonza27@calstatela.edu::1682f236-87d5-4b5f-b5ce-67777dea4963" providerId="AD" clId="Web-{AED586BC-F851-4E34-8B1D-391CF56FDE1A}" dt="2020-12-03T21:51:20.174" v="226"/>
          <ac:spMkLst>
            <pc:docMk/>
            <pc:sldMk cId="617361094" sldId="315"/>
            <ac:spMk id="3" creationId="{BF8ADA9F-4152-4316-BCB5-45EA17D526E5}"/>
          </ac:spMkLst>
        </pc:spChg>
        <pc:spChg chg="del">
          <ac:chgData name="Gonzalez, Heriberto" userId="S::hgonza27@calstatela.edu::1682f236-87d5-4b5f-b5ce-67777dea4963" providerId="AD" clId="Web-{AED586BC-F851-4E34-8B1D-391CF56FDE1A}" dt="2020-12-03T21:51:21.659" v="227"/>
          <ac:spMkLst>
            <pc:docMk/>
            <pc:sldMk cId="617361094" sldId="315"/>
            <ac:spMk id="4" creationId="{B7D12556-15B1-43C5-B7C5-B8ACC1F662D0}"/>
          </ac:spMkLst>
        </pc:spChg>
        <pc:spChg chg="add del mod">
          <ac:chgData name="Gonzalez, Heriberto" userId="S::hgonza27@calstatela.edu::1682f236-87d5-4b5f-b5ce-67777dea4963" providerId="AD" clId="Web-{AED586BC-F851-4E34-8B1D-391CF56FDE1A}" dt="2020-12-03T21:52:33.679" v="245"/>
          <ac:spMkLst>
            <pc:docMk/>
            <pc:sldMk cId="617361094" sldId="315"/>
            <ac:spMk id="5" creationId="{E23C1565-640B-4580-A130-95789B6D0D9E}"/>
          </ac:spMkLst>
        </pc:spChg>
        <pc:spChg chg="add mod ord">
          <ac:chgData name="Gonzalez, Heriberto" userId="S::hgonza27@calstatela.edu::1682f236-87d5-4b5f-b5ce-67777dea4963" providerId="AD" clId="Web-{AED586BC-F851-4E34-8B1D-391CF56FDE1A}" dt="2020-12-03T22:10:32.336" v="389" actId="20577"/>
          <ac:spMkLst>
            <pc:docMk/>
            <pc:sldMk cId="617361094" sldId="315"/>
            <ac:spMk id="11" creationId="{BC00BD8F-9D4B-48E8-B171-BE7EF36D570E}"/>
          </ac:spMkLst>
        </pc:spChg>
        <pc:spChg chg="add del mod">
          <ac:chgData name="Gonzalez, Heriberto" userId="S::hgonza27@calstatela.edu::1682f236-87d5-4b5f-b5ce-67777dea4963" providerId="AD" clId="Web-{AED586BC-F851-4E34-8B1D-391CF56FDE1A}" dt="2020-12-03T21:56:05.707" v="259"/>
          <ac:spMkLst>
            <pc:docMk/>
            <pc:sldMk cId="617361094" sldId="315"/>
            <ac:spMk id="13" creationId="{70D31DF9-6ACF-4628-BBD4-907351D207C3}"/>
          </ac:spMkLst>
        </pc:spChg>
        <pc:spChg chg="add del">
          <ac:chgData name="Gonzalez, Heriberto" userId="S::hgonza27@calstatela.edu::1682f236-87d5-4b5f-b5ce-67777dea4963" providerId="AD" clId="Web-{AED586BC-F851-4E34-8B1D-391CF56FDE1A}" dt="2020-12-03T21:57:45.385" v="263"/>
          <ac:spMkLst>
            <pc:docMk/>
            <pc:sldMk cId="617361094" sldId="315"/>
            <ac:spMk id="14" creationId="{76CE845E-6EF4-4F61-BB82-5834D72E147F}"/>
          </ac:spMkLst>
        </pc:spChg>
        <pc:spChg chg="add">
          <ac:chgData name="Gonzalez, Heriberto" userId="S::hgonza27@calstatela.edu::1682f236-87d5-4b5f-b5ce-67777dea4963" providerId="AD" clId="Web-{AED586BC-F851-4E34-8B1D-391CF56FDE1A}" dt="2020-12-03T21:56:22.427" v="260"/>
          <ac:spMkLst>
            <pc:docMk/>
            <pc:sldMk cId="617361094" sldId="315"/>
            <ac:spMk id="16" creationId="{B712E947-0734-45F9-9C4F-41114EC3A33E}"/>
          </ac:spMkLst>
        </pc:spChg>
        <pc:spChg chg="add">
          <ac:chgData name="Gonzalez, Heriberto" userId="S::hgonza27@calstatela.edu::1682f236-87d5-4b5f-b5ce-67777dea4963" providerId="AD" clId="Web-{AED586BC-F851-4E34-8B1D-391CF56FDE1A}" dt="2020-12-03T21:56:22.427" v="260"/>
          <ac:spMkLst>
            <pc:docMk/>
            <pc:sldMk cId="617361094" sldId="315"/>
            <ac:spMk id="18" creationId="{5A65989E-BBD5-44D7-AA86-7AFD5D46BBC0}"/>
          </ac:spMkLst>
        </pc:spChg>
        <pc:spChg chg="add">
          <ac:chgData name="Gonzalez, Heriberto" userId="S::hgonza27@calstatela.edu::1682f236-87d5-4b5f-b5ce-67777dea4963" providerId="AD" clId="Web-{AED586BC-F851-4E34-8B1D-391CF56FDE1A}" dt="2020-12-03T21:56:22.427" v="260"/>
          <ac:spMkLst>
            <pc:docMk/>
            <pc:sldMk cId="617361094" sldId="315"/>
            <ac:spMk id="20" creationId="{231A2881-D8D7-4A7D-ACA3-E9F849F853D8}"/>
          </ac:spMkLst>
        </pc:spChg>
        <pc:picChg chg="add mod">
          <ac:chgData name="Gonzalez, Heriberto" userId="S::hgonza27@calstatela.edu::1682f236-87d5-4b5f-b5ce-67777dea4963" providerId="AD" clId="Web-{AED586BC-F851-4E34-8B1D-391CF56FDE1A}" dt="2020-12-03T21:59:51.595" v="278" actId="14100"/>
          <ac:picMkLst>
            <pc:docMk/>
            <pc:sldMk cId="617361094" sldId="315"/>
            <ac:picMk id="7" creationId="{E2B44FEB-9A29-4AF3-BDAB-62808116F8B9}"/>
          </ac:picMkLst>
        </pc:picChg>
        <pc:picChg chg="add mod">
          <ac:chgData name="Gonzalez, Heriberto" userId="S::hgonza27@calstatela.edu::1682f236-87d5-4b5f-b5ce-67777dea4963" providerId="AD" clId="Web-{AED586BC-F851-4E34-8B1D-391CF56FDE1A}" dt="2020-12-03T21:59:57.127" v="280" actId="1076"/>
          <ac:picMkLst>
            <pc:docMk/>
            <pc:sldMk cId="617361094" sldId="315"/>
            <ac:picMk id="9" creationId="{C089C3C5-B9D6-4D01-848A-9D7F09221E18}"/>
          </ac:picMkLst>
        </pc:picChg>
      </pc:sldChg>
      <pc:sldChg chg="addSp delSp modSp new del">
        <pc:chgData name="Gonzalez, Heriberto" userId="S::hgonza27@calstatela.edu::1682f236-87d5-4b5f-b5ce-67777dea4963" providerId="AD" clId="Web-{AED586BC-F851-4E34-8B1D-391CF56FDE1A}" dt="2020-12-03T21:49:44.841" v="224"/>
        <pc:sldMkLst>
          <pc:docMk/>
          <pc:sldMk cId="4147115199" sldId="315"/>
        </pc:sldMkLst>
        <pc:spChg chg="mod">
          <ac:chgData name="Gonzalez, Heriberto" userId="S::hgonza27@calstatela.edu::1682f236-87d5-4b5f-b5ce-67777dea4963" providerId="AD" clId="Web-{AED586BC-F851-4E34-8B1D-391CF56FDE1A}" dt="2020-12-03T21:48:56.869" v="215" actId="20577"/>
          <ac:spMkLst>
            <pc:docMk/>
            <pc:sldMk cId="4147115199" sldId="315"/>
            <ac:spMk id="2" creationId="{4000B34E-4115-459F-895B-B95B335DF18E}"/>
          </ac:spMkLst>
        </pc:spChg>
        <pc:spChg chg="del">
          <ac:chgData name="Gonzalez, Heriberto" userId="S::hgonza27@calstatela.edu::1682f236-87d5-4b5f-b5ce-67777dea4963" providerId="AD" clId="Web-{AED586BC-F851-4E34-8B1D-391CF56FDE1A}" dt="2020-12-03T21:48:46.853" v="211"/>
          <ac:spMkLst>
            <pc:docMk/>
            <pc:sldMk cId="4147115199" sldId="315"/>
            <ac:spMk id="3" creationId="{1287AF50-8E10-4036-A8DA-5E607880117A}"/>
          </ac:spMkLst>
        </pc:spChg>
        <pc:spChg chg="del">
          <ac:chgData name="Gonzalez, Heriberto" userId="S::hgonza27@calstatela.edu::1682f236-87d5-4b5f-b5ce-67777dea4963" providerId="AD" clId="Web-{AED586BC-F851-4E34-8B1D-391CF56FDE1A}" dt="2020-12-03T21:48:49.119" v="212"/>
          <ac:spMkLst>
            <pc:docMk/>
            <pc:sldMk cId="4147115199" sldId="315"/>
            <ac:spMk id="4" creationId="{B124C960-4991-441B-803C-84B66A851B37}"/>
          </ac:spMkLst>
        </pc:spChg>
        <pc:picChg chg="add mod">
          <ac:chgData name="Gonzalez, Heriberto" userId="S::hgonza27@calstatela.edu::1682f236-87d5-4b5f-b5ce-67777dea4963" providerId="AD" clId="Web-{AED586BC-F851-4E34-8B1D-391CF56FDE1A}" dt="2020-12-03T21:49:11.386" v="223" actId="1076"/>
          <ac:picMkLst>
            <pc:docMk/>
            <pc:sldMk cId="4147115199" sldId="315"/>
            <ac:picMk id="6" creationId="{3E331045-3FCD-4C8A-A6B2-51DFE6CDDD4C}"/>
          </ac:picMkLst>
        </pc:picChg>
        <pc:picChg chg="add mod">
          <ac:chgData name="Gonzalez, Heriberto" userId="S::hgonza27@calstatela.edu::1682f236-87d5-4b5f-b5ce-67777dea4963" providerId="AD" clId="Web-{AED586BC-F851-4E34-8B1D-391CF56FDE1A}" dt="2020-12-03T21:49:08.182" v="221" actId="1076"/>
          <ac:picMkLst>
            <pc:docMk/>
            <pc:sldMk cId="4147115199" sldId="315"/>
            <ac:picMk id="8" creationId="{1084515C-4BA7-4D9F-A794-7D0432606EC0}"/>
          </ac:picMkLst>
        </pc:picChg>
      </pc:sldChg>
      <pc:sldChg chg="addSp delSp modSp add ord replId">
        <pc:chgData name="Gonzalez, Heriberto" userId="S::hgonza27@calstatela.edu::1682f236-87d5-4b5f-b5ce-67777dea4963" providerId="AD" clId="Web-{AED586BC-F851-4E34-8B1D-391CF56FDE1A}" dt="2020-12-03T22:06:34.900" v="324" actId="1076"/>
        <pc:sldMkLst>
          <pc:docMk/>
          <pc:sldMk cId="4079004513" sldId="316"/>
        </pc:sldMkLst>
        <pc:spChg chg="mod">
          <ac:chgData name="Gonzalez, Heriberto" userId="S::hgonza27@calstatela.edu::1682f236-87d5-4b5f-b5ce-67777dea4963" providerId="AD" clId="Web-{AED586BC-F851-4E34-8B1D-391CF56FDE1A}" dt="2020-12-03T22:04:58.207" v="289" actId="14100"/>
          <ac:spMkLst>
            <pc:docMk/>
            <pc:sldMk cId="4079004513" sldId="316"/>
            <ac:spMk id="2" creationId="{B2B850F3-7BA7-4A5D-914B-5355A813AD67}"/>
          </ac:spMkLst>
        </pc:spChg>
        <pc:spChg chg="add mod">
          <ac:chgData name="Gonzalez, Heriberto" userId="S::hgonza27@calstatela.edu::1682f236-87d5-4b5f-b5ce-67777dea4963" providerId="AD" clId="Web-{AED586BC-F851-4E34-8B1D-391CF56FDE1A}" dt="2020-12-03T22:06:34.900" v="324" actId="1076"/>
          <ac:spMkLst>
            <pc:docMk/>
            <pc:sldMk cId="4079004513" sldId="316"/>
            <ac:spMk id="4" creationId="{959AF146-B3C2-4A65-AE80-E8291230926C}"/>
          </ac:spMkLst>
        </pc:spChg>
        <pc:spChg chg="del">
          <ac:chgData name="Gonzalez, Heriberto" userId="S::hgonza27@calstatela.edu::1682f236-87d5-4b5f-b5ce-67777dea4963" providerId="AD" clId="Web-{AED586BC-F851-4E34-8B1D-391CF56FDE1A}" dt="2020-12-03T22:05:08.380" v="290"/>
          <ac:spMkLst>
            <pc:docMk/>
            <pc:sldMk cId="4079004513" sldId="316"/>
            <ac:spMk id="9" creationId="{1F97BE48-DF7D-4DEC-B8A3-E5A6B26C9219}"/>
          </ac:spMkLst>
        </pc:spChg>
        <pc:picChg chg="del">
          <ac:chgData name="Gonzalez, Heriberto" userId="S::hgonza27@calstatela.edu::1682f236-87d5-4b5f-b5ce-67777dea4963" providerId="AD" clId="Web-{AED586BC-F851-4E34-8B1D-391CF56FDE1A}" dt="2020-12-03T22:05:57.742" v="315"/>
          <ac:picMkLst>
            <pc:docMk/>
            <pc:sldMk cId="4079004513" sldId="316"/>
            <ac:picMk id="3" creationId="{1F11C1E1-DA18-47E2-B041-6285088C2A9B}"/>
          </ac:picMkLst>
        </pc:picChg>
        <pc:picChg chg="add mod">
          <ac:chgData name="Gonzalez, Heriberto" userId="S::hgonza27@calstatela.edu::1682f236-87d5-4b5f-b5ce-67777dea4963" providerId="AD" clId="Web-{AED586BC-F851-4E34-8B1D-391CF56FDE1A}" dt="2020-12-03T22:06:13.305" v="319" actId="1076"/>
          <ac:picMkLst>
            <pc:docMk/>
            <pc:sldMk cId="4079004513" sldId="316"/>
            <ac:picMk id="5" creationId="{C0091C19-3BFA-4A41-BE82-AA74D3726C09}"/>
          </ac:picMkLst>
        </pc:picChg>
        <pc:picChg chg="del">
          <ac:chgData name="Gonzalez, Heriberto" userId="S::hgonza27@calstatela.edu::1682f236-87d5-4b5f-b5ce-67777dea4963" providerId="AD" clId="Web-{AED586BC-F851-4E34-8B1D-391CF56FDE1A}" dt="2020-12-03T22:05:56.211" v="314"/>
          <ac:picMkLst>
            <pc:docMk/>
            <pc:sldMk cId="4079004513" sldId="316"/>
            <ac:picMk id="10" creationId="{7772927C-C853-4EF6-ABAF-E056C503F27E}"/>
          </ac:picMkLst>
        </pc:picChg>
      </pc:sldChg>
      <pc:sldChg chg="addSp delSp modSp add ord replId">
        <pc:chgData name="Gonzalez, Heriberto" userId="S::hgonza27@calstatela.edu::1682f236-87d5-4b5f-b5ce-67777dea4963" providerId="AD" clId="Web-{AED586BC-F851-4E34-8B1D-391CF56FDE1A}" dt="2020-12-03T23:22:47.983" v="2152" actId="20577"/>
        <pc:sldMkLst>
          <pc:docMk/>
          <pc:sldMk cId="3784777353" sldId="317"/>
        </pc:sldMkLst>
        <pc:spChg chg="mod">
          <ac:chgData name="Gonzalez, Heriberto" userId="S::hgonza27@calstatela.edu::1682f236-87d5-4b5f-b5ce-67777dea4963" providerId="AD" clId="Web-{AED586BC-F851-4E34-8B1D-391CF56FDE1A}" dt="2020-12-03T22:08:39.923" v="365" actId="1076"/>
          <ac:spMkLst>
            <pc:docMk/>
            <pc:sldMk cId="3784777353" sldId="317"/>
            <ac:spMk id="2" creationId="{B2B850F3-7BA7-4A5D-914B-5355A813AD67}"/>
          </ac:spMkLst>
        </pc:spChg>
        <pc:spChg chg="mod">
          <ac:chgData name="Gonzalez, Heriberto" userId="S::hgonza27@calstatela.edu::1682f236-87d5-4b5f-b5ce-67777dea4963" providerId="AD" clId="Web-{AED586BC-F851-4E34-8B1D-391CF56FDE1A}" dt="2020-12-03T23:22:47.983" v="2152" actId="20577"/>
          <ac:spMkLst>
            <pc:docMk/>
            <pc:sldMk cId="3784777353" sldId="317"/>
            <ac:spMk id="4" creationId="{959AF146-B3C2-4A65-AE80-E8291230926C}"/>
          </ac:spMkLst>
        </pc:spChg>
        <pc:picChg chg="add mod">
          <ac:chgData name="Gonzalez, Heriberto" userId="S::hgonza27@calstatela.edu::1682f236-87d5-4b5f-b5ce-67777dea4963" providerId="AD" clId="Web-{AED586BC-F851-4E34-8B1D-391CF56FDE1A}" dt="2020-12-03T23:12:19.384" v="2074" actId="1076"/>
          <ac:picMkLst>
            <pc:docMk/>
            <pc:sldMk cId="3784777353" sldId="317"/>
            <ac:picMk id="3" creationId="{C3523ACF-CF5A-4DD7-B092-271DF8D5E6CD}"/>
          </ac:picMkLst>
        </pc:picChg>
        <pc:picChg chg="del">
          <ac:chgData name="Gonzalez, Heriberto" userId="S::hgonza27@calstatela.edu::1682f236-87d5-4b5f-b5ce-67777dea4963" providerId="AD" clId="Web-{AED586BC-F851-4E34-8B1D-391CF56FDE1A}" dt="2020-12-03T22:08:04.296" v="358"/>
          <ac:picMkLst>
            <pc:docMk/>
            <pc:sldMk cId="3784777353" sldId="317"/>
            <ac:picMk id="5" creationId="{C0091C19-3BFA-4A41-BE82-AA74D3726C09}"/>
          </ac:picMkLst>
        </pc:picChg>
        <pc:picChg chg="add mod">
          <ac:chgData name="Gonzalez, Heriberto" userId="S::hgonza27@calstatela.edu::1682f236-87d5-4b5f-b5ce-67777dea4963" providerId="AD" clId="Web-{AED586BC-F851-4E34-8B1D-391CF56FDE1A}" dt="2020-12-03T23:13:07.918" v="2078" actId="1076"/>
          <ac:picMkLst>
            <pc:docMk/>
            <pc:sldMk cId="3784777353" sldId="317"/>
            <ac:picMk id="6" creationId="{3B176FC4-4DCC-495D-8910-A4F71796B7E1}"/>
          </ac:picMkLst>
        </pc:picChg>
      </pc:sldChg>
      <pc:sldChg chg="addSp delSp modSp new">
        <pc:chgData name="Gonzalez, Heriberto" userId="S::hgonza27@calstatela.edu::1682f236-87d5-4b5f-b5ce-67777dea4963" providerId="AD" clId="Web-{AED586BC-F851-4E34-8B1D-391CF56FDE1A}" dt="2020-12-03T22:52:42.126" v="2039" actId="1076"/>
        <pc:sldMkLst>
          <pc:docMk/>
          <pc:sldMk cId="657495492" sldId="318"/>
        </pc:sldMkLst>
        <pc:spChg chg="add del mod">
          <ac:chgData name="Gonzalez, Heriberto" userId="S::hgonza27@calstatela.edu::1682f236-87d5-4b5f-b5ce-67777dea4963" providerId="AD" clId="Web-{AED586BC-F851-4E34-8B1D-391CF56FDE1A}" dt="2020-12-03T22:45:08.709" v="1969"/>
          <ac:spMkLst>
            <pc:docMk/>
            <pc:sldMk cId="657495492" sldId="318"/>
            <ac:spMk id="2" creationId="{40C97212-4971-4303-B25C-88C7CEBF0D34}"/>
          </ac:spMkLst>
        </pc:spChg>
        <pc:spChg chg="del mod">
          <ac:chgData name="Gonzalez, Heriberto" userId="S::hgonza27@calstatela.edu::1682f236-87d5-4b5f-b5ce-67777dea4963" providerId="AD" clId="Web-{AED586BC-F851-4E34-8B1D-391CF56FDE1A}" dt="2020-12-03T22:37:47.402" v="1684"/>
          <ac:spMkLst>
            <pc:docMk/>
            <pc:sldMk cId="657495492" sldId="318"/>
            <ac:spMk id="3" creationId="{00898CD0-71CE-4BAD-9E78-53F4C585BD32}"/>
          </ac:spMkLst>
        </pc:spChg>
        <pc:spChg chg="del mod">
          <ac:chgData name="Gonzalez, Heriberto" userId="S::hgonza27@calstatela.edu::1682f236-87d5-4b5f-b5ce-67777dea4963" providerId="AD" clId="Web-{AED586BC-F851-4E34-8B1D-391CF56FDE1A}" dt="2020-12-03T22:37:48.746" v="1685"/>
          <ac:spMkLst>
            <pc:docMk/>
            <pc:sldMk cId="657495492" sldId="318"/>
            <ac:spMk id="4" creationId="{0CEA6ADE-02C6-449B-AD40-73915A255BF3}"/>
          </ac:spMkLst>
        </pc:spChg>
        <pc:spChg chg="add del mod">
          <ac:chgData name="Gonzalez, Heriberto" userId="S::hgonza27@calstatela.edu::1682f236-87d5-4b5f-b5ce-67777dea4963" providerId="AD" clId="Web-{AED586BC-F851-4E34-8B1D-391CF56FDE1A}" dt="2020-12-03T22:37:50.089" v="1686"/>
          <ac:spMkLst>
            <pc:docMk/>
            <pc:sldMk cId="657495492" sldId="318"/>
            <ac:spMk id="8" creationId="{057D1329-B56E-49AD-A4D3-D42F3C093C32}"/>
          </ac:spMkLst>
        </pc:spChg>
        <pc:spChg chg="add del mod">
          <ac:chgData name="Gonzalez, Heriberto" userId="S::hgonza27@calstatela.edu::1682f236-87d5-4b5f-b5ce-67777dea4963" providerId="AD" clId="Web-{AED586BC-F851-4E34-8B1D-391CF56FDE1A}" dt="2020-12-03T22:37:51.308" v="1687"/>
          <ac:spMkLst>
            <pc:docMk/>
            <pc:sldMk cId="657495492" sldId="318"/>
            <ac:spMk id="10" creationId="{FDB34A69-67DD-40BF-9592-CF617930F842}"/>
          </ac:spMkLst>
        </pc:spChg>
        <pc:spChg chg="add del mod">
          <ac:chgData name="Gonzalez, Heriberto" userId="S::hgonza27@calstatela.edu::1682f236-87d5-4b5f-b5ce-67777dea4963" providerId="AD" clId="Web-{AED586BC-F851-4E34-8B1D-391CF56FDE1A}" dt="2020-12-03T22:45:08.709" v="1969"/>
          <ac:spMkLst>
            <pc:docMk/>
            <pc:sldMk cId="657495492" sldId="318"/>
            <ac:spMk id="1258" creationId="{CBDFE447-291C-4C78-94AD-1B908AD5B34C}"/>
          </ac:spMkLst>
        </pc:spChg>
        <pc:spChg chg="add del mod ord">
          <ac:chgData name="Gonzalez, Heriberto" userId="S::hgonza27@calstatela.edu::1682f236-87d5-4b5f-b5ce-67777dea4963" providerId="AD" clId="Web-{AED586BC-F851-4E34-8B1D-391CF56FDE1A}" dt="2020-12-03T22:51:25.559" v="1999"/>
          <ac:spMkLst>
            <pc:docMk/>
            <pc:sldMk cId="657495492" sldId="318"/>
            <ac:spMk id="1434" creationId="{117C5F3E-79F8-422C-A614-42071A331F0E}"/>
          </ac:spMkLst>
        </pc:spChg>
        <pc:spChg chg="add mod">
          <ac:chgData name="Gonzalez, Heriberto" userId="S::hgonza27@calstatela.edu::1682f236-87d5-4b5f-b5ce-67777dea4963" providerId="AD" clId="Web-{AED586BC-F851-4E34-8B1D-391CF56FDE1A}" dt="2020-12-03T22:52:42.126" v="2039" actId="1076"/>
          <ac:spMkLst>
            <pc:docMk/>
            <pc:sldMk cId="657495492" sldId="318"/>
            <ac:spMk id="1435" creationId="{323F862C-EBD4-486C-B7EF-1DA554744190}"/>
          </ac:spMkLst>
        </pc:spChg>
        <pc:spChg chg="add mod">
          <ac:chgData name="Gonzalez, Heriberto" userId="S::hgonza27@calstatela.edu::1682f236-87d5-4b5f-b5ce-67777dea4963" providerId="AD" clId="Web-{AED586BC-F851-4E34-8B1D-391CF56FDE1A}" dt="2020-12-03T22:52:39.142" v="2038" actId="14100"/>
          <ac:spMkLst>
            <pc:docMk/>
            <pc:sldMk cId="657495492" sldId="318"/>
            <ac:spMk id="1436" creationId="{31829613-BB30-4E5D-947F-9A8B62BE1C0D}"/>
          </ac:spMkLst>
        </pc:spChg>
        <pc:graphicFrameChg chg="add del">
          <ac:chgData name="Gonzalez, Heriberto" userId="S::hgonza27@calstatela.edu::1682f236-87d5-4b5f-b5ce-67777dea4963" providerId="AD" clId="Web-{AED586BC-F851-4E34-8B1D-391CF56FDE1A}" dt="2020-12-03T22:37:15.431" v="1676"/>
          <ac:graphicFrameMkLst>
            <pc:docMk/>
            <pc:sldMk cId="657495492" sldId="318"/>
            <ac:graphicFrameMk id="5" creationId="{274EB06F-C9B0-4B5F-AE73-DBEE9BD47C52}"/>
          </ac:graphicFrameMkLst>
        </pc:graphicFrameChg>
        <pc:graphicFrameChg chg="add del mod modGraphic">
          <ac:chgData name="Gonzalez, Heriberto" userId="S::hgonza27@calstatela.edu::1682f236-87d5-4b5f-b5ce-67777dea4963" providerId="AD" clId="Web-{AED586BC-F851-4E34-8B1D-391CF56FDE1A}" dt="2020-12-03T22:52:15.672" v="2029"/>
          <ac:graphicFrameMkLst>
            <pc:docMk/>
            <pc:sldMk cId="657495492" sldId="318"/>
            <ac:graphicFrameMk id="6" creationId="{181C50CF-FFE8-4211-A58C-8C021128A0BC}"/>
          </ac:graphicFrameMkLst>
        </pc:graphicFrameChg>
        <pc:graphicFrameChg chg="add del mod modGraphic">
          <ac:chgData name="Gonzalez, Heriberto" userId="S::hgonza27@calstatela.edu::1682f236-87d5-4b5f-b5ce-67777dea4963" providerId="AD" clId="Web-{AED586BC-F851-4E34-8B1D-391CF56FDE1A}" dt="2020-12-03T22:46:55.356" v="1983"/>
          <ac:graphicFrameMkLst>
            <pc:docMk/>
            <pc:sldMk cId="657495492" sldId="318"/>
            <ac:graphicFrameMk id="11" creationId="{A659CB85-6798-4EF5-B7D6-F81A438A4C52}"/>
          </ac:graphicFrameMkLst>
        </pc:graphicFrameChg>
      </pc:sldChg>
    </pc:docChg>
  </pc:docChgLst>
  <pc:docChgLst>
    <pc:chgData name="Medina, Ricardo" userId="S::rmedin56@calstatela.edu::3d4edf8d-53d4-4e9a-a0f7-838e14503c4e" providerId="AD" clId="Web-{46F4359D-3174-48AC-9041-FB00B7E396B7}"/>
    <pc:docChg chg="modSld">
      <pc:chgData name="Medina, Ricardo" userId="S::rmedin56@calstatela.edu::3d4edf8d-53d4-4e9a-a0f7-838e14503c4e" providerId="AD" clId="Web-{46F4359D-3174-48AC-9041-FB00B7E396B7}" dt="2020-12-03T21:11:27.745" v="562"/>
      <pc:docMkLst>
        <pc:docMk/>
      </pc:docMkLst>
      <pc:sldChg chg="addSp delSp modSp mod setBg setClrOvrMap">
        <pc:chgData name="Medina, Ricardo" userId="S::rmedin56@calstatela.edu::3d4edf8d-53d4-4e9a-a0f7-838e14503c4e" providerId="AD" clId="Web-{46F4359D-3174-48AC-9041-FB00B7E396B7}" dt="2020-12-03T21:11:27.745" v="562"/>
        <pc:sldMkLst>
          <pc:docMk/>
          <pc:sldMk cId="1501138592" sldId="283"/>
        </pc:sldMkLst>
        <pc:spChg chg="mod">
          <ac:chgData name="Medina, Ricardo" userId="S::rmedin56@calstatela.edu::3d4edf8d-53d4-4e9a-a0f7-838e14503c4e" providerId="AD" clId="Web-{46F4359D-3174-48AC-9041-FB00B7E396B7}" dt="2020-12-03T21:11:27.745" v="562"/>
          <ac:spMkLst>
            <pc:docMk/>
            <pc:sldMk cId="1501138592" sldId="283"/>
            <ac:spMk id="2" creationId="{4D0EDD3C-9A70-48DA-8685-DFCA1A926739}"/>
          </ac:spMkLst>
        </pc:spChg>
        <pc:spChg chg="del mod">
          <ac:chgData name="Medina, Ricardo" userId="S::rmedin56@calstatela.edu::3d4edf8d-53d4-4e9a-a0f7-838e14503c4e" providerId="AD" clId="Web-{46F4359D-3174-48AC-9041-FB00B7E396B7}" dt="2020-12-03T21:07:57.584" v="373"/>
          <ac:spMkLst>
            <pc:docMk/>
            <pc:sldMk cId="1501138592" sldId="283"/>
            <ac:spMk id="3" creationId="{D432FDFC-E673-48D3-A43C-E75C1E040428}"/>
          </ac:spMkLst>
        </pc:spChg>
        <pc:spChg chg="del">
          <ac:chgData name="Medina, Ricardo" userId="S::rmedin56@calstatela.edu::3d4edf8d-53d4-4e9a-a0f7-838e14503c4e" providerId="AD" clId="Web-{46F4359D-3174-48AC-9041-FB00B7E396B7}" dt="2020-12-03T21:07:59.084" v="374"/>
          <ac:spMkLst>
            <pc:docMk/>
            <pc:sldMk cId="1501138592" sldId="283"/>
            <ac:spMk id="4" creationId="{533A3E67-CCB2-4437-A42D-EAE427BD8E45}"/>
          </ac:spMkLst>
        </pc:spChg>
        <pc:spChg chg="add del mod">
          <ac:chgData name="Medina, Ricardo" userId="S::rmedin56@calstatela.edu::3d4edf8d-53d4-4e9a-a0f7-838e14503c4e" providerId="AD" clId="Web-{46F4359D-3174-48AC-9041-FB00B7E396B7}" dt="2020-12-03T21:10:15.494" v="519"/>
          <ac:spMkLst>
            <pc:docMk/>
            <pc:sldMk cId="1501138592" sldId="283"/>
            <ac:spMk id="6" creationId="{05058636-2DD9-4B84-AD18-C80AB639BD41}"/>
          </ac:spMkLst>
        </pc:spChg>
        <pc:spChg chg="add del mod">
          <ac:chgData name="Medina, Ricardo" userId="S::rmedin56@calstatela.edu::3d4edf8d-53d4-4e9a-a0f7-838e14503c4e" providerId="AD" clId="Web-{46F4359D-3174-48AC-9041-FB00B7E396B7}" dt="2020-12-03T21:10:20.853" v="520"/>
          <ac:spMkLst>
            <pc:docMk/>
            <pc:sldMk cId="1501138592" sldId="283"/>
            <ac:spMk id="8" creationId="{EF4846FF-3599-429D-9591-AA2A70371E69}"/>
          </ac:spMkLst>
        </pc:spChg>
        <pc:spChg chg="add del">
          <ac:chgData name="Medina, Ricardo" userId="S::rmedin56@calstatela.edu::3d4edf8d-53d4-4e9a-a0f7-838e14503c4e" providerId="AD" clId="Web-{46F4359D-3174-48AC-9041-FB00B7E396B7}" dt="2020-12-03T21:11:27.745" v="562"/>
          <ac:spMkLst>
            <pc:docMk/>
            <pc:sldMk cId="1501138592" sldId="283"/>
            <ac:spMk id="9" creationId="{19C052EA-05E2-403D-965E-52D1BFFA24DF}"/>
          </ac:spMkLst>
        </pc:spChg>
        <pc:spChg chg="add del">
          <ac:chgData name="Medina, Ricardo" userId="S::rmedin56@calstatela.edu::3d4edf8d-53d4-4e9a-a0f7-838e14503c4e" providerId="AD" clId="Web-{46F4359D-3174-48AC-9041-FB00B7E396B7}" dt="2020-12-03T21:11:27.745" v="562"/>
          <ac:spMkLst>
            <pc:docMk/>
            <pc:sldMk cId="1501138592" sldId="283"/>
            <ac:spMk id="11" creationId="{4C1936B8-2FFB-4F78-8388-B8C282B8A5BC}"/>
          </ac:spMkLst>
        </pc:spChg>
        <pc:spChg chg="add del">
          <ac:chgData name="Medina, Ricardo" userId="S::rmedin56@calstatela.edu::3d4edf8d-53d4-4e9a-a0f7-838e14503c4e" providerId="AD" clId="Web-{46F4359D-3174-48AC-9041-FB00B7E396B7}" dt="2020-12-03T21:11:16.979" v="556"/>
          <ac:spMkLst>
            <pc:docMk/>
            <pc:sldMk cId="1501138592" sldId="283"/>
            <ac:spMk id="13" creationId="{53F29798-D584-4792-9B62-3F5F5C36D619}"/>
          </ac:spMkLst>
        </pc:spChg>
        <pc:spChg chg="add del">
          <ac:chgData name="Medina, Ricardo" userId="S::rmedin56@calstatela.edu::3d4edf8d-53d4-4e9a-a0f7-838e14503c4e" providerId="AD" clId="Web-{46F4359D-3174-48AC-9041-FB00B7E396B7}" dt="2020-12-03T21:11:19.901" v="558"/>
          <ac:spMkLst>
            <pc:docMk/>
            <pc:sldMk cId="1501138592" sldId="283"/>
            <ac:spMk id="14" creationId="{19245A10-7F37-4569-80D2-2F692931E300}"/>
          </ac:spMkLst>
        </pc:spChg>
        <pc:spChg chg="add del">
          <ac:chgData name="Medina, Ricardo" userId="S::rmedin56@calstatela.edu::3d4edf8d-53d4-4e9a-a0f7-838e14503c4e" providerId="AD" clId="Web-{46F4359D-3174-48AC-9041-FB00B7E396B7}" dt="2020-12-03T21:11:19.901" v="558"/>
          <ac:spMkLst>
            <pc:docMk/>
            <pc:sldMk cId="1501138592" sldId="283"/>
            <ac:spMk id="15" creationId="{9267F70F-11C6-4597-9381-D0D80FC18FD9}"/>
          </ac:spMkLst>
        </pc:spChg>
        <pc:spChg chg="add del">
          <ac:chgData name="Medina, Ricardo" userId="S::rmedin56@calstatela.edu::3d4edf8d-53d4-4e9a-a0f7-838e14503c4e" providerId="AD" clId="Web-{46F4359D-3174-48AC-9041-FB00B7E396B7}" dt="2020-12-03T21:11:13.886" v="554"/>
          <ac:spMkLst>
            <pc:docMk/>
            <pc:sldMk cId="1501138592" sldId="283"/>
            <ac:spMk id="16" creationId="{E45B1D5C-0827-4AF0-8186-11FC5A8B8B92}"/>
          </ac:spMkLst>
        </pc:spChg>
        <pc:spChg chg="add del">
          <ac:chgData name="Medina, Ricardo" userId="S::rmedin56@calstatela.edu::3d4edf8d-53d4-4e9a-a0f7-838e14503c4e" providerId="AD" clId="Web-{46F4359D-3174-48AC-9041-FB00B7E396B7}" dt="2020-12-03T21:11:19.901" v="558"/>
          <ac:spMkLst>
            <pc:docMk/>
            <pc:sldMk cId="1501138592" sldId="283"/>
            <ac:spMk id="17" creationId="{2C20A93E-E407-4683-A405-147DE26132AD}"/>
          </ac:spMkLst>
        </pc:spChg>
        <pc:spChg chg="add del">
          <ac:chgData name="Medina, Ricardo" userId="S::rmedin56@calstatela.edu::3d4edf8d-53d4-4e9a-a0f7-838e14503c4e" providerId="AD" clId="Web-{46F4359D-3174-48AC-9041-FB00B7E396B7}" dt="2020-12-03T21:11:13.886" v="554"/>
          <ac:spMkLst>
            <pc:docMk/>
            <pc:sldMk cId="1501138592" sldId="283"/>
            <ac:spMk id="18" creationId="{99413ED5-9ED4-4772-BCE4-2BCAE6B12E35}"/>
          </ac:spMkLst>
        </pc:spChg>
        <pc:spChg chg="add del">
          <ac:chgData name="Medina, Ricardo" userId="S::rmedin56@calstatela.edu::3d4edf8d-53d4-4e9a-a0f7-838e14503c4e" providerId="AD" clId="Web-{46F4359D-3174-48AC-9041-FB00B7E396B7}" dt="2020-12-03T21:11:19.901" v="558"/>
          <ac:spMkLst>
            <pc:docMk/>
            <pc:sldMk cId="1501138592" sldId="283"/>
            <ac:spMk id="19" creationId="{9E8E3DD9-D235-48D9-A0EC-D6817EC84B75}"/>
          </ac:spMkLst>
        </pc:spChg>
        <pc:spChg chg="add del">
          <ac:chgData name="Medina, Ricardo" userId="S::rmedin56@calstatela.edu::3d4edf8d-53d4-4e9a-a0f7-838e14503c4e" providerId="AD" clId="Web-{46F4359D-3174-48AC-9041-FB00B7E396B7}" dt="2020-12-03T21:11:13.886" v="554"/>
          <ac:spMkLst>
            <pc:docMk/>
            <pc:sldMk cId="1501138592" sldId="283"/>
            <ac:spMk id="20" creationId="{04357C93-F0CB-4A1C-8F77-4E9063789819}"/>
          </ac:spMkLst>
        </pc:spChg>
        <pc:spChg chg="add del">
          <ac:chgData name="Medina, Ricardo" userId="S::rmedin56@calstatela.edu::3d4edf8d-53d4-4e9a-a0f7-838e14503c4e" providerId="AD" clId="Web-{46F4359D-3174-48AC-9041-FB00B7E396B7}" dt="2020-12-03T21:11:27.745" v="562"/>
          <ac:spMkLst>
            <pc:docMk/>
            <pc:sldMk cId="1501138592" sldId="283"/>
            <ac:spMk id="21" creationId="{BEE73255-8084-4DF9-BB0B-15EAC92E2CB9}"/>
          </ac:spMkLst>
        </pc:spChg>
        <pc:spChg chg="add del">
          <ac:chgData name="Medina, Ricardo" userId="S::rmedin56@calstatela.edu::3d4edf8d-53d4-4e9a-a0f7-838e14503c4e" providerId="AD" clId="Web-{46F4359D-3174-48AC-9041-FB00B7E396B7}" dt="2020-12-03T21:11:13.886" v="554"/>
          <ac:spMkLst>
            <pc:docMk/>
            <pc:sldMk cId="1501138592" sldId="283"/>
            <ac:spMk id="22" creationId="{90F533E9-6690-41A8-A372-4C6C622D028D}"/>
          </ac:spMkLst>
        </pc:spChg>
        <pc:spChg chg="add del">
          <ac:chgData name="Medina, Ricardo" userId="S::rmedin56@calstatela.edu::3d4edf8d-53d4-4e9a-a0f7-838e14503c4e" providerId="AD" clId="Web-{46F4359D-3174-48AC-9041-FB00B7E396B7}" dt="2020-12-03T21:11:27.745" v="562"/>
          <ac:spMkLst>
            <pc:docMk/>
            <pc:sldMk cId="1501138592" sldId="283"/>
            <ac:spMk id="23" creationId="{67048353-8981-459A-9BC6-9711CE462E06}"/>
          </ac:spMkLst>
        </pc:spChg>
        <pc:spChg chg="add del">
          <ac:chgData name="Medina, Ricardo" userId="S::rmedin56@calstatela.edu::3d4edf8d-53d4-4e9a-a0f7-838e14503c4e" providerId="AD" clId="Web-{46F4359D-3174-48AC-9041-FB00B7E396B7}" dt="2020-12-03T21:11:19.901" v="558"/>
          <ac:spMkLst>
            <pc:docMk/>
            <pc:sldMk cId="1501138592" sldId="283"/>
            <ac:spMk id="24" creationId="{EA83A145-578D-4A0B-94A7-AEAB2027D7EB}"/>
          </ac:spMkLst>
        </pc:spChg>
        <pc:picChg chg="add mod ord">
          <ac:chgData name="Medina, Ricardo" userId="S::rmedin56@calstatela.edu::3d4edf8d-53d4-4e9a-a0f7-838e14503c4e" providerId="AD" clId="Web-{46F4359D-3174-48AC-9041-FB00B7E396B7}" dt="2020-12-03T21:11:27.745" v="562"/>
          <ac:picMkLst>
            <pc:docMk/>
            <pc:sldMk cId="1501138592" sldId="283"/>
            <ac:picMk id="10" creationId="{9F3030B9-69BC-42D8-AF3F-F526021F7A5A}"/>
          </ac:picMkLst>
        </pc:picChg>
      </pc:sldChg>
      <pc:sldChg chg="modSp">
        <pc:chgData name="Medina, Ricardo" userId="S::rmedin56@calstatela.edu::3d4edf8d-53d4-4e9a-a0f7-838e14503c4e" providerId="AD" clId="Web-{46F4359D-3174-48AC-9041-FB00B7E396B7}" dt="2020-12-03T21:00:16.947" v="227" actId="20577"/>
        <pc:sldMkLst>
          <pc:docMk/>
          <pc:sldMk cId="3071535106" sldId="294"/>
        </pc:sldMkLst>
        <pc:spChg chg="mod">
          <ac:chgData name="Medina, Ricardo" userId="S::rmedin56@calstatela.edu::3d4edf8d-53d4-4e9a-a0f7-838e14503c4e" providerId="AD" clId="Web-{46F4359D-3174-48AC-9041-FB00B7E396B7}" dt="2020-12-03T20:59:40.853" v="104" actId="20577"/>
          <ac:spMkLst>
            <pc:docMk/>
            <pc:sldMk cId="3071535106" sldId="294"/>
            <ac:spMk id="2" creationId="{0D115172-4911-41F4-967A-16C175BDFC72}"/>
          </ac:spMkLst>
        </pc:spChg>
        <pc:spChg chg="mod">
          <ac:chgData name="Medina, Ricardo" userId="S::rmedin56@calstatela.edu::3d4edf8d-53d4-4e9a-a0f7-838e14503c4e" providerId="AD" clId="Web-{46F4359D-3174-48AC-9041-FB00B7E396B7}" dt="2020-12-03T21:00:16.947" v="227" actId="20577"/>
          <ac:spMkLst>
            <pc:docMk/>
            <pc:sldMk cId="3071535106" sldId="294"/>
            <ac:spMk id="3" creationId="{A00CAD3E-CB94-4841-AB77-F3DAA9063A5B}"/>
          </ac:spMkLst>
        </pc:spChg>
        <pc:spChg chg="mod">
          <ac:chgData name="Medina, Ricardo" userId="S::rmedin56@calstatela.edu::3d4edf8d-53d4-4e9a-a0f7-838e14503c4e" providerId="AD" clId="Web-{46F4359D-3174-48AC-9041-FB00B7E396B7}" dt="2020-12-03T21:00:14.588" v="225" actId="20577"/>
          <ac:spMkLst>
            <pc:docMk/>
            <pc:sldMk cId="3071535106" sldId="294"/>
            <ac:spMk id="4" creationId="{5AFFAC7C-C3C8-4717-9EB3-9FAECDBCF198}"/>
          </ac:spMkLst>
        </pc:spChg>
      </pc:sldChg>
      <pc:sldChg chg="modSp">
        <pc:chgData name="Medina, Ricardo" userId="S::rmedin56@calstatela.edu::3d4edf8d-53d4-4e9a-a0f7-838e14503c4e" providerId="AD" clId="Web-{46F4359D-3174-48AC-9041-FB00B7E396B7}" dt="2020-12-03T21:00:34.729" v="233" actId="1076"/>
        <pc:sldMkLst>
          <pc:docMk/>
          <pc:sldMk cId="3445904375" sldId="300"/>
        </pc:sldMkLst>
        <pc:picChg chg="mod">
          <ac:chgData name="Medina, Ricardo" userId="S::rmedin56@calstatela.edu::3d4edf8d-53d4-4e9a-a0f7-838e14503c4e" providerId="AD" clId="Web-{46F4359D-3174-48AC-9041-FB00B7E396B7}" dt="2020-12-03T21:00:34.729" v="233" actId="1076"/>
          <ac:picMkLst>
            <pc:docMk/>
            <pc:sldMk cId="3445904375" sldId="300"/>
            <ac:picMk id="6" creationId="{613ECFBC-7304-481A-BF84-D88243B7D7F2}"/>
          </ac:picMkLst>
        </pc:picChg>
      </pc:sldChg>
      <pc:sldChg chg="modSp">
        <pc:chgData name="Medina, Ricardo" userId="S::rmedin56@calstatela.edu::3d4edf8d-53d4-4e9a-a0f7-838e14503c4e" providerId="AD" clId="Web-{46F4359D-3174-48AC-9041-FB00B7E396B7}" dt="2020-12-03T21:03:32.030" v="367" actId="20577"/>
        <pc:sldMkLst>
          <pc:docMk/>
          <pc:sldMk cId="3735502707" sldId="302"/>
        </pc:sldMkLst>
        <pc:spChg chg="mod">
          <ac:chgData name="Medina, Ricardo" userId="S::rmedin56@calstatela.edu::3d4edf8d-53d4-4e9a-a0f7-838e14503c4e" providerId="AD" clId="Web-{46F4359D-3174-48AC-9041-FB00B7E396B7}" dt="2020-12-03T21:03:01.795" v="337" actId="20577"/>
          <ac:spMkLst>
            <pc:docMk/>
            <pc:sldMk cId="3735502707" sldId="302"/>
            <ac:spMk id="25" creationId="{6CA7B623-20E8-484E-97C7-812C97AD12E3}"/>
          </ac:spMkLst>
        </pc:spChg>
        <pc:spChg chg="mod">
          <ac:chgData name="Medina, Ricardo" userId="S::rmedin56@calstatela.edu::3d4edf8d-53d4-4e9a-a0f7-838e14503c4e" providerId="AD" clId="Web-{46F4359D-3174-48AC-9041-FB00B7E396B7}" dt="2020-12-03T21:02:35.513" v="299" actId="20577"/>
          <ac:spMkLst>
            <pc:docMk/>
            <pc:sldMk cId="3735502707" sldId="302"/>
            <ac:spMk id="26" creationId="{035B632A-8C24-4B0C-87E7-651A830251ED}"/>
          </ac:spMkLst>
        </pc:spChg>
        <pc:spChg chg="mod">
          <ac:chgData name="Medina, Ricardo" userId="S::rmedin56@calstatela.edu::3d4edf8d-53d4-4e9a-a0f7-838e14503c4e" providerId="AD" clId="Web-{46F4359D-3174-48AC-9041-FB00B7E396B7}" dt="2020-12-03T21:03:27.077" v="361" actId="20577"/>
          <ac:spMkLst>
            <pc:docMk/>
            <pc:sldMk cId="3735502707" sldId="302"/>
            <ac:spMk id="27" creationId="{C3F7887E-AE2F-4C14-86AA-CE0A320F2DDB}"/>
          </ac:spMkLst>
        </pc:spChg>
        <pc:spChg chg="mod">
          <ac:chgData name="Medina, Ricardo" userId="S::rmedin56@calstatela.edu::3d4edf8d-53d4-4e9a-a0f7-838e14503c4e" providerId="AD" clId="Web-{46F4359D-3174-48AC-9041-FB00B7E396B7}" dt="2020-12-03T21:02:51.467" v="323" actId="20577"/>
          <ac:spMkLst>
            <pc:docMk/>
            <pc:sldMk cId="3735502707" sldId="302"/>
            <ac:spMk id="28" creationId="{E2C346FD-D361-4EC1-9CA9-40DB61508A12}"/>
          </ac:spMkLst>
        </pc:spChg>
        <pc:spChg chg="mod">
          <ac:chgData name="Medina, Ricardo" userId="S::rmedin56@calstatela.edu::3d4edf8d-53d4-4e9a-a0f7-838e14503c4e" providerId="AD" clId="Web-{46F4359D-3174-48AC-9041-FB00B7E396B7}" dt="2020-12-03T21:03:32.030" v="367" actId="20577"/>
          <ac:spMkLst>
            <pc:docMk/>
            <pc:sldMk cId="3735502707" sldId="302"/>
            <ac:spMk id="29" creationId="{46A15F16-D967-4306-9F8E-386E2F90ECB2}"/>
          </ac:spMkLst>
        </pc:spChg>
      </pc:sldChg>
      <pc:sldChg chg="delSp modSp">
        <pc:chgData name="Medina, Ricardo" userId="S::rmedin56@calstatela.edu::3d4edf8d-53d4-4e9a-a0f7-838e14503c4e" providerId="AD" clId="Web-{46F4359D-3174-48AC-9041-FB00B7E396B7}" dt="2020-12-03T21:09:40.196" v="518" actId="1076"/>
        <pc:sldMkLst>
          <pc:docMk/>
          <pc:sldMk cId="107946749" sldId="306"/>
        </pc:sldMkLst>
        <pc:spChg chg="mod">
          <ac:chgData name="Medina, Ricardo" userId="S::rmedin56@calstatela.edu::3d4edf8d-53d4-4e9a-a0f7-838e14503c4e" providerId="AD" clId="Web-{46F4359D-3174-48AC-9041-FB00B7E396B7}" dt="2020-12-03T21:09:40.196" v="518" actId="1076"/>
          <ac:spMkLst>
            <pc:docMk/>
            <pc:sldMk cId="107946749" sldId="306"/>
            <ac:spMk id="3" creationId="{D432FDFC-E673-48D3-A43C-E75C1E040428}"/>
          </ac:spMkLst>
        </pc:spChg>
        <pc:spChg chg="del">
          <ac:chgData name="Medina, Ricardo" userId="S::rmedin56@calstatela.edu::3d4edf8d-53d4-4e9a-a0f7-838e14503c4e" providerId="AD" clId="Web-{46F4359D-3174-48AC-9041-FB00B7E396B7}" dt="2020-12-03T21:09:37.727" v="517"/>
          <ac:spMkLst>
            <pc:docMk/>
            <pc:sldMk cId="107946749" sldId="306"/>
            <ac:spMk id="5" creationId="{7FB4BADA-CB03-4251-AE57-7A522DC98CDE}"/>
          </ac:spMkLst>
        </pc:spChg>
      </pc:sldChg>
    </pc:docChg>
  </pc:docChgLst>
  <pc:docChgLst>
    <pc:chgData name="Medina, Ricardo" userId="S::rmedin56@calstatela.edu::3d4edf8d-53d4-4e9a-a0f7-838e14503c4e" providerId="AD" clId="Web-{3F514565-A88D-44F3-9354-80856828EDB9}"/>
    <pc:docChg chg="modSld">
      <pc:chgData name="Medina, Ricardo" userId="S::rmedin56@calstatela.edu::3d4edf8d-53d4-4e9a-a0f7-838e14503c4e" providerId="AD" clId="Web-{3F514565-A88D-44F3-9354-80856828EDB9}" dt="2020-12-04T09:18:35.247" v="840" actId="20577"/>
      <pc:docMkLst>
        <pc:docMk/>
      </pc:docMkLst>
      <pc:sldChg chg="modSp">
        <pc:chgData name="Medina, Ricardo" userId="S::rmedin56@calstatela.edu::3d4edf8d-53d4-4e9a-a0f7-838e14503c4e" providerId="AD" clId="Web-{3F514565-A88D-44F3-9354-80856828EDB9}" dt="2020-12-04T09:18:35.231" v="839" actId="20577"/>
        <pc:sldMkLst>
          <pc:docMk/>
          <pc:sldMk cId="3735502707" sldId="302"/>
        </pc:sldMkLst>
        <pc:spChg chg="mod">
          <ac:chgData name="Medina, Ricardo" userId="S::rmedin56@calstatela.edu::3d4edf8d-53d4-4e9a-a0f7-838e14503c4e" providerId="AD" clId="Web-{3F514565-A88D-44F3-9354-80856828EDB9}" dt="2020-12-04T09:18:30.559" v="831" actId="20577"/>
          <ac:spMkLst>
            <pc:docMk/>
            <pc:sldMk cId="3735502707" sldId="302"/>
            <ac:spMk id="25" creationId="{6CA7B623-20E8-484E-97C7-812C97AD12E3}"/>
          </ac:spMkLst>
        </pc:spChg>
        <pc:spChg chg="mod">
          <ac:chgData name="Medina, Ricardo" userId="S::rmedin56@calstatela.edu::3d4edf8d-53d4-4e9a-a0f7-838e14503c4e" providerId="AD" clId="Web-{3F514565-A88D-44F3-9354-80856828EDB9}" dt="2020-12-04T09:18:28.419" v="827" actId="20577"/>
          <ac:spMkLst>
            <pc:docMk/>
            <pc:sldMk cId="3735502707" sldId="302"/>
            <ac:spMk id="26" creationId="{035B632A-8C24-4B0C-87E7-651A830251ED}"/>
          </ac:spMkLst>
        </pc:spChg>
        <pc:spChg chg="mod">
          <ac:chgData name="Medina, Ricardo" userId="S::rmedin56@calstatela.edu::3d4edf8d-53d4-4e9a-a0f7-838e14503c4e" providerId="AD" clId="Web-{3F514565-A88D-44F3-9354-80856828EDB9}" dt="2020-12-04T09:18:32.747" v="835" actId="20577"/>
          <ac:spMkLst>
            <pc:docMk/>
            <pc:sldMk cId="3735502707" sldId="302"/>
            <ac:spMk id="27" creationId="{C3F7887E-AE2F-4C14-86AA-CE0A320F2DDB}"/>
          </ac:spMkLst>
        </pc:spChg>
        <pc:spChg chg="mod">
          <ac:chgData name="Medina, Ricardo" userId="S::rmedin56@calstatela.edu::3d4edf8d-53d4-4e9a-a0f7-838e14503c4e" providerId="AD" clId="Web-{3F514565-A88D-44F3-9354-80856828EDB9}" dt="2020-12-04T09:18:24.294" v="823" actId="20577"/>
          <ac:spMkLst>
            <pc:docMk/>
            <pc:sldMk cId="3735502707" sldId="302"/>
            <ac:spMk id="28" creationId="{E2C346FD-D361-4EC1-9CA9-40DB61508A12}"/>
          </ac:spMkLst>
        </pc:spChg>
        <pc:spChg chg="mod">
          <ac:chgData name="Medina, Ricardo" userId="S::rmedin56@calstatela.edu::3d4edf8d-53d4-4e9a-a0f7-838e14503c4e" providerId="AD" clId="Web-{3F514565-A88D-44F3-9354-80856828EDB9}" dt="2020-12-04T09:18:35.231" v="839" actId="20577"/>
          <ac:spMkLst>
            <pc:docMk/>
            <pc:sldMk cId="3735502707" sldId="302"/>
            <ac:spMk id="29" creationId="{46A15F16-D967-4306-9F8E-386E2F90ECB2}"/>
          </ac:spMkLst>
        </pc:spChg>
        <pc:spChg chg="mod">
          <ac:chgData name="Medina, Ricardo" userId="S::rmedin56@calstatela.edu::3d4edf8d-53d4-4e9a-a0f7-838e14503c4e" providerId="AD" clId="Web-{3F514565-A88D-44F3-9354-80856828EDB9}" dt="2020-12-04T08:55:26.595" v="144" actId="20577"/>
          <ac:spMkLst>
            <pc:docMk/>
            <pc:sldMk cId="3735502707" sldId="302"/>
            <ac:spMk id="30" creationId="{60891BE8-1908-4372-B7E6-F6A9CBAAD481}"/>
          </ac:spMkLst>
        </pc:spChg>
      </pc:sldChg>
      <pc:sldChg chg="modSp">
        <pc:chgData name="Medina, Ricardo" userId="S::rmedin56@calstatela.edu::3d4edf8d-53d4-4e9a-a0f7-838e14503c4e" providerId="AD" clId="Web-{3F514565-A88D-44F3-9354-80856828EDB9}" dt="2020-12-04T08:13:14.371" v="120" actId="20577"/>
        <pc:sldMkLst>
          <pc:docMk/>
          <pc:sldMk cId="107946749" sldId="306"/>
        </pc:sldMkLst>
        <pc:spChg chg="mod">
          <ac:chgData name="Medina, Ricardo" userId="S::rmedin56@calstatela.edu::3d4edf8d-53d4-4e9a-a0f7-838e14503c4e" providerId="AD" clId="Web-{3F514565-A88D-44F3-9354-80856828EDB9}" dt="2020-12-04T08:13:14.371" v="120" actId="20577"/>
          <ac:spMkLst>
            <pc:docMk/>
            <pc:sldMk cId="107946749" sldId="306"/>
            <ac:spMk id="3" creationId="{D432FDFC-E673-48D3-A43C-E75C1E040428}"/>
          </ac:spMkLst>
        </pc:spChg>
      </pc:sldChg>
      <pc:sldChg chg="addSp delSp modSp mod setBg">
        <pc:chgData name="Medina, Ricardo" userId="S::rmedin56@calstatela.edu::3d4edf8d-53d4-4e9a-a0f7-838e14503c4e" providerId="AD" clId="Web-{3F514565-A88D-44F3-9354-80856828EDB9}" dt="2020-12-04T08:55:53.471" v="185" actId="1076"/>
        <pc:sldMkLst>
          <pc:docMk/>
          <pc:sldMk cId="2111988989" sldId="313"/>
        </pc:sldMkLst>
        <pc:spChg chg="del mod">
          <ac:chgData name="Medina, Ricardo" userId="S::rmedin56@calstatela.edu::3d4edf8d-53d4-4e9a-a0f7-838e14503c4e" providerId="AD" clId="Web-{3F514565-A88D-44F3-9354-80856828EDB9}" dt="2020-12-04T08:53:57.828" v="131"/>
          <ac:spMkLst>
            <pc:docMk/>
            <pc:sldMk cId="2111988989" sldId="313"/>
            <ac:spMk id="2" creationId="{7D0EBC6F-8097-42A6-A95D-6280532D6207}"/>
          </ac:spMkLst>
        </pc:spChg>
        <pc:spChg chg="del">
          <ac:chgData name="Medina, Ricardo" userId="S::rmedin56@calstatela.edu::3d4edf8d-53d4-4e9a-a0f7-838e14503c4e" providerId="AD" clId="Web-{3F514565-A88D-44F3-9354-80856828EDB9}" dt="2020-12-04T08:53:50.734" v="123"/>
          <ac:spMkLst>
            <pc:docMk/>
            <pc:sldMk cId="2111988989" sldId="313"/>
            <ac:spMk id="4" creationId="{DC96EEBF-4A21-4EE4-8DC0-D9ED3586A5B2}"/>
          </ac:spMkLst>
        </pc:spChg>
        <pc:spChg chg="add del mod">
          <ac:chgData name="Medina, Ricardo" userId="S::rmedin56@calstatela.edu::3d4edf8d-53d4-4e9a-a0f7-838e14503c4e" providerId="AD" clId="Web-{3F514565-A88D-44F3-9354-80856828EDB9}" dt="2020-12-04T08:53:51.125" v="124"/>
          <ac:spMkLst>
            <pc:docMk/>
            <pc:sldMk cId="2111988989" sldId="313"/>
            <ac:spMk id="6" creationId="{72828FA8-AF0E-463D-B5F8-28A0132C1799}"/>
          </ac:spMkLst>
        </pc:spChg>
        <pc:spChg chg="del">
          <ac:chgData name="Medina, Ricardo" userId="S::rmedin56@calstatela.edu::3d4edf8d-53d4-4e9a-a0f7-838e14503c4e" providerId="AD" clId="Web-{3F514565-A88D-44F3-9354-80856828EDB9}" dt="2020-12-04T08:53:51.671" v="125"/>
          <ac:spMkLst>
            <pc:docMk/>
            <pc:sldMk cId="2111988989" sldId="313"/>
            <ac:spMk id="8" creationId="{0DEFFAB5-7C24-45E6-9C27-5C6D74B893AE}"/>
          </ac:spMkLst>
        </pc:spChg>
        <pc:spChg chg="del">
          <ac:chgData name="Medina, Ricardo" userId="S::rmedin56@calstatela.edu::3d4edf8d-53d4-4e9a-a0f7-838e14503c4e" providerId="AD" clId="Web-{3F514565-A88D-44F3-9354-80856828EDB9}" dt="2020-12-04T08:53:52.953" v="127"/>
          <ac:spMkLst>
            <pc:docMk/>
            <pc:sldMk cId="2111988989" sldId="313"/>
            <ac:spMk id="9" creationId="{1A516B72-10C7-4BE8-9268-B767B6B4453C}"/>
          </ac:spMkLst>
        </pc:spChg>
        <pc:spChg chg="del">
          <ac:chgData name="Medina, Ricardo" userId="S::rmedin56@calstatela.edu::3d4edf8d-53d4-4e9a-a0f7-838e14503c4e" providerId="AD" clId="Web-{3F514565-A88D-44F3-9354-80856828EDB9}" dt="2020-12-04T08:53:52.312" v="126"/>
          <ac:spMkLst>
            <pc:docMk/>
            <pc:sldMk cId="2111988989" sldId="313"/>
            <ac:spMk id="10" creationId="{C0041F4A-62E3-4BD3-A854-0A87153DC199}"/>
          </ac:spMkLst>
        </pc:spChg>
        <pc:spChg chg="add del mod">
          <ac:chgData name="Medina, Ricardo" userId="S::rmedin56@calstatela.edu::3d4edf8d-53d4-4e9a-a0f7-838e14503c4e" providerId="AD" clId="Web-{3F514565-A88D-44F3-9354-80856828EDB9}" dt="2020-12-04T08:55:21.454" v="141"/>
          <ac:spMkLst>
            <pc:docMk/>
            <pc:sldMk cId="2111988989" sldId="313"/>
            <ac:spMk id="11" creationId="{7EDAE40E-F63D-42BD-8707-2E2AB327B4F1}"/>
          </ac:spMkLst>
        </pc:spChg>
        <pc:spChg chg="add">
          <ac:chgData name="Medina, Ricardo" userId="S::rmedin56@calstatela.edu::3d4edf8d-53d4-4e9a-a0f7-838e14503c4e" providerId="AD" clId="Web-{3F514565-A88D-44F3-9354-80856828EDB9}" dt="2020-12-04T08:54:59.782" v="138"/>
          <ac:spMkLst>
            <pc:docMk/>
            <pc:sldMk cId="2111988989" sldId="313"/>
            <ac:spMk id="12" creationId="{F3060C83-F051-4F0E-ABAD-AA0DFC48B218}"/>
          </ac:spMkLst>
        </pc:spChg>
        <pc:spChg chg="add mod">
          <ac:chgData name="Medina, Ricardo" userId="S::rmedin56@calstatela.edu::3d4edf8d-53d4-4e9a-a0f7-838e14503c4e" providerId="AD" clId="Web-{3F514565-A88D-44F3-9354-80856828EDB9}" dt="2020-12-04T08:55:46.596" v="183" actId="1076"/>
          <ac:spMkLst>
            <pc:docMk/>
            <pc:sldMk cId="2111988989" sldId="313"/>
            <ac:spMk id="13" creationId="{6E82DFB4-8C0D-426E-9FA8-EBDB1685EF58}"/>
          </ac:spMkLst>
        </pc:spChg>
        <pc:spChg chg="add">
          <ac:chgData name="Medina, Ricardo" userId="S::rmedin56@calstatela.edu::3d4edf8d-53d4-4e9a-a0f7-838e14503c4e" providerId="AD" clId="Web-{3F514565-A88D-44F3-9354-80856828EDB9}" dt="2020-12-04T08:54:59.782" v="138"/>
          <ac:spMkLst>
            <pc:docMk/>
            <pc:sldMk cId="2111988989" sldId="313"/>
            <ac:spMk id="14" creationId="{83C98ABE-055B-441F-B07E-44F97F083C39}"/>
          </ac:spMkLst>
        </pc:spChg>
        <pc:spChg chg="add">
          <ac:chgData name="Medina, Ricardo" userId="S::rmedin56@calstatela.edu::3d4edf8d-53d4-4e9a-a0f7-838e14503c4e" providerId="AD" clId="Web-{3F514565-A88D-44F3-9354-80856828EDB9}" dt="2020-12-04T08:54:59.782" v="138"/>
          <ac:spMkLst>
            <pc:docMk/>
            <pc:sldMk cId="2111988989" sldId="313"/>
            <ac:spMk id="16" creationId="{29FDB030-9B49-4CED-8CCD-4D99382388AC}"/>
          </ac:spMkLst>
        </pc:spChg>
        <pc:spChg chg="add">
          <ac:chgData name="Medina, Ricardo" userId="S::rmedin56@calstatela.edu::3d4edf8d-53d4-4e9a-a0f7-838e14503c4e" providerId="AD" clId="Web-{3F514565-A88D-44F3-9354-80856828EDB9}" dt="2020-12-04T08:54:59.782" v="138"/>
          <ac:spMkLst>
            <pc:docMk/>
            <pc:sldMk cId="2111988989" sldId="313"/>
            <ac:spMk id="18" creationId="{3783CA14-24A1-485C-8B30-D6A5D87987AD}"/>
          </ac:spMkLst>
        </pc:spChg>
        <pc:spChg chg="add">
          <ac:chgData name="Medina, Ricardo" userId="S::rmedin56@calstatela.edu::3d4edf8d-53d4-4e9a-a0f7-838e14503c4e" providerId="AD" clId="Web-{3F514565-A88D-44F3-9354-80856828EDB9}" dt="2020-12-04T08:54:59.782" v="138"/>
          <ac:spMkLst>
            <pc:docMk/>
            <pc:sldMk cId="2111988989" sldId="313"/>
            <ac:spMk id="20" creationId="{9A97C86A-04D6-40F7-AE84-31AB43E6A846}"/>
          </ac:spMkLst>
        </pc:spChg>
        <pc:spChg chg="add">
          <ac:chgData name="Medina, Ricardo" userId="S::rmedin56@calstatela.edu::3d4edf8d-53d4-4e9a-a0f7-838e14503c4e" providerId="AD" clId="Web-{3F514565-A88D-44F3-9354-80856828EDB9}" dt="2020-12-04T08:54:59.782" v="138"/>
          <ac:spMkLst>
            <pc:docMk/>
            <pc:sldMk cId="2111988989" sldId="313"/>
            <ac:spMk id="22" creationId="{FF9F2414-84E8-453E-B1F3-389FDE8192D9}"/>
          </ac:spMkLst>
        </pc:spChg>
        <pc:spChg chg="add">
          <ac:chgData name="Medina, Ricardo" userId="S::rmedin56@calstatela.edu::3d4edf8d-53d4-4e9a-a0f7-838e14503c4e" providerId="AD" clId="Web-{3F514565-A88D-44F3-9354-80856828EDB9}" dt="2020-12-04T08:54:59.782" v="138"/>
          <ac:spMkLst>
            <pc:docMk/>
            <pc:sldMk cId="2111988989" sldId="313"/>
            <ac:spMk id="24" creationId="{3ECA69A1-7536-43AC-85EF-C7106179F5ED}"/>
          </ac:spMkLst>
        </pc:spChg>
        <pc:picChg chg="del">
          <ac:chgData name="Medina, Ricardo" userId="S::rmedin56@calstatela.edu::3d4edf8d-53d4-4e9a-a0f7-838e14503c4e" providerId="AD" clId="Web-{3F514565-A88D-44F3-9354-80856828EDB9}" dt="2020-12-04T08:53:46.578" v="122"/>
          <ac:picMkLst>
            <pc:docMk/>
            <pc:sldMk cId="2111988989" sldId="313"/>
            <ac:picMk id="3" creationId="{1B14CEBE-0EB2-4B9E-870E-0AF94157FE1E}"/>
          </ac:picMkLst>
        </pc:picChg>
        <pc:picChg chg="add mod">
          <ac:chgData name="Medina, Ricardo" userId="S::rmedin56@calstatela.edu::3d4edf8d-53d4-4e9a-a0f7-838e14503c4e" providerId="AD" clId="Web-{3F514565-A88D-44F3-9354-80856828EDB9}" dt="2020-12-04T08:55:53.471" v="185" actId="1076"/>
          <ac:picMkLst>
            <pc:docMk/>
            <pc:sldMk cId="2111988989" sldId="313"/>
            <ac:picMk id="7" creationId="{61C82B7D-C14F-44C0-88E3-C14BEB5FA9E1}"/>
          </ac:picMkLst>
        </pc:picChg>
      </pc:sldChg>
      <pc:sldChg chg="addSp delSp modSp mod setBg">
        <pc:chgData name="Medina, Ricardo" userId="S::rmedin56@calstatela.edu::3d4edf8d-53d4-4e9a-a0f7-838e14503c4e" providerId="AD" clId="Web-{3F514565-A88D-44F3-9354-80856828EDB9}" dt="2020-12-04T09:04:21.574" v="723" actId="14100"/>
        <pc:sldMkLst>
          <pc:docMk/>
          <pc:sldMk cId="657495492" sldId="318"/>
        </pc:sldMkLst>
        <pc:spChg chg="mod">
          <ac:chgData name="Medina, Ricardo" userId="S::rmedin56@calstatela.edu::3d4edf8d-53d4-4e9a-a0f7-838e14503c4e" providerId="AD" clId="Web-{3F514565-A88D-44F3-9354-80856828EDB9}" dt="2020-12-04T08:58:51.896" v="218" actId="14100"/>
          <ac:spMkLst>
            <pc:docMk/>
            <pc:sldMk cId="657495492" sldId="318"/>
            <ac:spMk id="2" creationId="{40C97212-4971-4303-B25C-88C7CEBF0D34}"/>
          </ac:spMkLst>
        </pc:spChg>
        <pc:spChg chg="add del mod">
          <ac:chgData name="Medina, Ricardo" userId="S::rmedin56@calstatela.edu::3d4edf8d-53d4-4e9a-a0f7-838e14503c4e" providerId="AD" clId="Web-{3F514565-A88D-44F3-9354-80856828EDB9}" dt="2020-12-04T08:59:26.928" v="228"/>
          <ac:spMkLst>
            <pc:docMk/>
            <pc:sldMk cId="657495492" sldId="318"/>
            <ac:spMk id="4" creationId="{0383B629-43D2-4462-BC5F-2B0E1CD18071}"/>
          </ac:spMkLst>
        </pc:spChg>
        <pc:spChg chg="add mod">
          <ac:chgData name="Medina, Ricardo" userId="S::rmedin56@calstatela.edu::3d4edf8d-53d4-4e9a-a0f7-838e14503c4e" providerId="AD" clId="Web-{3F514565-A88D-44F3-9354-80856828EDB9}" dt="2020-12-04T09:01:50.243" v="508" actId="14100"/>
          <ac:spMkLst>
            <pc:docMk/>
            <pc:sldMk cId="657495492" sldId="318"/>
            <ac:spMk id="10" creationId="{4FE3E1B6-12A8-4BB5-88EE-0505943D15C9}"/>
          </ac:spMkLst>
        </pc:spChg>
        <pc:spChg chg="add">
          <ac:chgData name="Medina, Ricardo" userId="S::rmedin56@calstatela.edu::3d4edf8d-53d4-4e9a-a0f7-838e14503c4e" providerId="AD" clId="Web-{3F514565-A88D-44F3-9354-80856828EDB9}" dt="2020-12-04T08:57:43.160" v="189"/>
          <ac:spMkLst>
            <pc:docMk/>
            <pc:sldMk cId="657495492" sldId="318"/>
            <ac:spMk id="97" creationId="{F56F5174-31D9-4DBB-AAB7-A1FD7BDB1352}"/>
          </ac:spMkLst>
        </pc:spChg>
        <pc:spChg chg="add">
          <ac:chgData name="Medina, Ricardo" userId="S::rmedin56@calstatela.edu::3d4edf8d-53d4-4e9a-a0f7-838e14503c4e" providerId="AD" clId="Web-{3F514565-A88D-44F3-9354-80856828EDB9}" dt="2020-12-04T08:57:43.160" v="189"/>
          <ac:spMkLst>
            <pc:docMk/>
            <pc:sldMk cId="657495492" sldId="318"/>
            <ac:spMk id="101" creationId="{F9A95BEE-6BB1-4A28-A8E6-A34B2E42EF87}"/>
          </ac:spMkLst>
        </pc:spChg>
        <pc:spChg chg="mod">
          <ac:chgData name="Medina, Ricardo" userId="S::rmedin56@calstatela.edu::3d4edf8d-53d4-4e9a-a0f7-838e14503c4e" providerId="AD" clId="Web-{3F514565-A88D-44F3-9354-80856828EDB9}" dt="2020-12-04T09:02:13.088" v="579" actId="14100"/>
          <ac:spMkLst>
            <pc:docMk/>
            <pc:sldMk cId="657495492" sldId="318"/>
            <ac:spMk id="1435" creationId="{323F862C-EBD4-486C-B7EF-1DA554744190}"/>
          </ac:spMkLst>
        </pc:spChg>
        <pc:spChg chg="mod">
          <ac:chgData name="Medina, Ricardo" userId="S::rmedin56@calstatela.edu::3d4edf8d-53d4-4e9a-a0f7-838e14503c4e" providerId="AD" clId="Web-{3F514565-A88D-44F3-9354-80856828EDB9}" dt="2020-12-04T09:04:21.574" v="723" actId="14100"/>
          <ac:spMkLst>
            <pc:docMk/>
            <pc:sldMk cId="657495492" sldId="318"/>
            <ac:spMk id="1436" creationId="{31829613-BB30-4E5D-947F-9A8B62BE1C0D}"/>
          </ac:spMkLst>
        </pc:spChg>
        <pc:picChg chg="add mod ord">
          <ac:chgData name="Medina, Ricardo" userId="S::rmedin56@calstatela.edu::3d4edf8d-53d4-4e9a-a0f7-838e14503c4e" providerId="AD" clId="Web-{3F514565-A88D-44F3-9354-80856828EDB9}" dt="2020-12-04T08:57:43.160" v="189"/>
          <ac:picMkLst>
            <pc:docMk/>
            <pc:sldMk cId="657495492" sldId="318"/>
            <ac:picMk id="3" creationId="{EEA6A6D8-8CF9-4A1C-8211-17A1F090BF78}"/>
          </ac:picMkLst>
        </pc:picChg>
        <pc:picChg chg="add">
          <ac:chgData name="Medina, Ricardo" userId="S::rmedin56@calstatela.edu::3d4edf8d-53d4-4e9a-a0f7-838e14503c4e" providerId="AD" clId="Web-{3F514565-A88D-44F3-9354-80856828EDB9}" dt="2020-12-04T08:57:43.160" v="189"/>
          <ac:picMkLst>
            <pc:docMk/>
            <pc:sldMk cId="657495492" sldId="318"/>
            <ac:picMk id="99" creationId="{AE113210-7872-481A-ADE6-3A05CCAF5EB2}"/>
          </ac:picMkLst>
        </pc:picChg>
      </pc:sldChg>
      <pc:sldChg chg="modSp">
        <pc:chgData name="Medina, Ricardo" userId="S::rmedin56@calstatela.edu::3d4edf8d-53d4-4e9a-a0f7-838e14503c4e" providerId="AD" clId="Web-{3F514565-A88D-44F3-9354-80856828EDB9}" dt="2020-12-04T09:10:42.550" v="814" actId="20577"/>
        <pc:sldMkLst>
          <pc:docMk/>
          <pc:sldMk cId="2211050584" sldId="322"/>
        </pc:sldMkLst>
        <pc:graphicFrameChg chg="modGraphic">
          <ac:chgData name="Medina, Ricardo" userId="S::rmedin56@calstatela.edu::3d4edf8d-53d4-4e9a-a0f7-838e14503c4e" providerId="AD" clId="Web-{3F514565-A88D-44F3-9354-80856828EDB9}" dt="2020-12-04T09:10:42.550" v="814" actId="20577"/>
          <ac:graphicFrameMkLst>
            <pc:docMk/>
            <pc:sldMk cId="2211050584" sldId="322"/>
            <ac:graphicFrameMk id="9" creationId="{497064C5-D6D2-4F54-AB99-46216550372E}"/>
          </ac:graphicFrameMkLst>
        </pc:graphicFrameChg>
      </pc:sldChg>
    </pc:docChg>
  </pc:docChgLst>
  <pc:docChgLst>
    <pc:chgData name="Chew, Albert" userId="S::achew5@calstatela.edu::1dd2f879-5b73-484c-a745-0bad15c14802" providerId="AD" clId="Web-{FE44C345-DD15-4ADC-9F70-536E2BF89E24}"/>
    <pc:docChg chg="addSld">
      <pc:chgData name="Chew, Albert" userId="S::achew5@calstatela.edu::1dd2f879-5b73-484c-a745-0bad15c14802" providerId="AD" clId="Web-{FE44C345-DD15-4ADC-9F70-536E2BF89E24}" dt="2020-12-04T04:33:39.971" v="0"/>
      <pc:docMkLst>
        <pc:docMk/>
      </pc:docMkLst>
      <pc:sldChg chg="new">
        <pc:chgData name="Chew, Albert" userId="S::achew5@calstatela.edu::1dd2f879-5b73-484c-a745-0bad15c14802" providerId="AD" clId="Web-{FE44C345-DD15-4ADC-9F70-536E2BF89E24}" dt="2020-12-04T04:33:39.971" v="0"/>
        <pc:sldMkLst>
          <pc:docMk/>
          <pc:sldMk cId="2411625274" sldId="321"/>
        </pc:sldMkLst>
      </pc:sldChg>
    </pc:docChg>
  </pc:docChgLst>
  <pc:docChgLst>
    <pc:chgData name="Gonzalez, Heriberto" userId="S::hgonza27@calstatela.edu::1682f236-87d5-4b5f-b5ce-67777dea4963" providerId="AD" clId="Web-{52C5D73C-CB4C-4C9A-8D30-F4CA76585EC4}"/>
    <pc:docChg chg="modSld">
      <pc:chgData name="Gonzalez, Heriberto" userId="S::hgonza27@calstatela.edu::1682f236-87d5-4b5f-b5ce-67777dea4963" providerId="AD" clId="Web-{52C5D73C-CB4C-4C9A-8D30-F4CA76585EC4}" dt="2020-12-02T02:35:07.933" v="29" actId="20577"/>
      <pc:docMkLst>
        <pc:docMk/>
      </pc:docMkLst>
      <pc:sldChg chg="modSp">
        <pc:chgData name="Gonzalez, Heriberto" userId="S::hgonza27@calstatela.edu::1682f236-87d5-4b5f-b5ce-67777dea4963" providerId="AD" clId="Web-{52C5D73C-CB4C-4C9A-8D30-F4CA76585EC4}" dt="2020-12-02T02:35:07.933" v="28" actId="20577"/>
        <pc:sldMkLst>
          <pc:docMk/>
          <pc:sldMk cId="1910446687" sldId="259"/>
        </pc:sldMkLst>
        <pc:spChg chg="mod">
          <ac:chgData name="Gonzalez, Heriberto" userId="S::hgonza27@calstatela.edu::1682f236-87d5-4b5f-b5ce-67777dea4963" providerId="AD" clId="Web-{52C5D73C-CB4C-4C9A-8D30-F4CA76585EC4}" dt="2020-12-02T02:35:07.933" v="28" actId="20577"/>
          <ac:spMkLst>
            <pc:docMk/>
            <pc:sldMk cId="1910446687" sldId="259"/>
            <ac:spMk id="2" creationId="{C08547A2-11D7-496A-8103-BC85963E9D13}"/>
          </ac:spMkLst>
        </pc:spChg>
      </pc:sldChg>
      <pc:sldChg chg="modSp">
        <pc:chgData name="Gonzalez, Heriberto" userId="S::hgonza27@calstatela.edu::1682f236-87d5-4b5f-b5ce-67777dea4963" providerId="AD" clId="Web-{52C5D73C-CB4C-4C9A-8D30-F4CA76585EC4}" dt="2020-12-02T02:33:50.073" v="25" actId="14100"/>
        <pc:sldMkLst>
          <pc:docMk/>
          <pc:sldMk cId="3233771353" sldId="280"/>
        </pc:sldMkLst>
        <pc:spChg chg="mod">
          <ac:chgData name="Gonzalez, Heriberto" userId="S::hgonza27@calstatela.edu::1682f236-87d5-4b5f-b5ce-67777dea4963" providerId="AD" clId="Web-{52C5D73C-CB4C-4C9A-8D30-F4CA76585EC4}" dt="2020-12-02T02:33:13.854" v="3" actId="14100"/>
          <ac:spMkLst>
            <pc:docMk/>
            <pc:sldMk cId="3233771353" sldId="280"/>
            <ac:spMk id="3" creationId="{A5131218-7E26-45BF-82DC-404596E97715}"/>
          </ac:spMkLst>
        </pc:spChg>
        <pc:spChg chg="mod">
          <ac:chgData name="Gonzalez, Heriberto" userId="S::hgonza27@calstatela.edu::1682f236-87d5-4b5f-b5ce-67777dea4963" providerId="AD" clId="Web-{52C5D73C-CB4C-4C9A-8D30-F4CA76585EC4}" dt="2020-12-02T02:33:19.120" v="9" actId="20577"/>
          <ac:spMkLst>
            <pc:docMk/>
            <pc:sldMk cId="3233771353" sldId="280"/>
            <ac:spMk id="8" creationId="{F313F691-6967-4021-BC2C-E3B784E7CFAA}"/>
          </ac:spMkLst>
        </pc:spChg>
        <pc:spChg chg="mod">
          <ac:chgData name="Gonzalez, Heriberto" userId="S::hgonza27@calstatela.edu::1682f236-87d5-4b5f-b5ce-67777dea4963" providerId="AD" clId="Web-{52C5D73C-CB4C-4C9A-8D30-F4CA76585EC4}" dt="2020-12-02T02:33:16.198" v="4" actId="20577"/>
          <ac:spMkLst>
            <pc:docMk/>
            <pc:sldMk cId="3233771353" sldId="280"/>
            <ac:spMk id="9" creationId="{02000BE3-6DAF-415A-B2E6-FA7AEDAC2E4E}"/>
          </ac:spMkLst>
        </pc:spChg>
        <pc:spChg chg="mod">
          <ac:chgData name="Gonzalez, Heriberto" userId="S::hgonza27@calstatela.edu::1682f236-87d5-4b5f-b5ce-67777dea4963" providerId="AD" clId="Web-{52C5D73C-CB4C-4C9A-8D30-F4CA76585EC4}" dt="2020-12-02T02:33:50.073" v="25" actId="14100"/>
          <ac:spMkLst>
            <pc:docMk/>
            <pc:sldMk cId="3233771353" sldId="280"/>
            <ac:spMk id="10" creationId="{CDADCFFA-B3E6-4859-8746-D265FED06B07}"/>
          </ac:spMkLst>
        </pc:spChg>
        <pc:spChg chg="mod">
          <ac:chgData name="Gonzalez, Heriberto" userId="S::hgonza27@calstatela.edu::1682f236-87d5-4b5f-b5ce-67777dea4963" providerId="AD" clId="Web-{52C5D73C-CB4C-4C9A-8D30-F4CA76585EC4}" dt="2020-12-02T02:33:45.558" v="24" actId="14100"/>
          <ac:spMkLst>
            <pc:docMk/>
            <pc:sldMk cId="3233771353" sldId="280"/>
            <ac:spMk id="11" creationId="{A4C1DB39-FDF3-40D2-949F-2BFFFACE5A3B}"/>
          </ac:spMkLst>
        </pc:spChg>
        <pc:spChg chg="mod">
          <ac:chgData name="Gonzalez, Heriberto" userId="S::hgonza27@calstatela.edu::1682f236-87d5-4b5f-b5ce-67777dea4963" providerId="AD" clId="Web-{52C5D73C-CB4C-4C9A-8D30-F4CA76585EC4}" dt="2020-12-02T02:33:42.261" v="23" actId="14100"/>
          <ac:spMkLst>
            <pc:docMk/>
            <pc:sldMk cId="3233771353" sldId="280"/>
            <ac:spMk id="12" creationId="{5A82AC94-E903-47EA-A1EF-5549F620D165}"/>
          </ac:spMkLst>
        </pc:spChg>
      </pc:sldChg>
    </pc:docChg>
  </pc:docChgLst>
  <pc:docChgLst>
    <pc:chgData name="Gonzalez, Heriberto" userId="S::hgonza27@calstatela.edu::1682f236-87d5-4b5f-b5ce-67777dea4963" providerId="AD" clId="Web-{CE78079C-B60B-4496-AFF2-C4253358A614}"/>
    <pc:docChg chg="addSld delSld modSld sldOrd">
      <pc:chgData name="Gonzalez, Heriberto" userId="S::hgonza27@calstatela.edu::1682f236-87d5-4b5f-b5ce-67777dea4963" providerId="AD" clId="Web-{CE78079C-B60B-4496-AFF2-C4253358A614}" dt="2020-12-04T07:00:13.515" v="684" actId="14100"/>
      <pc:docMkLst>
        <pc:docMk/>
      </pc:docMkLst>
      <pc:sldChg chg="modSp">
        <pc:chgData name="Gonzalez, Heriberto" userId="S::hgonza27@calstatela.edu::1682f236-87d5-4b5f-b5ce-67777dea4963" providerId="AD" clId="Web-{CE78079C-B60B-4496-AFF2-C4253358A614}" dt="2020-12-04T06:52:20.143" v="672" actId="20577"/>
        <pc:sldMkLst>
          <pc:docMk/>
          <pc:sldMk cId="1204296807" sldId="279"/>
        </pc:sldMkLst>
        <pc:spChg chg="mod">
          <ac:chgData name="Gonzalez, Heriberto" userId="S::hgonza27@calstatela.edu::1682f236-87d5-4b5f-b5ce-67777dea4963" providerId="AD" clId="Web-{CE78079C-B60B-4496-AFF2-C4253358A614}" dt="2020-12-04T06:51:35.343" v="669" actId="20577"/>
          <ac:spMkLst>
            <pc:docMk/>
            <pc:sldMk cId="1204296807" sldId="279"/>
            <ac:spMk id="3" creationId="{D432FDFC-E673-48D3-A43C-E75C1E040428}"/>
          </ac:spMkLst>
        </pc:spChg>
        <pc:spChg chg="mod">
          <ac:chgData name="Gonzalez, Heriberto" userId="S::hgonza27@calstatela.edu::1682f236-87d5-4b5f-b5ce-67777dea4963" providerId="AD" clId="Web-{CE78079C-B60B-4496-AFF2-C4253358A614}" dt="2020-12-04T06:50:10.541" v="635" actId="14100"/>
          <ac:spMkLst>
            <pc:docMk/>
            <pc:sldMk cId="1204296807" sldId="279"/>
            <ac:spMk id="4" creationId="{CE569397-DEBD-4174-AF38-391E1749CD8A}"/>
          </ac:spMkLst>
        </pc:spChg>
        <pc:spChg chg="mod">
          <ac:chgData name="Gonzalez, Heriberto" userId="S::hgonza27@calstatela.edu::1682f236-87d5-4b5f-b5ce-67777dea4963" providerId="AD" clId="Web-{CE78079C-B60B-4496-AFF2-C4253358A614}" dt="2020-12-04T06:52:20.143" v="672" actId="20577"/>
          <ac:spMkLst>
            <pc:docMk/>
            <pc:sldMk cId="1204296807" sldId="279"/>
            <ac:spMk id="5" creationId="{7FB4BADA-CB03-4251-AE57-7A522DC98CDE}"/>
          </ac:spMkLst>
        </pc:spChg>
      </pc:sldChg>
      <pc:sldChg chg="del">
        <pc:chgData name="Gonzalez, Heriberto" userId="S::hgonza27@calstatela.edu::1682f236-87d5-4b5f-b5ce-67777dea4963" providerId="AD" clId="Web-{CE78079C-B60B-4496-AFF2-C4253358A614}" dt="2020-12-04T06:36:07.553" v="444"/>
        <pc:sldMkLst>
          <pc:docMk/>
          <pc:sldMk cId="2717106771" sldId="299"/>
        </pc:sldMkLst>
      </pc:sldChg>
      <pc:sldChg chg="modSp del">
        <pc:chgData name="Gonzalez, Heriberto" userId="S::hgonza27@calstatela.edu::1682f236-87d5-4b5f-b5ce-67777dea4963" providerId="AD" clId="Web-{CE78079C-B60B-4496-AFF2-C4253358A614}" dt="2020-12-04T06:41:54.090" v="483"/>
        <pc:sldMkLst>
          <pc:docMk/>
          <pc:sldMk cId="3445904375" sldId="300"/>
        </pc:sldMkLst>
        <pc:spChg chg="mod">
          <ac:chgData name="Gonzalez, Heriberto" userId="S::hgonza27@calstatela.edu::1682f236-87d5-4b5f-b5ce-67777dea4963" providerId="AD" clId="Web-{CE78079C-B60B-4496-AFF2-C4253358A614}" dt="2020-12-04T06:36:32.070" v="445"/>
          <ac:spMkLst>
            <pc:docMk/>
            <pc:sldMk cId="3445904375" sldId="300"/>
            <ac:spMk id="2" creationId="{B221833A-1A1D-402C-8050-9EB52632FD65}"/>
          </ac:spMkLst>
        </pc:spChg>
        <pc:spChg chg="mod">
          <ac:chgData name="Gonzalez, Heriberto" userId="S::hgonza27@calstatela.edu::1682f236-87d5-4b5f-b5ce-67777dea4963" providerId="AD" clId="Web-{CE78079C-B60B-4496-AFF2-C4253358A614}" dt="2020-12-04T06:36:50.212" v="447" actId="1076"/>
          <ac:spMkLst>
            <pc:docMk/>
            <pc:sldMk cId="3445904375" sldId="300"/>
            <ac:spMk id="4" creationId="{182E2BF7-E810-448F-8343-0B3533804ABB}"/>
          </ac:spMkLst>
        </pc:spChg>
      </pc:sldChg>
      <pc:sldChg chg="addSp delSp modSp ord">
        <pc:chgData name="Gonzalez, Heriberto" userId="S::hgonza27@calstatela.edu::1682f236-87d5-4b5f-b5ce-67777dea4963" providerId="AD" clId="Web-{CE78079C-B60B-4496-AFF2-C4253358A614}" dt="2020-12-04T06:42:12.403" v="485" actId="1076"/>
        <pc:sldMkLst>
          <pc:docMk/>
          <pc:sldMk cId="1595168521" sldId="307"/>
        </pc:sldMkLst>
        <pc:spChg chg="del mod">
          <ac:chgData name="Gonzalez, Heriberto" userId="S::hgonza27@calstatela.edu::1682f236-87d5-4b5f-b5ce-67777dea4963" providerId="AD" clId="Web-{CE78079C-B60B-4496-AFF2-C4253358A614}" dt="2020-12-04T06:34:18.500" v="413"/>
          <ac:spMkLst>
            <pc:docMk/>
            <pc:sldMk cId="1595168521" sldId="307"/>
            <ac:spMk id="3" creationId="{D432FDFC-E673-48D3-A43C-E75C1E040428}"/>
          </ac:spMkLst>
        </pc:spChg>
        <pc:spChg chg="mod">
          <ac:chgData name="Gonzalez, Heriberto" userId="S::hgonza27@calstatela.edu::1682f236-87d5-4b5f-b5ce-67777dea4963" providerId="AD" clId="Web-{CE78079C-B60B-4496-AFF2-C4253358A614}" dt="2020-12-04T06:35:11.628" v="427" actId="20577"/>
          <ac:spMkLst>
            <pc:docMk/>
            <pc:sldMk cId="1595168521" sldId="307"/>
            <ac:spMk id="4" creationId="{CE569397-DEBD-4174-AF38-391E1749CD8A}"/>
          </ac:spMkLst>
        </pc:spChg>
        <pc:spChg chg="del">
          <ac:chgData name="Gonzalez, Heriberto" userId="S::hgonza27@calstatela.edu::1682f236-87d5-4b5f-b5ce-67777dea4963" providerId="AD" clId="Web-{CE78079C-B60B-4496-AFF2-C4253358A614}" dt="2020-12-04T06:34:19.656" v="414"/>
          <ac:spMkLst>
            <pc:docMk/>
            <pc:sldMk cId="1595168521" sldId="307"/>
            <ac:spMk id="5" creationId="{7FB4BADA-CB03-4251-AE57-7A522DC98CDE}"/>
          </ac:spMkLst>
        </pc:spChg>
        <pc:spChg chg="add del">
          <ac:chgData name="Gonzalez, Heriberto" userId="S::hgonza27@calstatela.edu::1682f236-87d5-4b5f-b5ce-67777dea4963" providerId="AD" clId="Web-{CE78079C-B60B-4496-AFF2-C4253358A614}" dt="2020-12-04T06:34:24.297" v="416"/>
          <ac:spMkLst>
            <pc:docMk/>
            <pc:sldMk cId="1595168521" sldId="307"/>
            <ac:spMk id="6" creationId="{BA3A9CB5-A169-4685-B1B0-D2E3B02DFFFA}"/>
          </ac:spMkLst>
        </pc:spChg>
        <pc:spChg chg="add del mod">
          <ac:chgData name="Gonzalez, Heriberto" userId="S::hgonza27@calstatela.edu::1682f236-87d5-4b5f-b5ce-67777dea4963" providerId="AD" clId="Web-{CE78079C-B60B-4496-AFF2-C4253358A614}" dt="2020-12-04T06:34:22.906" v="415"/>
          <ac:spMkLst>
            <pc:docMk/>
            <pc:sldMk cId="1595168521" sldId="307"/>
            <ac:spMk id="8" creationId="{446BD354-32D0-483C-A961-9994381D800E}"/>
          </ac:spMkLst>
        </pc:spChg>
        <pc:spChg chg="add mod">
          <ac:chgData name="Gonzalez, Heriberto" userId="S::hgonza27@calstatela.edu::1682f236-87d5-4b5f-b5ce-67777dea4963" providerId="AD" clId="Web-{CE78079C-B60B-4496-AFF2-C4253358A614}" dt="2020-12-04T06:42:12.403" v="485" actId="1076"/>
          <ac:spMkLst>
            <pc:docMk/>
            <pc:sldMk cId="1595168521" sldId="307"/>
            <ac:spMk id="9" creationId="{A56514B7-4714-458E-9CC6-313B381DC4B2}"/>
          </ac:spMkLst>
        </pc:spChg>
        <pc:spChg chg="add mod">
          <ac:chgData name="Gonzalez, Heriberto" userId="S::hgonza27@calstatela.edu::1682f236-87d5-4b5f-b5ce-67777dea4963" providerId="AD" clId="Web-{CE78079C-B60B-4496-AFF2-C4253358A614}" dt="2020-12-04T06:35:27.238" v="439" actId="1076"/>
          <ac:spMkLst>
            <pc:docMk/>
            <pc:sldMk cId="1595168521" sldId="307"/>
            <ac:spMk id="10" creationId="{EB8B433E-D297-4DB1-89DD-254476B96A91}"/>
          </ac:spMkLst>
        </pc:spChg>
        <pc:spChg chg="add del mod">
          <ac:chgData name="Gonzalez, Heriberto" userId="S::hgonza27@calstatela.edu::1682f236-87d5-4b5f-b5ce-67777dea4963" providerId="AD" clId="Web-{CE78079C-B60B-4496-AFF2-C4253358A614}" dt="2020-12-04T06:35:16.535" v="435"/>
          <ac:spMkLst>
            <pc:docMk/>
            <pc:sldMk cId="1595168521" sldId="307"/>
            <ac:spMk id="11" creationId="{E8AC6AB4-B4EB-4A2B-B18D-1CC038CBD864}"/>
          </ac:spMkLst>
        </pc:spChg>
        <pc:picChg chg="add mod">
          <ac:chgData name="Gonzalez, Heriberto" userId="S::hgonza27@calstatela.edu::1682f236-87d5-4b5f-b5ce-67777dea4963" providerId="AD" clId="Web-{CE78079C-B60B-4496-AFF2-C4253358A614}" dt="2020-12-04T06:36:03.272" v="443" actId="1076"/>
          <ac:picMkLst>
            <pc:docMk/>
            <pc:sldMk cId="1595168521" sldId="307"/>
            <ac:picMk id="12" creationId="{A89117A9-FF4F-4F13-9DAA-3D86261D13F2}"/>
          </ac:picMkLst>
        </pc:picChg>
      </pc:sldChg>
      <pc:sldChg chg="modSp">
        <pc:chgData name="Gonzalez, Heriberto" userId="S::hgonza27@calstatela.edu::1682f236-87d5-4b5f-b5ce-67777dea4963" providerId="AD" clId="Web-{CE78079C-B60B-4496-AFF2-C4253358A614}" dt="2020-12-04T06:58:05.851" v="678" actId="14100"/>
        <pc:sldMkLst>
          <pc:docMk/>
          <pc:sldMk cId="66156269" sldId="311"/>
        </pc:sldMkLst>
        <pc:spChg chg="mod">
          <ac:chgData name="Gonzalez, Heriberto" userId="S::hgonza27@calstatela.edu::1682f236-87d5-4b5f-b5ce-67777dea4963" providerId="AD" clId="Web-{CE78079C-B60B-4496-AFF2-C4253358A614}" dt="2020-12-04T06:58:05.851" v="678" actId="14100"/>
          <ac:spMkLst>
            <pc:docMk/>
            <pc:sldMk cId="66156269" sldId="311"/>
            <ac:spMk id="3" creationId="{62518ADD-67BC-4AFB-9D88-AC13C8FF64B4}"/>
          </ac:spMkLst>
        </pc:spChg>
      </pc:sldChg>
      <pc:sldChg chg="addSp modSp">
        <pc:chgData name="Gonzalez, Heriberto" userId="S::hgonza27@calstatela.edu::1682f236-87d5-4b5f-b5ce-67777dea4963" providerId="AD" clId="Web-{CE78079C-B60B-4496-AFF2-C4253358A614}" dt="2020-12-04T06:53:18.178" v="676" actId="20577"/>
        <pc:sldMkLst>
          <pc:docMk/>
          <pc:sldMk cId="3784777353" sldId="317"/>
        </pc:sldMkLst>
        <pc:spChg chg="mod">
          <ac:chgData name="Gonzalez, Heriberto" userId="S::hgonza27@calstatela.edu::1682f236-87d5-4b5f-b5ce-67777dea4963" providerId="AD" clId="Web-{CE78079C-B60B-4496-AFF2-C4253358A614}" dt="2020-12-04T06:53:18.178" v="676" actId="20577"/>
          <ac:spMkLst>
            <pc:docMk/>
            <pc:sldMk cId="3784777353" sldId="317"/>
            <ac:spMk id="4" creationId="{959AF146-B3C2-4A65-AE80-E8291230926C}"/>
          </ac:spMkLst>
        </pc:spChg>
        <pc:spChg chg="add">
          <ac:chgData name="Gonzalez, Heriberto" userId="S::hgonza27@calstatela.edu::1682f236-87d5-4b5f-b5ce-67777dea4963" providerId="AD" clId="Web-{CE78079C-B60B-4496-AFF2-C4253358A614}" dt="2020-12-04T06:52:29.456" v="673"/>
          <ac:spMkLst>
            <pc:docMk/>
            <pc:sldMk cId="3784777353" sldId="317"/>
            <ac:spMk id="5" creationId="{F04542B9-A158-4FF7-924D-C5B6523ECC1C}"/>
          </ac:spMkLst>
        </pc:spChg>
      </pc:sldChg>
      <pc:sldChg chg="addSp delSp modSp">
        <pc:chgData name="Gonzalez, Heriberto" userId="S::hgonza27@calstatela.edu::1682f236-87d5-4b5f-b5ce-67777dea4963" providerId="AD" clId="Web-{CE78079C-B60B-4496-AFF2-C4253358A614}" dt="2020-12-04T07:00:13.515" v="684" actId="14100"/>
        <pc:sldMkLst>
          <pc:docMk/>
          <pc:sldMk cId="1595130110" sldId="320"/>
        </pc:sldMkLst>
        <pc:spChg chg="del">
          <ac:chgData name="Gonzalez, Heriberto" userId="S::hgonza27@calstatela.edu::1682f236-87d5-4b5f-b5ce-67777dea4963" providerId="AD" clId="Web-{CE78079C-B60B-4496-AFF2-C4253358A614}" dt="2020-12-04T06:09:04.472" v="77"/>
          <ac:spMkLst>
            <pc:docMk/>
            <pc:sldMk cId="1595130110" sldId="320"/>
            <ac:spMk id="3" creationId="{B9AEB415-53E9-48A6-A0F0-9C0C2588A454}"/>
          </ac:spMkLst>
        </pc:spChg>
        <pc:spChg chg="add del mod">
          <ac:chgData name="Gonzalez, Heriberto" userId="S::hgonza27@calstatela.edu::1682f236-87d5-4b5f-b5ce-67777dea4963" providerId="AD" clId="Web-{CE78079C-B60B-4496-AFF2-C4253358A614}" dt="2020-12-04T06:03:52.156" v="61"/>
          <ac:spMkLst>
            <pc:docMk/>
            <pc:sldMk cId="1595130110" sldId="320"/>
            <ac:spMk id="7" creationId="{0B1A103C-7DD1-4FEE-976E-996E6FB8F0AB}"/>
          </ac:spMkLst>
        </pc:spChg>
        <pc:spChg chg="add del mod">
          <ac:chgData name="Gonzalez, Heriberto" userId="S::hgonza27@calstatela.edu::1682f236-87d5-4b5f-b5ce-67777dea4963" providerId="AD" clId="Web-{CE78079C-B60B-4496-AFF2-C4253358A614}" dt="2020-12-04T06:03:26.201" v="45"/>
          <ac:spMkLst>
            <pc:docMk/>
            <pc:sldMk cId="1595130110" sldId="320"/>
            <ac:spMk id="8" creationId="{12DCE6D2-51D2-465C-A4BC-0BA99F85AF27}"/>
          </ac:spMkLst>
        </pc:spChg>
        <pc:spChg chg="del">
          <ac:chgData name="Gonzalez, Heriberto" userId="S::hgonza27@calstatela.edu::1682f236-87d5-4b5f-b5ce-67777dea4963" providerId="AD" clId="Web-{CE78079C-B60B-4496-AFF2-C4253358A614}" dt="2020-12-04T06:04:06.548" v="65"/>
          <ac:spMkLst>
            <pc:docMk/>
            <pc:sldMk cId="1595130110" sldId="320"/>
            <ac:spMk id="9" creationId="{8BC634EC-B7D6-4CA1-AA03-65DCC8865F5D}"/>
          </ac:spMkLst>
        </pc:spChg>
        <pc:spChg chg="del">
          <ac:chgData name="Gonzalez, Heriberto" userId="S::hgonza27@calstatela.edu::1682f236-87d5-4b5f-b5ce-67777dea4963" providerId="AD" clId="Web-{CE78079C-B60B-4496-AFF2-C4253358A614}" dt="2020-12-04T06:01:35.695" v="5"/>
          <ac:spMkLst>
            <pc:docMk/>
            <pc:sldMk cId="1595130110" sldId="320"/>
            <ac:spMk id="10" creationId="{2315CE14-FEA0-40B6-964B-923E93CF26B1}"/>
          </ac:spMkLst>
        </pc:spChg>
        <pc:spChg chg="del">
          <ac:chgData name="Gonzalez, Heriberto" userId="S::hgonza27@calstatela.edu::1682f236-87d5-4b5f-b5ce-67777dea4963" providerId="AD" clId="Web-{CE78079C-B60B-4496-AFF2-C4253358A614}" dt="2020-12-04T06:03:44.109" v="56"/>
          <ac:spMkLst>
            <pc:docMk/>
            <pc:sldMk cId="1595130110" sldId="320"/>
            <ac:spMk id="10" creationId="{97BDFB03-AA63-45C2-9CE1-B283F001B6E0}"/>
          </ac:spMkLst>
        </pc:spChg>
        <pc:spChg chg="del">
          <ac:chgData name="Gonzalez, Heriberto" userId="S::hgonza27@calstatela.edu::1682f236-87d5-4b5f-b5ce-67777dea4963" providerId="AD" clId="Web-{CE78079C-B60B-4496-AFF2-C4253358A614}" dt="2020-12-04T06:03:40.640" v="55"/>
          <ac:spMkLst>
            <pc:docMk/>
            <pc:sldMk cId="1595130110" sldId="320"/>
            <ac:spMk id="11" creationId="{4EEFA69A-9E34-4AD7-BF83-284E29898DFE}"/>
          </ac:spMkLst>
        </pc:spChg>
        <pc:spChg chg="del">
          <ac:chgData name="Gonzalez, Heriberto" userId="S::hgonza27@calstatela.edu::1682f236-87d5-4b5f-b5ce-67777dea4963" providerId="AD" clId="Web-{CE78079C-B60B-4496-AFF2-C4253358A614}" dt="2020-12-04T06:09:03.128" v="76"/>
          <ac:spMkLst>
            <pc:docMk/>
            <pc:sldMk cId="1595130110" sldId="320"/>
            <ac:spMk id="11" creationId="{7CFE33D9-EB77-4B41-A655-18638E3A1AC4}"/>
          </ac:spMkLst>
        </pc:spChg>
        <pc:spChg chg="del">
          <ac:chgData name="Gonzalez, Heriberto" userId="S::hgonza27@calstatela.edu::1682f236-87d5-4b5f-b5ce-67777dea4963" providerId="AD" clId="Web-{CE78079C-B60B-4496-AFF2-C4253358A614}" dt="2020-12-04T06:03:38.405" v="54"/>
          <ac:spMkLst>
            <pc:docMk/>
            <pc:sldMk cId="1595130110" sldId="320"/>
            <ac:spMk id="12" creationId="{22F4C1E1-6B57-4C0D-8B8D-8162D5305E32}"/>
          </ac:spMkLst>
        </pc:spChg>
        <pc:spChg chg="del">
          <ac:chgData name="Gonzalez, Heriberto" userId="S::hgonza27@calstatela.edu::1682f236-87d5-4b5f-b5ce-67777dea4963" providerId="AD" clId="Web-{CE78079C-B60B-4496-AFF2-C4253358A614}" dt="2020-12-04T06:01:34.007" v="4"/>
          <ac:spMkLst>
            <pc:docMk/>
            <pc:sldMk cId="1595130110" sldId="320"/>
            <ac:spMk id="12" creationId="{B273B9A8-1690-4E09-B7AC-7115C74B9AF2}"/>
          </ac:spMkLst>
        </pc:spChg>
        <pc:spChg chg="del">
          <ac:chgData name="Gonzalez, Heriberto" userId="S::hgonza27@calstatela.edu::1682f236-87d5-4b5f-b5ce-67777dea4963" providerId="AD" clId="Web-{CE78079C-B60B-4496-AFF2-C4253358A614}" dt="2020-12-04T06:03:37.624" v="53"/>
          <ac:spMkLst>
            <pc:docMk/>
            <pc:sldMk cId="1595130110" sldId="320"/>
            <ac:spMk id="13" creationId="{F5FD6372-3B53-4136-99FE-67FF72842312}"/>
          </ac:spMkLst>
        </pc:spChg>
        <pc:spChg chg="del">
          <ac:chgData name="Gonzalez, Heriberto" userId="S::hgonza27@calstatela.edu::1682f236-87d5-4b5f-b5ce-67777dea4963" providerId="AD" clId="Web-{CE78079C-B60B-4496-AFF2-C4253358A614}" dt="2020-12-04T06:03:35.780" v="52"/>
          <ac:spMkLst>
            <pc:docMk/>
            <pc:sldMk cId="1595130110" sldId="320"/>
            <ac:spMk id="14" creationId="{1896744C-C1AB-42E8-B4E8-543862C43A8C}"/>
          </ac:spMkLst>
        </pc:spChg>
        <pc:spChg chg="del">
          <ac:chgData name="Gonzalez, Heriberto" userId="S::hgonza27@calstatela.edu::1682f236-87d5-4b5f-b5ce-67777dea4963" providerId="AD" clId="Web-{CE78079C-B60B-4496-AFF2-C4253358A614}" dt="2020-12-04T06:01:37.054" v="6"/>
          <ac:spMkLst>
            <pc:docMk/>
            <pc:sldMk cId="1595130110" sldId="320"/>
            <ac:spMk id="15" creationId="{06E6E043-F929-4D99-B53D-AC09B0FC21AD}"/>
          </ac:spMkLst>
        </pc:spChg>
        <pc:spChg chg="del">
          <ac:chgData name="Gonzalez, Heriberto" userId="S::hgonza27@calstatela.edu::1682f236-87d5-4b5f-b5ce-67777dea4963" providerId="AD" clId="Web-{CE78079C-B60B-4496-AFF2-C4253358A614}" dt="2020-12-04T06:04:04.532" v="64"/>
          <ac:spMkLst>
            <pc:docMk/>
            <pc:sldMk cId="1595130110" sldId="320"/>
            <ac:spMk id="15" creationId="{2D01618C-2771-41E7-AB2C-6A74435688D8}"/>
          </ac:spMkLst>
        </pc:spChg>
        <pc:spChg chg="del">
          <ac:chgData name="Gonzalez, Heriberto" userId="S::hgonza27@calstatela.edu::1682f236-87d5-4b5f-b5ce-67777dea4963" providerId="AD" clId="Web-{CE78079C-B60B-4496-AFF2-C4253358A614}" dt="2020-12-04T06:09:06.487" v="78"/>
          <ac:spMkLst>
            <pc:docMk/>
            <pc:sldMk cId="1595130110" sldId="320"/>
            <ac:spMk id="16" creationId="{8A172C7F-E9D8-450B-B6CE-416550E9032E}"/>
          </ac:spMkLst>
        </pc:spChg>
        <pc:spChg chg="add del mod">
          <ac:chgData name="Gonzalez, Heriberto" userId="S::hgonza27@calstatela.edu::1682f236-87d5-4b5f-b5ce-67777dea4963" providerId="AD" clId="Web-{CE78079C-B60B-4496-AFF2-C4253358A614}" dt="2020-12-04T06:03:31.811" v="50"/>
          <ac:spMkLst>
            <pc:docMk/>
            <pc:sldMk cId="1595130110" sldId="320"/>
            <ac:spMk id="17" creationId="{A729B206-7A74-424E-BDD7-768A02C7165A}"/>
          </ac:spMkLst>
        </pc:spChg>
        <pc:spChg chg="add del mod">
          <ac:chgData name="Gonzalez, Heriberto" userId="S::hgonza27@calstatela.edu::1682f236-87d5-4b5f-b5ce-67777dea4963" providerId="AD" clId="Web-{CE78079C-B60B-4496-AFF2-C4253358A614}" dt="2020-12-04T06:03:48.531" v="59"/>
          <ac:spMkLst>
            <pc:docMk/>
            <pc:sldMk cId="1595130110" sldId="320"/>
            <ac:spMk id="18" creationId="{E3532799-BA5D-45AA-B765-ECE7BB0A1B9D}"/>
          </ac:spMkLst>
        </pc:spChg>
        <pc:spChg chg="add del mod">
          <ac:chgData name="Gonzalez, Heriberto" userId="S::hgonza27@calstatela.edu::1682f236-87d5-4b5f-b5ce-67777dea4963" providerId="AD" clId="Web-{CE78079C-B60B-4496-AFF2-C4253358A614}" dt="2020-12-04T06:03:56.094" v="63"/>
          <ac:spMkLst>
            <pc:docMk/>
            <pc:sldMk cId="1595130110" sldId="320"/>
            <ac:spMk id="19" creationId="{95BD4A16-206A-4788-872B-694B82312B72}"/>
          </ac:spMkLst>
        </pc:spChg>
        <pc:spChg chg="add del mod">
          <ac:chgData name="Gonzalez, Heriberto" userId="S::hgonza27@calstatela.edu::1682f236-87d5-4b5f-b5ce-67777dea4963" providerId="AD" clId="Web-{CE78079C-B60B-4496-AFF2-C4253358A614}" dt="2020-12-04T06:03:27.139" v="46"/>
          <ac:spMkLst>
            <pc:docMk/>
            <pc:sldMk cId="1595130110" sldId="320"/>
            <ac:spMk id="20" creationId="{8D3345E2-C399-4191-BF8D-B7346047BCA9}"/>
          </ac:spMkLst>
        </pc:spChg>
        <pc:spChg chg="add del mod">
          <ac:chgData name="Gonzalez, Heriberto" userId="S::hgonza27@calstatela.edu::1682f236-87d5-4b5f-b5ce-67777dea4963" providerId="AD" clId="Web-{CE78079C-B60B-4496-AFF2-C4253358A614}" dt="2020-12-04T06:03:49.984" v="60"/>
          <ac:spMkLst>
            <pc:docMk/>
            <pc:sldMk cId="1595130110" sldId="320"/>
            <ac:spMk id="21" creationId="{B453C589-538B-4BF3-89AF-5B4467D20B55}"/>
          </ac:spMkLst>
        </pc:spChg>
        <pc:spChg chg="add del mod">
          <ac:chgData name="Gonzalez, Heriberto" userId="S::hgonza27@calstatela.edu::1682f236-87d5-4b5f-b5ce-67777dea4963" providerId="AD" clId="Web-{CE78079C-B60B-4496-AFF2-C4253358A614}" dt="2020-12-04T06:03:28.076" v="47"/>
          <ac:spMkLst>
            <pc:docMk/>
            <pc:sldMk cId="1595130110" sldId="320"/>
            <ac:spMk id="22" creationId="{552140BE-5169-47B9-9216-42CA2BCDE4E5}"/>
          </ac:spMkLst>
        </pc:spChg>
        <pc:spChg chg="add del mod">
          <ac:chgData name="Gonzalez, Heriberto" userId="S::hgonza27@calstatela.edu::1682f236-87d5-4b5f-b5ce-67777dea4963" providerId="AD" clId="Web-{CE78079C-B60B-4496-AFF2-C4253358A614}" dt="2020-12-04T06:03:30.858" v="49"/>
          <ac:spMkLst>
            <pc:docMk/>
            <pc:sldMk cId="1595130110" sldId="320"/>
            <ac:spMk id="23" creationId="{EEFCA992-FBA3-449B-9CE9-9AC8C6C92EAC}"/>
          </ac:spMkLst>
        </pc:spChg>
        <pc:spChg chg="add del mod">
          <ac:chgData name="Gonzalez, Heriberto" userId="S::hgonza27@calstatela.edu::1682f236-87d5-4b5f-b5ce-67777dea4963" providerId="AD" clId="Web-{CE78079C-B60B-4496-AFF2-C4253358A614}" dt="2020-12-04T06:03:45.874" v="57"/>
          <ac:spMkLst>
            <pc:docMk/>
            <pc:sldMk cId="1595130110" sldId="320"/>
            <ac:spMk id="24" creationId="{61A1AFDF-B608-4BD4-B9EA-5FD1370066C1}"/>
          </ac:spMkLst>
        </pc:spChg>
        <pc:spChg chg="add del mod">
          <ac:chgData name="Gonzalez, Heriberto" userId="S::hgonza27@calstatela.edu::1682f236-87d5-4b5f-b5ce-67777dea4963" providerId="AD" clId="Web-{CE78079C-B60B-4496-AFF2-C4253358A614}" dt="2020-12-04T06:03:29.670" v="48"/>
          <ac:spMkLst>
            <pc:docMk/>
            <pc:sldMk cId="1595130110" sldId="320"/>
            <ac:spMk id="25" creationId="{552C1DE6-C539-49FA-A138-CEC46DF53B30}"/>
          </ac:spMkLst>
        </pc:spChg>
        <pc:spChg chg="add del mod">
          <ac:chgData name="Gonzalez, Heriberto" userId="S::hgonza27@calstatela.edu::1682f236-87d5-4b5f-b5ce-67777dea4963" providerId="AD" clId="Web-{CE78079C-B60B-4496-AFF2-C4253358A614}" dt="2020-12-04T06:04:07.751" v="66"/>
          <ac:spMkLst>
            <pc:docMk/>
            <pc:sldMk cId="1595130110" sldId="320"/>
            <ac:spMk id="26" creationId="{09C7D762-BCFA-4C9F-A780-20E966D9FEAE}"/>
          </ac:spMkLst>
        </pc:spChg>
        <pc:spChg chg="add del mod">
          <ac:chgData name="Gonzalez, Heriberto" userId="S::hgonza27@calstatela.edu::1682f236-87d5-4b5f-b5ce-67777dea4963" providerId="AD" clId="Web-{CE78079C-B60B-4496-AFF2-C4253358A614}" dt="2020-12-04T06:03:33.077" v="51"/>
          <ac:spMkLst>
            <pc:docMk/>
            <pc:sldMk cId="1595130110" sldId="320"/>
            <ac:spMk id="27" creationId="{D1EB2B6B-AB4E-4225-928F-43ECE8A3E0A3}"/>
          </ac:spMkLst>
        </pc:spChg>
        <pc:spChg chg="add del mod">
          <ac:chgData name="Gonzalez, Heriberto" userId="S::hgonza27@calstatela.edu::1682f236-87d5-4b5f-b5ce-67777dea4963" providerId="AD" clId="Web-{CE78079C-B60B-4496-AFF2-C4253358A614}" dt="2020-12-04T06:03:55.047" v="62"/>
          <ac:spMkLst>
            <pc:docMk/>
            <pc:sldMk cId="1595130110" sldId="320"/>
            <ac:spMk id="28" creationId="{2B19BB63-B7F0-4176-B2BA-D9FF19C76B3A}"/>
          </ac:spMkLst>
        </pc:spChg>
        <pc:spChg chg="add del mod">
          <ac:chgData name="Gonzalez, Heriberto" userId="S::hgonza27@calstatela.edu::1682f236-87d5-4b5f-b5ce-67777dea4963" providerId="AD" clId="Web-{CE78079C-B60B-4496-AFF2-C4253358A614}" dt="2020-12-04T06:03:25.076" v="44"/>
          <ac:spMkLst>
            <pc:docMk/>
            <pc:sldMk cId="1595130110" sldId="320"/>
            <ac:spMk id="29" creationId="{A8713C5C-5940-45FB-86DF-FFF8F7B39C70}"/>
          </ac:spMkLst>
        </pc:spChg>
        <pc:spChg chg="add del mod">
          <ac:chgData name="Gonzalez, Heriberto" userId="S::hgonza27@calstatela.edu::1682f236-87d5-4b5f-b5ce-67777dea4963" providerId="AD" clId="Web-{CE78079C-B60B-4496-AFF2-C4253358A614}" dt="2020-12-04T06:03:47.468" v="58"/>
          <ac:spMkLst>
            <pc:docMk/>
            <pc:sldMk cId="1595130110" sldId="320"/>
            <ac:spMk id="30" creationId="{FB754D59-A888-4467-AEE3-B5D71159BF1D}"/>
          </ac:spMkLst>
        </pc:spChg>
        <pc:spChg chg="add mod">
          <ac:chgData name="Gonzalez, Heriberto" userId="S::hgonza27@calstatela.edu::1682f236-87d5-4b5f-b5ce-67777dea4963" providerId="AD" clId="Web-{CE78079C-B60B-4496-AFF2-C4253358A614}" dt="2020-12-04T06:58:24.477" v="681" actId="14100"/>
          <ac:spMkLst>
            <pc:docMk/>
            <pc:sldMk cId="1595130110" sldId="320"/>
            <ac:spMk id="34" creationId="{B0EF4F53-2BE7-44E7-B220-C5A6426913FA}"/>
          </ac:spMkLst>
        </pc:spChg>
        <pc:spChg chg="add mod">
          <ac:chgData name="Gonzalez, Heriberto" userId="S::hgonza27@calstatela.edu::1682f236-87d5-4b5f-b5ce-67777dea4963" providerId="AD" clId="Web-{CE78079C-B60B-4496-AFF2-C4253358A614}" dt="2020-12-04T06:58:41.400" v="683" actId="14100"/>
          <ac:spMkLst>
            <pc:docMk/>
            <pc:sldMk cId="1595130110" sldId="320"/>
            <ac:spMk id="35" creationId="{5BA31EEC-6B71-47B7-B3AD-D38CC796D0A7}"/>
          </ac:spMkLst>
        </pc:spChg>
        <pc:spChg chg="add mod">
          <ac:chgData name="Gonzalez, Heriberto" userId="S::hgonza27@calstatela.edu::1682f236-87d5-4b5f-b5ce-67777dea4963" providerId="AD" clId="Web-{CE78079C-B60B-4496-AFF2-C4253358A614}" dt="2020-12-04T06:19:03.914" v="155" actId="688"/>
          <ac:spMkLst>
            <pc:docMk/>
            <pc:sldMk cId="1595130110" sldId="320"/>
            <ac:spMk id="36" creationId="{EEC83A1C-DBDC-484A-A67F-FBE3ED4A556A}"/>
          </ac:spMkLst>
        </pc:spChg>
        <pc:spChg chg="add mod ord">
          <ac:chgData name="Gonzalez, Heriberto" userId="S::hgonza27@calstatela.edu::1682f236-87d5-4b5f-b5ce-67777dea4963" providerId="AD" clId="Web-{CE78079C-B60B-4496-AFF2-C4253358A614}" dt="2020-12-04T06:14:58.446" v="115" actId="14100"/>
          <ac:spMkLst>
            <pc:docMk/>
            <pc:sldMk cId="1595130110" sldId="320"/>
            <ac:spMk id="37" creationId="{1E131918-035B-436F-819B-3CA823B0D269}"/>
          </ac:spMkLst>
        </pc:spChg>
        <pc:spChg chg="add del mod">
          <ac:chgData name="Gonzalez, Heriberto" userId="S::hgonza27@calstatela.edu::1682f236-87d5-4b5f-b5ce-67777dea4963" providerId="AD" clId="Web-{CE78079C-B60B-4496-AFF2-C4253358A614}" dt="2020-12-04T06:14:16.443" v="110"/>
          <ac:spMkLst>
            <pc:docMk/>
            <pc:sldMk cId="1595130110" sldId="320"/>
            <ac:spMk id="38" creationId="{8F4FF250-B001-4EA5-9C5D-91F556909D21}"/>
          </ac:spMkLst>
        </pc:spChg>
        <pc:spChg chg="add del mod">
          <ac:chgData name="Gonzalez, Heriberto" userId="S::hgonza27@calstatela.edu::1682f236-87d5-4b5f-b5ce-67777dea4963" providerId="AD" clId="Web-{CE78079C-B60B-4496-AFF2-C4253358A614}" dt="2020-12-04T06:14:17.209" v="111"/>
          <ac:spMkLst>
            <pc:docMk/>
            <pc:sldMk cId="1595130110" sldId="320"/>
            <ac:spMk id="39" creationId="{DF3D0DDD-7F1A-4567-A303-A345F9ADB2E3}"/>
          </ac:spMkLst>
        </pc:spChg>
        <pc:spChg chg="add del mod">
          <ac:chgData name="Gonzalez, Heriberto" userId="S::hgonza27@calstatela.edu::1682f236-87d5-4b5f-b5ce-67777dea4963" providerId="AD" clId="Web-{CE78079C-B60B-4496-AFF2-C4253358A614}" dt="2020-12-04T06:14:15.428" v="109"/>
          <ac:spMkLst>
            <pc:docMk/>
            <pc:sldMk cId="1595130110" sldId="320"/>
            <ac:spMk id="40" creationId="{1DBEB375-BEEA-4274-AF92-6621CE2F78FA}"/>
          </ac:spMkLst>
        </pc:spChg>
        <pc:spChg chg="add mod ord">
          <ac:chgData name="Gonzalez, Heriberto" userId="S::hgonza27@calstatela.edu::1682f236-87d5-4b5f-b5ce-67777dea4963" providerId="AD" clId="Web-{CE78079C-B60B-4496-AFF2-C4253358A614}" dt="2020-12-04T06:18:36.553" v="153" actId="14100"/>
          <ac:spMkLst>
            <pc:docMk/>
            <pc:sldMk cId="1595130110" sldId="320"/>
            <ac:spMk id="42" creationId="{CCB1C7E3-ADAF-4AEE-B7B2-338BC2317A42}"/>
          </ac:spMkLst>
        </pc:spChg>
        <pc:spChg chg="add mod ord">
          <ac:chgData name="Gonzalez, Heriberto" userId="S::hgonza27@calstatela.edu::1682f236-87d5-4b5f-b5ce-67777dea4963" providerId="AD" clId="Web-{CE78079C-B60B-4496-AFF2-C4253358A614}" dt="2020-12-04T06:29:47.515" v="312" actId="14100"/>
          <ac:spMkLst>
            <pc:docMk/>
            <pc:sldMk cId="1595130110" sldId="320"/>
            <ac:spMk id="43" creationId="{984E892E-2C8F-4336-8D9A-F2BA9396B849}"/>
          </ac:spMkLst>
        </pc:spChg>
        <pc:spChg chg="add mod ord">
          <ac:chgData name="Gonzalez, Heriberto" userId="S::hgonza27@calstatela.edu::1682f236-87d5-4b5f-b5ce-67777dea4963" providerId="AD" clId="Web-{CE78079C-B60B-4496-AFF2-C4253358A614}" dt="2020-12-04T06:29:51.765" v="314" actId="14100"/>
          <ac:spMkLst>
            <pc:docMk/>
            <pc:sldMk cId="1595130110" sldId="320"/>
            <ac:spMk id="44" creationId="{30E55038-FB45-4BC0-9E17-30678DE3AC95}"/>
          </ac:spMkLst>
        </pc:spChg>
        <pc:spChg chg="add mod">
          <ac:chgData name="Gonzalez, Heriberto" userId="S::hgonza27@calstatela.edu::1682f236-87d5-4b5f-b5ce-67777dea4963" providerId="AD" clId="Web-{CE78079C-B60B-4496-AFF2-C4253358A614}" dt="2020-12-04T06:29:53.562" v="315" actId="1076"/>
          <ac:spMkLst>
            <pc:docMk/>
            <pc:sldMk cId="1595130110" sldId="320"/>
            <ac:spMk id="45" creationId="{C2A62C6E-09E1-4A86-838C-972BCF542F3D}"/>
          </ac:spMkLst>
        </pc:spChg>
        <pc:spChg chg="add mod">
          <ac:chgData name="Gonzalez, Heriberto" userId="S::hgonza27@calstatela.edu::1682f236-87d5-4b5f-b5ce-67777dea4963" providerId="AD" clId="Web-{CE78079C-B60B-4496-AFF2-C4253358A614}" dt="2020-12-04T06:24:47.653" v="297" actId="1076"/>
          <ac:spMkLst>
            <pc:docMk/>
            <pc:sldMk cId="1595130110" sldId="320"/>
            <ac:spMk id="46" creationId="{D6778146-21D6-41D4-AB43-8B257BFDD005}"/>
          </ac:spMkLst>
        </pc:spChg>
        <pc:spChg chg="add mod">
          <ac:chgData name="Gonzalez, Heriberto" userId="S::hgonza27@calstatela.edu::1682f236-87d5-4b5f-b5ce-67777dea4963" providerId="AD" clId="Web-{CE78079C-B60B-4496-AFF2-C4253358A614}" dt="2020-12-04T06:25:12.280" v="302" actId="1076"/>
          <ac:spMkLst>
            <pc:docMk/>
            <pc:sldMk cId="1595130110" sldId="320"/>
            <ac:spMk id="47" creationId="{EA41ED07-7044-48B8-8790-D8D1E6064938}"/>
          </ac:spMkLst>
        </pc:spChg>
        <pc:spChg chg="add mod">
          <ac:chgData name="Gonzalez, Heriberto" userId="S::hgonza27@calstatela.edu::1682f236-87d5-4b5f-b5ce-67777dea4963" providerId="AD" clId="Web-{CE78079C-B60B-4496-AFF2-C4253358A614}" dt="2020-12-04T06:30:05.344" v="316" actId="20577"/>
          <ac:spMkLst>
            <pc:docMk/>
            <pc:sldMk cId="1595130110" sldId="320"/>
            <ac:spMk id="48" creationId="{57F3B43C-CC0B-49DF-AEA3-65EDC3DCA93D}"/>
          </ac:spMkLst>
        </pc:spChg>
        <pc:spChg chg="add mod">
          <ac:chgData name="Gonzalez, Heriberto" userId="S::hgonza27@calstatela.edu::1682f236-87d5-4b5f-b5ce-67777dea4963" providerId="AD" clId="Web-{CE78079C-B60B-4496-AFF2-C4253358A614}" dt="2020-12-04T06:44:47.631" v="543" actId="1076"/>
          <ac:spMkLst>
            <pc:docMk/>
            <pc:sldMk cId="1595130110" sldId="320"/>
            <ac:spMk id="49" creationId="{A6115465-92F2-4517-BA63-42A8FCB30356}"/>
          </ac:spMkLst>
        </pc:spChg>
        <pc:spChg chg="add mod">
          <ac:chgData name="Gonzalez, Heriberto" userId="S::hgonza27@calstatela.edu::1682f236-87d5-4b5f-b5ce-67777dea4963" providerId="AD" clId="Web-{CE78079C-B60B-4496-AFF2-C4253358A614}" dt="2020-12-04T07:00:13.515" v="684" actId="14100"/>
          <ac:spMkLst>
            <pc:docMk/>
            <pc:sldMk cId="1595130110" sldId="320"/>
            <ac:spMk id="51" creationId="{6DC8E566-1C08-4774-B009-CBC95262A0BB}"/>
          </ac:spMkLst>
        </pc:spChg>
        <pc:spChg chg="add mod">
          <ac:chgData name="Gonzalez, Heriberto" userId="S::hgonza27@calstatela.edu::1682f236-87d5-4b5f-b5ce-67777dea4963" providerId="AD" clId="Web-{CE78079C-B60B-4496-AFF2-C4253358A614}" dt="2020-12-04T06:46:10.761" v="631" actId="1076"/>
          <ac:spMkLst>
            <pc:docMk/>
            <pc:sldMk cId="1595130110" sldId="320"/>
            <ac:spMk id="52" creationId="{9B7D2375-AAFF-4AD4-B249-1A2AE55E65EF}"/>
          </ac:spMkLst>
        </pc:spChg>
        <pc:picChg chg="mod">
          <ac:chgData name="Gonzalez, Heriberto" userId="S::hgonza27@calstatela.edu::1682f236-87d5-4b5f-b5ce-67777dea4963" providerId="AD" clId="Web-{CE78079C-B60B-4496-AFF2-C4253358A614}" dt="2020-12-04T06:32:22.743" v="330" actId="14100"/>
          <ac:picMkLst>
            <pc:docMk/>
            <pc:sldMk cId="1595130110" sldId="320"/>
            <ac:picMk id="2" creationId="{8E27F964-15B5-4326-B31D-55207D5A4CEF}"/>
          </ac:picMkLst>
        </pc:picChg>
        <pc:picChg chg="mod">
          <ac:chgData name="Gonzalez, Heriberto" userId="S::hgonza27@calstatela.edu::1682f236-87d5-4b5f-b5ce-67777dea4963" providerId="AD" clId="Web-{CE78079C-B60B-4496-AFF2-C4253358A614}" dt="2020-12-04T06:09:16.769" v="81" actId="1076"/>
          <ac:picMkLst>
            <pc:docMk/>
            <pc:sldMk cId="1595130110" sldId="320"/>
            <ac:picMk id="4" creationId="{37F6D535-BDC3-4771-8F42-C99C0B90027C}"/>
          </ac:picMkLst>
        </pc:picChg>
        <pc:picChg chg="mod">
          <ac:chgData name="Gonzalez, Heriberto" userId="S::hgonza27@calstatela.edu::1682f236-87d5-4b5f-b5ce-67777dea4963" providerId="AD" clId="Web-{CE78079C-B60B-4496-AFF2-C4253358A614}" dt="2020-12-04T06:32:09.930" v="326" actId="14100"/>
          <ac:picMkLst>
            <pc:docMk/>
            <pc:sldMk cId="1595130110" sldId="320"/>
            <ac:picMk id="5" creationId="{7DD425C0-1743-4D67-B5CF-65454651FE12}"/>
          </ac:picMkLst>
        </pc:picChg>
        <pc:picChg chg="mod ord">
          <ac:chgData name="Gonzalez, Heriberto" userId="S::hgonza27@calstatela.edu::1682f236-87d5-4b5f-b5ce-67777dea4963" providerId="AD" clId="Web-{CE78079C-B60B-4496-AFF2-C4253358A614}" dt="2020-12-04T06:14:45.930" v="113" actId="14100"/>
          <ac:picMkLst>
            <pc:docMk/>
            <pc:sldMk cId="1595130110" sldId="320"/>
            <ac:picMk id="6" creationId="{9B651A03-EF06-4554-8098-360954C23768}"/>
          </ac:picMkLst>
        </pc:picChg>
        <pc:picChg chg="add del">
          <ac:chgData name="Gonzalez, Heriberto" userId="S::hgonza27@calstatela.edu::1682f236-87d5-4b5f-b5ce-67777dea4963" providerId="AD" clId="Web-{CE78079C-B60B-4496-AFF2-C4253358A614}" dt="2020-12-04T06:14:11.818" v="108"/>
          <ac:picMkLst>
            <pc:docMk/>
            <pc:sldMk cId="1595130110" sldId="320"/>
            <ac:picMk id="41" creationId="{94566CD1-21D2-4FA9-90D3-0AC109CC0F05}"/>
          </ac:picMkLst>
        </pc:picChg>
        <pc:cxnChg chg="add del mod">
          <ac:chgData name="Gonzalez, Heriberto" userId="S::hgonza27@calstatela.edu::1682f236-87d5-4b5f-b5ce-67777dea4963" providerId="AD" clId="Web-{CE78079C-B60B-4496-AFF2-C4253358A614}" dt="2020-12-04T06:05:09.817" v="71"/>
          <ac:cxnSpMkLst>
            <pc:docMk/>
            <pc:sldMk cId="1595130110" sldId="320"/>
            <ac:cxnSpMk id="31" creationId="{E60FDB07-0C3B-4664-BD80-CB964716B738}"/>
          </ac:cxnSpMkLst>
        </pc:cxnChg>
        <pc:cxnChg chg="add mod">
          <ac:chgData name="Gonzalez, Heriberto" userId="S::hgonza27@calstatela.edu::1682f236-87d5-4b5f-b5ce-67777dea4963" providerId="AD" clId="Web-{CE78079C-B60B-4496-AFF2-C4253358A614}" dt="2020-12-04T06:05:35.709" v="75"/>
          <ac:cxnSpMkLst>
            <pc:docMk/>
            <pc:sldMk cId="1595130110" sldId="320"/>
            <ac:cxnSpMk id="32" creationId="{FF25EC46-9B6A-46B0-B9DA-A96ED767D45A}"/>
          </ac:cxnSpMkLst>
        </pc:cxnChg>
      </pc:sldChg>
      <pc:sldChg chg="addSp delSp modSp new mod setBg">
        <pc:chgData name="Gonzalez, Heriberto" userId="S::hgonza27@calstatela.edu::1682f236-87d5-4b5f-b5ce-67777dea4963" providerId="AD" clId="Web-{CE78079C-B60B-4496-AFF2-C4253358A614}" dt="2020-12-04T06:41:50.371" v="482"/>
        <pc:sldMkLst>
          <pc:docMk/>
          <pc:sldMk cId="2211050584" sldId="322"/>
        </pc:sldMkLst>
        <pc:spChg chg="mod">
          <ac:chgData name="Gonzalez, Heriberto" userId="S::hgonza27@calstatela.edu::1682f236-87d5-4b5f-b5ce-67777dea4963" providerId="AD" clId="Web-{CE78079C-B60B-4496-AFF2-C4253358A614}" dt="2020-12-04T06:41:20.853" v="481" actId="1076"/>
          <ac:spMkLst>
            <pc:docMk/>
            <pc:sldMk cId="2211050584" sldId="322"/>
            <ac:spMk id="2" creationId="{BA3B5C87-2BEC-4B50-80FD-6BCA4D21E4E3}"/>
          </ac:spMkLst>
        </pc:spChg>
        <pc:spChg chg="del">
          <ac:chgData name="Gonzalez, Heriberto" userId="S::hgonza27@calstatela.edu::1682f236-87d5-4b5f-b5ce-67777dea4963" providerId="AD" clId="Web-{CE78079C-B60B-4496-AFF2-C4253358A614}" dt="2020-12-04T06:37:27.214" v="457"/>
          <ac:spMkLst>
            <pc:docMk/>
            <pc:sldMk cId="2211050584" sldId="322"/>
            <ac:spMk id="3" creationId="{76130457-1581-489D-89CE-73936DE50665}"/>
          </ac:spMkLst>
        </pc:spChg>
        <pc:spChg chg="del">
          <ac:chgData name="Gonzalez, Heriberto" userId="S::hgonza27@calstatela.edu::1682f236-87d5-4b5f-b5ce-67777dea4963" providerId="AD" clId="Web-{CE78079C-B60B-4496-AFF2-C4253358A614}" dt="2020-12-04T06:37:28.543" v="458"/>
          <ac:spMkLst>
            <pc:docMk/>
            <pc:sldMk cId="2211050584" sldId="322"/>
            <ac:spMk id="4" creationId="{A41EAA45-C487-4160-B5BA-464055B688ED}"/>
          </ac:spMkLst>
        </pc:spChg>
        <pc:spChg chg="add del mod">
          <ac:chgData name="Gonzalez, Heriberto" userId="S::hgonza27@calstatela.edu::1682f236-87d5-4b5f-b5ce-67777dea4963" providerId="AD" clId="Web-{CE78079C-B60B-4496-AFF2-C4253358A614}" dt="2020-12-04T06:38:16.858" v="471"/>
          <ac:spMkLst>
            <pc:docMk/>
            <pc:sldMk cId="2211050584" sldId="322"/>
            <ac:spMk id="6" creationId="{EAE7A678-32BF-432D-8144-8E072E406B17}"/>
          </ac:spMkLst>
        </pc:spChg>
        <pc:spChg chg="add del">
          <ac:chgData name="Gonzalez, Heriberto" userId="S::hgonza27@calstatela.edu::1682f236-87d5-4b5f-b5ce-67777dea4963" providerId="AD" clId="Web-{CE78079C-B60B-4496-AFF2-C4253358A614}" dt="2020-12-04T06:38:16.795" v="470"/>
          <ac:spMkLst>
            <pc:docMk/>
            <pc:sldMk cId="2211050584" sldId="322"/>
            <ac:spMk id="12" creationId="{37E32B78-23DD-4E77-8B9C-7779E3BF20C2}"/>
          </ac:spMkLst>
        </pc:spChg>
        <pc:spChg chg="add del">
          <ac:chgData name="Gonzalez, Heriberto" userId="S::hgonza27@calstatela.edu::1682f236-87d5-4b5f-b5ce-67777dea4963" providerId="AD" clId="Web-{CE78079C-B60B-4496-AFF2-C4253358A614}" dt="2020-12-04T06:38:07.717" v="468"/>
          <ac:spMkLst>
            <pc:docMk/>
            <pc:sldMk cId="2211050584" sldId="322"/>
            <ac:spMk id="13" creationId="{AFA67CD3-AB4E-4A7A-BEB8-53C445D8C44E}"/>
          </ac:spMkLst>
        </pc:spChg>
        <pc:spChg chg="add del">
          <ac:chgData name="Gonzalez, Heriberto" userId="S::hgonza27@calstatela.edu::1682f236-87d5-4b5f-b5ce-67777dea4963" providerId="AD" clId="Web-{CE78079C-B60B-4496-AFF2-C4253358A614}" dt="2020-12-04T06:38:07.717" v="468"/>
          <ac:spMkLst>
            <pc:docMk/>
            <pc:sldMk cId="2211050584" sldId="322"/>
            <ac:spMk id="17" creationId="{339C8D78-A644-462F-B674-F440635E5353}"/>
          </ac:spMkLst>
        </pc:spChg>
        <pc:spChg chg="add">
          <ac:chgData name="Gonzalez, Heriberto" userId="S::hgonza27@calstatela.edu::1682f236-87d5-4b5f-b5ce-67777dea4963" providerId="AD" clId="Web-{CE78079C-B60B-4496-AFF2-C4253358A614}" dt="2020-12-04T06:41:50.371" v="482"/>
          <ac:spMkLst>
            <pc:docMk/>
            <pc:sldMk cId="2211050584" sldId="322"/>
            <ac:spMk id="206" creationId="{7A866123-2713-4744-A345-D96A2A7EE6D2}"/>
          </ac:spMkLst>
        </pc:spChg>
        <pc:graphicFrameChg chg="add del">
          <ac:chgData name="Gonzalez, Heriberto" userId="S::hgonza27@calstatela.edu::1682f236-87d5-4b5f-b5ce-67777dea4963" providerId="AD" clId="Web-{CE78079C-B60B-4496-AFF2-C4253358A614}" dt="2020-12-04T06:38:16.795" v="470"/>
          <ac:graphicFrameMkLst>
            <pc:docMk/>
            <pc:sldMk cId="2211050584" sldId="322"/>
            <ac:graphicFrameMk id="8" creationId="{87CC5F8C-8C6C-4F10-9F49-24B6276DAF60}"/>
          </ac:graphicFrameMkLst>
        </pc:graphicFrameChg>
        <pc:graphicFrameChg chg="add mod modGraphic">
          <ac:chgData name="Gonzalez, Heriberto" userId="S::hgonza27@calstatela.edu::1682f236-87d5-4b5f-b5ce-67777dea4963" providerId="AD" clId="Web-{CE78079C-B60B-4496-AFF2-C4253358A614}" dt="2020-12-04T06:41:17.806" v="480" actId="1076"/>
          <ac:graphicFrameMkLst>
            <pc:docMk/>
            <pc:sldMk cId="2211050584" sldId="322"/>
            <ac:graphicFrameMk id="9" creationId="{497064C5-D6D2-4F54-AB99-46216550372E}"/>
          </ac:graphicFrameMkLst>
        </pc:graphicFrameChg>
        <pc:picChg chg="add del">
          <ac:chgData name="Gonzalez, Heriberto" userId="S::hgonza27@calstatela.edu::1682f236-87d5-4b5f-b5ce-67777dea4963" providerId="AD" clId="Web-{CE78079C-B60B-4496-AFF2-C4253358A614}" dt="2020-12-04T06:38:07.717" v="468"/>
          <ac:picMkLst>
            <pc:docMk/>
            <pc:sldMk cId="2211050584" sldId="322"/>
            <ac:picMk id="10" creationId="{A11CF2A4-37AA-411C-B8F1-060DBA1304E4}"/>
          </ac:picMkLst>
        </pc:picChg>
        <pc:picChg chg="add del">
          <ac:chgData name="Gonzalez, Heriberto" userId="S::hgonza27@calstatela.edu::1682f236-87d5-4b5f-b5ce-67777dea4963" providerId="AD" clId="Web-{CE78079C-B60B-4496-AFF2-C4253358A614}" dt="2020-12-04T06:38:07.717" v="468"/>
          <ac:picMkLst>
            <pc:docMk/>
            <pc:sldMk cId="2211050584" sldId="322"/>
            <ac:picMk id="15" creationId="{07CF545F-9C2E-4446-97CD-AD92990C2B68}"/>
          </ac:picMkLst>
        </pc:picChg>
      </pc:sldChg>
    </pc:docChg>
  </pc:docChgLst>
  <pc:docChgLst>
    <pc:chgData name="Shaikh, Sana" userId="S::sshaikh2@calstatela.edu::37dcc4ec-71ab-490a-bc45-bff00727817d" providerId="AD" clId="Web-{8AEF5FC3-0871-40A7-9C56-8711FFF92B74}"/>
    <pc:docChg chg="modSld">
      <pc:chgData name="Shaikh, Sana" userId="S::sshaikh2@calstatela.edu::37dcc4ec-71ab-490a-bc45-bff00727817d" providerId="AD" clId="Web-{8AEF5FC3-0871-40A7-9C56-8711FFF92B74}" dt="2020-12-04T04:31:55.626" v="2" actId="20577"/>
      <pc:docMkLst>
        <pc:docMk/>
      </pc:docMkLst>
      <pc:sldChg chg="modSp">
        <pc:chgData name="Shaikh, Sana" userId="S::sshaikh2@calstatela.edu::37dcc4ec-71ab-490a-bc45-bff00727817d" providerId="AD" clId="Web-{8AEF5FC3-0871-40A7-9C56-8711FFF92B74}" dt="2020-12-04T04:31:54.938" v="0" actId="20577"/>
        <pc:sldMkLst>
          <pc:docMk/>
          <pc:sldMk cId="951671707" sldId="319"/>
        </pc:sldMkLst>
        <pc:spChg chg="mod">
          <ac:chgData name="Shaikh, Sana" userId="S::sshaikh2@calstatela.edu::37dcc4ec-71ab-490a-bc45-bff00727817d" providerId="AD" clId="Web-{8AEF5FC3-0871-40A7-9C56-8711FFF92B74}" dt="2020-12-04T04:31:54.938" v="0" actId="20577"/>
          <ac:spMkLst>
            <pc:docMk/>
            <pc:sldMk cId="951671707" sldId="319"/>
            <ac:spMk id="2" creationId="{5C9246BC-B08B-4845-9D9D-CAA6AE2E7560}"/>
          </ac:spMkLst>
        </pc:spChg>
      </pc:sldChg>
    </pc:docChg>
  </pc:docChgLst>
  <pc:docChgLst>
    <pc:chgData name="Medina, Ricardo" userId="S::rmedin56@calstatela.edu::3d4edf8d-53d4-4e9a-a0f7-838e14503c4e" providerId="AD" clId="Web-{DA605FD9-98DB-47D1-9100-67F82781A3C2}"/>
    <pc:docChg chg="sldOrd">
      <pc:chgData name="Medina, Ricardo" userId="S::rmedin56@calstatela.edu::3d4edf8d-53d4-4e9a-a0f7-838e14503c4e" providerId="AD" clId="Web-{DA605FD9-98DB-47D1-9100-67F82781A3C2}" dt="2020-12-04T16:41:39.557" v="0"/>
      <pc:docMkLst>
        <pc:docMk/>
      </pc:docMkLst>
      <pc:sldChg chg="ord">
        <pc:chgData name="Medina, Ricardo" userId="S::rmedin56@calstatela.edu::3d4edf8d-53d4-4e9a-a0f7-838e14503c4e" providerId="AD" clId="Web-{DA605FD9-98DB-47D1-9100-67F82781A3C2}" dt="2020-12-04T16:41:39.557" v="0"/>
        <pc:sldMkLst>
          <pc:docMk/>
          <pc:sldMk cId="3233771353" sldId="280"/>
        </pc:sldMkLst>
      </pc:sldChg>
    </pc:docChg>
  </pc:docChgLst>
  <pc:docChgLst>
    <pc:chgData name="Gonzalez, Heriberto" userId="S::hgonza27@calstatela.edu::1682f236-87d5-4b5f-b5ce-67777dea4963" providerId="AD" clId="Web-{18219B32-050F-4E47-BFA8-5B08CBEA5DA3}"/>
    <pc:docChg chg="modSld">
      <pc:chgData name="Gonzalez, Heriberto" userId="S::hgonza27@calstatela.edu::1682f236-87d5-4b5f-b5ce-67777dea4963" providerId="AD" clId="Web-{18219B32-050F-4E47-BFA8-5B08CBEA5DA3}" dt="2020-12-01T04:56:33.312" v="173" actId="20577"/>
      <pc:docMkLst>
        <pc:docMk/>
      </pc:docMkLst>
      <pc:sldChg chg="modSp">
        <pc:chgData name="Gonzalez, Heriberto" userId="S::hgonza27@calstatela.edu::1682f236-87d5-4b5f-b5ce-67777dea4963" providerId="AD" clId="Web-{18219B32-050F-4E47-BFA8-5B08CBEA5DA3}" dt="2020-12-01T03:57:54.270" v="86" actId="20577"/>
        <pc:sldMkLst>
          <pc:docMk/>
          <pc:sldMk cId="984452412" sldId="275"/>
        </pc:sldMkLst>
        <pc:spChg chg="mod">
          <ac:chgData name="Gonzalez, Heriberto" userId="S::hgonza27@calstatela.edu::1682f236-87d5-4b5f-b5ce-67777dea4963" providerId="AD" clId="Web-{18219B32-050F-4E47-BFA8-5B08CBEA5DA3}" dt="2020-12-01T03:57:54.270" v="86" actId="20577"/>
          <ac:spMkLst>
            <pc:docMk/>
            <pc:sldMk cId="984452412" sldId="275"/>
            <ac:spMk id="2" creationId="{4D0EDD3C-9A70-48DA-8685-DFCA1A926739}"/>
          </ac:spMkLst>
        </pc:spChg>
      </pc:sldChg>
      <pc:sldChg chg="modSp">
        <pc:chgData name="Gonzalez, Heriberto" userId="S::hgonza27@calstatela.edu::1682f236-87d5-4b5f-b5ce-67777dea4963" providerId="AD" clId="Web-{18219B32-050F-4E47-BFA8-5B08CBEA5DA3}" dt="2020-12-01T02:12:09.746" v="38" actId="20577"/>
        <pc:sldMkLst>
          <pc:docMk/>
          <pc:sldMk cId="470603775" sldId="276"/>
        </pc:sldMkLst>
        <pc:spChg chg="mod">
          <ac:chgData name="Gonzalez, Heriberto" userId="S::hgonza27@calstatela.edu::1682f236-87d5-4b5f-b5ce-67777dea4963" providerId="AD" clId="Web-{18219B32-050F-4E47-BFA8-5B08CBEA5DA3}" dt="2020-12-01T02:12:09.746" v="38" actId="20577"/>
          <ac:spMkLst>
            <pc:docMk/>
            <pc:sldMk cId="470603775" sldId="276"/>
            <ac:spMk id="2" creationId="{5B2E9D54-EEA2-4096-8ADA-92B29E70A9EA}"/>
          </ac:spMkLst>
        </pc:spChg>
      </pc:sldChg>
      <pc:sldChg chg="modSp">
        <pc:chgData name="Gonzalez, Heriberto" userId="S::hgonza27@calstatela.edu::1682f236-87d5-4b5f-b5ce-67777dea4963" providerId="AD" clId="Web-{18219B32-050F-4E47-BFA8-5B08CBEA5DA3}" dt="2020-12-01T03:56:55.442" v="42" actId="20577"/>
        <pc:sldMkLst>
          <pc:docMk/>
          <pc:sldMk cId="428522112" sldId="277"/>
        </pc:sldMkLst>
        <pc:spChg chg="mod">
          <ac:chgData name="Gonzalez, Heriberto" userId="S::hgonza27@calstatela.edu::1682f236-87d5-4b5f-b5ce-67777dea4963" providerId="AD" clId="Web-{18219B32-050F-4E47-BFA8-5B08CBEA5DA3}" dt="2020-12-01T03:56:55.442" v="42" actId="20577"/>
          <ac:spMkLst>
            <pc:docMk/>
            <pc:sldMk cId="428522112" sldId="277"/>
            <ac:spMk id="2" creationId="{4D0EDD3C-9A70-48DA-8685-DFCA1A926739}"/>
          </ac:spMkLst>
        </pc:spChg>
      </pc:sldChg>
      <pc:sldChg chg="modSp">
        <pc:chgData name="Gonzalez, Heriberto" userId="S::hgonza27@calstatela.edu::1682f236-87d5-4b5f-b5ce-67777dea4963" providerId="AD" clId="Web-{18219B32-050F-4E47-BFA8-5B08CBEA5DA3}" dt="2020-12-01T03:57:48.895" v="83" actId="20577"/>
        <pc:sldMkLst>
          <pc:docMk/>
          <pc:sldMk cId="1256199271" sldId="278"/>
        </pc:sldMkLst>
        <pc:spChg chg="mod">
          <ac:chgData name="Gonzalez, Heriberto" userId="S::hgonza27@calstatela.edu::1682f236-87d5-4b5f-b5ce-67777dea4963" providerId="AD" clId="Web-{18219B32-050F-4E47-BFA8-5B08CBEA5DA3}" dt="2020-12-01T03:57:48.895" v="83" actId="20577"/>
          <ac:spMkLst>
            <pc:docMk/>
            <pc:sldMk cId="1256199271" sldId="278"/>
            <ac:spMk id="2" creationId="{4D0EDD3C-9A70-48DA-8685-DFCA1A926739}"/>
          </ac:spMkLst>
        </pc:spChg>
      </pc:sldChg>
      <pc:sldChg chg="modSp">
        <pc:chgData name="Gonzalez, Heriberto" userId="S::hgonza27@calstatela.edu::1682f236-87d5-4b5f-b5ce-67777dea4963" providerId="AD" clId="Web-{18219B32-050F-4E47-BFA8-5B08CBEA5DA3}" dt="2020-12-01T04:56:26.625" v="171" actId="20577"/>
        <pc:sldMkLst>
          <pc:docMk/>
          <pc:sldMk cId="1204296807" sldId="279"/>
        </pc:sldMkLst>
        <pc:spChg chg="mod">
          <ac:chgData name="Gonzalez, Heriberto" userId="S::hgonza27@calstatela.edu::1682f236-87d5-4b5f-b5ce-67777dea4963" providerId="AD" clId="Web-{18219B32-050F-4E47-BFA8-5B08CBEA5DA3}" dt="2020-12-01T03:57:40.770" v="80" actId="20577"/>
          <ac:spMkLst>
            <pc:docMk/>
            <pc:sldMk cId="1204296807" sldId="279"/>
            <ac:spMk id="2" creationId="{4D0EDD3C-9A70-48DA-8685-DFCA1A926739}"/>
          </ac:spMkLst>
        </pc:spChg>
        <pc:spChg chg="mod">
          <ac:chgData name="Gonzalez, Heriberto" userId="S::hgonza27@calstatela.edu::1682f236-87d5-4b5f-b5ce-67777dea4963" providerId="AD" clId="Web-{18219B32-050F-4E47-BFA8-5B08CBEA5DA3}" dt="2020-12-01T04:56:26.625" v="171" actId="20577"/>
          <ac:spMkLst>
            <pc:docMk/>
            <pc:sldMk cId="1204296807" sldId="279"/>
            <ac:spMk id="3" creationId="{D432FDFC-E673-48D3-A43C-E75C1E040428}"/>
          </ac:spMkLst>
        </pc:spChg>
      </pc:sldChg>
    </pc:docChg>
  </pc:docChgLst>
  <pc:docChgLst>
    <pc:chgData name="Shaikh, Sana" userId="S::sshaikh2@calstatela.edu::37dcc4ec-71ab-490a-bc45-bff00727817d" providerId="AD" clId="Web-{DD87A5A3-5E72-41E8-B959-E31C1C49A5BF}"/>
    <pc:docChg chg="modSld">
      <pc:chgData name="Shaikh, Sana" userId="S::sshaikh2@calstatela.edu::37dcc4ec-71ab-490a-bc45-bff00727817d" providerId="AD" clId="Web-{DD87A5A3-5E72-41E8-B959-E31C1C49A5BF}" dt="2020-12-03T02:28:29.173" v="11" actId="20577"/>
      <pc:docMkLst>
        <pc:docMk/>
      </pc:docMkLst>
      <pc:sldChg chg="modSp">
        <pc:chgData name="Shaikh, Sana" userId="S::sshaikh2@calstatela.edu::37dcc4ec-71ab-490a-bc45-bff00727817d" providerId="AD" clId="Web-{DD87A5A3-5E72-41E8-B959-E31C1C49A5BF}" dt="2020-12-03T02:28:29.173" v="10" actId="20577"/>
        <pc:sldMkLst>
          <pc:docMk/>
          <pc:sldMk cId="428522112" sldId="277"/>
        </pc:sldMkLst>
        <pc:spChg chg="mod">
          <ac:chgData name="Shaikh, Sana" userId="S::sshaikh2@calstatela.edu::37dcc4ec-71ab-490a-bc45-bff00727817d" providerId="AD" clId="Web-{DD87A5A3-5E72-41E8-B959-E31C1C49A5BF}" dt="2020-12-03T02:28:29.173" v="10" actId="20577"/>
          <ac:spMkLst>
            <pc:docMk/>
            <pc:sldMk cId="428522112" sldId="277"/>
            <ac:spMk id="3" creationId="{D432FDFC-E673-48D3-A43C-E75C1E040428}"/>
          </ac:spMkLst>
        </pc:spChg>
      </pc:sldChg>
    </pc:docChg>
  </pc:docChgLst>
  <pc:docChgLst>
    <pc:chgData name="Chew, Albert" userId="S::achew5@calstatela.edu::1dd2f879-5b73-484c-a745-0bad15c14802" providerId="AD" clId="Web-{AC13A85B-DF56-439A-AEF0-14A5BB2ADFB7}"/>
    <pc:docChg chg="modSld">
      <pc:chgData name="Chew, Albert" userId="S::achew5@calstatela.edu::1dd2f879-5b73-484c-a745-0bad15c14802" providerId="AD" clId="Web-{AC13A85B-DF56-439A-AEF0-14A5BB2ADFB7}" dt="2020-12-03T14:50:14.673" v="6" actId="20577"/>
      <pc:docMkLst>
        <pc:docMk/>
      </pc:docMkLst>
      <pc:sldChg chg="addSp delSp modSp">
        <pc:chgData name="Chew, Albert" userId="S::achew5@calstatela.edu::1dd2f879-5b73-484c-a745-0bad15c14802" providerId="AD" clId="Web-{AC13A85B-DF56-439A-AEF0-14A5BB2ADFB7}" dt="2020-12-03T14:49:39.703" v="4" actId="14100"/>
        <pc:sldMkLst>
          <pc:docMk/>
          <pc:sldMk cId="3445904375" sldId="300"/>
        </pc:sldMkLst>
        <pc:picChg chg="del">
          <ac:chgData name="Chew, Albert" userId="S::achew5@calstatela.edu::1dd2f879-5b73-484c-a745-0bad15c14802" providerId="AD" clId="Web-{AC13A85B-DF56-439A-AEF0-14A5BB2ADFB7}" dt="2020-12-03T14:48:38.749" v="0"/>
          <ac:picMkLst>
            <pc:docMk/>
            <pc:sldMk cId="3445904375" sldId="300"/>
            <ac:picMk id="5" creationId="{2E0671C5-82BC-4EE2-90DC-697EE416DCE3}"/>
          </ac:picMkLst>
        </pc:picChg>
        <pc:picChg chg="add mod">
          <ac:chgData name="Chew, Albert" userId="S::achew5@calstatela.edu::1dd2f879-5b73-484c-a745-0bad15c14802" providerId="AD" clId="Web-{AC13A85B-DF56-439A-AEF0-14A5BB2ADFB7}" dt="2020-12-03T14:49:39.703" v="4" actId="14100"/>
          <ac:picMkLst>
            <pc:docMk/>
            <pc:sldMk cId="3445904375" sldId="300"/>
            <ac:picMk id="6" creationId="{613ECFBC-7304-481A-BF84-D88243B7D7F2}"/>
          </ac:picMkLst>
        </pc:picChg>
      </pc:sldChg>
      <pc:sldChg chg="modSp">
        <pc:chgData name="Chew, Albert" userId="S::achew5@calstatela.edu::1dd2f879-5b73-484c-a745-0bad15c14802" providerId="AD" clId="Web-{AC13A85B-DF56-439A-AEF0-14A5BB2ADFB7}" dt="2020-12-03T14:50:14.657" v="5" actId="20577"/>
        <pc:sldMkLst>
          <pc:docMk/>
          <pc:sldMk cId="2332364495" sldId="303"/>
        </pc:sldMkLst>
        <pc:spChg chg="mod">
          <ac:chgData name="Chew, Albert" userId="S::achew5@calstatela.edu::1dd2f879-5b73-484c-a745-0bad15c14802" providerId="AD" clId="Web-{AC13A85B-DF56-439A-AEF0-14A5BB2ADFB7}" dt="2020-12-03T14:50:14.657" v="5" actId="20577"/>
          <ac:spMkLst>
            <pc:docMk/>
            <pc:sldMk cId="2332364495" sldId="303"/>
            <ac:spMk id="4" creationId="{83242329-E7A2-4F60-91AC-272D917D835E}"/>
          </ac:spMkLst>
        </pc:spChg>
      </pc:sldChg>
    </pc:docChg>
  </pc:docChgLst>
  <pc:docChgLst>
    <pc:chgData name="Chew, Albert" userId="S::achew5@calstatela.edu::1dd2f879-5b73-484c-a745-0bad15c14802" providerId="AD" clId="Web-{535DBC9A-D6D2-4B9E-9B67-C0B447DB4DD0}"/>
    <pc:docChg chg="modSld">
      <pc:chgData name="Chew, Albert" userId="S::achew5@calstatela.edu::1dd2f879-5b73-484c-a745-0bad15c14802" providerId="AD" clId="Web-{535DBC9A-D6D2-4B9E-9B67-C0B447DB4DD0}" dt="2020-12-03T14:38:01.035" v="7"/>
      <pc:docMkLst>
        <pc:docMk/>
      </pc:docMkLst>
      <pc:sldChg chg="mod setBg">
        <pc:chgData name="Chew, Albert" userId="S::achew5@calstatela.edu::1dd2f879-5b73-484c-a745-0bad15c14802" providerId="AD" clId="Web-{535DBC9A-D6D2-4B9E-9B67-C0B447DB4DD0}" dt="2020-12-03T14:38:01.035" v="7"/>
        <pc:sldMkLst>
          <pc:docMk/>
          <pc:sldMk cId="3445904375" sldId="300"/>
        </pc:sldMkLst>
      </pc:sldChg>
      <pc:sldChg chg="addSp modSp mod setBg">
        <pc:chgData name="Chew, Albert" userId="S::achew5@calstatela.edu::1dd2f879-5b73-484c-a745-0bad15c14802" providerId="AD" clId="Web-{535DBC9A-D6D2-4B9E-9B67-C0B447DB4DD0}" dt="2020-12-03T14:37:39.019" v="6"/>
        <pc:sldMkLst>
          <pc:docMk/>
          <pc:sldMk cId="2332364495" sldId="303"/>
        </pc:sldMkLst>
        <pc:picChg chg="add mod">
          <ac:chgData name="Chew, Albert" userId="S::achew5@calstatela.edu::1dd2f879-5b73-484c-a745-0bad15c14802" providerId="AD" clId="Web-{535DBC9A-D6D2-4B9E-9B67-C0B447DB4DD0}" dt="2020-12-03T14:35:50.048" v="5" actId="14100"/>
          <ac:picMkLst>
            <pc:docMk/>
            <pc:sldMk cId="2332364495" sldId="303"/>
            <ac:picMk id="5" creationId="{7DC913B8-85A3-4EC0-8EC5-599636251C06}"/>
          </ac:picMkLst>
        </pc:picChg>
      </pc:sldChg>
    </pc:docChg>
  </pc:docChgLst>
  <pc:docChgLst>
    <pc:chgData name="Shaikh, Sana" userId="S::sshaikh2@calstatela.edu::37dcc4ec-71ab-490a-bc45-bff00727817d" providerId="AD" clId="Web-{4DABA45A-A85D-4820-BE79-D9F386C87E01}"/>
    <pc:docChg chg="">
      <pc:chgData name="Shaikh, Sana" userId="S::sshaikh2@calstatela.edu::37dcc4ec-71ab-490a-bc45-bff00727817d" providerId="AD" clId="Web-{4DABA45A-A85D-4820-BE79-D9F386C87E01}" dt="2020-12-04T05:50:44.084" v="0"/>
      <pc:docMkLst>
        <pc:docMk/>
      </pc:docMkLst>
      <pc:sldChg chg="delCm">
        <pc:chgData name="Shaikh, Sana" userId="S::sshaikh2@calstatela.edu::37dcc4ec-71ab-490a-bc45-bff00727817d" providerId="AD" clId="Web-{4DABA45A-A85D-4820-BE79-D9F386C87E01}" dt="2020-12-04T05:50:44.084" v="0"/>
        <pc:sldMkLst>
          <pc:docMk/>
          <pc:sldMk cId="1420614272" sldId="314"/>
        </pc:sldMkLst>
      </pc:sldChg>
    </pc:docChg>
  </pc:docChgLst>
  <pc:docChgLst>
    <pc:chgData name="Gonzalez, Heriberto" userId="S::hgonza27@calstatela.edu::1682f236-87d5-4b5f-b5ce-67777dea4963" providerId="AD" clId="Web-{E33D6BBE-145E-4501-B908-4D2FBE431980}"/>
    <pc:docChg chg="modSld">
      <pc:chgData name="Gonzalez, Heriberto" userId="S::hgonza27@calstatela.edu::1682f236-87d5-4b5f-b5ce-67777dea4963" providerId="AD" clId="Web-{E33D6BBE-145E-4501-B908-4D2FBE431980}" dt="2020-12-04T07:07:24.546" v="0" actId="14100"/>
      <pc:docMkLst>
        <pc:docMk/>
      </pc:docMkLst>
      <pc:sldChg chg="modSp">
        <pc:chgData name="Gonzalez, Heriberto" userId="S::hgonza27@calstatela.edu::1682f236-87d5-4b5f-b5ce-67777dea4963" providerId="AD" clId="Web-{E33D6BBE-145E-4501-B908-4D2FBE431980}" dt="2020-12-04T07:07:24.546" v="0" actId="14100"/>
        <pc:sldMkLst>
          <pc:docMk/>
          <pc:sldMk cId="1204296807" sldId="279"/>
        </pc:sldMkLst>
        <pc:spChg chg="mod">
          <ac:chgData name="Gonzalez, Heriberto" userId="S::hgonza27@calstatela.edu::1682f236-87d5-4b5f-b5ce-67777dea4963" providerId="AD" clId="Web-{E33D6BBE-145E-4501-B908-4D2FBE431980}" dt="2020-12-04T07:07:24.546" v="0" actId="14100"/>
          <ac:spMkLst>
            <pc:docMk/>
            <pc:sldMk cId="1204296807" sldId="279"/>
            <ac:spMk id="2" creationId="{4D0EDD3C-9A70-48DA-8685-DFCA1A926739}"/>
          </ac:spMkLst>
        </pc:spChg>
      </pc:sldChg>
    </pc:docChg>
  </pc:docChgLst>
  <pc:docChgLst>
    <pc:chgData name="Medina, Ricardo" userId="S::rmedin56@calstatela.edu::3d4edf8d-53d4-4e9a-a0f7-838e14503c4e" providerId="AD" clId="Web-{FF78BE5B-44CA-47ED-B7FA-B9580FEBD744}"/>
    <pc:docChg chg="addSld modSld sldOrd">
      <pc:chgData name="Medina, Ricardo" userId="S::rmedin56@calstatela.edu::3d4edf8d-53d4-4e9a-a0f7-838e14503c4e" providerId="AD" clId="Web-{FF78BE5B-44CA-47ED-B7FA-B9580FEBD744}" dt="2020-12-03T01:20:34.484" v="1277"/>
      <pc:docMkLst>
        <pc:docMk/>
      </pc:docMkLst>
      <pc:sldChg chg="addCm">
        <pc:chgData name="Medina, Ricardo" userId="S::rmedin56@calstatela.edu::3d4edf8d-53d4-4e9a-a0f7-838e14503c4e" providerId="AD" clId="Web-{FF78BE5B-44CA-47ED-B7FA-B9580FEBD744}" dt="2020-12-03T01:15:36.445" v="1273"/>
        <pc:sldMkLst>
          <pc:docMk/>
          <pc:sldMk cId="3230185395" sldId="260"/>
        </pc:sldMkLst>
      </pc:sldChg>
      <pc:sldChg chg="modSp addCm">
        <pc:chgData name="Medina, Ricardo" userId="S::rmedin56@calstatela.edu::3d4edf8d-53d4-4e9a-a0f7-838e14503c4e" providerId="AD" clId="Web-{FF78BE5B-44CA-47ED-B7FA-B9580FEBD744}" dt="2020-12-03T01:15:54.586" v="1274"/>
        <pc:sldMkLst>
          <pc:docMk/>
          <pc:sldMk cId="984452412" sldId="275"/>
        </pc:sldMkLst>
        <pc:spChg chg="mod">
          <ac:chgData name="Medina, Ricardo" userId="S::rmedin56@calstatela.edu::3d4edf8d-53d4-4e9a-a0f7-838e14503c4e" providerId="AD" clId="Web-{FF78BE5B-44CA-47ED-B7FA-B9580FEBD744}" dt="2020-12-03T00:56:51.371" v="1231" actId="20577"/>
          <ac:spMkLst>
            <pc:docMk/>
            <pc:sldMk cId="984452412" sldId="275"/>
            <ac:spMk id="3" creationId="{D432FDFC-E673-48D3-A43C-E75C1E040428}"/>
          </ac:spMkLst>
        </pc:spChg>
        <pc:spChg chg="mod">
          <ac:chgData name="Medina, Ricardo" userId="S::rmedin56@calstatela.edu::3d4edf8d-53d4-4e9a-a0f7-838e14503c4e" providerId="AD" clId="Web-{FF78BE5B-44CA-47ED-B7FA-B9580FEBD744}" dt="2020-12-03T00:55:44.791" v="1184" actId="20577"/>
          <ac:spMkLst>
            <pc:docMk/>
            <pc:sldMk cId="984452412" sldId="275"/>
            <ac:spMk id="4" creationId="{533A3E67-CCB2-4437-A42D-EAE427BD8E45}"/>
          </ac:spMkLst>
        </pc:spChg>
      </pc:sldChg>
      <pc:sldChg chg="modSp addCm">
        <pc:chgData name="Medina, Ricardo" userId="S::rmedin56@calstatela.edu::3d4edf8d-53d4-4e9a-a0f7-838e14503c4e" providerId="AD" clId="Web-{FF78BE5B-44CA-47ED-B7FA-B9580FEBD744}" dt="2020-12-03T01:18:56.653" v="1276"/>
        <pc:sldMkLst>
          <pc:docMk/>
          <pc:sldMk cId="1256199271" sldId="278"/>
        </pc:sldMkLst>
        <pc:spChg chg="mod">
          <ac:chgData name="Medina, Ricardo" userId="S::rmedin56@calstatela.edu::3d4edf8d-53d4-4e9a-a0f7-838e14503c4e" providerId="AD" clId="Web-{FF78BE5B-44CA-47ED-B7FA-B9580FEBD744}" dt="2020-12-03T00:44:57.634" v="1109" actId="20577"/>
          <ac:spMkLst>
            <pc:docMk/>
            <pc:sldMk cId="1256199271" sldId="278"/>
            <ac:spMk id="3" creationId="{D432FDFC-E673-48D3-A43C-E75C1E040428}"/>
          </ac:spMkLst>
        </pc:spChg>
      </pc:sldChg>
      <pc:sldChg chg="addSp delSp modSp add mod replId setBg addCm">
        <pc:chgData name="Medina, Ricardo" userId="S::rmedin56@calstatela.edu::3d4edf8d-53d4-4e9a-a0f7-838e14503c4e" providerId="AD" clId="Web-{FF78BE5B-44CA-47ED-B7FA-B9580FEBD744}" dt="2020-12-03T01:20:34.484" v="1277"/>
        <pc:sldMkLst>
          <pc:docMk/>
          <pc:sldMk cId="3233613680" sldId="282"/>
        </pc:sldMkLst>
        <pc:spChg chg="mod ord">
          <ac:chgData name="Medina, Ricardo" userId="S::rmedin56@calstatela.edu::3d4edf8d-53d4-4e9a-a0f7-838e14503c4e" providerId="AD" clId="Web-{FF78BE5B-44CA-47ED-B7FA-B9580FEBD744}" dt="2020-12-03T01:11:41.455" v="1233"/>
          <ac:spMkLst>
            <pc:docMk/>
            <pc:sldMk cId="3233613680" sldId="282"/>
            <ac:spMk id="2" creationId="{4D0EDD3C-9A70-48DA-8685-DFCA1A926739}"/>
          </ac:spMkLst>
        </pc:spChg>
        <pc:spChg chg="mod ord">
          <ac:chgData name="Medina, Ricardo" userId="S::rmedin56@calstatela.edu::3d4edf8d-53d4-4e9a-a0f7-838e14503c4e" providerId="AD" clId="Web-{FF78BE5B-44CA-47ED-B7FA-B9580FEBD744}" dt="2020-12-03T01:11:41.455" v="1233"/>
          <ac:spMkLst>
            <pc:docMk/>
            <pc:sldMk cId="3233613680" sldId="282"/>
            <ac:spMk id="3" creationId="{D432FDFC-E673-48D3-A43C-E75C1E040428}"/>
          </ac:spMkLst>
        </pc:spChg>
        <pc:spChg chg="del">
          <ac:chgData name="Medina, Ricardo" userId="S::rmedin56@calstatela.edu::3d4edf8d-53d4-4e9a-a0f7-838e14503c4e" providerId="AD" clId="Web-{FF78BE5B-44CA-47ED-B7FA-B9580FEBD744}" dt="2020-12-03T00:35:28.073" v="241"/>
          <ac:spMkLst>
            <pc:docMk/>
            <pc:sldMk cId="3233613680" sldId="282"/>
            <ac:spMk id="4" creationId="{533A3E67-CCB2-4437-A42D-EAE427BD8E45}"/>
          </ac:spMkLst>
        </pc:spChg>
        <pc:spChg chg="del">
          <ac:chgData name="Medina, Ricardo" userId="S::rmedin56@calstatela.edu::3d4edf8d-53d4-4e9a-a0f7-838e14503c4e" providerId="AD" clId="Web-{FF78BE5B-44CA-47ED-B7FA-B9580FEBD744}" dt="2020-12-03T00:45:50.261" v="1126"/>
          <ac:spMkLst>
            <pc:docMk/>
            <pc:sldMk cId="3233613680" sldId="282"/>
            <ac:spMk id="9" creationId="{19C052EA-05E2-403D-965E-52D1BFFA24DF}"/>
          </ac:spMkLst>
        </pc:spChg>
        <pc:spChg chg="del">
          <ac:chgData name="Medina, Ricardo" userId="S::rmedin56@calstatela.edu::3d4edf8d-53d4-4e9a-a0f7-838e14503c4e" providerId="AD" clId="Web-{FF78BE5B-44CA-47ED-B7FA-B9580FEBD744}" dt="2020-12-03T00:45:50.261" v="1126"/>
          <ac:spMkLst>
            <pc:docMk/>
            <pc:sldMk cId="3233613680" sldId="282"/>
            <ac:spMk id="11" creationId="{4C1936B8-2FFB-4F78-8388-B8C282B8A5BC}"/>
          </ac:spMkLst>
        </pc:spChg>
        <pc:spChg chg="add del">
          <ac:chgData name="Medina, Ricardo" userId="S::rmedin56@calstatela.edu::3d4edf8d-53d4-4e9a-a0f7-838e14503c4e" providerId="AD" clId="Web-{FF78BE5B-44CA-47ED-B7FA-B9580FEBD744}" dt="2020-12-03T01:11:41.455" v="1233"/>
          <ac:spMkLst>
            <pc:docMk/>
            <pc:sldMk cId="3233613680" sldId="282"/>
            <ac:spMk id="16" creationId="{5CB593EA-2F98-479F-B4C4-F366571FA64D}"/>
          </ac:spMkLst>
        </pc:spChg>
        <pc:spChg chg="add del">
          <ac:chgData name="Medina, Ricardo" userId="S::rmedin56@calstatela.edu::3d4edf8d-53d4-4e9a-a0f7-838e14503c4e" providerId="AD" clId="Web-{FF78BE5B-44CA-47ED-B7FA-B9580FEBD744}" dt="2020-12-03T01:11:41.455" v="1233"/>
          <ac:spMkLst>
            <pc:docMk/>
            <pc:sldMk cId="3233613680" sldId="282"/>
            <ac:spMk id="18" creationId="{39BEB6D0-9E4E-4221-93D1-74ABECEE9EFC}"/>
          </ac:spMkLst>
        </pc:spChg>
        <pc:spChg chg="add">
          <ac:chgData name="Medina, Ricardo" userId="S::rmedin56@calstatela.edu::3d4edf8d-53d4-4e9a-a0f7-838e14503c4e" providerId="AD" clId="Web-{FF78BE5B-44CA-47ED-B7FA-B9580FEBD744}" dt="2020-12-03T01:11:41.455" v="1233"/>
          <ac:spMkLst>
            <pc:docMk/>
            <pc:sldMk cId="3233613680" sldId="282"/>
            <ac:spMk id="23" creationId="{07977D39-626F-40D7-B00F-16E02602DD5A}"/>
          </ac:spMkLst>
        </pc:spChg>
        <pc:spChg chg="add">
          <ac:chgData name="Medina, Ricardo" userId="S::rmedin56@calstatela.edu::3d4edf8d-53d4-4e9a-a0f7-838e14503c4e" providerId="AD" clId="Web-{FF78BE5B-44CA-47ED-B7FA-B9580FEBD744}" dt="2020-12-03T01:11:41.455" v="1233"/>
          <ac:spMkLst>
            <pc:docMk/>
            <pc:sldMk cId="3233613680" sldId="282"/>
            <ac:spMk id="25" creationId="{B905CDE4-B751-4B3E-B625-6E59F8903414}"/>
          </ac:spMkLst>
        </pc:spChg>
        <pc:spChg chg="add">
          <ac:chgData name="Medina, Ricardo" userId="S::rmedin56@calstatela.edu::3d4edf8d-53d4-4e9a-a0f7-838e14503c4e" providerId="AD" clId="Web-{FF78BE5B-44CA-47ED-B7FA-B9580FEBD744}" dt="2020-12-03T01:11:41.455" v="1233"/>
          <ac:spMkLst>
            <pc:docMk/>
            <pc:sldMk cId="3233613680" sldId="282"/>
            <ac:spMk id="27" creationId="{08108C16-F4C0-44AA-999D-17BD39219B24}"/>
          </ac:spMkLst>
        </pc:spChg>
        <pc:spChg chg="add">
          <ac:chgData name="Medina, Ricardo" userId="S::rmedin56@calstatela.edu::3d4edf8d-53d4-4e9a-a0f7-838e14503c4e" providerId="AD" clId="Web-{FF78BE5B-44CA-47ED-B7FA-B9580FEBD744}" dt="2020-12-03T01:11:41.455" v="1233"/>
          <ac:spMkLst>
            <pc:docMk/>
            <pc:sldMk cId="3233613680" sldId="282"/>
            <ac:spMk id="29" creationId="{C8F10CB3-3B5E-4C7A-98CF-B87454DDFA39}"/>
          </ac:spMkLst>
        </pc:spChg>
        <pc:picChg chg="add mod ord">
          <ac:chgData name="Medina, Ricardo" userId="S::rmedin56@calstatela.edu::3d4edf8d-53d4-4e9a-a0f7-838e14503c4e" providerId="AD" clId="Web-{FF78BE5B-44CA-47ED-B7FA-B9580FEBD744}" dt="2020-12-03T01:11:41.455" v="1233"/>
          <ac:picMkLst>
            <pc:docMk/>
            <pc:sldMk cId="3233613680" sldId="282"/>
            <ac:picMk id="5" creationId="{3D7B9143-7883-42E7-BEA3-86966E8DB39B}"/>
          </ac:picMkLst>
        </pc:picChg>
        <pc:picChg chg="add mod ord modCrop">
          <ac:chgData name="Medina, Ricardo" userId="S::rmedin56@calstatela.edu::3d4edf8d-53d4-4e9a-a0f7-838e14503c4e" providerId="AD" clId="Web-{FF78BE5B-44CA-47ED-B7FA-B9580FEBD744}" dt="2020-12-03T01:11:41.455" v="1233"/>
          <ac:picMkLst>
            <pc:docMk/>
            <pc:sldMk cId="3233613680" sldId="282"/>
            <ac:picMk id="6" creationId="{2CFA670C-E542-4AFE-A8BD-C9F2DD10E3DB}"/>
          </ac:picMkLst>
        </pc:picChg>
        <pc:picChg chg="add mod ord">
          <ac:chgData name="Medina, Ricardo" userId="S::rmedin56@calstatela.edu::3d4edf8d-53d4-4e9a-a0f7-838e14503c4e" providerId="AD" clId="Web-{FF78BE5B-44CA-47ED-B7FA-B9580FEBD744}" dt="2020-12-03T01:11:41.455" v="1233"/>
          <ac:picMkLst>
            <pc:docMk/>
            <pc:sldMk cId="3233613680" sldId="282"/>
            <ac:picMk id="7" creationId="{51E9604D-8DF6-445A-98AF-5BB0B3EA2092}"/>
          </ac:picMkLst>
        </pc:picChg>
        <pc:picChg chg="add mod ord">
          <ac:chgData name="Medina, Ricardo" userId="S::rmedin56@calstatela.edu::3d4edf8d-53d4-4e9a-a0f7-838e14503c4e" providerId="AD" clId="Web-{FF78BE5B-44CA-47ED-B7FA-B9580FEBD744}" dt="2020-12-03T01:11:41.455" v="1233"/>
          <ac:picMkLst>
            <pc:docMk/>
            <pc:sldMk cId="3233613680" sldId="282"/>
            <ac:picMk id="8" creationId="{A46C9A7E-3014-47FC-9C8A-722469907A63}"/>
          </ac:picMkLst>
        </pc:picChg>
        <pc:picChg chg="add mod ord">
          <ac:chgData name="Medina, Ricardo" userId="S::rmedin56@calstatela.edu::3d4edf8d-53d4-4e9a-a0f7-838e14503c4e" providerId="AD" clId="Web-{FF78BE5B-44CA-47ED-B7FA-B9580FEBD744}" dt="2020-12-03T01:11:41.455" v="1233"/>
          <ac:picMkLst>
            <pc:docMk/>
            <pc:sldMk cId="3233613680" sldId="282"/>
            <ac:picMk id="10" creationId="{DCBE86AC-81F7-46BF-A488-743AA806E4EE}"/>
          </ac:picMkLst>
        </pc:picChg>
      </pc:sldChg>
      <pc:sldChg chg="modSp add ord replId">
        <pc:chgData name="Medina, Ricardo" userId="S::rmedin56@calstatela.edu::3d4edf8d-53d4-4e9a-a0f7-838e14503c4e" providerId="AD" clId="Web-{FF78BE5B-44CA-47ED-B7FA-B9580FEBD744}" dt="2020-12-03T00:45:28.604" v="1123" actId="20577"/>
        <pc:sldMkLst>
          <pc:docMk/>
          <pc:sldMk cId="1501138592" sldId="283"/>
        </pc:sldMkLst>
        <pc:spChg chg="mod">
          <ac:chgData name="Medina, Ricardo" userId="S::rmedin56@calstatela.edu::3d4edf8d-53d4-4e9a-a0f7-838e14503c4e" providerId="AD" clId="Web-{FF78BE5B-44CA-47ED-B7FA-B9580FEBD744}" dt="2020-12-03T00:45:28.604" v="1123" actId="20577"/>
          <ac:spMkLst>
            <pc:docMk/>
            <pc:sldMk cId="1501138592" sldId="283"/>
            <ac:spMk id="2" creationId="{4D0EDD3C-9A70-48DA-8685-DFCA1A926739}"/>
          </ac:spMkLst>
        </pc:spChg>
        <pc:spChg chg="mod">
          <ac:chgData name="Medina, Ricardo" userId="S::rmedin56@calstatela.edu::3d4edf8d-53d4-4e9a-a0f7-838e14503c4e" providerId="AD" clId="Web-{FF78BE5B-44CA-47ED-B7FA-B9580FEBD744}" dt="2020-12-03T00:42:23.427" v="890" actId="20577"/>
          <ac:spMkLst>
            <pc:docMk/>
            <pc:sldMk cId="1501138592" sldId="283"/>
            <ac:spMk id="3" creationId="{D432FDFC-E673-48D3-A43C-E75C1E040428}"/>
          </ac:spMkLst>
        </pc:spChg>
        <pc:spChg chg="mod">
          <ac:chgData name="Medina, Ricardo" userId="S::rmedin56@calstatela.edu::3d4edf8d-53d4-4e9a-a0f7-838e14503c4e" providerId="AD" clId="Web-{FF78BE5B-44CA-47ED-B7FA-B9580FEBD744}" dt="2020-12-03T00:44:26.602" v="1105" actId="20577"/>
          <ac:spMkLst>
            <pc:docMk/>
            <pc:sldMk cId="1501138592" sldId="283"/>
            <ac:spMk id="4" creationId="{533A3E67-CCB2-4437-A42D-EAE427BD8E45}"/>
          </ac:spMkLst>
        </pc:spChg>
      </pc:sldChg>
      <pc:sldChg chg="modSp addCm">
        <pc:chgData name="Medina, Ricardo" userId="S::rmedin56@calstatela.edu::3d4edf8d-53d4-4e9a-a0f7-838e14503c4e" providerId="AD" clId="Web-{FF78BE5B-44CA-47ED-B7FA-B9580FEBD744}" dt="2020-12-03T01:16:11.946" v="1275"/>
        <pc:sldMkLst>
          <pc:docMk/>
          <pc:sldMk cId="1994601532" sldId="289"/>
        </pc:sldMkLst>
        <pc:spChg chg="mod">
          <ac:chgData name="Medina, Ricardo" userId="S::rmedin56@calstatela.edu::3d4edf8d-53d4-4e9a-a0f7-838e14503c4e" providerId="AD" clId="Web-{FF78BE5B-44CA-47ED-B7FA-B9580FEBD744}" dt="2020-12-03T00:56:34.292" v="1223" actId="20577"/>
          <ac:spMkLst>
            <pc:docMk/>
            <pc:sldMk cId="1994601532" sldId="289"/>
            <ac:spMk id="4" creationId="{533A3E67-CCB2-4437-A42D-EAE427BD8E45}"/>
          </ac:spMkLst>
        </pc:spChg>
      </pc:sldChg>
      <pc:sldChg chg="modSp new ord">
        <pc:chgData name="Medina, Ricardo" userId="S::rmedin56@calstatela.edu::3d4edf8d-53d4-4e9a-a0f7-838e14503c4e" providerId="AD" clId="Web-{FF78BE5B-44CA-47ED-B7FA-B9580FEBD744}" dt="2020-12-03T01:15:22.976" v="1270" actId="20577"/>
        <pc:sldMkLst>
          <pc:docMk/>
          <pc:sldMk cId="3071535106" sldId="294"/>
        </pc:sldMkLst>
        <pc:spChg chg="mod">
          <ac:chgData name="Medina, Ricardo" userId="S::rmedin56@calstatela.edu::3d4edf8d-53d4-4e9a-a0f7-838e14503c4e" providerId="AD" clId="Web-{FF78BE5B-44CA-47ED-B7FA-B9580FEBD744}" dt="2020-12-03T01:15:22.976" v="1270" actId="20577"/>
          <ac:spMkLst>
            <pc:docMk/>
            <pc:sldMk cId="3071535106" sldId="294"/>
            <ac:spMk id="2" creationId="{0D115172-4911-41F4-967A-16C175BDFC72}"/>
          </ac:spMkLst>
        </pc:spChg>
      </pc:sldChg>
    </pc:docChg>
  </pc:docChgLst>
  <pc:docChgLst>
    <pc:chgData name="Gonzalez, Heriberto" userId="S::hgonza27@calstatela.edu::1682f236-87d5-4b5f-b5ce-67777dea4963" providerId="AD" clId="Web-{EC009EF8-87FE-42D5-8C04-2DD4872E00F5}"/>
    <pc:docChg chg="delSld modSld">
      <pc:chgData name="Gonzalez, Heriberto" userId="S::hgonza27@calstatela.edu::1682f236-87d5-4b5f-b5ce-67777dea4963" providerId="AD" clId="Web-{EC009EF8-87FE-42D5-8C04-2DD4872E00F5}" dt="2020-12-03T00:28:21.784" v="112" actId="20577"/>
      <pc:docMkLst>
        <pc:docMk/>
      </pc:docMkLst>
      <pc:sldChg chg="modSp">
        <pc:chgData name="Gonzalez, Heriberto" userId="S::hgonza27@calstatela.edu::1682f236-87d5-4b5f-b5ce-67777dea4963" providerId="AD" clId="Web-{EC009EF8-87FE-42D5-8C04-2DD4872E00F5}" dt="2020-12-03T00:14:12.668" v="7" actId="1076"/>
        <pc:sldMkLst>
          <pc:docMk/>
          <pc:sldMk cId="3230185395" sldId="260"/>
        </pc:sldMkLst>
        <pc:picChg chg="mod">
          <ac:chgData name="Gonzalez, Heriberto" userId="S::hgonza27@calstatela.edu::1682f236-87d5-4b5f-b5ce-67777dea4963" providerId="AD" clId="Web-{EC009EF8-87FE-42D5-8C04-2DD4872E00F5}" dt="2020-12-03T00:14:12.668" v="7" actId="1076"/>
          <ac:picMkLst>
            <pc:docMk/>
            <pc:sldMk cId="3230185395" sldId="260"/>
            <ac:picMk id="7" creationId="{E5ECAC00-FE0F-4051-9FEA-02C8BF1ADC49}"/>
          </ac:picMkLst>
        </pc:picChg>
        <pc:picChg chg="mod">
          <ac:chgData name="Gonzalez, Heriberto" userId="S::hgonza27@calstatela.edu::1682f236-87d5-4b5f-b5ce-67777dea4963" providerId="AD" clId="Web-{EC009EF8-87FE-42D5-8C04-2DD4872E00F5}" dt="2020-12-03T00:14:09.324" v="6" actId="1076"/>
          <ac:picMkLst>
            <pc:docMk/>
            <pc:sldMk cId="3230185395" sldId="260"/>
            <ac:picMk id="8" creationId="{E269186B-826B-4500-B5BA-42AB00B33A6C}"/>
          </ac:picMkLst>
        </pc:picChg>
      </pc:sldChg>
      <pc:sldChg chg="addSp delSp modSp">
        <pc:chgData name="Gonzalez, Heriberto" userId="S::hgonza27@calstatela.edu::1682f236-87d5-4b5f-b5ce-67777dea4963" providerId="AD" clId="Web-{EC009EF8-87FE-42D5-8C04-2DD4872E00F5}" dt="2020-12-03T00:28:15.346" v="110" actId="20577"/>
        <pc:sldMkLst>
          <pc:docMk/>
          <pc:sldMk cId="779305616" sldId="271"/>
        </pc:sldMkLst>
        <pc:spChg chg="del mod">
          <ac:chgData name="Gonzalez, Heriberto" userId="S::hgonza27@calstatela.edu::1682f236-87d5-4b5f-b5ce-67777dea4963" providerId="AD" clId="Web-{EC009EF8-87FE-42D5-8C04-2DD4872E00F5}" dt="2020-12-03T00:15:30.590" v="19"/>
          <ac:spMkLst>
            <pc:docMk/>
            <pc:sldMk cId="779305616" sldId="271"/>
            <ac:spMk id="2" creationId="{4D0EDD3C-9A70-48DA-8685-DFCA1A926739}"/>
          </ac:spMkLst>
        </pc:spChg>
        <pc:spChg chg="del">
          <ac:chgData name="Gonzalez, Heriberto" userId="S::hgonza27@calstatela.edu::1682f236-87d5-4b5f-b5ce-67777dea4963" providerId="AD" clId="Web-{EC009EF8-87FE-42D5-8C04-2DD4872E00F5}" dt="2020-12-03T00:15:17.168" v="14"/>
          <ac:spMkLst>
            <pc:docMk/>
            <pc:sldMk cId="779305616" sldId="271"/>
            <ac:spMk id="15" creationId="{01F8E698-E43B-4D08-8078-3945ECA9F756}"/>
          </ac:spMkLst>
        </pc:spChg>
        <pc:spChg chg="add mod">
          <ac:chgData name="Gonzalez, Heriberto" userId="S::hgonza27@calstatela.edu::1682f236-87d5-4b5f-b5ce-67777dea4963" providerId="AD" clId="Web-{EC009EF8-87FE-42D5-8C04-2DD4872E00F5}" dt="2020-12-03T00:28:15.346" v="110" actId="20577"/>
          <ac:spMkLst>
            <pc:docMk/>
            <pc:sldMk cId="779305616" sldId="271"/>
            <ac:spMk id="16" creationId="{191D3FCE-799D-4D47-AF69-81D08763665B}"/>
          </ac:spMkLst>
        </pc:spChg>
        <pc:spChg chg="add">
          <ac:chgData name="Gonzalez, Heriberto" userId="S::hgonza27@calstatela.edu::1682f236-87d5-4b5f-b5ce-67777dea4963" providerId="AD" clId="Web-{EC009EF8-87FE-42D5-8C04-2DD4872E00F5}" dt="2020-12-03T00:16:23.216" v="49"/>
          <ac:spMkLst>
            <pc:docMk/>
            <pc:sldMk cId="779305616" sldId="271"/>
            <ac:spMk id="25" creationId="{42285737-90EE-47DC-AC80-8AE156B11969}"/>
          </ac:spMkLst>
        </pc:spChg>
        <pc:grpChg chg="add">
          <ac:chgData name="Gonzalez, Heriberto" userId="S::hgonza27@calstatela.edu::1682f236-87d5-4b5f-b5ce-67777dea4963" providerId="AD" clId="Web-{EC009EF8-87FE-42D5-8C04-2DD4872E00F5}" dt="2020-12-03T00:16:23.216" v="49"/>
          <ac:grpSpMkLst>
            <pc:docMk/>
            <pc:sldMk cId="779305616" sldId="271"/>
            <ac:grpSpMk id="27" creationId="{B57BDC17-F1B3-455F-BBF1-680AA1F25C06}"/>
          </ac:grpSpMkLst>
        </pc:grpChg>
        <pc:graphicFrameChg chg="mod ord modGraphic">
          <ac:chgData name="Gonzalez, Heriberto" userId="S::hgonza27@calstatela.edu::1682f236-87d5-4b5f-b5ce-67777dea4963" providerId="AD" clId="Web-{EC009EF8-87FE-42D5-8C04-2DD4872E00F5}" dt="2020-12-03T00:16:23.216" v="49"/>
          <ac:graphicFrameMkLst>
            <pc:docMk/>
            <pc:sldMk cId="779305616" sldId="271"/>
            <ac:graphicFrameMk id="20" creationId="{6BEB4710-0BE1-4E98-B4BF-762D9FFE5149}"/>
          </ac:graphicFrameMkLst>
        </pc:graphicFrameChg>
      </pc:sldChg>
      <pc:sldChg chg="del">
        <pc:chgData name="Gonzalez, Heriberto" userId="S::hgonza27@calstatela.edu::1682f236-87d5-4b5f-b5ce-67777dea4963" providerId="AD" clId="Web-{EC009EF8-87FE-42D5-8C04-2DD4872E00F5}" dt="2020-12-03T00:18:24.810" v="93"/>
        <pc:sldMkLst>
          <pc:docMk/>
          <pc:sldMk cId="122257585" sldId="274"/>
        </pc:sldMkLst>
      </pc:sldChg>
      <pc:sldChg chg="addSp modSp mod setBg">
        <pc:chgData name="Gonzalez, Heriberto" userId="S::hgonza27@calstatela.edu::1682f236-87d5-4b5f-b5ce-67777dea4963" providerId="AD" clId="Web-{EC009EF8-87FE-42D5-8C04-2DD4872E00F5}" dt="2020-12-03T00:25:11.220" v="102" actId="1076"/>
        <pc:sldMkLst>
          <pc:docMk/>
          <pc:sldMk cId="221772824" sldId="281"/>
        </pc:sldMkLst>
        <pc:spChg chg="add">
          <ac:chgData name="Gonzalez, Heriberto" userId="S::hgonza27@calstatela.edu::1682f236-87d5-4b5f-b5ce-67777dea4963" providerId="AD" clId="Web-{EC009EF8-87FE-42D5-8C04-2DD4872E00F5}" dt="2020-12-03T00:20:55.452" v="94"/>
          <ac:spMkLst>
            <pc:docMk/>
            <pc:sldMk cId="221772824" sldId="281"/>
            <ac:spMk id="8" creationId="{5F9CFCE6-877F-4858-B8BD-2C52CA8AFBC4}"/>
          </ac:spMkLst>
        </pc:spChg>
        <pc:spChg chg="add">
          <ac:chgData name="Gonzalez, Heriberto" userId="S::hgonza27@calstatela.edu::1682f236-87d5-4b5f-b5ce-67777dea4963" providerId="AD" clId="Web-{EC009EF8-87FE-42D5-8C04-2DD4872E00F5}" dt="2020-12-03T00:20:55.452" v="94"/>
          <ac:spMkLst>
            <pc:docMk/>
            <pc:sldMk cId="221772824" sldId="281"/>
            <ac:spMk id="10" creationId="{8213F8A0-12AE-4514-8372-0DD766EC28EE}"/>
          </ac:spMkLst>
        </pc:spChg>
        <pc:spChg chg="add">
          <ac:chgData name="Gonzalez, Heriberto" userId="S::hgonza27@calstatela.edu::1682f236-87d5-4b5f-b5ce-67777dea4963" providerId="AD" clId="Web-{EC009EF8-87FE-42D5-8C04-2DD4872E00F5}" dt="2020-12-03T00:20:55.452" v="94"/>
          <ac:spMkLst>
            <pc:docMk/>
            <pc:sldMk cId="221772824" sldId="281"/>
            <ac:spMk id="12" creationId="{9EFF17D4-9A8C-4CE5-B096-D8CCD4400437}"/>
          </ac:spMkLst>
        </pc:spChg>
        <pc:picChg chg="mod ord">
          <ac:chgData name="Gonzalez, Heriberto" userId="S::hgonza27@calstatela.edu::1682f236-87d5-4b5f-b5ce-67777dea4963" providerId="AD" clId="Web-{EC009EF8-87FE-42D5-8C04-2DD4872E00F5}" dt="2020-12-03T00:24:26.923" v="98" actId="1076"/>
          <ac:picMkLst>
            <pc:docMk/>
            <pc:sldMk cId="221772824" sldId="281"/>
            <ac:picMk id="2" creationId="{C8EA0979-DA7B-4F58-A24D-D9DF06B1EA36}"/>
          </ac:picMkLst>
        </pc:picChg>
        <pc:picChg chg="mod">
          <ac:chgData name="Gonzalez, Heriberto" userId="S::hgonza27@calstatela.edu::1682f236-87d5-4b5f-b5ce-67777dea4963" providerId="AD" clId="Web-{EC009EF8-87FE-42D5-8C04-2DD4872E00F5}" dt="2020-12-03T00:25:11.220" v="102" actId="1076"/>
          <ac:picMkLst>
            <pc:docMk/>
            <pc:sldMk cId="221772824" sldId="281"/>
            <ac:picMk id="3" creationId="{9F4D2CD2-F0BC-4D7F-B569-3FA9996DF6FA}"/>
          </ac:picMkLst>
        </pc:picChg>
      </pc:sldChg>
    </pc:docChg>
  </pc:docChgLst>
  <pc:docChgLst>
    <pc:chgData name="Gonzalez, Heriberto" userId="S::hgonza27@calstatela.edu::1682f236-87d5-4b5f-b5ce-67777dea4963" providerId="AD" clId="Web-{7B821434-3038-4B0F-AADC-021816813ED3}"/>
    <pc:docChg chg="addSld delSld modSld sldOrd">
      <pc:chgData name="Gonzalez, Heriberto" userId="S::hgonza27@calstatela.edu::1682f236-87d5-4b5f-b5ce-67777dea4963" providerId="AD" clId="Web-{7B821434-3038-4B0F-AADC-021816813ED3}" dt="2020-12-01T17:16:58.374" v="843"/>
      <pc:docMkLst>
        <pc:docMk/>
      </pc:docMkLst>
      <pc:sldChg chg="addSp delSp modSp">
        <pc:chgData name="Gonzalez, Heriberto" userId="S::hgonza27@calstatela.edu::1682f236-87d5-4b5f-b5ce-67777dea4963" providerId="AD" clId="Web-{7B821434-3038-4B0F-AADC-021816813ED3}" dt="2020-12-01T16:15:55.349" v="243" actId="20577"/>
        <pc:sldMkLst>
          <pc:docMk/>
          <pc:sldMk cId="1910446687" sldId="259"/>
        </pc:sldMkLst>
        <pc:spChg chg="mod">
          <ac:chgData name="Gonzalez, Heriberto" userId="S::hgonza27@calstatela.edu::1682f236-87d5-4b5f-b5ce-67777dea4963" providerId="AD" clId="Web-{7B821434-3038-4B0F-AADC-021816813ED3}" dt="2020-12-01T16:14:03.722" v="118" actId="20577"/>
          <ac:spMkLst>
            <pc:docMk/>
            <pc:sldMk cId="1910446687" sldId="259"/>
            <ac:spMk id="2" creationId="{C08547A2-11D7-496A-8103-BC85963E9D13}"/>
          </ac:spMkLst>
        </pc:spChg>
        <pc:spChg chg="mod">
          <ac:chgData name="Gonzalez, Heriberto" userId="S::hgonza27@calstatela.edu::1682f236-87d5-4b5f-b5ce-67777dea4963" providerId="AD" clId="Web-{7B821434-3038-4B0F-AADC-021816813ED3}" dt="2020-12-01T16:15:55.349" v="243" actId="20577"/>
          <ac:spMkLst>
            <pc:docMk/>
            <pc:sldMk cId="1910446687" sldId="259"/>
            <ac:spMk id="3" creationId="{1F3029FB-858F-4147-B005-3DC04D9F16E4}"/>
          </ac:spMkLst>
        </pc:spChg>
        <pc:spChg chg="del">
          <ac:chgData name="Gonzalez, Heriberto" userId="S::hgonza27@calstatela.edu::1682f236-87d5-4b5f-b5ce-67777dea4963" providerId="AD" clId="Web-{7B821434-3038-4B0F-AADC-021816813ED3}" dt="2020-12-01T16:12:41.674" v="117"/>
          <ac:spMkLst>
            <pc:docMk/>
            <pc:sldMk cId="1910446687" sldId="259"/>
            <ac:spMk id="23" creationId="{41F18803-BE79-4916-AE6B-5DE238B367F0}"/>
          </ac:spMkLst>
        </pc:spChg>
        <pc:spChg chg="del">
          <ac:chgData name="Gonzalez, Heriberto" userId="S::hgonza27@calstatela.edu::1682f236-87d5-4b5f-b5ce-67777dea4963" providerId="AD" clId="Web-{7B821434-3038-4B0F-AADC-021816813ED3}" dt="2020-12-01T16:12:41.674" v="117"/>
          <ac:spMkLst>
            <pc:docMk/>
            <pc:sldMk cId="1910446687" sldId="259"/>
            <ac:spMk id="25" creationId="{C15229F3-7A2E-4558-98FE-7A5F69409DCE}"/>
          </ac:spMkLst>
        </pc:spChg>
        <pc:spChg chg="add">
          <ac:chgData name="Gonzalez, Heriberto" userId="S::hgonza27@calstatela.edu::1682f236-87d5-4b5f-b5ce-67777dea4963" providerId="AD" clId="Web-{7B821434-3038-4B0F-AADC-021816813ED3}" dt="2020-12-01T16:12:41.674" v="117"/>
          <ac:spMkLst>
            <pc:docMk/>
            <pc:sldMk cId="1910446687" sldId="259"/>
            <ac:spMk id="30" creationId="{823AC064-BC96-4F32-8AE1-B2FD38754823}"/>
          </ac:spMkLst>
        </pc:spChg>
        <pc:picChg chg="mod">
          <ac:chgData name="Gonzalez, Heriberto" userId="S::hgonza27@calstatela.edu::1682f236-87d5-4b5f-b5ce-67777dea4963" providerId="AD" clId="Web-{7B821434-3038-4B0F-AADC-021816813ED3}" dt="2020-12-01T16:12:41.674" v="117"/>
          <ac:picMkLst>
            <pc:docMk/>
            <pc:sldMk cId="1910446687" sldId="259"/>
            <ac:picMk id="4" creationId="{F566CBA2-4EBC-4713-965E-CDC0D095594D}"/>
          </ac:picMkLst>
        </pc:picChg>
        <pc:picChg chg="mod">
          <ac:chgData name="Gonzalez, Heriberto" userId="S::hgonza27@calstatela.edu::1682f236-87d5-4b5f-b5ce-67777dea4963" providerId="AD" clId="Web-{7B821434-3038-4B0F-AADC-021816813ED3}" dt="2020-12-01T16:12:41.674" v="117"/>
          <ac:picMkLst>
            <pc:docMk/>
            <pc:sldMk cId="1910446687" sldId="259"/>
            <ac:picMk id="6" creationId="{0227FA2F-5DDC-4245-8E07-DC024EF09FA8}"/>
          </ac:picMkLst>
        </pc:picChg>
        <pc:cxnChg chg="add">
          <ac:chgData name="Gonzalez, Heriberto" userId="S::hgonza27@calstatela.edu::1682f236-87d5-4b5f-b5ce-67777dea4963" providerId="AD" clId="Web-{7B821434-3038-4B0F-AADC-021816813ED3}" dt="2020-12-01T16:12:41.674" v="117"/>
          <ac:cxnSpMkLst>
            <pc:docMk/>
            <pc:sldMk cId="1910446687" sldId="259"/>
            <ac:cxnSpMk id="32" creationId="{7E7C77BC-7138-40B1-A15B-20F57A494629}"/>
          </ac:cxnSpMkLst>
        </pc:cxnChg>
        <pc:cxnChg chg="add">
          <ac:chgData name="Gonzalez, Heriberto" userId="S::hgonza27@calstatela.edu::1682f236-87d5-4b5f-b5ce-67777dea4963" providerId="AD" clId="Web-{7B821434-3038-4B0F-AADC-021816813ED3}" dt="2020-12-01T16:12:41.674" v="117"/>
          <ac:cxnSpMkLst>
            <pc:docMk/>
            <pc:sldMk cId="1910446687" sldId="259"/>
            <ac:cxnSpMk id="34" creationId="{DB146403-F3D6-484B-B2ED-97F9565D0370}"/>
          </ac:cxnSpMkLst>
        </pc:cxnChg>
      </pc:sldChg>
      <pc:sldChg chg="addSp delSp modSp ord">
        <pc:chgData name="Gonzalez, Heriberto" userId="S::hgonza27@calstatela.edu::1682f236-87d5-4b5f-b5ce-67777dea4963" providerId="AD" clId="Web-{7B821434-3038-4B0F-AADC-021816813ED3}" dt="2020-12-01T16:59:09.154" v="622"/>
        <pc:sldMkLst>
          <pc:docMk/>
          <pc:sldMk cId="3230185395" sldId="260"/>
        </pc:sldMkLst>
        <pc:spChg chg="del">
          <ac:chgData name="Gonzalez, Heriberto" userId="S::hgonza27@calstatela.edu::1682f236-87d5-4b5f-b5ce-67777dea4963" providerId="AD" clId="Web-{7B821434-3038-4B0F-AADC-021816813ED3}" dt="2020-12-01T16:32:00.614" v="305"/>
          <ac:spMkLst>
            <pc:docMk/>
            <pc:sldMk cId="3230185395" sldId="260"/>
            <ac:spMk id="3" creationId="{5DEAC2FC-08E5-4191-965C-FE81599E7965}"/>
          </ac:spMkLst>
        </pc:spChg>
        <pc:spChg chg="add del mod">
          <ac:chgData name="Gonzalez, Heriberto" userId="S::hgonza27@calstatela.edu::1682f236-87d5-4b5f-b5ce-67777dea4963" providerId="AD" clId="Web-{7B821434-3038-4B0F-AADC-021816813ED3}" dt="2020-12-01T16:29:56.299" v="289"/>
          <ac:spMkLst>
            <pc:docMk/>
            <pc:sldMk cId="3230185395" sldId="260"/>
            <ac:spMk id="6" creationId="{8C0CE1FA-C075-477C-A793-53A4F31CC5EB}"/>
          </ac:spMkLst>
        </pc:spChg>
        <pc:picChg chg="del">
          <ac:chgData name="Gonzalez, Heriberto" userId="S::hgonza27@calstatela.edu::1682f236-87d5-4b5f-b5ce-67777dea4963" providerId="AD" clId="Web-{7B821434-3038-4B0F-AADC-021816813ED3}" dt="2020-12-01T16:29:16.955" v="288"/>
          <ac:picMkLst>
            <pc:docMk/>
            <pc:sldMk cId="3230185395" sldId="260"/>
            <ac:picMk id="5" creationId="{7FFFFCF7-6AAA-4E50-A074-9AB30A1E82B7}"/>
          </ac:picMkLst>
        </pc:picChg>
        <pc:picChg chg="add mod ord">
          <ac:chgData name="Gonzalez, Heriberto" userId="S::hgonza27@calstatela.edu::1682f236-87d5-4b5f-b5ce-67777dea4963" providerId="AD" clId="Web-{7B821434-3038-4B0F-AADC-021816813ED3}" dt="2020-12-01T16:30:59.191" v="300" actId="1076"/>
          <ac:picMkLst>
            <pc:docMk/>
            <pc:sldMk cId="3230185395" sldId="260"/>
            <ac:picMk id="7" creationId="{E5ECAC00-FE0F-4051-9FEA-02C8BF1ADC49}"/>
          </ac:picMkLst>
        </pc:picChg>
        <pc:picChg chg="add mod">
          <ac:chgData name="Gonzalez, Heriberto" userId="S::hgonza27@calstatela.edu::1682f236-87d5-4b5f-b5ce-67777dea4963" providerId="AD" clId="Web-{7B821434-3038-4B0F-AADC-021816813ED3}" dt="2020-12-01T16:31:07.379" v="304" actId="1076"/>
          <ac:picMkLst>
            <pc:docMk/>
            <pc:sldMk cId="3230185395" sldId="260"/>
            <ac:picMk id="8" creationId="{E269186B-826B-4500-B5BA-42AB00B33A6C}"/>
          </ac:picMkLst>
        </pc:picChg>
      </pc:sldChg>
      <pc:sldChg chg="modSp">
        <pc:chgData name="Gonzalez, Heriberto" userId="S::hgonza27@calstatela.edu::1682f236-87d5-4b5f-b5ce-67777dea4963" providerId="AD" clId="Web-{7B821434-3038-4B0F-AADC-021816813ED3}" dt="2020-12-01T16:20:06.415" v="254" actId="20577"/>
        <pc:sldMkLst>
          <pc:docMk/>
          <pc:sldMk cId="332589532" sldId="270"/>
        </pc:sldMkLst>
        <pc:spChg chg="mod">
          <ac:chgData name="Gonzalez, Heriberto" userId="S::hgonza27@calstatela.edu::1682f236-87d5-4b5f-b5ce-67777dea4963" providerId="AD" clId="Web-{7B821434-3038-4B0F-AADC-021816813ED3}" dt="2020-12-01T16:20:06.415" v="254" actId="20577"/>
          <ac:spMkLst>
            <pc:docMk/>
            <pc:sldMk cId="332589532" sldId="270"/>
            <ac:spMk id="2" creationId="{4D0EDD3C-9A70-48DA-8685-DFCA1A926739}"/>
          </ac:spMkLst>
        </pc:spChg>
        <pc:spChg chg="mod">
          <ac:chgData name="Gonzalez, Heriberto" userId="S::hgonza27@calstatela.edu::1682f236-87d5-4b5f-b5ce-67777dea4963" providerId="AD" clId="Web-{7B821434-3038-4B0F-AADC-021816813ED3}" dt="2020-12-01T16:18:58.774" v="253" actId="1076"/>
          <ac:spMkLst>
            <pc:docMk/>
            <pc:sldMk cId="332589532" sldId="270"/>
            <ac:spMk id="4" creationId="{533A3E67-CCB2-4437-A42D-EAE427BD8E45}"/>
          </ac:spMkLst>
        </pc:spChg>
        <pc:picChg chg="mod">
          <ac:chgData name="Gonzalez, Heriberto" userId="S::hgonza27@calstatela.edu::1682f236-87d5-4b5f-b5ce-67777dea4963" providerId="AD" clId="Web-{7B821434-3038-4B0F-AADC-021816813ED3}" dt="2020-12-01T16:18:47.773" v="251" actId="1076"/>
          <ac:picMkLst>
            <pc:docMk/>
            <pc:sldMk cId="332589532" sldId="270"/>
            <ac:picMk id="10" creationId="{A1407B14-30FC-4BA7-B000-B88BD6EC1BEA}"/>
          </ac:picMkLst>
        </pc:picChg>
      </pc:sldChg>
      <pc:sldChg chg="modSp">
        <pc:chgData name="Gonzalez, Heriberto" userId="S::hgonza27@calstatela.edu::1682f236-87d5-4b5f-b5ce-67777dea4963" providerId="AD" clId="Web-{7B821434-3038-4B0F-AADC-021816813ED3}" dt="2020-12-01T16:21:50.339" v="287" actId="20577"/>
        <pc:sldMkLst>
          <pc:docMk/>
          <pc:sldMk cId="779305616" sldId="271"/>
        </pc:sldMkLst>
        <pc:graphicFrameChg chg="modGraphic">
          <ac:chgData name="Gonzalez, Heriberto" userId="S::hgonza27@calstatela.edu::1682f236-87d5-4b5f-b5ce-67777dea4963" providerId="AD" clId="Web-{7B821434-3038-4B0F-AADC-021816813ED3}" dt="2020-12-01T16:21:50.339" v="287" actId="20577"/>
          <ac:graphicFrameMkLst>
            <pc:docMk/>
            <pc:sldMk cId="779305616" sldId="271"/>
            <ac:graphicFrameMk id="20" creationId="{6BEB4710-0BE1-4E98-B4BF-762D9FFE5149}"/>
          </ac:graphicFrameMkLst>
        </pc:graphicFrameChg>
      </pc:sldChg>
      <pc:sldChg chg="del">
        <pc:chgData name="Gonzalez, Heriberto" userId="S::hgonza27@calstatela.edu::1682f236-87d5-4b5f-b5ce-67777dea4963" providerId="AD" clId="Web-{7B821434-3038-4B0F-AADC-021816813ED3}" dt="2020-12-01T16:32:59.552" v="306"/>
        <pc:sldMkLst>
          <pc:docMk/>
          <pc:sldMk cId="1323344763" sldId="272"/>
        </pc:sldMkLst>
      </pc:sldChg>
      <pc:sldChg chg="modSp">
        <pc:chgData name="Gonzalez, Heriberto" userId="S::hgonza27@calstatela.edu::1682f236-87d5-4b5f-b5ce-67777dea4963" providerId="AD" clId="Web-{7B821434-3038-4B0F-AADC-021816813ED3}" dt="2020-12-01T16:00:43.913" v="79" actId="20577"/>
        <pc:sldMkLst>
          <pc:docMk/>
          <pc:sldMk cId="122257585" sldId="274"/>
        </pc:sldMkLst>
        <pc:spChg chg="mod">
          <ac:chgData name="Gonzalez, Heriberto" userId="S::hgonza27@calstatela.edu::1682f236-87d5-4b5f-b5ce-67777dea4963" providerId="AD" clId="Web-{7B821434-3038-4B0F-AADC-021816813ED3}" dt="2020-12-01T16:00:43.913" v="79" actId="20577"/>
          <ac:spMkLst>
            <pc:docMk/>
            <pc:sldMk cId="122257585" sldId="274"/>
            <ac:spMk id="4" creationId="{533A3E67-CCB2-4437-A42D-EAE427BD8E45}"/>
          </ac:spMkLst>
        </pc:spChg>
      </pc:sldChg>
      <pc:sldChg chg="addSp delSp modSp mod setBg">
        <pc:chgData name="Gonzalez, Heriberto" userId="S::hgonza27@calstatela.edu::1682f236-87d5-4b5f-b5ce-67777dea4963" providerId="AD" clId="Web-{7B821434-3038-4B0F-AADC-021816813ED3}" dt="2020-12-01T16:17:09.225" v="250"/>
        <pc:sldMkLst>
          <pc:docMk/>
          <pc:sldMk cId="470603775" sldId="276"/>
        </pc:sldMkLst>
        <pc:spChg chg="mod">
          <ac:chgData name="Gonzalez, Heriberto" userId="S::hgonza27@calstatela.edu::1682f236-87d5-4b5f-b5ce-67777dea4963" providerId="AD" clId="Web-{7B821434-3038-4B0F-AADC-021816813ED3}" dt="2020-12-01T16:17:09.225" v="250"/>
          <ac:spMkLst>
            <pc:docMk/>
            <pc:sldMk cId="470603775" sldId="276"/>
            <ac:spMk id="2" creationId="{5B2E9D54-EEA2-4096-8ADA-92B29E70A9EA}"/>
          </ac:spMkLst>
        </pc:spChg>
        <pc:spChg chg="add del">
          <ac:chgData name="Gonzalez, Heriberto" userId="S::hgonza27@calstatela.edu::1682f236-87d5-4b5f-b5ce-67777dea4963" providerId="AD" clId="Web-{7B821434-3038-4B0F-AADC-021816813ED3}" dt="2020-12-01T16:17:09.225" v="250"/>
          <ac:spMkLst>
            <pc:docMk/>
            <pc:sldMk cId="470603775" sldId="276"/>
            <ac:spMk id="16" creationId="{3DAD86CA-8235-409B-982B-5E7A033E2392}"/>
          </ac:spMkLst>
        </pc:spChg>
        <pc:spChg chg="add del">
          <ac:chgData name="Gonzalez, Heriberto" userId="S::hgonza27@calstatela.edu::1682f236-87d5-4b5f-b5ce-67777dea4963" providerId="AD" clId="Web-{7B821434-3038-4B0F-AADC-021816813ED3}" dt="2020-12-01T16:17:09.225" v="250"/>
          <ac:spMkLst>
            <pc:docMk/>
            <pc:sldMk cId="470603775" sldId="276"/>
            <ac:spMk id="18" creationId="{9F234FBA-3501-47B4-AE0C-AA4AFBC8F603}"/>
          </ac:spMkLst>
        </pc:spChg>
        <pc:spChg chg="add del">
          <ac:chgData name="Gonzalez, Heriberto" userId="S::hgonza27@calstatela.edu::1682f236-87d5-4b5f-b5ce-67777dea4963" providerId="AD" clId="Web-{7B821434-3038-4B0F-AADC-021816813ED3}" dt="2020-12-01T16:17:09.225" v="250"/>
          <ac:spMkLst>
            <pc:docMk/>
            <pc:sldMk cId="470603775" sldId="276"/>
            <ac:spMk id="20" creationId="{B5EF893B-0491-416E-9D33-BADE9600792A}"/>
          </ac:spMkLst>
        </pc:spChg>
        <pc:spChg chg="add del">
          <ac:chgData name="Gonzalez, Heriberto" userId="S::hgonza27@calstatela.edu::1682f236-87d5-4b5f-b5ce-67777dea4963" providerId="AD" clId="Web-{7B821434-3038-4B0F-AADC-021816813ED3}" dt="2020-12-01T16:17:09.225" v="249"/>
          <ac:spMkLst>
            <pc:docMk/>
            <pc:sldMk cId="470603775" sldId="276"/>
            <ac:spMk id="24" creationId="{D38A241E-0395-41E5-8607-BAA2799A4374}"/>
          </ac:spMkLst>
        </pc:spChg>
        <pc:spChg chg="add">
          <ac:chgData name="Gonzalez, Heriberto" userId="S::hgonza27@calstatela.edu::1682f236-87d5-4b5f-b5ce-67777dea4963" providerId="AD" clId="Web-{7B821434-3038-4B0F-AADC-021816813ED3}" dt="2020-12-01T16:17:09.225" v="250"/>
          <ac:spMkLst>
            <pc:docMk/>
            <pc:sldMk cId="470603775" sldId="276"/>
            <ac:spMk id="26" creationId="{53F29798-D584-4792-9B62-3F5F5C36D619}"/>
          </ac:spMkLst>
        </pc:spChg>
        <pc:spChg chg="add del">
          <ac:chgData name="Gonzalez, Heriberto" userId="S::hgonza27@calstatela.edu::1682f236-87d5-4b5f-b5ce-67777dea4963" providerId="AD" clId="Web-{7B821434-3038-4B0F-AADC-021816813ED3}" dt="2020-12-01T16:16:47.037" v="247"/>
          <ac:spMkLst>
            <pc:docMk/>
            <pc:sldMk cId="470603775" sldId="276"/>
            <ac:spMk id="27" creationId="{D35D61A1-8484-4749-8AD0-A3455E0753C5}"/>
          </ac:spMkLst>
        </pc:spChg>
        <pc:spChg chg="add del">
          <ac:chgData name="Gonzalez, Heriberto" userId="S::hgonza27@calstatela.edu::1682f236-87d5-4b5f-b5ce-67777dea4963" providerId="AD" clId="Web-{7B821434-3038-4B0F-AADC-021816813ED3}" dt="2020-12-01T16:16:47.037" v="247"/>
          <ac:spMkLst>
            <pc:docMk/>
            <pc:sldMk cId="470603775" sldId="276"/>
            <ac:spMk id="29" creationId="{1447903E-2B66-479D-959B-F2EBB2CC901F}"/>
          </ac:spMkLst>
        </pc:spChg>
        <pc:picChg chg="mod ord">
          <ac:chgData name="Gonzalez, Heriberto" userId="S::hgonza27@calstatela.edu::1682f236-87d5-4b5f-b5ce-67777dea4963" providerId="AD" clId="Web-{7B821434-3038-4B0F-AADC-021816813ED3}" dt="2020-12-01T16:17:09.225" v="250"/>
          <ac:picMkLst>
            <pc:docMk/>
            <pc:sldMk cId="470603775" sldId="276"/>
            <ac:picMk id="5" creationId="{DCA661CB-C548-4DE6-90B8-8DE598E42F27}"/>
          </ac:picMkLst>
        </pc:picChg>
        <pc:cxnChg chg="add del">
          <ac:chgData name="Gonzalez, Heriberto" userId="S::hgonza27@calstatela.edu::1682f236-87d5-4b5f-b5ce-67777dea4963" providerId="AD" clId="Web-{7B821434-3038-4B0F-AADC-021816813ED3}" dt="2020-12-01T16:17:09.225" v="250"/>
          <ac:cxnSpMkLst>
            <pc:docMk/>
            <pc:sldMk cId="470603775" sldId="276"/>
            <ac:cxnSpMk id="22" creationId="{469F4FF8-F8B0-4630-BA1B-0D8B324CD5FF}"/>
          </ac:cxnSpMkLst>
        </pc:cxnChg>
        <pc:cxnChg chg="add del">
          <ac:chgData name="Gonzalez, Heriberto" userId="S::hgonza27@calstatela.edu::1682f236-87d5-4b5f-b5ce-67777dea4963" providerId="AD" clId="Web-{7B821434-3038-4B0F-AADC-021816813ED3}" dt="2020-12-01T16:17:09.225" v="249"/>
          <ac:cxnSpMkLst>
            <pc:docMk/>
            <pc:sldMk cId="470603775" sldId="276"/>
            <ac:cxnSpMk id="25" creationId="{CE352288-84AD-4CA8-BCD5-76C29D34E1DB}"/>
          </ac:cxnSpMkLst>
        </pc:cxnChg>
      </pc:sldChg>
      <pc:sldChg chg="modSp">
        <pc:chgData name="Gonzalez, Heriberto" userId="S::hgonza27@calstatela.edu::1682f236-87d5-4b5f-b5ce-67777dea4963" providerId="AD" clId="Web-{7B821434-3038-4B0F-AADC-021816813ED3}" dt="2020-12-01T16:01:42.039" v="82" actId="20577"/>
        <pc:sldMkLst>
          <pc:docMk/>
          <pc:sldMk cId="428522112" sldId="277"/>
        </pc:sldMkLst>
        <pc:spChg chg="mod">
          <ac:chgData name="Gonzalez, Heriberto" userId="S::hgonza27@calstatela.edu::1682f236-87d5-4b5f-b5ce-67777dea4963" providerId="AD" clId="Web-{7B821434-3038-4B0F-AADC-021816813ED3}" dt="2020-12-01T16:01:42.039" v="82" actId="20577"/>
          <ac:spMkLst>
            <pc:docMk/>
            <pc:sldMk cId="428522112" sldId="277"/>
            <ac:spMk id="2" creationId="{4D0EDD3C-9A70-48DA-8685-DFCA1A926739}"/>
          </ac:spMkLst>
        </pc:spChg>
      </pc:sldChg>
      <pc:sldChg chg="modSp">
        <pc:chgData name="Gonzalez, Heriberto" userId="S::hgonza27@calstatela.edu::1682f236-87d5-4b5f-b5ce-67777dea4963" providerId="AD" clId="Web-{7B821434-3038-4B0F-AADC-021816813ED3}" dt="2020-12-01T16:12:10.330" v="115" actId="20577"/>
        <pc:sldMkLst>
          <pc:docMk/>
          <pc:sldMk cId="1204296807" sldId="279"/>
        </pc:sldMkLst>
        <pc:spChg chg="mod">
          <ac:chgData name="Gonzalez, Heriberto" userId="S::hgonza27@calstatela.edu::1682f236-87d5-4b5f-b5ce-67777dea4963" providerId="AD" clId="Web-{7B821434-3038-4B0F-AADC-021816813ED3}" dt="2020-12-01T16:12:10.330" v="115" actId="20577"/>
          <ac:spMkLst>
            <pc:docMk/>
            <pc:sldMk cId="1204296807" sldId="279"/>
            <ac:spMk id="3" creationId="{D432FDFC-E673-48D3-A43C-E75C1E040428}"/>
          </ac:spMkLst>
        </pc:spChg>
      </pc:sldChg>
      <pc:sldChg chg="addSp delSp modSp new mod setBg">
        <pc:chgData name="Gonzalez, Heriberto" userId="S::hgonza27@calstatela.edu::1682f236-87d5-4b5f-b5ce-67777dea4963" providerId="AD" clId="Web-{7B821434-3038-4B0F-AADC-021816813ED3}" dt="2020-12-01T17:16:58.374" v="843"/>
        <pc:sldMkLst>
          <pc:docMk/>
          <pc:sldMk cId="3233771353" sldId="280"/>
        </pc:sldMkLst>
        <pc:spChg chg="del mod">
          <ac:chgData name="Gonzalez, Heriberto" userId="S::hgonza27@calstatela.edu::1682f236-87d5-4b5f-b5ce-67777dea4963" providerId="AD" clId="Web-{7B821434-3038-4B0F-AADC-021816813ED3}" dt="2020-12-01T16:44:45.250" v="398"/>
          <ac:spMkLst>
            <pc:docMk/>
            <pc:sldMk cId="3233771353" sldId="280"/>
            <ac:spMk id="2" creationId="{CB62656F-2E5C-4195-9FB0-00877B964596}"/>
          </ac:spMkLst>
        </pc:spChg>
        <pc:spChg chg="mod">
          <ac:chgData name="Gonzalez, Heriberto" userId="S::hgonza27@calstatela.edu::1682f236-87d5-4b5f-b5ce-67777dea4963" providerId="AD" clId="Web-{7B821434-3038-4B0F-AADC-021816813ED3}" dt="2020-12-01T17:13:23.277" v="810" actId="1076"/>
          <ac:spMkLst>
            <pc:docMk/>
            <pc:sldMk cId="3233771353" sldId="280"/>
            <ac:spMk id="3" creationId="{A5131218-7E26-45BF-82DC-404596E97715}"/>
          </ac:spMkLst>
        </pc:spChg>
        <pc:spChg chg="del mod">
          <ac:chgData name="Gonzalez, Heriberto" userId="S::hgonza27@calstatela.edu::1682f236-87d5-4b5f-b5ce-67777dea4963" providerId="AD" clId="Web-{7B821434-3038-4B0F-AADC-021816813ED3}" dt="2020-12-01T16:42:12.639" v="387"/>
          <ac:spMkLst>
            <pc:docMk/>
            <pc:sldMk cId="3233771353" sldId="280"/>
            <ac:spMk id="4" creationId="{739551F0-0E01-4063-AD10-30794972F45B}"/>
          </ac:spMkLst>
        </pc:spChg>
        <pc:spChg chg="add del mod">
          <ac:chgData name="Gonzalez, Heriberto" userId="S::hgonza27@calstatela.edu::1682f236-87d5-4b5f-b5ce-67777dea4963" providerId="AD" clId="Web-{7B821434-3038-4B0F-AADC-021816813ED3}" dt="2020-12-01T16:44:48.297" v="399"/>
          <ac:spMkLst>
            <pc:docMk/>
            <pc:sldMk cId="3233771353" sldId="280"/>
            <ac:spMk id="7" creationId="{1DF5305B-A907-4201-963C-BBFF0BF5C279}"/>
          </ac:spMkLst>
        </pc:spChg>
        <pc:spChg chg="add mod">
          <ac:chgData name="Gonzalez, Heriberto" userId="S::hgonza27@calstatela.edu::1682f236-87d5-4b5f-b5ce-67777dea4963" providerId="AD" clId="Web-{7B821434-3038-4B0F-AADC-021816813ED3}" dt="2020-12-01T17:14:37.012" v="822" actId="1076"/>
          <ac:spMkLst>
            <pc:docMk/>
            <pc:sldMk cId="3233771353" sldId="280"/>
            <ac:spMk id="8" creationId="{F313F691-6967-4021-BC2C-E3B784E7CFAA}"/>
          </ac:spMkLst>
        </pc:spChg>
        <pc:spChg chg="add mod">
          <ac:chgData name="Gonzalez, Heriberto" userId="S::hgonza27@calstatela.edu::1682f236-87d5-4b5f-b5ce-67777dea4963" providerId="AD" clId="Web-{7B821434-3038-4B0F-AADC-021816813ED3}" dt="2020-12-01T17:14:32.075" v="821" actId="1076"/>
          <ac:spMkLst>
            <pc:docMk/>
            <pc:sldMk cId="3233771353" sldId="280"/>
            <ac:spMk id="9" creationId="{02000BE3-6DAF-415A-B2E6-FA7AEDAC2E4E}"/>
          </ac:spMkLst>
        </pc:spChg>
        <pc:spChg chg="add mod">
          <ac:chgData name="Gonzalez, Heriberto" userId="S::hgonza27@calstatela.edu::1682f236-87d5-4b5f-b5ce-67777dea4963" providerId="AD" clId="Web-{7B821434-3038-4B0F-AADC-021816813ED3}" dt="2020-12-01T17:15:06.763" v="828" actId="1076"/>
          <ac:spMkLst>
            <pc:docMk/>
            <pc:sldMk cId="3233771353" sldId="280"/>
            <ac:spMk id="10" creationId="{CDADCFFA-B3E6-4859-8746-D265FED06B07}"/>
          </ac:spMkLst>
        </pc:spChg>
        <pc:spChg chg="add mod">
          <ac:chgData name="Gonzalez, Heriberto" userId="S::hgonza27@calstatela.edu::1682f236-87d5-4b5f-b5ce-67777dea4963" providerId="AD" clId="Web-{7B821434-3038-4B0F-AADC-021816813ED3}" dt="2020-12-01T17:05:44.863" v="727" actId="20577"/>
          <ac:spMkLst>
            <pc:docMk/>
            <pc:sldMk cId="3233771353" sldId="280"/>
            <ac:spMk id="11" creationId="{A4C1DB39-FDF3-40D2-949F-2BFFFACE5A3B}"/>
          </ac:spMkLst>
        </pc:spChg>
        <pc:spChg chg="add mod">
          <ac:chgData name="Gonzalez, Heriberto" userId="S::hgonza27@calstatela.edu::1682f236-87d5-4b5f-b5ce-67777dea4963" providerId="AD" clId="Web-{7B821434-3038-4B0F-AADC-021816813ED3}" dt="2020-12-01T17:15:20.044" v="830" actId="1076"/>
          <ac:spMkLst>
            <pc:docMk/>
            <pc:sldMk cId="3233771353" sldId="280"/>
            <ac:spMk id="12" creationId="{5A82AC94-E903-47EA-A1EF-5549F620D165}"/>
          </ac:spMkLst>
        </pc:spChg>
        <pc:spChg chg="add del mod ord">
          <ac:chgData name="Gonzalez, Heriberto" userId="S::hgonza27@calstatela.edu::1682f236-87d5-4b5f-b5ce-67777dea4963" providerId="AD" clId="Web-{7B821434-3038-4B0F-AADC-021816813ED3}" dt="2020-12-01T17:04:43.706" v="714"/>
          <ac:spMkLst>
            <pc:docMk/>
            <pc:sldMk cId="3233771353" sldId="280"/>
            <ac:spMk id="21" creationId="{D45D19BC-EBAB-4C55-BE41-8EE57B109617}"/>
          </ac:spMkLst>
        </pc:spChg>
        <pc:spChg chg="add del mod ord">
          <ac:chgData name="Gonzalez, Heriberto" userId="S::hgonza27@calstatela.edu::1682f236-87d5-4b5f-b5ce-67777dea4963" providerId="AD" clId="Web-{7B821434-3038-4B0F-AADC-021816813ED3}" dt="2020-12-01T17:04:41.722" v="713"/>
          <ac:spMkLst>
            <pc:docMk/>
            <pc:sldMk cId="3233771353" sldId="280"/>
            <ac:spMk id="22" creationId="{3966F0A7-0B16-4D88-8219-00401DA639AD}"/>
          </ac:spMkLst>
        </pc:spChg>
        <pc:spChg chg="add del mod ord">
          <ac:chgData name="Gonzalez, Heriberto" userId="S::hgonza27@calstatela.edu::1682f236-87d5-4b5f-b5ce-67777dea4963" providerId="AD" clId="Web-{7B821434-3038-4B0F-AADC-021816813ED3}" dt="2020-12-01T17:04:11.409" v="703"/>
          <ac:spMkLst>
            <pc:docMk/>
            <pc:sldMk cId="3233771353" sldId="280"/>
            <ac:spMk id="23" creationId="{8A024FE7-1E40-42F1-BC21-760B8AF8FA4B}"/>
          </ac:spMkLst>
        </pc:spChg>
        <pc:spChg chg="add mod ord">
          <ac:chgData name="Gonzalez, Heriberto" userId="S::hgonza27@calstatela.edu::1682f236-87d5-4b5f-b5ce-67777dea4963" providerId="AD" clId="Web-{7B821434-3038-4B0F-AADC-021816813ED3}" dt="2020-12-01T17:13:19.449" v="809" actId="1076"/>
          <ac:spMkLst>
            <pc:docMk/>
            <pc:sldMk cId="3233771353" sldId="280"/>
            <ac:spMk id="26" creationId="{3319FABF-6DBB-43E2-85F7-C2E41D2BEEA4}"/>
          </ac:spMkLst>
        </pc:spChg>
        <pc:spChg chg="add mod ord">
          <ac:chgData name="Gonzalez, Heriberto" userId="S::hgonza27@calstatela.edu::1682f236-87d5-4b5f-b5ce-67777dea4963" providerId="AD" clId="Web-{7B821434-3038-4B0F-AADC-021816813ED3}" dt="2020-12-01T17:16:58.374" v="843"/>
          <ac:spMkLst>
            <pc:docMk/>
            <pc:sldMk cId="3233771353" sldId="280"/>
            <ac:spMk id="27" creationId="{B5C13765-DBC3-4AB8-BB67-DFDAF904446B}"/>
          </ac:spMkLst>
        </pc:spChg>
        <pc:picChg chg="add mod">
          <ac:chgData name="Gonzalez, Heriberto" userId="S::hgonza27@calstatela.edu::1682f236-87d5-4b5f-b5ce-67777dea4963" providerId="AD" clId="Web-{7B821434-3038-4B0F-AADC-021816813ED3}" dt="2020-12-01T17:14:25.981" v="820" actId="1076"/>
          <ac:picMkLst>
            <pc:docMk/>
            <pc:sldMk cId="3233771353" sldId="280"/>
            <ac:picMk id="5" creationId="{651B8C72-4F97-4207-8324-F03149F393ED}"/>
          </ac:picMkLst>
        </pc:picChg>
        <pc:picChg chg="add mod">
          <ac:chgData name="Gonzalez, Heriberto" userId="S::hgonza27@calstatela.edu::1682f236-87d5-4b5f-b5ce-67777dea4963" providerId="AD" clId="Web-{7B821434-3038-4B0F-AADC-021816813ED3}" dt="2020-12-01T17:13:53.933" v="817" actId="1076"/>
          <ac:picMkLst>
            <pc:docMk/>
            <pc:sldMk cId="3233771353" sldId="280"/>
            <ac:picMk id="13" creationId="{2F9017AA-7DCB-4A2F-983D-C2A148C4E75E}"/>
          </ac:picMkLst>
        </pc:picChg>
        <pc:picChg chg="add del mod">
          <ac:chgData name="Gonzalez, Heriberto" userId="S::hgonza27@calstatela.edu::1682f236-87d5-4b5f-b5ce-67777dea4963" providerId="AD" clId="Web-{7B821434-3038-4B0F-AADC-021816813ED3}" dt="2020-12-01T17:08:44.522" v="762"/>
          <ac:picMkLst>
            <pc:docMk/>
            <pc:sldMk cId="3233771353" sldId="280"/>
            <ac:picMk id="14" creationId="{F955BF46-EDE0-4A18-BD15-45E915028F41}"/>
          </ac:picMkLst>
        </pc:picChg>
        <pc:picChg chg="add del mod">
          <ac:chgData name="Gonzalez, Heriberto" userId="S::hgonza27@calstatela.edu::1682f236-87d5-4b5f-b5ce-67777dea4963" providerId="AD" clId="Web-{7B821434-3038-4B0F-AADC-021816813ED3}" dt="2020-12-01T16:53:28.352" v="579"/>
          <ac:picMkLst>
            <pc:docMk/>
            <pc:sldMk cId="3233771353" sldId="280"/>
            <ac:picMk id="15" creationId="{67864B62-49B5-476C-987A-A723E8C9CC96}"/>
          </ac:picMkLst>
        </pc:picChg>
        <pc:picChg chg="add del mod ord">
          <ac:chgData name="Gonzalez, Heriberto" userId="S::hgonza27@calstatela.edu::1682f236-87d5-4b5f-b5ce-67777dea4963" providerId="AD" clId="Web-{7B821434-3038-4B0F-AADC-021816813ED3}" dt="2020-12-01T17:08:46.257" v="763"/>
          <ac:picMkLst>
            <pc:docMk/>
            <pc:sldMk cId="3233771353" sldId="280"/>
            <ac:picMk id="16" creationId="{32A27669-53A8-4EE1-8C5C-AC3BFD3CD317}"/>
          </ac:picMkLst>
        </pc:picChg>
        <pc:picChg chg="add del mod ord">
          <ac:chgData name="Gonzalez, Heriberto" userId="S::hgonza27@calstatela.edu::1682f236-87d5-4b5f-b5ce-67777dea4963" providerId="AD" clId="Web-{7B821434-3038-4B0F-AADC-021816813ED3}" dt="2020-12-01T17:14:52.059" v="826"/>
          <ac:picMkLst>
            <pc:docMk/>
            <pc:sldMk cId="3233771353" sldId="280"/>
            <ac:picMk id="17" creationId="{62DACBA1-35DB-449F-ADBA-B6F02410B5E1}"/>
          </ac:picMkLst>
        </pc:picChg>
        <pc:picChg chg="add mod">
          <ac:chgData name="Gonzalez, Heriberto" userId="S::hgonza27@calstatela.edu::1682f236-87d5-4b5f-b5ce-67777dea4963" providerId="AD" clId="Web-{7B821434-3038-4B0F-AADC-021816813ED3}" dt="2020-12-01T17:15:09.060" v="829" actId="1076"/>
          <ac:picMkLst>
            <pc:docMk/>
            <pc:sldMk cId="3233771353" sldId="280"/>
            <ac:picMk id="18" creationId="{B167254C-6B7A-45AA-954B-9BE04262BB3F}"/>
          </ac:picMkLst>
        </pc:picChg>
        <pc:picChg chg="add mod">
          <ac:chgData name="Gonzalez, Heriberto" userId="S::hgonza27@calstatela.edu::1682f236-87d5-4b5f-b5ce-67777dea4963" providerId="AD" clId="Web-{7B821434-3038-4B0F-AADC-021816813ED3}" dt="2020-12-01T17:14:08.012" v="818" actId="1076"/>
          <ac:picMkLst>
            <pc:docMk/>
            <pc:sldMk cId="3233771353" sldId="280"/>
            <ac:picMk id="19" creationId="{9CDCFC78-B8DB-485D-BCA2-2E58A49A5AFF}"/>
          </ac:picMkLst>
        </pc:picChg>
        <pc:picChg chg="add mod">
          <ac:chgData name="Gonzalez, Heriberto" userId="S::hgonza27@calstatela.edu::1682f236-87d5-4b5f-b5ce-67777dea4963" providerId="AD" clId="Web-{7B821434-3038-4B0F-AADC-021816813ED3}" dt="2020-12-01T17:15:21.482" v="831" actId="1076"/>
          <ac:picMkLst>
            <pc:docMk/>
            <pc:sldMk cId="3233771353" sldId="280"/>
            <ac:picMk id="20" creationId="{D0610F34-B6C5-4C99-B948-38B03F28FF3A}"/>
          </ac:picMkLst>
        </pc:picChg>
        <pc:picChg chg="add mod ord">
          <ac:chgData name="Gonzalez, Heriberto" userId="S::hgonza27@calstatela.edu::1682f236-87d5-4b5f-b5ce-67777dea4963" providerId="AD" clId="Web-{7B821434-3038-4B0F-AADC-021816813ED3}" dt="2020-12-01T17:13:50.746" v="815" actId="1076"/>
          <ac:picMkLst>
            <pc:docMk/>
            <pc:sldMk cId="3233771353" sldId="280"/>
            <ac:picMk id="24" creationId="{5EADC4DA-A3EC-4154-BCED-43B8C9D2E756}"/>
          </ac:picMkLst>
        </pc:picChg>
        <pc:picChg chg="add mod">
          <ac:chgData name="Gonzalez, Heriberto" userId="S::hgonza27@calstatela.edu::1682f236-87d5-4b5f-b5ce-67777dea4963" providerId="AD" clId="Web-{7B821434-3038-4B0F-AADC-021816813ED3}" dt="2020-12-01T17:13:52.215" v="816" actId="1076"/>
          <ac:picMkLst>
            <pc:docMk/>
            <pc:sldMk cId="3233771353" sldId="280"/>
            <ac:picMk id="25" creationId="{DFD58B52-40ED-45B4-8BB5-0B4A174AF29B}"/>
          </ac:picMkLst>
        </pc:picChg>
      </pc:sldChg>
      <pc:sldChg chg="new del">
        <pc:chgData name="Gonzalez, Heriberto" userId="S::hgonza27@calstatela.edu::1682f236-87d5-4b5f-b5ce-67777dea4963" providerId="AD" clId="Web-{7B821434-3038-4B0F-AADC-021816813ED3}" dt="2020-12-01T16:45:05.985" v="401"/>
        <pc:sldMkLst>
          <pc:docMk/>
          <pc:sldMk cId="2843809729" sldId="281"/>
        </pc:sldMkLst>
      </pc:sldChg>
    </pc:docChg>
  </pc:docChgLst>
  <pc:docChgLst>
    <pc:chgData name="Gonzalez, Heriberto" userId="S::hgonza27@calstatela.edu::1682f236-87d5-4b5f-b5ce-67777dea4963" providerId="AD" clId="Web-{89C4FDD6-AA4D-40B4-A665-0BCD948E2970}"/>
    <pc:docChg chg="addSld delSld modSld sldOrd">
      <pc:chgData name="Gonzalez, Heriberto" userId="S::hgonza27@calstatela.edu::1682f236-87d5-4b5f-b5ce-67777dea4963" providerId="AD" clId="Web-{89C4FDD6-AA4D-40B4-A665-0BCD948E2970}" dt="2020-11-20T18:43:23.348" v="47" actId="1076"/>
      <pc:docMkLst>
        <pc:docMk/>
      </pc:docMkLst>
      <pc:sldChg chg="del">
        <pc:chgData name="Gonzalez, Heriberto" userId="S::hgonza27@calstatela.edu::1682f236-87d5-4b5f-b5ce-67777dea4963" providerId="AD" clId="Web-{89C4FDD6-AA4D-40B4-A665-0BCD948E2970}" dt="2020-11-20T18:40:48.048" v="4"/>
        <pc:sldMkLst>
          <pc:docMk/>
          <pc:sldMk cId="109857222" sldId="256"/>
        </pc:sldMkLst>
      </pc:sldChg>
      <pc:sldChg chg="new del">
        <pc:chgData name="Gonzalez, Heriberto" userId="S::hgonza27@calstatela.edu::1682f236-87d5-4b5f-b5ce-67777dea4963" providerId="AD" clId="Web-{89C4FDD6-AA4D-40B4-A665-0BCD948E2970}" dt="2020-11-20T18:40:49.282" v="6"/>
        <pc:sldMkLst>
          <pc:docMk/>
          <pc:sldMk cId="1136437069" sldId="257"/>
        </pc:sldMkLst>
      </pc:sldChg>
      <pc:sldChg chg="new del">
        <pc:chgData name="Gonzalez, Heriberto" userId="S::hgonza27@calstatela.edu::1682f236-87d5-4b5f-b5ce-67777dea4963" providerId="AD" clId="Web-{89C4FDD6-AA4D-40B4-A665-0BCD948E2970}" dt="2020-11-20T18:40:48.829" v="5"/>
        <pc:sldMkLst>
          <pc:docMk/>
          <pc:sldMk cId="3856177566" sldId="258"/>
        </pc:sldMkLst>
      </pc:sldChg>
      <pc:sldChg chg="addSp delSp modSp new mod ord setBg setClrOvrMap">
        <pc:chgData name="Gonzalez, Heriberto" userId="S::hgonza27@calstatela.edu::1682f236-87d5-4b5f-b5ce-67777dea4963" providerId="AD" clId="Web-{89C4FDD6-AA4D-40B4-A665-0BCD948E2970}" dt="2020-11-20T18:43:23.348" v="47" actId="1076"/>
        <pc:sldMkLst>
          <pc:docMk/>
          <pc:sldMk cId="1910446687" sldId="259"/>
        </pc:sldMkLst>
        <pc:spChg chg="mod">
          <ac:chgData name="Gonzalez, Heriberto" userId="S::hgonza27@calstatela.edu::1682f236-87d5-4b5f-b5ce-67777dea4963" providerId="AD" clId="Web-{89C4FDD6-AA4D-40B4-A665-0BCD948E2970}" dt="2020-11-20T18:41:31.971" v="19"/>
          <ac:spMkLst>
            <pc:docMk/>
            <pc:sldMk cId="1910446687" sldId="259"/>
            <ac:spMk id="2" creationId="{C08547A2-11D7-496A-8103-BC85963E9D13}"/>
          </ac:spMkLst>
        </pc:spChg>
        <pc:spChg chg="mod">
          <ac:chgData name="Gonzalez, Heriberto" userId="S::hgonza27@calstatela.edu::1682f236-87d5-4b5f-b5ce-67777dea4963" providerId="AD" clId="Web-{89C4FDD6-AA4D-40B4-A665-0BCD948E2970}" dt="2020-11-20T18:41:31.971" v="19"/>
          <ac:spMkLst>
            <pc:docMk/>
            <pc:sldMk cId="1910446687" sldId="259"/>
            <ac:spMk id="3" creationId="{1F3029FB-858F-4147-B005-3DC04D9F16E4}"/>
          </ac:spMkLst>
        </pc:spChg>
        <pc:spChg chg="add">
          <ac:chgData name="Gonzalez, Heriberto" userId="S::hgonza27@calstatela.edu::1682f236-87d5-4b5f-b5ce-67777dea4963" providerId="AD" clId="Web-{89C4FDD6-AA4D-40B4-A665-0BCD948E2970}" dt="2020-11-20T18:41:31.971" v="19"/>
          <ac:spMkLst>
            <pc:docMk/>
            <pc:sldMk cId="1910446687" sldId="259"/>
            <ac:spMk id="8" creationId="{B82EE72E-7E8F-4034-A2DE-8B01C722752F}"/>
          </ac:spMkLst>
        </pc:spChg>
        <pc:spChg chg="add del">
          <ac:chgData name="Gonzalez, Heriberto" userId="S::hgonza27@calstatela.edu::1682f236-87d5-4b5f-b5ce-67777dea4963" providerId="AD" clId="Web-{89C4FDD6-AA4D-40B4-A665-0BCD948E2970}" dt="2020-11-20T18:41:31.955" v="18"/>
          <ac:spMkLst>
            <pc:docMk/>
            <pc:sldMk cId="1910446687" sldId="259"/>
            <ac:spMk id="9" creationId="{87CC2527-562A-4F69-B487-4371E5B243E7}"/>
          </ac:spMkLst>
        </pc:spChg>
        <pc:spChg chg="add">
          <ac:chgData name="Gonzalez, Heriberto" userId="S::hgonza27@calstatela.edu::1682f236-87d5-4b5f-b5ce-67777dea4963" providerId="AD" clId="Web-{89C4FDD6-AA4D-40B4-A665-0BCD948E2970}" dt="2020-11-20T18:41:31.971" v="19"/>
          <ac:spMkLst>
            <pc:docMk/>
            <pc:sldMk cId="1910446687" sldId="259"/>
            <ac:spMk id="10" creationId="{02EDC4CB-FA76-4333-89CF-8A2D4F27C633}"/>
          </ac:spMkLst>
        </pc:spChg>
        <pc:spChg chg="add">
          <ac:chgData name="Gonzalez, Heriberto" userId="S::hgonza27@calstatela.edu::1682f236-87d5-4b5f-b5ce-67777dea4963" providerId="AD" clId="Web-{89C4FDD6-AA4D-40B4-A665-0BCD948E2970}" dt="2020-11-20T18:41:31.971" v="19"/>
          <ac:spMkLst>
            <pc:docMk/>
            <pc:sldMk cId="1910446687" sldId="259"/>
            <ac:spMk id="12" creationId="{277EF58E-5654-4C05-91E1-051658CCCD86}"/>
          </ac:spMkLst>
        </pc:spChg>
        <pc:spChg chg="add">
          <ac:chgData name="Gonzalez, Heriberto" userId="S::hgonza27@calstatela.edu::1682f236-87d5-4b5f-b5ce-67777dea4963" providerId="AD" clId="Web-{89C4FDD6-AA4D-40B4-A665-0BCD948E2970}" dt="2020-11-20T18:41:31.971" v="19"/>
          <ac:spMkLst>
            <pc:docMk/>
            <pc:sldMk cId="1910446687" sldId="259"/>
            <ac:spMk id="14" creationId="{EF0486BD-9355-4C9F-B84E-29D308A263BE}"/>
          </ac:spMkLst>
        </pc:spChg>
        <pc:spChg chg="add">
          <ac:chgData name="Gonzalez, Heriberto" userId="S::hgonza27@calstatela.edu::1682f236-87d5-4b5f-b5ce-67777dea4963" providerId="AD" clId="Web-{89C4FDD6-AA4D-40B4-A665-0BCD948E2970}" dt="2020-11-20T18:41:31.971" v="19"/>
          <ac:spMkLst>
            <pc:docMk/>
            <pc:sldMk cId="1910446687" sldId="259"/>
            <ac:spMk id="16" creationId="{51440359-9D97-4CE1-8BD3-19308E040465}"/>
          </ac:spMkLst>
        </pc:spChg>
        <pc:spChg chg="add">
          <ac:chgData name="Gonzalez, Heriberto" userId="S::hgonza27@calstatela.edu::1682f236-87d5-4b5f-b5ce-67777dea4963" providerId="AD" clId="Web-{89C4FDD6-AA4D-40B4-A665-0BCD948E2970}" dt="2020-11-20T18:41:31.971" v="19"/>
          <ac:spMkLst>
            <pc:docMk/>
            <pc:sldMk cId="1910446687" sldId="259"/>
            <ac:spMk id="18" creationId="{0C7F9830-10E7-405D-AA27-19575930F15D}"/>
          </ac:spMkLst>
        </pc:spChg>
        <pc:picChg chg="add mod">
          <ac:chgData name="Gonzalez, Heriberto" userId="S::hgonza27@calstatela.edu::1682f236-87d5-4b5f-b5ce-67777dea4963" providerId="AD" clId="Web-{89C4FDD6-AA4D-40B4-A665-0BCD948E2970}" dt="2020-11-20T18:42:47.425" v="41" actId="1076"/>
          <ac:picMkLst>
            <pc:docMk/>
            <pc:sldMk cId="1910446687" sldId="259"/>
            <ac:picMk id="4" creationId="{F566CBA2-4EBC-4713-965E-CDC0D095594D}"/>
          </ac:picMkLst>
        </pc:picChg>
        <pc:picChg chg="add del">
          <ac:chgData name="Gonzalez, Heriberto" userId="S::hgonza27@calstatela.edu::1682f236-87d5-4b5f-b5ce-67777dea4963" providerId="AD" clId="Web-{89C4FDD6-AA4D-40B4-A665-0BCD948E2970}" dt="2020-11-20T18:41:31.955" v="18"/>
          <ac:picMkLst>
            <pc:docMk/>
            <pc:sldMk cId="1910446687" sldId="259"/>
            <ac:picMk id="5" creationId="{E810AB2D-66A7-49BC-9A1B-423C26F64DB4}"/>
          </ac:picMkLst>
        </pc:picChg>
        <pc:picChg chg="add mod ord">
          <ac:chgData name="Gonzalez, Heriberto" userId="S::hgonza27@calstatela.edu::1682f236-87d5-4b5f-b5ce-67777dea4963" providerId="AD" clId="Web-{89C4FDD6-AA4D-40B4-A665-0BCD948E2970}" dt="2020-11-20T18:43:23.348" v="47" actId="1076"/>
          <ac:picMkLst>
            <pc:docMk/>
            <pc:sldMk cId="1910446687" sldId="259"/>
            <ac:picMk id="6" creationId="{0227FA2F-5DDC-4245-8E07-DC024EF09FA8}"/>
          </ac:picMkLst>
        </pc:picChg>
        <pc:cxnChg chg="add del">
          <ac:chgData name="Gonzalez, Heriberto" userId="S::hgonza27@calstatela.edu::1682f236-87d5-4b5f-b5ce-67777dea4963" providerId="AD" clId="Web-{89C4FDD6-AA4D-40B4-A665-0BCD948E2970}" dt="2020-11-20T18:41:31.955" v="18"/>
          <ac:cxnSpMkLst>
            <pc:docMk/>
            <pc:sldMk cId="1910446687" sldId="259"/>
            <ac:cxnSpMk id="11" creationId="{BCDAEC91-5BCE-4B55-9CC0-43EF94CB734B}"/>
          </ac:cxnSpMkLst>
        </pc:cxnChg>
      </pc:sldChg>
      <pc:sldChg chg="addSp modSp new mod setBg setClrOvrMap">
        <pc:chgData name="Gonzalez, Heriberto" userId="S::hgonza27@calstatela.edu::1682f236-87d5-4b5f-b5ce-67777dea4963" providerId="AD" clId="Web-{89C4FDD6-AA4D-40B4-A665-0BCD948E2970}" dt="2020-11-20T18:41:55.081" v="20"/>
        <pc:sldMkLst>
          <pc:docMk/>
          <pc:sldMk cId="3230185395" sldId="260"/>
        </pc:sldMkLst>
        <pc:spChg chg="mod">
          <ac:chgData name="Gonzalez, Heriberto" userId="S::hgonza27@calstatela.edu::1682f236-87d5-4b5f-b5ce-67777dea4963" providerId="AD" clId="Web-{89C4FDD6-AA4D-40B4-A665-0BCD948E2970}" dt="2020-11-20T18:41:55.081" v="20"/>
          <ac:spMkLst>
            <pc:docMk/>
            <pc:sldMk cId="3230185395" sldId="260"/>
            <ac:spMk id="2" creationId="{4D0EDD3C-9A70-48DA-8685-DFCA1A926739}"/>
          </ac:spMkLst>
        </pc:spChg>
        <pc:spChg chg="mod">
          <ac:chgData name="Gonzalez, Heriberto" userId="S::hgonza27@calstatela.edu::1682f236-87d5-4b5f-b5ce-67777dea4963" providerId="AD" clId="Web-{89C4FDD6-AA4D-40B4-A665-0BCD948E2970}" dt="2020-11-20T18:41:55.081" v="20"/>
          <ac:spMkLst>
            <pc:docMk/>
            <pc:sldMk cId="3230185395" sldId="260"/>
            <ac:spMk id="3" creationId="{D432FDFC-E673-48D3-A43C-E75C1E040428}"/>
          </ac:spMkLst>
        </pc:spChg>
        <pc:spChg chg="mod">
          <ac:chgData name="Gonzalez, Heriberto" userId="S::hgonza27@calstatela.edu::1682f236-87d5-4b5f-b5ce-67777dea4963" providerId="AD" clId="Web-{89C4FDD6-AA4D-40B4-A665-0BCD948E2970}" dt="2020-11-20T18:41:55.081" v="20"/>
          <ac:spMkLst>
            <pc:docMk/>
            <pc:sldMk cId="3230185395" sldId="260"/>
            <ac:spMk id="4" creationId="{533A3E67-CCB2-4437-A42D-EAE427BD8E45}"/>
          </ac:spMkLst>
        </pc:spChg>
        <pc:spChg chg="add">
          <ac:chgData name="Gonzalez, Heriberto" userId="S::hgonza27@calstatela.edu::1682f236-87d5-4b5f-b5ce-67777dea4963" providerId="AD" clId="Web-{89C4FDD6-AA4D-40B4-A665-0BCD948E2970}" dt="2020-11-20T18:41:55.081" v="20"/>
          <ac:spMkLst>
            <pc:docMk/>
            <pc:sldMk cId="3230185395" sldId="260"/>
            <ac:spMk id="9" creationId="{19C052EA-05E2-403D-965E-52D1BFFA24DF}"/>
          </ac:spMkLst>
        </pc:spChg>
        <pc:spChg chg="add">
          <ac:chgData name="Gonzalez, Heriberto" userId="S::hgonza27@calstatela.edu::1682f236-87d5-4b5f-b5ce-67777dea4963" providerId="AD" clId="Web-{89C4FDD6-AA4D-40B4-A665-0BCD948E2970}" dt="2020-11-20T18:41:55.081" v="20"/>
          <ac:spMkLst>
            <pc:docMk/>
            <pc:sldMk cId="3230185395" sldId="260"/>
            <ac:spMk id="11" creationId="{4C1936B8-2FFB-4F78-8388-B8C282B8A5BC}"/>
          </ac:spMkLst>
        </pc:spChg>
      </pc:sldChg>
      <pc:sldChg chg="add del replId">
        <pc:chgData name="Gonzalez, Heriberto" userId="S::hgonza27@calstatela.edu::1682f236-87d5-4b5f-b5ce-67777dea4963" providerId="AD" clId="Web-{89C4FDD6-AA4D-40B4-A665-0BCD948E2970}" dt="2020-11-20T18:42:04.815" v="31"/>
        <pc:sldMkLst>
          <pc:docMk/>
          <pc:sldMk cId="445498197" sldId="261"/>
        </pc:sldMkLst>
      </pc:sldChg>
      <pc:sldChg chg="add del replId">
        <pc:chgData name="Gonzalez, Heriberto" userId="S::hgonza27@calstatela.edu::1682f236-87d5-4b5f-b5ce-67777dea4963" providerId="AD" clId="Web-{89C4FDD6-AA4D-40B4-A665-0BCD948E2970}" dt="2020-11-20T18:42:05.721" v="32"/>
        <pc:sldMkLst>
          <pc:docMk/>
          <pc:sldMk cId="1783833424" sldId="262"/>
        </pc:sldMkLst>
      </pc:sldChg>
      <pc:sldChg chg="add del replId">
        <pc:chgData name="Gonzalez, Heriberto" userId="S::hgonza27@calstatela.edu::1682f236-87d5-4b5f-b5ce-67777dea4963" providerId="AD" clId="Web-{89C4FDD6-AA4D-40B4-A665-0BCD948E2970}" dt="2020-11-20T18:42:06.175" v="33"/>
        <pc:sldMkLst>
          <pc:docMk/>
          <pc:sldMk cId="2000221417" sldId="263"/>
        </pc:sldMkLst>
      </pc:sldChg>
      <pc:sldChg chg="add del replId">
        <pc:chgData name="Gonzalez, Heriberto" userId="S::hgonza27@calstatela.edu::1682f236-87d5-4b5f-b5ce-67777dea4963" providerId="AD" clId="Web-{89C4FDD6-AA4D-40B4-A665-0BCD948E2970}" dt="2020-11-20T18:42:08.706" v="34"/>
        <pc:sldMkLst>
          <pc:docMk/>
          <pc:sldMk cId="2789109466" sldId="264"/>
        </pc:sldMkLst>
      </pc:sldChg>
      <pc:sldChg chg="add del replId">
        <pc:chgData name="Gonzalez, Heriberto" userId="S::hgonza27@calstatela.edu::1682f236-87d5-4b5f-b5ce-67777dea4963" providerId="AD" clId="Web-{89C4FDD6-AA4D-40B4-A665-0BCD948E2970}" dt="2020-11-20T18:42:10.487" v="35"/>
        <pc:sldMkLst>
          <pc:docMk/>
          <pc:sldMk cId="3447730042" sldId="265"/>
        </pc:sldMkLst>
      </pc:sldChg>
      <pc:sldChg chg="add del replId">
        <pc:chgData name="Gonzalez, Heriberto" userId="S::hgonza27@calstatela.edu::1682f236-87d5-4b5f-b5ce-67777dea4963" providerId="AD" clId="Web-{89C4FDD6-AA4D-40B4-A665-0BCD948E2970}" dt="2020-11-20T18:42:11.643" v="36"/>
        <pc:sldMkLst>
          <pc:docMk/>
          <pc:sldMk cId="3191403243" sldId="266"/>
        </pc:sldMkLst>
      </pc:sldChg>
      <pc:sldChg chg="add del replId">
        <pc:chgData name="Gonzalez, Heriberto" userId="S::hgonza27@calstatela.edu::1682f236-87d5-4b5f-b5ce-67777dea4963" providerId="AD" clId="Web-{89C4FDD6-AA4D-40B4-A665-0BCD948E2970}" dt="2020-11-20T18:42:12.565" v="37"/>
        <pc:sldMkLst>
          <pc:docMk/>
          <pc:sldMk cId="3023933297" sldId="267"/>
        </pc:sldMkLst>
      </pc:sldChg>
      <pc:sldChg chg="add del replId">
        <pc:chgData name="Gonzalez, Heriberto" userId="S::hgonza27@calstatela.edu::1682f236-87d5-4b5f-b5ce-67777dea4963" providerId="AD" clId="Web-{89C4FDD6-AA4D-40B4-A665-0BCD948E2970}" dt="2020-11-20T18:42:13.362" v="38"/>
        <pc:sldMkLst>
          <pc:docMk/>
          <pc:sldMk cId="2650187677" sldId="268"/>
        </pc:sldMkLst>
      </pc:sldChg>
      <pc:sldChg chg="add del replId">
        <pc:chgData name="Gonzalez, Heriberto" userId="S::hgonza27@calstatela.edu::1682f236-87d5-4b5f-b5ce-67777dea4963" providerId="AD" clId="Web-{89C4FDD6-AA4D-40B4-A665-0BCD948E2970}" dt="2020-11-20T18:42:14.081" v="39"/>
        <pc:sldMkLst>
          <pc:docMk/>
          <pc:sldMk cId="361261935" sldId="269"/>
        </pc:sldMkLst>
      </pc:sldChg>
      <pc:sldChg chg="add replId">
        <pc:chgData name="Gonzalez, Heriberto" userId="S::hgonza27@calstatela.edu::1682f236-87d5-4b5f-b5ce-67777dea4963" providerId="AD" clId="Web-{89C4FDD6-AA4D-40B4-A665-0BCD948E2970}" dt="2020-11-20T18:41:59.518" v="21"/>
        <pc:sldMkLst>
          <pc:docMk/>
          <pc:sldMk cId="332589532" sldId="270"/>
        </pc:sldMkLst>
      </pc:sldChg>
      <pc:sldChg chg="add replId">
        <pc:chgData name="Gonzalez, Heriberto" userId="S::hgonza27@calstatela.edu::1682f236-87d5-4b5f-b5ce-67777dea4963" providerId="AD" clId="Web-{89C4FDD6-AA4D-40B4-A665-0BCD948E2970}" dt="2020-11-20T18:42:00.456" v="22"/>
        <pc:sldMkLst>
          <pc:docMk/>
          <pc:sldMk cId="779305616" sldId="271"/>
        </pc:sldMkLst>
      </pc:sldChg>
      <pc:sldChg chg="add replId">
        <pc:chgData name="Gonzalez, Heriberto" userId="S::hgonza27@calstatela.edu::1682f236-87d5-4b5f-b5ce-67777dea4963" providerId="AD" clId="Web-{89C4FDD6-AA4D-40B4-A665-0BCD948E2970}" dt="2020-11-20T18:42:00.674" v="23"/>
        <pc:sldMkLst>
          <pc:docMk/>
          <pc:sldMk cId="1323344763" sldId="272"/>
        </pc:sldMkLst>
      </pc:sldChg>
      <pc:sldChg chg="add replId">
        <pc:chgData name="Gonzalez, Heriberto" userId="S::hgonza27@calstatela.edu::1682f236-87d5-4b5f-b5ce-67777dea4963" providerId="AD" clId="Web-{89C4FDD6-AA4D-40B4-A665-0BCD948E2970}" dt="2020-11-20T18:42:01.174" v="24"/>
        <pc:sldMkLst>
          <pc:docMk/>
          <pc:sldMk cId="2370807242" sldId="273"/>
        </pc:sldMkLst>
      </pc:sldChg>
      <pc:sldChg chg="add replId">
        <pc:chgData name="Gonzalez, Heriberto" userId="S::hgonza27@calstatela.edu::1682f236-87d5-4b5f-b5ce-67777dea4963" providerId="AD" clId="Web-{89C4FDD6-AA4D-40B4-A665-0BCD948E2970}" dt="2020-11-20T18:42:01.409" v="25"/>
        <pc:sldMkLst>
          <pc:docMk/>
          <pc:sldMk cId="122257585" sldId="274"/>
        </pc:sldMkLst>
      </pc:sldChg>
      <pc:sldChg chg="add replId">
        <pc:chgData name="Gonzalez, Heriberto" userId="S::hgonza27@calstatela.edu::1682f236-87d5-4b5f-b5ce-67777dea4963" providerId="AD" clId="Web-{89C4FDD6-AA4D-40B4-A665-0BCD948E2970}" dt="2020-11-20T18:42:01.893" v="26"/>
        <pc:sldMkLst>
          <pc:docMk/>
          <pc:sldMk cId="984452412" sldId="275"/>
        </pc:sldMkLst>
      </pc:sldChg>
      <pc:sldChg chg="add replId">
        <pc:chgData name="Gonzalez, Heriberto" userId="S::hgonza27@calstatela.edu::1682f236-87d5-4b5f-b5ce-67777dea4963" providerId="AD" clId="Web-{89C4FDD6-AA4D-40B4-A665-0BCD948E2970}" dt="2020-11-20T18:42:02.409" v="27"/>
        <pc:sldMkLst>
          <pc:docMk/>
          <pc:sldMk cId="470603775" sldId="276"/>
        </pc:sldMkLst>
      </pc:sldChg>
      <pc:sldChg chg="add replId">
        <pc:chgData name="Gonzalez, Heriberto" userId="S::hgonza27@calstatela.edu::1682f236-87d5-4b5f-b5ce-67777dea4963" providerId="AD" clId="Web-{89C4FDD6-AA4D-40B4-A665-0BCD948E2970}" dt="2020-11-20T18:42:02.643" v="28"/>
        <pc:sldMkLst>
          <pc:docMk/>
          <pc:sldMk cId="428522112" sldId="277"/>
        </pc:sldMkLst>
      </pc:sldChg>
      <pc:sldChg chg="add replId">
        <pc:chgData name="Gonzalez, Heriberto" userId="S::hgonza27@calstatela.edu::1682f236-87d5-4b5f-b5ce-67777dea4963" providerId="AD" clId="Web-{89C4FDD6-AA4D-40B4-A665-0BCD948E2970}" dt="2020-11-20T18:42:03.284" v="29"/>
        <pc:sldMkLst>
          <pc:docMk/>
          <pc:sldMk cId="1256199271" sldId="278"/>
        </pc:sldMkLst>
      </pc:sldChg>
      <pc:sldChg chg="add replId">
        <pc:chgData name="Gonzalez, Heriberto" userId="S::hgonza27@calstatela.edu::1682f236-87d5-4b5f-b5ce-67777dea4963" providerId="AD" clId="Web-{89C4FDD6-AA4D-40B4-A665-0BCD948E2970}" dt="2020-11-20T18:42:03.331" v="30"/>
        <pc:sldMkLst>
          <pc:docMk/>
          <pc:sldMk cId="1204296807" sldId="279"/>
        </pc:sldMkLst>
      </pc:sldChg>
    </pc:docChg>
  </pc:docChgLst>
  <pc:docChgLst>
    <pc:chgData name="Chew, Albert" userId="S::achew5@calstatela.edu::1dd2f879-5b73-484c-a745-0bad15c14802" providerId="AD" clId="Web-{2272A622-699A-41AB-B347-1DF5D3B81203}"/>
    <pc:docChg chg="modSld">
      <pc:chgData name="Chew, Albert" userId="S::achew5@calstatela.edu::1dd2f879-5b73-484c-a745-0bad15c14802" providerId="AD" clId="Web-{2272A622-699A-41AB-B347-1DF5D3B81203}" dt="2020-12-02T22:38:18.843" v="16" actId="20577"/>
      <pc:docMkLst>
        <pc:docMk/>
      </pc:docMkLst>
      <pc:sldChg chg="modSp">
        <pc:chgData name="Chew, Albert" userId="S::achew5@calstatela.edu::1dd2f879-5b73-484c-a745-0bad15c14802" providerId="AD" clId="Web-{2272A622-699A-41AB-B347-1DF5D3B81203}" dt="2020-12-02T22:38:18.843" v="15" actId="20577"/>
        <pc:sldMkLst>
          <pc:docMk/>
          <pc:sldMk cId="428522112" sldId="277"/>
        </pc:sldMkLst>
        <pc:spChg chg="mod">
          <ac:chgData name="Chew, Albert" userId="S::achew5@calstatela.edu::1dd2f879-5b73-484c-a745-0bad15c14802" providerId="AD" clId="Web-{2272A622-699A-41AB-B347-1DF5D3B81203}" dt="2020-12-02T22:38:18.843" v="15" actId="20577"/>
          <ac:spMkLst>
            <pc:docMk/>
            <pc:sldMk cId="428522112" sldId="277"/>
            <ac:spMk id="3" creationId="{D432FDFC-E673-48D3-A43C-E75C1E040428}"/>
          </ac:spMkLst>
        </pc:spChg>
      </pc:sldChg>
    </pc:docChg>
  </pc:docChgLst>
  <pc:docChgLst>
    <pc:chgData name="Petrossian, Aren" userId="S::apetros4@calstatela.edu::b7ead1a5-2e0f-455f-85ce-424d0c3425ab" providerId="AD" clId="Web-{3525C554-792C-40F5-B1D9-FD96AE08C8C2}"/>
    <pc:docChg chg="delSld modSld">
      <pc:chgData name="Petrossian, Aren" userId="S::apetros4@calstatela.edu::b7ead1a5-2e0f-455f-85ce-424d0c3425ab" providerId="AD" clId="Web-{3525C554-792C-40F5-B1D9-FD96AE08C8C2}" dt="2020-12-04T00:12:02.580" v="106"/>
      <pc:docMkLst>
        <pc:docMk/>
      </pc:docMkLst>
      <pc:sldChg chg="addSp delSp">
        <pc:chgData name="Petrossian, Aren" userId="S::apetros4@calstatela.edu::b7ead1a5-2e0f-455f-85ce-424d0c3425ab" providerId="AD" clId="Web-{3525C554-792C-40F5-B1D9-FD96AE08C8C2}" dt="2020-12-04T00:11:49.704" v="104"/>
        <pc:sldMkLst>
          <pc:docMk/>
          <pc:sldMk cId="66156269" sldId="311"/>
        </pc:sldMkLst>
        <pc:inkChg chg="add del">
          <ac:chgData name="Petrossian, Aren" userId="S::apetros4@calstatela.edu::b7ead1a5-2e0f-455f-85ce-424d0c3425ab" providerId="AD" clId="Web-{3525C554-792C-40F5-B1D9-FD96AE08C8C2}" dt="2020-12-04T00:11:49.704" v="104"/>
          <ac:inkMkLst>
            <pc:docMk/>
            <pc:sldMk cId="66156269" sldId="311"/>
            <ac:inkMk id="5" creationId="{2413456C-1664-473A-A76B-5080F568ADCB}"/>
          </ac:inkMkLst>
        </pc:inkChg>
        <pc:inkChg chg="add del">
          <ac:chgData name="Petrossian, Aren" userId="S::apetros4@calstatela.edu::b7ead1a5-2e0f-455f-85ce-424d0c3425ab" providerId="AD" clId="Web-{3525C554-792C-40F5-B1D9-FD96AE08C8C2}" dt="2020-12-04T00:11:49.704" v="103"/>
          <ac:inkMkLst>
            <pc:docMk/>
            <pc:sldMk cId="66156269" sldId="311"/>
            <ac:inkMk id="6" creationId="{24299F71-7127-4602-880A-B5FF7D428D23}"/>
          </ac:inkMkLst>
        </pc:inkChg>
        <pc:inkChg chg="add del">
          <ac:chgData name="Petrossian, Aren" userId="S::apetros4@calstatela.edu::b7ead1a5-2e0f-455f-85ce-424d0c3425ab" providerId="AD" clId="Web-{3525C554-792C-40F5-B1D9-FD96AE08C8C2}" dt="2020-12-04T00:11:49.704" v="102"/>
          <ac:inkMkLst>
            <pc:docMk/>
            <pc:sldMk cId="66156269" sldId="311"/>
            <ac:inkMk id="7" creationId="{AAB1C3D8-EB57-4BAA-9A1D-6069992649C4}"/>
          </ac:inkMkLst>
        </pc:inkChg>
        <pc:inkChg chg="add del">
          <ac:chgData name="Petrossian, Aren" userId="S::apetros4@calstatela.edu::b7ead1a5-2e0f-455f-85ce-424d0c3425ab" providerId="AD" clId="Web-{3525C554-792C-40F5-B1D9-FD96AE08C8C2}" dt="2020-12-04T00:11:49.704" v="101"/>
          <ac:inkMkLst>
            <pc:docMk/>
            <pc:sldMk cId="66156269" sldId="311"/>
            <ac:inkMk id="9" creationId="{AD6EDB8C-E365-4D89-9F04-51A36C8E96CF}"/>
          </ac:inkMkLst>
        </pc:inkChg>
        <pc:inkChg chg="add del">
          <ac:chgData name="Petrossian, Aren" userId="S::apetros4@calstatela.edu::b7ead1a5-2e0f-455f-85ce-424d0c3425ab" providerId="AD" clId="Web-{3525C554-792C-40F5-B1D9-FD96AE08C8C2}" dt="2020-12-04T00:11:49.704" v="100"/>
          <ac:inkMkLst>
            <pc:docMk/>
            <pc:sldMk cId="66156269" sldId="311"/>
            <ac:inkMk id="11" creationId="{55A5A93D-4F1A-44FB-94D7-D06E195755F6}"/>
          </ac:inkMkLst>
        </pc:inkChg>
        <pc:inkChg chg="add del">
          <ac:chgData name="Petrossian, Aren" userId="S::apetros4@calstatela.edu::b7ead1a5-2e0f-455f-85ce-424d0c3425ab" providerId="AD" clId="Web-{3525C554-792C-40F5-B1D9-FD96AE08C8C2}" dt="2020-12-04T00:11:49.704" v="99"/>
          <ac:inkMkLst>
            <pc:docMk/>
            <pc:sldMk cId="66156269" sldId="311"/>
            <ac:inkMk id="12" creationId="{F677AD22-4824-408E-A272-56D251A1F784}"/>
          </ac:inkMkLst>
        </pc:inkChg>
        <pc:inkChg chg="add del">
          <ac:chgData name="Petrossian, Aren" userId="S::apetros4@calstatela.edu::b7ead1a5-2e0f-455f-85ce-424d0c3425ab" providerId="AD" clId="Web-{3525C554-792C-40F5-B1D9-FD96AE08C8C2}" dt="2020-12-04T00:11:49.704" v="98"/>
          <ac:inkMkLst>
            <pc:docMk/>
            <pc:sldMk cId="66156269" sldId="311"/>
            <ac:inkMk id="13" creationId="{9DD5CFA4-4F1A-4E4A-9FE0-BE02417A4B43}"/>
          </ac:inkMkLst>
        </pc:inkChg>
        <pc:inkChg chg="add del">
          <ac:chgData name="Petrossian, Aren" userId="S::apetros4@calstatela.edu::b7ead1a5-2e0f-455f-85ce-424d0c3425ab" providerId="AD" clId="Web-{3525C554-792C-40F5-B1D9-FD96AE08C8C2}" dt="2020-12-04T00:11:49.704" v="97"/>
          <ac:inkMkLst>
            <pc:docMk/>
            <pc:sldMk cId="66156269" sldId="311"/>
            <ac:inkMk id="14" creationId="{EC0ED28D-D364-42AD-9398-EEDF69CA95B5}"/>
          </ac:inkMkLst>
        </pc:inkChg>
        <pc:inkChg chg="add del">
          <ac:chgData name="Petrossian, Aren" userId="S::apetros4@calstatela.edu::b7ead1a5-2e0f-455f-85ce-424d0c3425ab" providerId="AD" clId="Web-{3525C554-792C-40F5-B1D9-FD96AE08C8C2}" dt="2020-12-04T00:11:49.704" v="96"/>
          <ac:inkMkLst>
            <pc:docMk/>
            <pc:sldMk cId="66156269" sldId="311"/>
            <ac:inkMk id="15" creationId="{B90663E0-4697-4D87-89B9-66D66AB459EC}"/>
          </ac:inkMkLst>
        </pc:inkChg>
        <pc:inkChg chg="add del">
          <ac:chgData name="Petrossian, Aren" userId="S::apetros4@calstatela.edu::b7ead1a5-2e0f-455f-85ce-424d0c3425ab" providerId="AD" clId="Web-{3525C554-792C-40F5-B1D9-FD96AE08C8C2}" dt="2020-12-04T00:11:49.704" v="95"/>
          <ac:inkMkLst>
            <pc:docMk/>
            <pc:sldMk cId="66156269" sldId="311"/>
            <ac:inkMk id="16" creationId="{6B1D0EEC-9D27-4117-A4DB-72C2BBAD847D}"/>
          </ac:inkMkLst>
        </pc:inkChg>
        <pc:inkChg chg="add del">
          <ac:chgData name="Petrossian, Aren" userId="S::apetros4@calstatela.edu::b7ead1a5-2e0f-455f-85ce-424d0c3425ab" providerId="AD" clId="Web-{3525C554-792C-40F5-B1D9-FD96AE08C8C2}" dt="2020-12-04T00:11:49.704" v="94"/>
          <ac:inkMkLst>
            <pc:docMk/>
            <pc:sldMk cId="66156269" sldId="311"/>
            <ac:inkMk id="17" creationId="{AC98F156-BF3C-4CEF-BDBF-494C2A7D0E52}"/>
          </ac:inkMkLst>
        </pc:inkChg>
      </pc:sldChg>
      <pc:sldChg chg="delSp">
        <pc:chgData name="Petrossian, Aren" userId="S::apetros4@calstatela.edu::b7ead1a5-2e0f-455f-85ce-424d0c3425ab" providerId="AD" clId="Web-{3525C554-792C-40F5-B1D9-FD96AE08C8C2}" dt="2020-12-04T00:12:02.580" v="106"/>
        <pc:sldMkLst>
          <pc:docMk/>
          <pc:sldMk cId="1104626295" sldId="319"/>
        </pc:sldMkLst>
        <pc:inkChg chg="del">
          <ac:chgData name="Petrossian, Aren" userId="S::apetros4@calstatela.edu::b7ead1a5-2e0f-455f-85ce-424d0c3425ab" providerId="AD" clId="Web-{3525C554-792C-40F5-B1D9-FD96AE08C8C2}" dt="2020-12-04T00:12:02.580" v="106"/>
          <ac:inkMkLst>
            <pc:docMk/>
            <pc:sldMk cId="1104626295" sldId="319"/>
            <ac:inkMk id="5" creationId="{C3D227E7-66A1-45C7-873E-754C596BD7E2}"/>
          </ac:inkMkLst>
        </pc:inkChg>
        <pc:inkChg chg="del">
          <ac:chgData name="Petrossian, Aren" userId="S::apetros4@calstatela.edu::b7ead1a5-2e0f-455f-85ce-424d0c3425ab" providerId="AD" clId="Web-{3525C554-792C-40F5-B1D9-FD96AE08C8C2}" dt="2020-12-04T00:11:56.377" v="105"/>
          <ac:inkMkLst>
            <pc:docMk/>
            <pc:sldMk cId="1104626295" sldId="319"/>
            <ac:inkMk id="6" creationId="{A1C5F414-031F-421A-868E-8FF1AEBD3362}"/>
          </ac:inkMkLst>
        </pc:inkChg>
      </pc:sldChg>
      <pc:sldChg chg="addSp delSp del">
        <pc:chgData name="Petrossian, Aren" userId="S::apetros4@calstatela.edu::b7ead1a5-2e0f-455f-85ce-424d0c3425ab" providerId="AD" clId="Web-{3525C554-792C-40F5-B1D9-FD96AE08C8C2}" dt="2020-12-04T00:10:36.324" v="82"/>
        <pc:sldMkLst>
          <pc:docMk/>
          <pc:sldMk cId="1639353011" sldId="320"/>
        </pc:sldMkLst>
        <pc:inkChg chg="add del">
          <ac:chgData name="Petrossian, Aren" userId="S::apetros4@calstatela.edu::b7ead1a5-2e0f-455f-85ce-424d0c3425ab" providerId="AD" clId="Web-{3525C554-792C-40F5-B1D9-FD96AE08C8C2}" dt="2020-12-04T00:10:35.543" v="81"/>
          <ac:inkMkLst>
            <pc:docMk/>
            <pc:sldMk cId="1639353011" sldId="320"/>
            <ac:inkMk id="2" creationId="{E3A3B8CC-9079-4EBC-AE8F-FDDA63B63F10}"/>
          </ac:inkMkLst>
        </pc:inkChg>
        <pc:inkChg chg="add del">
          <ac:chgData name="Petrossian, Aren" userId="S::apetros4@calstatela.edu::b7ead1a5-2e0f-455f-85ce-424d0c3425ab" providerId="AD" clId="Web-{3525C554-792C-40F5-B1D9-FD96AE08C8C2}" dt="2020-12-04T00:10:35.543" v="80"/>
          <ac:inkMkLst>
            <pc:docMk/>
            <pc:sldMk cId="1639353011" sldId="320"/>
            <ac:inkMk id="3" creationId="{5F9676D7-B2EA-45EF-9ABD-3A93C24BF735}"/>
          </ac:inkMkLst>
        </pc:inkChg>
        <pc:inkChg chg="add del">
          <ac:chgData name="Petrossian, Aren" userId="S::apetros4@calstatela.edu::b7ead1a5-2e0f-455f-85ce-424d0c3425ab" providerId="AD" clId="Web-{3525C554-792C-40F5-B1D9-FD96AE08C8C2}" dt="2020-12-04T00:10:35.543" v="79"/>
          <ac:inkMkLst>
            <pc:docMk/>
            <pc:sldMk cId="1639353011" sldId="320"/>
            <ac:inkMk id="4" creationId="{5A053EAE-0FCC-4E23-A080-EEDF55BFDA23}"/>
          </ac:inkMkLst>
        </pc:inkChg>
        <pc:inkChg chg="add del">
          <ac:chgData name="Petrossian, Aren" userId="S::apetros4@calstatela.edu::b7ead1a5-2e0f-455f-85ce-424d0c3425ab" providerId="AD" clId="Web-{3525C554-792C-40F5-B1D9-FD96AE08C8C2}" dt="2020-12-04T00:10:35.543" v="78"/>
          <ac:inkMkLst>
            <pc:docMk/>
            <pc:sldMk cId="1639353011" sldId="320"/>
            <ac:inkMk id="5" creationId="{0387E32F-3682-4191-A9FF-965B886C6ECD}"/>
          </ac:inkMkLst>
        </pc:inkChg>
        <pc:inkChg chg="add del">
          <ac:chgData name="Petrossian, Aren" userId="S::apetros4@calstatela.edu::b7ead1a5-2e0f-455f-85ce-424d0c3425ab" providerId="AD" clId="Web-{3525C554-792C-40F5-B1D9-FD96AE08C8C2}" dt="2020-12-04T00:10:35.543" v="77"/>
          <ac:inkMkLst>
            <pc:docMk/>
            <pc:sldMk cId="1639353011" sldId="320"/>
            <ac:inkMk id="7" creationId="{6E671372-C46F-4A93-BA80-3EDC73F5DB93}"/>
          </ac:inkMkLst>
        </pc:inkChg>
        <pc:inkChg chg="add del">
          <ac:chgData name="Petrossian, Aren" userId="S::apetros4@calstatela.edu::b7ead1a5-2e0f-455f-85ce-424d0c3425ab" providerId="AD" clId="Web-{3525C554-792C-40F5-B1D9-FD96AE08C8C2}" dt="2020-12-04T00:10:35.543" v="76"/>
          <ac:inkMkLst>
            <pc:docMk/>
            <pc:sldMk cId="1639353011" sldId="320"/>
            <ac:inkMk id="8" creationId="{03D9275B-760B-43D5-97AE-0B3B6054CF7D}"/>
          </ac:inkMkLst>
        </pc:inkChg>
        <pc:inkChg chg="add del">
          <ac:chgData name="Petrossian, Aren" userId="S::apetros4@calstatela.edu::b7ead1a5-2e0f-455f-85ce-424d0c3425ab" providerId="AD" clId="Web-{3525C554-792C-40F5-B1D9-FD96AE08C8C2}" dt="2020-12-04T00:10:35.543" v="75"/>
          <ac:inkMkLst>
            <pc:docMk/>
            <pc:sldMk cId="1639353011" sldId="320"/>
            <ac:inkMk id="9" creationId="{52E35436-E9A0-40E3-9E4A-AFD9D0BC0BAE}"/>
          </ac:inkMkLst>
        </pc:inkChg>
        <pc:inkChg chg="add del">
          <ac:chgData name="Petrossian, Aren" userId="S::apetros4@calstatela.edu::b7ead1a5-2e0f-455f-85ce-424d0c3425ab" providerId="AD" clId="Web-{3525C554-792C-40F5-B1D9-FD96AE08C8C2}" dt="2020-12-04T00:08:37.957" v="11"/>
          <ac:inkMkLst>
            <pc:docMk/>
            <pc:sldMk cId="1639353011" sldId="320"/>
            <ac:inkMk id="10" creationId="{4E8FF6DD-9871-4CF6-9756-DCE1130A68A6}"/>
          </ac:inkMkLst>
        </pc:inkChg>
        <pc:inkChg chg="add del">
          <ac:chgData name="Petrossian, Aren" userId="S::apetros4@calstatela.edu::b7ead1a5-2e0f-455f-85ce-424d0c3425ab" providerId="AD" clId="Web-{3525C554-792C-40F5-B1D9-FD96AE08C8C2}" dt="2020-12-04T00:10:35.543" v="74"/>
          <ac:inkMkLst>
            <pc:docMk/>
            <pc:sldMk cId="1639353011" sldId="320"/>
            <ac:inkMk id="11" creationId="{BC9D1D5D-C652-47E5-9060-A6FCFC1FE1B0}"/>
          </ac:inkMkLst>
        </pc:inkChg>
        <pc:inkChg chg="add del">
          <ac:chgData name="Petrossian, Aren" userId="S::apetros4@calstatela.edu::b7ead1a5-2e0f-455f-85ce-424d0c3425ab" providerId="AD" clId="Web-{3525C554-792C-40F5-B1D9-FD96AE08C8C2}" dt="2020-12-04T00:10:35.528" v="73"/>
          <ac:inkMkLst>
            <pc:docMk/>
            <pc:sldMk cId="1639353011" sldId="320"/>
            <ac:inkMk id="12" creationId="{FDC0B003-A0C9-4AAA-B77B-E7C071376073}"/>
          </ac:inkMkLst>
        </pc:inkChg>
        <pc:inkChg chg="add del">
          <ac:chgData name="Petrossian, Aren" userId="S::apetros4@calstatela.edu::b7ead1a5-2e0f-455f-85ce-424d0c3425ab" providerId="AD" clId="Web-{3525C554-792C-40F5-B1D9-FD96AE08C8C2}" dt="2020-12-04T00:08:40.426" v="12"/>
          <ac:inkMkLst>
            <pc:docMk/>
            <pc:sldMk cId="1639353011" sldId="320"/>
            <ac:inkMk id="13" creationId="{33025675-B8EE-4733-AD80-290D83261692}"/>
          </ac:inkMkLst>
        </pc:inkChg>
        <pc:inkChg chg="add del">
          <ac:chgData name="Petrossian, Aren" userId="S::apetros4@calstatela.edu::b7ead1a5-2e0f-455f-85ce-424d0c3425ab" providerId="AD" clId="Web-{3525C554-792C-40F5-B1D9-FD96AE08C8C2}" dt="2020-12-04T00:10:35.528" v="72"/>
          <ac:inkMkLst>
            <pc:docMk/>
            <pc:sldMk cId="1639353011" sldId="320"/>
            <ac:inkMk id="14" creationId="{81B4651E-D5E6-480C-96FE-3DC5B3FFAF3B}"/>
          </ac:inkMkLst>
        </pc:inkChg>
        <pc:inkChg chg="add del">
          <ac:chgData name="Petrossian, Aren" userId="S::apetros4@calstatela.edu::b7ead1a5-2e0f-455f-85ce-424d0c3425ab" providerId="AD" clId="Web-{3525C554-792C-40F5-B1D9-FD96AE08C8C2}" dt="2020-12-04T00:10:35.528" v="71"/>
          <ac:inkMkLst>
            <pc:docMk/>
            <pc:sldMk cId="1639353011" sldId="320"/>
            <ac:inkMk id="15" creationId="{85D5E754-4C0B-49B8-8D31-E4288DABE267}"/>
          </ac:inkMkLst>
        </pc:inkChg>
        <pc:inkChg chg="add del">
          <ac:chgData name="Petrossian, Aren" userId="S::apetros4@calstatela.edu::b7ead1a5-2e0f-455f-85ce-424d0c3425ab" providerId="AD" clId="Web-{3525C554-792C-40F5-B1D9-FD96AE08C8C2}" dt="2020-12-04T00:10:35.528" v="70"/>
          <ac:inkMkLst>
            <pc:docMk/>
            <pc:sldMk cId="1639353011" sldId="320"/>
            <ac:inkMk id="16" creationId="{F5F8A17B-AB64-4266-9498-5424B2549DCA}"/>
          </ac:inkMkLst>
        </pc:inkChg>
        <pc:inkChg chg="add del">
          <ac:chgData name="Petrossian, Aren" userId="S::apetros4@calstatela.edu::b7ead1a5-2e0f-455f-85ce-424d0c3425ab" providerId="AD" clId="Web-{3525C554-792C-40F5-B1D9-FD96AE08C8C2}" dt="2020-12-04T00:10:35.528" v="69"/>
          <ac:inkMkLst>
            <pc:docMk/>
            <pc:sldMk cId="1639353011" sldId="320"/>
            <ac:inkMk id="17" creationId="{C4883D74-7D32-4884-9226-8E5E949955DA}"/>
          </ac:inkMkLst>
        </pc:inkChg>
        <pc:inkChg chg="add del">
          <ac:chgData name="Petrossian, Aren" userId="S::apetros4@calstatela.edu::b7ead1a5-2e0f-455f-85ce-424d0c3425ab" providerId="AD" clId="Web-{3525C554-792C-40F5-B1D9-FD96AE08C8C2}" dt="2020-12-04T00:10:35.528" v="68"/>
          <ac:inkMkLst>
            <pc:docMk/>
            <pc:sldMk cId="1639353011" sldId="320"/>
            <ac:inkMk id="18" creationId="{A262FF8D-6A32-49F4-BF72-3A8BFC862B1D}"/>
          </ac:inkMkLst>
        </pc:inkChg>
        <pc:inkChg chg="add del">
          <ac:chgData name="Petrossian, Aren" userId="S::apetros4@calstatela.edu::b7ead1a5-2e0f-455f-85ce-424d0c3425ab" providerId="AD" clId="Web-{3525C554-792C-40F5-B1D9-FD96AE08C8C2}" dt="2020-12-04T00:10:35.528" v="67"/>
          <ac:inkMkLst>
            <pc:docMk/>
            <pc:sldMk cId="1639353011" sldId="320"/>
            <ac:inkMk id="19" creationId="{9A39EC73-BB19-4B35-96A2-795E033A21BC}"/>
          </ac:inkMkLst>
        </pc:inkChg>
        <pc:inkChg chg="add del">
          <ac:chgData name="Petrossian, Aren" userId="S::apetros4@calstatela.edu::b7ead1a5-2e0f-455f-85ce-424d0c3425ab" providerId="AD" clId="Web-{3525C554-792C-40F5-B1D9-FD96AE08C8C2}" dt="2020-12-04T00:10:35.528" v="66"/>
          <ac:inkMkLst>
            <pc:docMk/>
            <pc:sldMk cId="1639353011" sldId="320"/>
            <ac:inkMk id="20" creationId="{C2275CE7-775E-4207-B15B-040FEF081495}"/>
          </ac:inkMkLst>
        </pc:inkChg>
        <pc:inkChg chg="add del">
          <ac:chgData name="Petrossian, Aren" userId="S::apetros4@calstatela.edu::b7ead1a5-2e0f-455f-85ce-424d0c3425ab" providerId="AD" clId="Web-{3525C554-792C-40F5-B1D9-FD96AE08C8C2}" dt="2020-12-04T00:10:35.528" v="65"/>
          <ac:inkMkLst>
            <pc:docMk/>
            <pc:sldMk cId="1639353011" sldId="320"/>
            <ac:inkMk id="21" creationId="{EA7882F2-A8D2-45AE-82AC-EA90C93A9F3C}"/>
          </ac:inkMkLst>
        </pc:inkChg>
        <pc:inkChg chg="add del">
          <ac:chgData name="Petrossian, Aren" userId="S::apetros4@calstatela.edu::b7ead1a5-2e0f-455f-85ce-424d0c3425ab" providerId="AD" clId="Web-{3525C554-792C-40F5-B1D9-FD96AE08C8C2}" dt="2020-12-04T00:10:35.528" v="64"/>
          <ac:inkMkLst>
            <pc:docMk/>
            <pc:sldMk cId="1639353011" sldId="320"/>
            <ac:inkMk id="22" creationId="{1254EDD8-0E69-46DE-9DB1-60876001A75E}"/>
          </ac:inkMkLst>
        </pc:inkChg>
        <pc:inkChg chg="add del">
          <ac:chgData name="Petrossian, Aren" userId="S::apetros4@calstatela.edu::b7ead1a5-2e0f-455f-85ce-424d0c3425ab" providerId="AD" clId="Web-{3525C554-792C-40F5-B1D9-FD96AE08C8C2}" dt="2020-12-04T00:10:35.528" v="63"/>
          <ac:inkMkLst>
            <pc:docMk/>
            <pc:sldMk cId="1639353011" sldId="320"/>
            <ac:inkMk id="23" creationId="{20510AC3-8514-4B38-BB96-A3D38B490A7E}"/>
          </ac:inkMkLst>
        </pc:inkChg>
        <pc:inkChg chg="add del">
          <ac:chgData name="Petrossian, Aren" userId="S::apetros4@calstatela.edu::b7ead1a5-2e0f-455f-85ce-424d0c3425ab" providerId="AD" clId="Web-{3525C554-792C-40F5-B1D9-FD96AE08C8C2}" dt="2020-12-04T00:10:35.528" v="62"/>
          <ac:inkMkLst>
            <pc:docMk/>
            <pc:sldMk cId="1639353011" sldId="320"/>
            <ac:inkMk id="24" creationId="{1006CB22-9703-4E54-8368-FAB2FB8EE6E9}"/>
          </ac:inkMkLst>
        </pc:inkChg>
        <pc:inkChg chg="add del">
          <ac:chgData name="Petrossian, Aren" userId="S::apetros4@calstatela.edu::b7ead1a5-2e0f-455f-85ce-424d0c3425ab" providerId="AD" clId="Web-{3525C554-792C-40F5-B1D9-FD96AE08C8C2}" dt="2020-12-04T00:10:35.528" v="61"/>
          <ac:inkMkLst>
            <pc:docMk/>
            <pc:sldMk cId="1639353011" sldId="320"/>
            <ac:inkMk id="25" creationId="{12352FEA-86F4-409B-9DBE-8BE8C50AD23F}"/>
          </ac:inkMkLst>
        </pc:inkChg>
        <pc:inkChg chg="add del">
          <ac:chgData name="Petrossian, Aren" userId="S::apetros4@calstatela.edu::b7ead1a5-2e0f-455f-85ce-424d0c3425ab" providerId="AD" clId="Web-{3525C554-792C-40F5-B1D9-FD96AE08C8C2}" dt="2020-12-04T00:10:35.528" v="60"/>
          <ac:inkMkLst>
            <pc:docMk/>
            <pc:sldMk cId="1639353011" sldId="320"/>
            <ac:inkMk id="26" creationId="{66D7B5F9-F348-42FA-9F9F-35B9F7C95350}"/>
          </ac:inkMkLst>
        </pc:inkChg>
        <pc:inkChg chg="add del">
          <ac:chgData name="Petrossian, Aren" userId="S::apetros4@calstatela.edu::b7ead1a5-2e0f-455f-85ce-424d0c3425ab" providerId="AD" clId="Web-{3525C554-792C-40F5-B1D9-FD96AE08C8C2}" dt="2020-12-04T00:10:35.528" v="59"/>
          <ac:inkMkLst>
            <pc:docMk/>
            <pc:sldMk cId="1639353011" sldId="320"/>
            <ac:inkMk id="27" creationId="{A2E6A276-5230-4AA6-8F29-94FC1E4458FD}"/>
          </ac:inkMkLst>
        </pc:inkChg>
        <pc:inkChg chg="add del">
          <ac:chgData name="Petrossian, Aren" userId="S::apetros4@calstatela.edu::b7ead1a5-2e0f-455f-85ce-424d0c3425ab" providerId="AD" clId="Web-{3525C554-792C-40F5-B1D9-FD96AE08C8C2}" dt="2020-12-04T00:10:35.528" v="58"/>
          <ac:inkMkLst>
            <pc:docMk/>
            <pc:sldMk cId="1639353011" sldId="320"/>
            <ac:inkMk id="28" creationId="{D6EC403D-86C8-48D2-A91C-59320FCE5F50}"/>
          </ac:inkMkLst>
        </pc:inkChg>
        <pc:inkChg chg="add del">
          <ac:chgData name="Petrossian, Aren" userId="S::apetros4@calstatela.edu::b7ead1a5-2e0f-455f-85ce-424d0c3425ab" providerId="AD" clId="Web-{3525C554-792C-40F5-B1D9-FD96AE08C8C2}" dt="2020-12-04T00:10:35.528" v="57"/>
          <ac:inkMkLst>
            <pc:docMk/>
            <pc:sldMk cId="1639353011" sldId="320"/>
            <ac:inkMk id="29" creationId="{E02F3550-F473-40B2-9739-41D704D47A04}"/>
          </ac:inkMkLst>
        </pc:inkChg>
        <pc:inkChg chg="add del">
          <ac:chgData name="Petrossian, Aren" userId="S::apetros4@calstatela.edu::b7ead1a5-2e0f-455f-85ce-424d0c3425ab" providerId="AD" clId="Web-{3525C554-792C-40F5-B1D9-FD96AE08C8C2}" dt="2020-12-04T00:10:35.528" v="56"/>
          <ac:inkMkLst>
            <pc:docMk/>
            <pc:sldMk cId="1639353011" sldId="320"/>
            <ac:inkMk id="30" creationId="{CBB2C717-CA2C-41E6-B2F1-B4A8F327F10A}"/>
          </ac:inkMkLst>
        </pc:inkChg>
        <pc:inkChg chg="add del">
          <ac:chgData name="Petrossian, Aren" userId="S::apetros4@calstatela.edu::b7ead1a5-2e0f-455f-85ce-424d0c3425ab" providerId="AD" clId="Web-{3525C554-792C-40F5-B1D9-FD96AE08C8C2}" dt="2020-12-04T00:10:35.512" v="55"/>
          <ac:inkMkLst>
            <pc:docMk/>
            <pc:sldMk cId="1639353011" sldId="320"/>
            <ac:inkMk id="31" creationId="{2D5854E3-EA3D-47C0-B11E-72C035AE3FBE}"/>
          </ac:inkMkLst>
        </pc:inkChg>
        <pc:inkChg chg="add del">
          <ac:chgData name="Petrossian, Aren" userId="S::apetros4@calstatela.edu::b7ead1a5-2e0f-455f-85ce-424d0c3425ab" providerId="AD" clId="Web-{3525C554-792C-40F5-B1D9-FD96AE08C8C2}" dt="2020-12-04T00:10:35.512" v="54"/>
          <ac:inkMkLst>
            <pc:docMk/>
            <pc:sldMk cId="1639353011" sldId="320"/>
            <ac:inkMk id="32" creationId="{29D4633A-0361-45A1-94D8-BB4DC36FF7B7}"/>
          </ac:inkMkLst>
        </pc:inkChg>
        <pc:inkChg chg="add del">
          <ac:chgData name="Petrossian, Aren" userId="S::apetros4@calstatela.edu::b7ead1a5-2e0f-455f-85ce-424d0c3425ab" providerId="AD" clId="Web-{3525C554-792C-40F5-B1D9-FD96AE08C8C2}" dt="2020-12-04T00:10:35.512" v="53"/>
          <ac:inkMkLst>
            <pc:docMk/>
            <pc:sldMk cId="1639353011" sldId="320"/>
            <ac:inkMk id="33" creationId="{EEF682C1-1E85-4FE0-A244-87B230ACBEA6}"/>
          </ac:inkMkLst>
        </pc:inkChg>
        <pc:inkChg chg="add del">
          <ac:chgData name="Petrossian, Aren" userId="S::apetros4@calstatela.edu::b7ead1a5-2e0f-455f-85ce-424d0c3425ab" providerId="AD" clId="Web-{3525C554-792C-40F5-B1D9-FD96AE08C8C2}" dt="2020-12-04T00:10:35.512" v="52"/>
          <ac:inkMkLst>
            <pc:docMk/>
            <pc:sldMk cId="1639353011" sldId="320"/>
            <ac:inkMk id="34" creationId="{2A9C4224-F0BB-42D6-BB74-421F17D1808D}"/>
          </ac:inkMkLst>
        </pc:inkChg>
        <pc:inkChg chg="add del">
          <ac:chgData name="Petrossian, Aren" userId="S::apetros4@calstatela.edu::b7ead1a5-2e0f-455f-85ce-424d0c3425ab" providerId="AD" clId="Web-{3525C554-792C-40F5-B1D9-FD96AE08C8C2}" dt="2020-12-04T00:10:35.512" v="51"/>
          <ac:inkMkLst>
            <pc:docMk/>
            <pc:sldMk cId="1639353011" sldId="320"/>
            <ac:inkMk id="35" creationId="{A76A1C11-ACF9-4B66-AC3A-484E29FDC809}"/>
          </ac:inkMkLst>
        </pc:inkChg>
        <pc:inkChg chg="add del">
          <ac:chgData name="Petrossian, Aren" userId="S::apetros4@calstatela.edu::b7ead1a5-2e0f-455f-85ce-424d0c3425ab" providerId="AD" clId="Web-{3525C554-792C-40F5-B1D9-FD96AE08C8C2}" dt="2020-12-04T00:10:35.512" v="50"/>
          <ac:inkMkLst>
            <pc:docMk/>
            <pc:sldMk cId="1639353011" sldId="320"/>
            <ac:inkMk id="36" creationId="{6EB8B5D8-B24F-4B8C-A932-BA5252E46D66}"/>
          </ac:inkMkLst>
        </pc:inkChg>
        <pc:inkChg chg="add del">
          <ac:chgData name="Petrossian, Aren" userId="S::apetros4@calstatela.edu::b7ead1a5-2e0f-455f-85ce-424d0c3425ab" providerId="AD" clId="Web-{3525C554-792C-40F5-B1D9-FD96AE08C8C2}" dt="2020-12-04T00:10:35.512" v="49"/>
          <ac:inkMkLst>
            <pc:docMk/>
            <pc:sldMk cId="1639353011" sldId="320"/>
            <ac:inkMk id="37" creationId="{44E63E73-E12B-4BD2-9292-05F63E5CE355}"/>
          </ac:inkMkLst>
        </pc:inkChg>
        <pc:inkChg chg="add del">
          <ac:chgData name="Petrossian, Aren" userId="S::apetros4@calstatela.edu::b7ead1a5-2e0f-455f-85ce-424d0c3425ab" providerId="AD" clId="Web-{3525C554-792C-40F5-B1D9-FD96AE08C8C2}" dt="2020-12-04T00:10:35.512" v="48"/>
          <ac:inkMkLst>
            <pc:docMk/>
            <pc:sldMk cId="1639353011" sldId="320"/>
            <ac:inkMk id="38" creationId="{414F26A9-B861-4B5F-B109-010D5B2B5949}"/>
          </ac:inkMkLst>
        </pc:inkChg>
        <pc:inkChg chg="add del">
          <ac:chgData name="Petrossian, Aren" userId="S::apetros4@calstatela.edu::b7ead1a5-2e0f-455f-85ce-424d0c3425ab" providerId="AD" clId="Web-{3525C554-792C-40F5-B1D9-FD96AE08C8C2}" dt="2020-12-04T00:10:35.512" v="47"/>
          <ac:inkMkLst>
            <pc:docMk/>
            <pc:sldMk cId="1639353011" sldId="320"/>
            <ac:inkMk id="39" creationId="{7C2F58DA-A090-46AB-953D-9FEC43EE182F}"/>
          </ac:inkMkLst>
        </pc:inkChg>
        <pc:inkChg chg="add del">
          <ac:chgData name="Petrossian, Aren" userId="S::apetros4@calstatela.edu::b7ead1a5-2e0f-455f-85ce-424d0c3425ab" providerId="AD" clId="Web-{3525C554-792C-40F5-B1D9-FD96AE08C8C2}" dt="2020-12-04T00:10:35.512" v="46"/>
          <ac:inkMkLst>
            <pc:docMk/>
            <pc:sldMk cId="1639353011" sldId="320"/>
            <ac:inkMk id="40" creationId="{2FDF8F68-6517-4BAD-8DA6-1EFDA9DC8738}"/>
          </ac:inkMkLst>
        </pc:inkChg>
        <pc:inkChg chg="add del">
          <ac:chgData name="Petrossian, Aren" userId="S::apetros4@calstatela.edu::b7ead1a5-2e0f-455f-85ce-424d0c3425ab" providerId="AD" clId="Web-{3525C554-792C-40F5-B1D9-FD96AE08C8C2}" dt="2020-12-04T00:10:35.512" v="45"/>
          <ac:inkMkLst>
            <pc:docMk/>
            <pc:sldMk cId="1639353011" sldId="320"/>
            <ac:inkMk id="41" creationId="{121F0047-26B4-4521-BBA0-C29DF8E7978B}"/>
          </ac:inkMkLst>
        </pc:inkChg>
        <pc:inkChg chg="add del">
          <ac:chgData name="Petrossian, Aren" userId="S::apetros4@calstatela.edu::b7ead1a5-2e0f-455f-85ce-424d0c3425ab" providerId="AD" clId="Web-{3525C554-792C-40F5-B1D9-FD96AE08C8C2}" dt="2020-12-04T00:10:35.512" v="44"/>
          <ac:inkMkLst>
            <pc:docMk/>
            <pc:sldMk cId="1639353011" sldId="320"/>
            <ac:inkMk id="42" creationId="{6A5B2A78-2F66-48BF-AD4D-1B7B3CC2878A}"/>
          </ac:inkMkLst>
        </pc:inkChg>
        <pc:inkChg chg="add del">
          <ac:chgData name="Petrossian, Aren" userId="S::apetros4@calstatela.edu::b7ead1a5-2e0f-455f-85ce-424d0c3425ab" providerId="AD" clId="Web-{3525C554-792C-40F5-B1D9-FD96AE08C8C2}" dt="2020-12-04T00:10:22.964" v="43"/>
          <ac:inkMkLst>
            <pc:docMk/>
            <pc:sldMk cId="1639353011" sldId="320"/>
            <ac:inkMk id="43" creationId="{8C222FFE-B345-4A75-ADB0-E8BB387D9551}"/>
          </ac:inkMkLst>
        </pc:inkChg>
      </pc:sldChg>
    </pc:docChg>
  </pc:docChgLst>
  <pc:docChgLst>
    <pc:chgData name="Gonzalez, Heriberto" userId="S::hgonza27@calstatela.edu::1682f236-87d5-4b5f-b5ce-67777dea4963" providerId="AD" clId="Web-{DB6BE699-7BFF-407F-B952-8A0ECD9F093B}"/>
    <pc:docChg chg="addSld delSld modSld sldOrd">
      <pc:chgData name="Gonzalez, Heriberto" userId="S::hgonza27@calstatela.edu::1682f236-87d5-4b5f-b5ce-67777dea4963" providerId="AD" clId="Web-{DB6BE699-7BFF-407F-B952-8A0ECD9F093B}" dt="2020-12-04T00:31:45.710" v="432" actId="1076"/>
      <pc:docMkLst>
        <pc:docMk/>
      </pc:docMkLst>
      <pc:sldChg chg="modSp">
        <pc:chgData name="Gonzalez, Heriberto" userId="S::hgonza27@calstatela.edu::1682f236-87d5-4b5f-b5ce-67777dea4963" providerId="AD" clId="Web-{DB6BE699-7BFF-407F-B952-8A0ECD9F093B}" dt="2020-12-04T00:28:00.165" v="420" actId="20577"/>
        <pc:sldMkLst>
          <pc:docMk/>
          <pc:sldMk cId="1910446687" sldId="259"/>
        </pc:sldMkLst>
        <pc:spChg chg="mod">
          <ac:chgData name="Gonzalez, Heriberto" userId="S::hgonza27@calstatela.edu::1682f236-87d5-4b5f-b5ce-67777dea4963" providerId="AD" clId="Web-{DB6BE699-7BFF-407F-B952-8A0ECD9F093B}" dt="2020-12-04T00:28:00.165" v="420" actId="20577"/>
          <ac:spMkLst>
            <pc:docMk/>
            <pc:sldMk cId="1910446687" sldId="259"/>
            <ac:spMk id="2" creationId="{C08547A2-11D7-496A-8103-BC85963E9D13}"/>
          </ac:spMkLst>
        </pc:spChg>
      </pc:sldChg>
      <pc:sldChg chg="modSp">
        <pc:chgData name="Gonzalez, Heriberto" userId="S::hgonza27@calstatela.edu::1682f236-87d5-4b5f-b5ce-67777dea4963" providerId="AD" clId="Web-{DB6BE699-7BFF-407F-B952-8A0ECD9F093B}" dt="2020-12-03T23:48:52.038" v="199" actId="14100"/>
        <pc:sldMkLst>
          <pc:docMk/>
          <pc:sldMk cId="1204296807" sldId="279"/>
        </pc:sldMkLst>
        <pc:spChg chg="mod">
          <ac:chgData name="Gonzalez, Heriberto" userId="S::hgonza27@calstatela.edu::1682f236-87d5-4b5f-b5ce-67777dea4963" providerId="AD" clId="Web-{DB6BE699-7BFF-407F-B952-8A0ECD9F093B}" dt="2020-12-03T23:48:45.600" v="198" actId="14100"/>
          <ac:spMkLst>
            <pc:docMk/>
            <pc:sldMk cId="1204296807" sldId="279"/>
            <ac:spMk id="3" creationId="{D432FDFC-E673-48D3-A43C-E75C1E040428}"/>
          </ac:spMkLst>
        </pc:spChg>
        <pc:spChg chg="mod">
          <ac:chgData name="Gonzalez, Heriberto" userId="S::hgonza27@calstatela.edu::1682f236-87d5-4b5f-b5ce-67777dea4963" providerId="AD" clId="Web-{DB6BE699-7BFF-407F-B952-8A0ECD9F093B}" dt="2020-12-03T23:48:52.038" v="199" actId="14100"/>
          <ac:spMkLst>
            <pc:docMk/>
            <pc:sldMk cId="1204296807" sldId="279"/>
            <ac:spMk id="5" creationId="{7FB4BADA-CB03-4251-AE57-7A522DC98CDE}"/>
          </ac:spMkLst>
        </pc:spChg>
      </pc:sldChg>
      <pc:sldChg chg="ord">
        <pc:chgData name="Gonzalez, Heriberto" userId="S::hgonza27@calstatela.edu::1682f236-87d5-4b5f-b5ce-67777dea4963" providerId="AD" clId="Web-{DB6BE699-7BFF-407F-B952-8A0ECD9F093B}" dt="2020-12-03T23:59:34.515" v="200"/>
        <pc:sldMkLst>
          <pc:docMk/>
          <pc:sldMk cId="3074742450" sldId="287"/>
        </pc:sldMkLst>
      </pc:sldChg>
      <pc:sldChg chg="addSp delSp modSp">
        <pc:chgData name="Gonzalez, Heriberto" userId="S::hgonza27@calstatela.edu::1682f236-87d5-4b5f-b5ce-67777dea4963" providerId="AD" clId="Web-{DB6BE699-7BFF-407F-B952-8A0ECD9F093B}" dt="2020-12-04T00:31:45.710" v="432" actId="1076"/>
        <pc:sldMkLst>
          <pc:docMk/>
          <pc:sldMk cId="2717106771" sldId="299"/>
        </pc:sldMkLst>
        <pc:picChg chg="mod">
          <ac:chgData name="Gonzalez, Heriberto" userId="S::hgonza27@calstatela.edu::1682f236-87d5-4b5f-b5ce-67777dea4963" providerId="AD" clId="Web-{DB6BE699-7BFF-407F-B952-8A0ECD9F093B}" dt="2020-12-04T00:31:45.710" v="432" actId="1076"/>
          <ac:picMkLst>
            <pc:docMk/>
            <pc:sldMk cId="2717106771" sldId="299"/>
            <ac:picMk id="5" creationId="{6CBB8453-E0F7-4191-95AB-FD79FCC39D60}"/>
          </ac:picMkLst>
        </pc:picChg>
        <pc:cxnChg chg="add del mod">
          <ac:chgData name="Gonzalez, Heriberto" userId="S::hgonza27@calstatela.edu::1682f236-87d5-4b5f-b5ce-67777dea4963" providerId="AD" clId="Web-{DB6BE699-7BFF-407F-B952-8A0ECD9F093B}" dt="2020-12-04T00:21:24.048" v="310"/>
          <ac:cxnSpMkLst>
            <pc:docMk/>
            <pc:sldMk cId="2717106771" sldId="299"/>
            <ac:cxnSpMk id="3" creationId="{E95A624C-2CEF-4EBA-9D94-5333C4DA7F1E}"/>
          </ac:cxnSpMkLst>
        </pc:cxnChg>
      </pc:sldChg>
      <pc:sldChg chg="modSp">
        <pc:chgData name="Gonzalez, Heriberto" userId="S::hgonza27@calstatela.edu::1682f236-87d5-4b5f-b5ce-67777dea4963" providerId="AD" clId="Web-{DB6BE699-7BFF-407F-B952-8A0ECD9F093B}" dt="2020-12-04T00:30:34.534" v="427" actId="14100"/>
        <pc:sldMkLst>
          <pc:docMk/>
          <pc:sldMk cId="3445904375" sldId="300"/>
        </pc:sldMkLst>
        <pc:spChg chg="mod">
          <ac:chgData name="Gonzalez, Heriberto" userId="S::hgonza27@calstatela.edu::1682f236-87d5-4b5f-b5ce-67777dea4963" providerId="AD" clId="Web-{DB6BE699-7BFF-407F-B952-8A0ECD9F093B}" dt="2020-12-03T23:43:12.002" v="52" actId="1076"/>
          <ac:spMkLst>
            <pc:docMk/>
            <pc:sldMk cId="3445904375" sldId="300"/>
            <ac:spMk id="4" creationId="{182E2BF7-E810-448F-8343-0B3533804ABB}"/>
          </ac:spMkLst>
        </pc:spChg>
        <pc:picChg chg="mod">
          <ac:chgData name="Gonzalez, Heriberto" userId="S::hgonza27@calstatela.edu::1682f236-87d5-4b5f-b5ce-67777dea4963" providerId="AD" clId="Web-{DB6BE699-7BFF-407F-B952-8A0ECD9F093B}" dt="2020-12-04T00:30:34.534" v="427" actId="14100"/>
          <ac:picMkLst>
            <pc:docMk/>
            <pc:sldMk cId="3445904375" sldId="300"/>
            <ac:picMk id="6" creationId="{613ECFBC-7304-481A-BF84-D88243B7D7F2}"/>
          </ac:picMkLst>
        </pc:picChg>
      </pc:sldChg>
      <pc:sldChg chg="modSp">
        <pc:chgData name="Gonzalez, Heriberto" userId="S::hgonza27@calstatela.edu::1682f236-87d5-4b5f-b5ce-67777dea4963" providerId="AD" clId="Web-{DB6BE699-7BFF-407F-B952-8A0ECD9F093B}" dt="2020-12-04T00:19:04.992" v="297" actId="1076"/>
        <pc:sldMkLst>
          <pc:docMk/>
          <pc:sldMk cId="66156269" sldId="311"/>
        </pc:sldMkLst>
        <pc:spChg chg="mod">
          <ac:chgData name="Gonzalez, Heriberto" userId="S::hgonza27@calstatela.edu::1682f236-87d5-4b5f-b5ce-67777dea4963" providerId="AD" clId="Web-{DB6BE699-7BFF-407F-B952-8A0ECD9F093B}" dt="2020-12-04T00:19:04.992" v="297" actId="1076"/>
          <ac:spMkLst>
            <pc:docMk/>
            <pc:sldMk cId="66156269" sldId="311"/>
            <ac:spMk id="2" creationId="{ED6ABFA2-A972-403B-8F4F-EF6751F0A60B}"/>
          </ac:spMkLst>
        </pc:spChg>
      </pc:sldChg>
      <pc:sldChg chg="modSp">
        <pc:chgData name="Gonzalez, Heriberto" userId="S::hgonza27@calstatela.edu::1682f236-87d5-4b5f-b5ce-67777dea4963" providerId="AD" clId="Web-{DB6BE699-7BFF-407F-B952-8A0ECD9F093B}" dt="2020-12-04T00:27:36.430" v="418" actId="20577"/>
        <pc:sldMkLst>
          <pc:docMk/>
          <pc:sldMk cId="3784777353" sldId="317"/>
        </pc:sldMkLst>
        <pc:spChg chg="mod">
          <ac:chgData name="Gonzalez, Heriberto" userId="S::hgonza27@calstatela.edu::1682f236-87d5-4b5f-b5ce-67777dea4963" providerId="AD" clId="Web-{DB6BE699-7BFF-407F-B952-8A0ECD9F093B}" dt="2020-12-04T00:15:01.665" v="292" actId="20577"/>
          <ac:spMkLst>
            <pc:docMk/>
            <pc:sldMk cId="3784777353" sldId="317"/>
            <ac:spMk id="2" creationId="{B2B850F3-7BA7-4A5D-914B-5355A813AD67}"/>
          </ac:spMkLst>
        </pc:spChg>
        <pc:spChg chg="mod">
          <ac:chgData name="Gonzalez, Heriberto" userId="S::hgonza27@calstatela.edu::1682f236-87d5-4b5f-b5ce-67777dea4963" providerId="AD" clId="Web-{DB6BE699-7BFF-407F-B952-8A0ECD9F093B}" dt="2020-12-04T00:27:36.430" v="418" actId="20577"/>
          <ac:spMkLst>
            <pc:docMk/>
            <pc:sldMk cId="3784777353" sldId="317"/>
            <ac:spMk id="4" creationId="{959AF146-B3C2-4A65-AE80-E8291230926C}"/>
          </ac:spMkLst>
        </pc:spChg>
        <pc:picChg chg="mod">
          <ac:chgData name="Gonzalez, Heriberto" userId="S::hgonza27@calstatela.edu::1682f236-87d5-4b5f-b5ce-67777dea4963" providerId="AD" clId="Web-{DB6BE699-7BFF-407F-B952-8A0ECD9F093B}" dt="2020-12-04T00:24:35.778" v="318" actId="14100"/>
          <ac:picMkLst>
            <pc:docMk/>
            <pc:sldMk cId="3784777353" sldId="317"/>
            <ac:picMk id="3" creationId="{C3523ACF-CF5A-4DD7-B092-271DF8D5E6CD}"/>
          </ac:picMkLst>
        </pc:picChg>
        <pc:picChg chg="mod">
          <ac:chgData name="Gonzalez, Heriberto" userId="S::hgonza27@calstatela.edu::1682f236-87d5-4b5f-b5ce-67777dea4963" providerId="AD" clId="Web-{DB6BE699-7BFF-407F-B952-8A0ECD9F093B}" dt="2020-12-04T00:17:04.438" v="296" actId="1076"/>
          <ac:picMkLst>
            <pc:docMk/>
            <pc:sldMk cId="3784777353" sldId="317"/>
            <ac:picMk id="6" creationId="{3B176FC4-4DCC-495D-8910-A4F71796B7E1}"/>
          </ac:picMkLst>
        </pc:picChg>
      </pc:sldChg>
      <pc:sldChg chg="addSp delSp modSp new del">
        <pc:chgData name="Gonzalez, Heriberto" userId="S::hgonza27@calstatela.edu::1682f236-87d5-4b5f-b5ce-67777dea4963" providerId="AD" clId="Web-{DB6BE699-7BFF-407F-B952-8A0ECD9F093B}" dt="2020-12-04T00:30:19.924" v="423"/>
        <pc:sldMkLst>
          <pc:docMk/>
          <pc:sldMk cId="1104626295" sldId="319"/>
        </pc:sldMkLst>
        <pc:spChg chg="mod">
          <ac:chgData name="Gonzalez, Heriberto" userId="S::hgonza27@calstatela.edu::1682f236-87d5-4b5f-b5ce-67777dea4963" providerId="AD" clId="Web-{DB6BE699-7BFF-407F-B952-8A0ECD9F093B}" dt="2020-12-03T23:29:39.156" v="46" actId="20577"/>
          <ac:spMkLst>
            <pc:docMk/>
            <pc:sldMk cId="1104626295" sldId="319"/>
            <ac:spMk id="2" creationId="{0BB910EB-C229-41E4-896A-33A575F02484}"/>
          </ac:spMkLst>
        </pc:spChg>
        <pc:spChg chg="mod">
          <ac:chgData name="Gonzalez, Heriberto" userId="S::hgonza27@calstatela.edu::1682f236-87d5-4b5f-b5ce-67777dea4963" providerId="AD" clId="Web-{DB6BE699-7BFF-407F-B952-8A0ECD9F093B}" dt="2020-12-04T00:14:12.506" v="227" actId="20577"/>
          <ac:spMkLst>
            <pc:docMk/>
            <pc:sldMk cId="1104626295" sldId="319"/>
            <ac:spMk id="3" creationId="{33928B67-0556-4066-876D-1561D4F442AF}"/>
          </ac:spMkLst>
        </pc:spChg>
        <pc:spChg chg="mod">
          <ac:chgData name="Gonzalez, Heriberto" userId="S::hgonza27@calstatela.edu::1682f236-87d5-4b5f-b5ce-67777dea4963" providerId="AD" clId="Web-{DB6BE699-7BFF-407F-B952-8A0ECD9F093B}" dt="2020-12-04T00:14:52.993" v="284" actId="20577"/>
          <ac:spMkLst>
            <pc:docMk/>
            <pc:sldMk cId="1104626295" sldId="319"/>
            <ac:spMk id="4" creationId="{F578839F-8C17-434A-B705-36B977D53595}"/>
          </ac:spMkLst>
        </pc:spChg>
        <pc:inkChg chg="add del">
          <ac:chgData name="Gonzalez, Heriberto" userId="S::hgonza27@calstatela.edu::1682f236-87d5-4b5f-b5ce-67777dea4963" providerId="AD" clId="Web-{DB6BE699-7BFF-407F-B952-8A0ECD9F093B}" dt="2020-12-04T00:12:06.873" v="217"/>
          <ac:inkMkLst>
            <pc:docMk/>
            <pc:sldMk cId="1104626295" sldId="319"/>
            <ac:inkMk id="5" creationId="{67F1D60D-9C0C-49C9-AAD1-C10A398263CD}"/>
          </ac:inkMkLst>
        </pc:inkChg>
        <pc:inkChg chg="add">
          <ac:chgData name="Gonzalez, Heriberto" userId="S::hgonza27@calstatela.edu::1682f236-87d5-4b5f-b5ce-67777dea4963" providerId="AD" clId="Web-{DB6BE699-7BFF-407F-B952-8A0ECD9F093B}" dt="2020-12-04T00:10:42.024" v="213"/>
          <ac:inkMkLst>
            <pc:docMk/>
            <pc:sldMk cId="1104626295" sldId="319"/>
            <ac:inkMk id="5" creationId="{C3D227E7-66A1-45C7-873E-754C596BD7E2}"/>
          </ac:inkMkLst>
        </pc:inkChg>
        <pc:inkChg chg="add">
          <ac:chgData name="Gonzalez, Heriberto" userId="S::hgonza27@calstatela.edu::1682f236-87d5-4b5f-b5ce-67777dea4963" providerId="AD" clId="Web-{DB6BE699-7BFF-407F-B952-8A0ECD9F093B}" dt="2020-12-04T00:10:42.852" v="214"/>
          <ac:inkMkLst>
            <pc:docMk/>
            <pc:sldMk cId="1104626295" sldId="319"/>
            <ac:inkMk id="6" creationId="{A1C5F414-031F-421A-868E-8FF1AEBD3362}"/>
          </ac:inkMkLst>
        </pc:inkChg>
        <pc:inkChg chg="add del">
          <ac:chgData name="Gonzalez, Heriberto" userId="S::hgonza27@calstatela.edu::1682f236-87d5-4b5f-b5ce-67777dea4963" providerId="AD" clId="Web-{DB6BE699-7BFF-407F-B952-8A0ECD9F093B}" dt="2020-12-04T00:12:07.842" v="218"/>
          <ac:inkMkLst>
            <pc:docMk/>
            <pc:sldMk cId="1104626295" sldId="319"/>
            <ac:inkMk id="6" creationId="{B13A6D4F-C106-4047-9FD2-FF4BA5AC5825}"/>
          </ac:inkMkLst>
        </pc:inkChg>
      </pc:sldChg>
      <pc:sldChg chg="addSp delSp new">
        <pc:chgData name="Gonzalez, Heriberto" userId="S::hgonza27@calstatela.edu::1682f236-87d5-4b5f-b5ce-67777dea4963" providerId="AD" clId="Web-{DB6BE699-7BFF-407F-B952-8A0ECD9F093B}" dt="2020-12-04T00:08:04.015" v="212"/>
        <pc:sldMkLst>
          <pc:docMk/>
          <pc:sldMk cId="1639353011" sldId="320"/>
        </pc:sldMkLst>
        <pc:spChg chg="del">
          <ac:chgData name="Gonzalez, Heriberto" userId="S::hgonza27@calstatela.edu::1682f236-87d5-4b5f-b5ce-67777dea4963" providerId="AD" clId="Web-{DB6BE699-7BFF-407F-B952-8A0ECD9F093B}" dt="2020-12-04T00:04:23.470" v="207"/>
          <ac:spMkLst>
            <pc:docMk/>
            <pc:sldMk cId="1639353011" sldId="320"/>
            <ac:spMk id="2" creationId="{EB15BC40-E04A-431D-A710-C685A9802ED0}"/>
          </ac:spMkLst>
        </pc:spChg>
        <pc:spChg chg="del">
          <ac:chgData name="Gonzalez, Heriberto" userId="S::hgonza27@calstatela.edu::1682f236-87d5-4b5f-b5ce-67777dea4963" providerId="AD" clId="Web-{DB6BE699-7BFF-407F-B952-8A0ECD9F093B}" dt="2020-12-04T00:04:22.142" v="206"/>
          <ac:spMkLst>
            <pc:docMk/>
            <pc:sldMk cId="1639353011" sldId="320"/>
            <ac:spMk id="3" creationId="{6500D729-374A-47DD-B973-FB521586C430}"/>
          </ac:spMkLst>
        </pc:spChg>
        <pc:spChg chg="del">
          <ac:chgData name="Gonzalez, Heriberto" userId="S::hgonza27@calstatela.edu::1682f236-87d5-4b5f-b5ce-67777dea4963" providerId="AD" clId="Web-{DB6BE699-7BFF-407F-B952-8A0ECD9F093B}" dt="2020-12-04T00:04:24.470" v="208"/>
          <ac:spMkLst>
            <pc:docMk/>
            <pc:sldMk cId="1639353011" sldId="320"/>
            <ac:spMk id="4" creationId="{C39F4CD4-FAEC-4F04-8C1E-DB7238140D7E}"/>
          </ac:spMkLst>
        </pc:spChg>
        <pc:inkChg chg="add del">
          <ac:chgData name="Gonzalez, Heriberto" userId="S::hgonza27@calstatela.edu::1682f236-87d5-4b5f-b5ce-67777dea4963" providerId="AD" clId="Web-{DB6BE699-7BFF-407F-B952-8A0ECD9F093B}" dt="2020-12-04T00:07:27.059" v="210"/>
          <ac:inkMkLst>
            <pc:docMk/>
            <pc:sldMk cId="1639353011" sldId="320"/>
            <ac:inkMk id="5" creationId="{7BA0727D-8CEA-455F-9266-5888FE7A2001}"/>
          </ac:inkMkLst>
        </pc:inkChg>
        <pc:inkChg chg="add del">
          <ac:chgData name="Gonzalez, Heriberto" userId="S::hgonza27@calstatela.edu::1682f236-87d5-4b5f-b5ce-67777dea4963" providerId="AD" clId="Web-{DB6BE699-7BFF-407F-B952-8A0ECD9F093B}" dt="2020-12-04T00:08:04.015" v="212"/>
          <ac:inkMkLst>
            <pc:docMk/>
            <pc:sldMk cId="1639353011" sldId="320"/>
            <ac:inkMk id="6" creationId="{DA9F0C3A-4121-45A7-9428-BEDE7A95F124}"/>
          </ac:inkMkLst>
        </pc:inkChg>
      </pc:sldChg>
    </pc:docChg>
  </pc:docChgLst>
  <pc:docChgLst>
    <pc:chgData name="Shaikh, Sana" userId="S::sshaikh2@calstatela.edu::37dcc4ec-71ab-490a-bc45-bff00727817d" providerId="AD" clId="Web-{73D0060C-BF48-4E2E-AC66-1579096A8365}"/>
    <pc:docChg chg="modSld">
      <pc:chgData name="Shaikh, Sana" userId="S::sshaikh2@calstatela.edu::37dcc4ec-71ab-490a-bc45-bff00727817d" providerId="AD" clId="Web-{73D0060C-BF48-4E2E-AC66-1579096A8365}" dt="2020-12-02T05:42:06.632" v="279" actId="20577"/>
      <pc:docMkLst>
        <pc:docMk/>
      </pc:docMkLst>
      <pc:sldChg chg="modSp">
        <pc:chgData name="Shaikh, Sana" userId="S::sshaikh2@calstatela.edu::37dcc4ec-71ab-490a-bc45-bff00727817d" providerId="AD" clId="Web-{73D0060C-BF48-4E2E-AC66-1579096A8365}" dt="2020-12-02T05:42:06.632" v="278" actId="20577"/>
        <pc:sldMkLst>
          <pc:docMk/>
          <pc:sldMk cId="428522112" sldId="277"/>
        </pc:sldMkLst>
        <pc:spChg chg="mod">
          <ac:chgData name="Shaikh, Sana" userId="S::sshaikh2@calstatela.edu::37dcc4ec-71ab-490a-bc45-bff00727817d" providerId="AD" clId="Web-{73D0060C-BF48-4E2E-AC66-1579096A8365}" dt="2020-12-02T05:42:06.632" v="278" actId="20577"/>
          <ac:spMkLst>
            <pc:docMk/>
            <pc:sldMk cId="428522112" sldId="277"/>
            <ac:spMk id="3" creationId="{D432FDFC-E673-48D3-A43C-E75C1E040428}"/>
          </ac:spMkLst>
        </pc:spChg>
      </pc:sldChg>
    </pc:docChg>
  </pc:docChgLst>
  <pc:docChgLst>
    <pc:chgData name="Chew, Albert" userId="S::achew5@calstatela.edu::1dd2f879-5b73-484c-a745-0bad15c14802" providerId="AD" clId="Web-{74094289-6ACE-4E0C-825F-F00183B825D6}"/>
    <pc:docChg chg="addSld delSld modSld">
      <pc:chgData name="Chew, Albert" userId="S::achew5@calstatela.edu::1dd2f879-5b73-484c-a745-0bad15c14802" providerId="AD" clId="Web-{74094289-6ACE-4E0C-825F-F00183B825D6}" dt="2020-12-03T03:27:00.561" v="1312"/>
      <pc:docMkLst>
        <pc:docMk/>
      </pc:docMkLst>
      <pc:sldChg chg="del">
        <pc:chgData name="Chew, Albert" userId="S::achew5@calstatela.edu::1dd2f879-5b73-484c-a745-0bad15c14802" providerId="AD" clId="Web-{74094289-6ACE-4E0C-825F-F00183B825D6}" dt="2020-12-03T02:57:02.494" v="365"/>
        <pc:sldMkLst>
          <pc:docMk/>
          <pc:sldMk cId="3484400991" sldId="286"/>
        </pc:sldMkLst>
      </pc:sldChg>
      <pc:sldChg chg="del">
        <pc:chgData name="Chew, Albert" userId="S::achew5@calstatela.edu::1dd2f879-5b73-484c-a745-0bad15c14802" providerId="AD" clId="Web-{74094289-6ACE-4E0C-825F-F00183B825D6}" dt="2020-12-03T03:10:15.601" v="899"/>
        <pc:sldMkLst>
          <pc:docMk/>
          <pc:sldMk cId="670937740" sldId="295"/>
        </pc:sldMkLst>
      </pc:sldChg>
      <pc:sldChg chg="del">
        <pc:chgData name="Chew, Albert" userId="S::achew5@calstatela.edu::1dd2f879-5b73-484c-a745-0bad15c14802" providerId="AD" clId="Web-{74094289-6ACE-4E0C-825F-F00183B825D6}" dt="2020-12-03T03:27:00.561" v="1312"/>
        <pc:sldMkLst>
          <pc:docMk/>
          <pc:sldMk cId="1553168081" sldId="297"/>
        </pc:sldMkLst>
      </pc:sldChg>
      <pc:sldChg chg="new del">
        <pc:chgData name="Chew, Albert" userId="S::achew5@calstatela.edu::1dd2f879-5b73-484c-a745-0bad15c14802" providerId="AD" clId="Web-{74094289-6ACE-4E0C-825F-F00183B825D6}" dt="2020-12-03T02:46:55.538" v="4"/>
        <pc:sldMkLst>
          <pc:docMk/>
          <pc:sldMk cId="490830438" sldId="298"/>
        </pc:sldMkLst>
      </pc:sldChg>
      <pc:sldChg chg="new del">
        <pc:chgData name="Chew, Albert" userId="S::achew5@calstatela.edu::1dd2f879-5b73-484c-a745-0bad15c14802" providerId="AD" clId="Web-{74094289-6ACE-4E0C-825F-F00183B825D6}" dt="2020-12-03T02:43:45.318" v="1"/>
        <pc:sldMkLst>
          <pc:docMk/>
          <pc:sldMk cId="3914302113" sldId="298"/>
        </pc:sldMkLst>
      </pc:sldChg>
      <pc:sldChg chg="addSp delSp modSp new mod setBg">
        <pc:chgData name="Chew, Albert" userId="S::achew5@calstatela.edu::1dd2f879-5b73-484c-a745-0bad15c14802" providerId="AD" clId="Web-{74094289-6ACE-4E0C-825F-F00183B825D6}" dt="2020-12-03T02:56:00.869" v="363"/>
        <pc:sldMkLst>
          <pc:docMk/>
          <pc:sldMk cId="2717106771" sldId="299"/>
        </pc:sldMkLst>
        <pc:spChg chg="mod">
          <ac:chgData name="Chew, Albert" userId="S::achew5@calstatela.edu::1dd2f879-5b73-484c-a745-0bad15c14802" providerId="AD" clId="Web-{74094289-6ACE-4E0C-825F-F00183B825D6}" dt="2020-12-03T02:56:00.869" v="363"/>
          <ac:spMkLst>
            <pc:docMk/>
            <pc:sldMk cId="2717106771" sldId="299"/>
            <ac:spMk id="2" creationId="{B070BAE4-DB15-48A1-8971-3F858A65C6ED}"/>
          </ac:spMkLst>
        </pc:spChg>
        <pc:spChg chg="del mod">
          <ac:chgData name="Chew, Albert" userId="S::achew5@calstatela.edu::1dd2f879-5b73-484c-a745-0bad15c14802" providerId="AD" clId="Web-{74094289-6ACE-4E0C-825F-F00183B825D6}" dt="2020-12-03T02:55:38.681" v="362"/>
          <ac:spMkLst>
            <pc:docMk/>
            <pc:sldMk cId="2717106771" sldId="299"/>
            <ac:spMk id="3" creationId="{02B4A82F-9B0A-4CCC-AE31-3715D57A3411}"/>
          </ac:spMkLst>
        </pc:spChg>
        <pc:spChg chg="mod">
          <ac:chgData name="Chew, Albert" userId="S::achew5@calstatela.edu::1dd2f879-5b73-484c-a745-0bad15c14802" providerId="AD" clId="Web-{74094289-6ACE-4E0C-825F-F00183B825D6}" dt="2020-12-03T02:56:00.869" v="363"/>
          <ac:spMkLst>
            <pc:docMk/>
            <pc:sldMk cId="2717106771" sldId="299"/>
            <ac:spMk id="4" creationId="{49ED051D-4E4A-4617-80AC-4A6378350461}"/>
          </ac:spMkLst>
        </pc:spChg>
        <pc:spChg chg="add">
          <ac:chgData name="Chew, Albert" userId="S::achew5@calstatela.edu::1dd2f879-5b73-484c-a745-0bad15c14802" providerId="AD" clId="Web-{74094289-6ACE-4E0C-825F-F00183B825D6}" dt="2020-12-03T02:56:00.869" v="363"/>
          <ac:spMkLst>
            <pc:docMk/>
            <pc:sldMk cId="2717106771" sldId="299"/>
            <ac:spMk id="10" creationId="{F4C0B10B-D2C4-4A54-AFAD-3D27DF88BB37}"/>
          </ac:spMkLst>
        </pc:spChg>
        <pc:grpChg chg="add">
          <ac:chgData name="Chew, Albert" userId="S::achew5@calstatela.edu::1dd2f879-5b73-484c-a745-0bad15c14802" providerId="AD" clId="Web-{74094289-6ACE-4E0C-825F-F00183B825D6}" dt="2020-12-03T02:56:00.869" v="363"/>
          <ac:grpSpMkLst>
            <pc:docMk/>
            <pc:sldMk cId="2717106771" sldId="299"/>
            <ac:grpSpMk id="12" creationId="{B6BADB90-C74B-40D6-86DC-503F65FCE8DC}"/>
          </ac:grpSpMkLst>
        </pc:grpChg>
        <pc:picChg chg="add mod ord">
          <ac:chgData name="Chew, Albert" userId="S::achew5@calstatela.edu::1dd2f879-5b73-484c-a745-0bad15c14802" providerId="AD" clId="Web-{74094289-6ACE-4E0C-825F-F00183B825D6}" dt="2020-12-03T02:56:00.869" v="363"/>
          <ac:picMkLst>
            <pc:docMk/>
            <pc:sldMk cId="2717106771" sldId="299"/>
            <ac:picMk id="5" creationId="{6CBB8453-E0F7-4191-95AB-FD79FCC39D60}"/>
          </ac:picMkLst>
        </pc:picChg>
      </pc:sldChg>
      <pc:sldChg chg="addSp modSp new">
        <pc:chgData name="Chew, Albert" userId="S::achew5@calstatela.edu::1dd2f879-5b73-484c-a745-0bad15c14802" providerId="AD" clId="Web-{74094289-6ACE-4E0C-825F-F00183B825D6}" dt="2020-12-03T03:15:18.525" v="906" actId="14100"/>
        <pc:sldMkLst>
          <pc:docMk/>
          <pc:sldMk cId="3445904375" sldId="300"/>
        </pc:sldMkLst>
        <pc:spChg chg="mod">
          <ac:chgData name="Chew, Albert" userId="S::achew5@calstatela.edu::1dd2f879-5b73-484c-a745-0bad15c14802" providerId="AD" clId="Web-{74094289-6ACE-4E0C-825F-F00183B825D6}" dt="2020-12-03T03:05:03.099" v="696" actId="14100"/>
          <ac:spMkLst>
            <pc:docMk/>
            <pc:sldMk cId="3445904375" sldId="300"/>
            <ac:spMk id="2" creationId="{B221833A-1A1D-402C-8050-9EB52632FD65}"/>
          </ac:spMkLst>
        </pc:spChg>
        <pc:spChg chg="mod">
          <ac:chgData name="Chew, Albert" userId="S::achew5@calstatela.edu::1dd2f879-5b73-484c-a745-0bad15c14802" providerId="AD" clId="Web-{74094289-6ACE-4E0C-825F-F00183B825D6}" dt="2020-12-03T03:09:53.367" v="898" actId="14100"/>
          <ac:spMkLst>
            <pc:docMk/>
            <pc:sldMk cId="3445904375" sldId="300"/>
            <ac:spMk id="3" creationId="{F249AB87-04C9-4B43-9B42-ED8D03AC300A}"/>
          </ac:spMkLst>
        </pc:spChg>
        <pc:spChg chg="mod">
          <ac:chgData name="Chew, Albert" userId="S::achew5@calstatela.edu::1dd2f879-5b73-484c-a745-0bad15c14802" providerId="AD" clId="Web-{74094289-6ACE-4E0C-825F-F00183B825D6}" dt="2020-12-03T03:09:53.367" v="898" actId="14100"/>
          <ac:spMkLst>
            <pc:docMk/>
            <pc:sldMk cId="3445904375" sldId="300"/>
            <ac:spMk id="4" creationId="{182E2BF7-E810-448F-8343-0B3533804ABB}"/>
          </ac:spMkLst>
        </pc:spChg>
        <pc:picChg chg="add mod">
          <ac:chgData name="Chew, Albert" userId="S::achew5@calstatela.edu::1dd2f879-5b73-484c-a745-0bad15c14802" providerId="AD" clId="Web-{74094289-6ACE-4E0C-825F-F00183B825D6}" dt="2020-12-03T03:15:18.525" v="906" actId="14100"/>
          <ac:picMkLst>
            <pc:docMk/>
            <pc:sldMk cId="3445904375" sldId="300"/>
            <ac:picMk id="5" creationId="{2E0671C5-82BC-4EE2-90DC-697EE416DCE3}"/>
          </ac:picMkLst>
        </pc:picChg>
      </pc:sldChg>
      <pc:sldChg chg="modSp new">
        <pc:chgData name="Chew, Albert" userId="S::achew5@calstatela.edu::1dd2f879-5b73-484c-a745-0bad15c14802" providerId="AD" clId="Web-{74094289-6ACE-4E0C-825F-F00183B825D6}" dt="2020-12-03T03:26:37.499" v="1311" actId="14100"/>
        <pc:sldMkLst>
          <pc:docMk/>
          <pc:sldMk cId="2332364495" sldId="303"/>
        </pc:sldMkLst>
        <pc:spChg chg="mod">
          <ac:chgData name="Chew, Albert" userId="S::achew5@calstatela.edu::1dd2f879-5b73-484c-a745-0bad15c14802" providerId="AD" clId="Web-{74094289-6ACE-4E0C-825F-F00183B825D6}" dt="2020-12-03T03:26:07.374" v="1310" actId="14100"/>
          <ac:spMkLst>
            <pc:docMk/>
            <pc:sldMk cId="2332364495" sldId="303"/>
            <ac:spMk id="2" creationId="{A3742DF6-AFDD-4E36-A12A-649AABCBE85B}"/>
          </ac:spMkLst>
        </pc:spChg>
        <pc:spChg chg="mod">
          <ac:chgData name="Chew, Albert" userId="S::achew5@calstatela.edu::1dd2f879-5b73-484c-a745-0bad15c14802" providerId="AD" clId="Web-{74094289-6ACE-4E0C-825F-F00183B825D6}" dt="2020-12-03T03:26:37.499" v="1311" actId="14100"/>
          <ac:spMkLst>
            <pc:docMk/>
            <pc:sldMk cId="2332364495" sldId="303"/>
            <ac:spMk id="3" creationId="{752FB069-EAD7-4E39-9DB7-F5C3446A5A13}"/>
          </ac:spMkLst>
        </pc:spChg>
        <pc:spChg chg="mod">
          <ac:chgData name="Chew, Albert" userId="S::achew5@calstatela.edu::1dd2f879-5b73-484c-a745-0bad15c14802" providerId="AD" clId="Web-{74094289-6ACE-4E0C-825F-F00183B825D6}" dt="2020-12-03T03:26:37.499" v="1311" actId="14100"/>
          <ac:spMkLst>
            <pc:docMk/>
            <pc:sldMk cId="2332364495" sldId="303"/>
            <ac:spMk id="4" creationId="{83242329-E7A2-4F60-91AC-272D917D835E}"/>
          </ac:spMkLst>
        </pc:spChg>
      </pc:sldChg>
    </pc:docChg>
  </pc:docChgLst>
  <pc:docChgLst>
    <pc:chgData name="Gonzalez, Heriberto" userId="S::hgonza27@calstatela.edu::1682f236-87d5-4b5f-b5ce-67777dea4963" providerId="AD" clId="Web-{40579163-7335-4439-9BC8-127CF6B31A41}"/>
    <pc:docChg chg="modSld">
      <pc:chgData name="Gonzalez, Heriberto" userId="S::hgonza27@calstatela.edu::1682f236-87d5-4b5f-b5ce-67777dea4963" providerId="AD" clId="Web-{40579163-7335-4439-9BC8-127CF6B31A41}" dt="2020-12-04T05:12:27.366" v="73" actId="20577"/>
      <pc:docMkLst>
        <pc:docMk/>
      </pc:docMkLst>
      <pc:sldChg chg="addSp delSp modSp">
        <pc:chgData name="Gonzalez, Heriberto" userId="S::hgonza27@calstatela.edu::1682f236-87d5-4b5f-b5ce-67777dea4963" providerId="AD" clId="Web-{40579163-7335-4439-9BC8-127CF6B31A41}" dt="2020-12-04T05:12:27.366" v="73" actId="20577"/>
        <pc:sldMkLst>
          <pc:docMk/>
          <pc:sldMk cId="1595130110" sldId="320"/>
        </pc:sldMkLst>
        <pc:spChg chg="del">
          <ac:chgData name="Gonzalez, Heriberto" userId="S::hgonza27@calstatela.edu::1682f236-87d5-4b5f-b5ce-67777dea4963" providerId="AD" clId="Web-{40579163-7335-4439-9BC8-127CF6B31A41}" dt="2020-12-04T04:55:33.632" v="0"/>
          <ac:spMkLst>
            <pc:docMk/>
            <pc:sldMk cId="1595130110" sldId="320"/>
            <ac:spMk id="2" creationId="{8881E9EB-8648-4E1B-BEC5-E731B19AC973}"/>
          </ac:spMkLst>
        </pc:spChg>
        <pc:spChg chg="del">
          <ac:chgData name="Gonzalez, Heriberto" userId="S::hgonza27@calstatela.edu::1682f236-87d5-4b5f-b5ce-67777dea4963" providerId="AD" clId="Web-{40579163-7335-4439-9BC8-127CF6B31A41}" dt="2020-12-04T04:55:35.867" v="1"/>
          <ac:spMkLst>
            <pc:docMk/>
            <pc:sldMk cId="1595130110" sldId="320"/>
            <ac:spMk id="3" creationId="{FC8FDDDA-CA76-44D7-9EE2-F83B2D59EA47}"/>
          </ac:spMkLst>
        </pc:spChg>
        <pc:spChg chg="del">
          <ac:chgData name="Gonzalez, Heriberto" userId="S::hgonza27@calstatela.edu::1682f236-87d5-4b5f-b5ce-67777dea4963" providerId="AD" clId="Web-{40579163-7335-4439-9BC8-127CF6B31A41}" dt="2020-12-04T04:56:04.916" v="2"/>
          <ac:spMkLst>
            <pc:docMk/>
            <pc:sldMk cId="1595130110" sldId="320"/>
            <ac:spMk id="4" creationId="{730372AC-742E-48C5-B186-F3EDB662B79D}"/>
          </ac:spMkLst>
        </pc:spChg>
        <pc:spChg chg="add mod">
          <ac:chgData name="Gonzalez, Heriberto" userId="S::hgonza27@calstatela.edu::1682f236-87d5-4b5f-b5ce-67777dea4963" providerId="AD" clId="Web-{40579163-7335-4439-9BC8-127CF6B31A41}" dt="2020-12-04T05:12:27.366" v="73" actId="20577"/>
          <ac:spMkLst>
            <pc:docMk/>
            <pc:sldMk cId="1595130110" sldId="320"/>
            <ac:spMk id="7" creationId="{53C61B28-59B9-45C6-8760-B939AFE9C87F}"/>
          </ac:spMkLst>
        </pc:spChg>
        <pc:spChg chg="add mod">
          <ac:chgData name="Gonzalez, Heriberto" userId="S::hgonza27@calstatela.edu::1682f236-87d5-4b5f-b5ce-67777dea4963" providerId="AD" clId="Web-{40579163-7335-4439-9BC8-127CF6B31A41}" dt="2020-12-04T05:09:38.668" v="66" actId="1076"/>
          <ac:spMkLst>
            <pc:docMk/>
            <pc:sldMk cId="1595130110" sldId="320"/>
            <ac:spMk id="9" creationId="{F97BE28F-DF78-4429-B6AB-244F4430804B}"/>
          </ac:spMkLst>
        </pc:spChg>
        <pc:picChg chg="add mod ord">
          <ac:chgData name="Gonzalez, Heriberto" userId="S::hgonza27@calstatela.edu::1682f236-87d5-4b5f-b5ce-67777dea4963" providerId="AD" clId="Web-{40579163-7335-4439-9BC8-127CF6B31A41}" dt="2020-12-04T05:09:52.154" v="70" actId="1076"/>
          <ac:picMkLst>
            <pc:docMk/>
            <pc:sldMk cId="1595130110" sldId="320"/>
            <ac:picMk id="5" creationId="{7DD425C0-1743-4D67-B5CF-65454651FE12}"/>
          </ac:picMkLst>
        </pc:picChg>
        <pc:picChg chg="add mod">
          <ac:chgData name="Gonzalez, Heriberto" userId="S::hgonza27@calstatela.edu::1682f236-87d5-4b5f-b5ce-67777dea4963" providerId="AD" clId="Web-{40579163-7335-4439-9BC8-127CF6B31A41}" dt="2020-12-04T05:10:06.201" v="71" actId="1076"/>
          <ac:picMkLst>
            <pc:docMk/>
            <pc:sldMk cId="1595130110" sldId="320"/>
            <ac:picMk id="6" creationId="{9B651A03-EF06-4554-8098-360954C23768}"/>
          </ac:picMkLst>
        </pc:picChg>
        <pc:picChg chg="add del mod">
          <ac:chgData name="Gonzalez, Heriberto" userId="S::hgonza27@calstatela.edu::1682f236-87d5-4b5f-b5ce-67777dea4963" providerId="AD" clId="Web-{40579163-7335-4439-9BC8-127CF6B31A41}" dt="2020-12-04T05:03:58.507" v="31"/>
          <ac:picMkLst>
            <pc:docMk/>
            <pc:sldMk cId="1595130110" sldId="320"/>
            <ac:picMk id="8" creationId="{45929CFB-6777-4556-BEA3-A94955F2A18B}"/>
          </ac:picMkLst>
        </pc:picChg>
      </pc:sldChg>
    </pc:docChg>
  </pc:docChgLst>
  <pc:docChgLst>
    <pc:chgData name="Medina, Ricardo" userId="S::rmedin56@calstatela.edu::3d4edf8d-53d4-4e9a-a0f7-838e14503c4e" providerId="AD" clId="Web-{5853829A-D62D-4D26-9193-55B84923318E}"/>
    <pc:docChg chg="modSld">
      <pc:chgData name="Medina, Ricardo" userId="S::rmedin56@calstatela.edu::3d4edf8d-53d4-4e9a-a0f7-838e14503c4e" providerId="AD" clId="Web-{5853829A-D62D-4D26-9193-55B84923318E}" dt="2020-12-03T21:21:51.419" v="20"/>
      <pc:docMkLst>
        <pc:docMk/>
      </pc:docMkLst>
      <pc:sldChg chg="addSp modSp">
        <pc:chgData name="Medina, Ricardo" userId="S::rmedin56@calstatela.edu::3d4edf8d-53d4-4e9a-a0f7-838e14503c4e" providerId="AD" clId="Web-{5853829A-D62D-4D26-9193-55B84923318E}" dt="2020-12-03T21:21:39.559" v="14" actId="1076"/>
        <pc:sldMkLst>
          <pc:docMk/>
          <pc:sldMk cId="1910446687" sldId="259"/>
        </pc:sldMkLst>
        <pc:spChg chg="add mod">
          <ac:chgData name="Medina, Ricardo" userId="S::rmedin56@calstatela.edu::3d4edf8d-53d4-4e9a-a0f7-838e14503c4e" providerId="AD" clId="Web-{5853829A-D62D-4D26-9193-55B84923318E}" dt="2020-12-03T21:21:39.559" v="14" actId="1076"/>
          <ac:spMkLst>
            <pc:docMk/>
            <pc:sldMk cId="1910446687" sldId="259"/>
            <ac:spMk id="5" creationId="{7744BB03-54B5-4E3C-9791-058ADB067BF2}"/>
          </ac:spMkLst>
        </pc:spChg>
      </pc:sldChg>
      <pc:sldChg chg="addSp">
        <pc:chgData name="Medina, Ricardo" userId="S::rmedin56@calstatela.edu::3d4edf8d-53d4-4e9a-a0f7-838e14503c4e" providerId="AD" clId="Web-{5853829A-D62D-4D26-9193-55B84923318E}" dt="2020-12-03T21:21:45.747" v="17"/>
        <pc:sldMkLst>
          <pc:docMk/>
          <pc:sldMk cId="3230185395" sldId="260"/>
        </pc:sldMkLst>
        <pc:spChg chg="add">
          <ac:chgData name="Medina, Ricardo" userId="S::rmedin56@calstatela.edu::3d4edf8d-53d4-4e9a-a0f7-838e14503c4e" providerId="AD" clId="Web-{5853829A-D62D-4D26-9193-55B84923318E}" dt="2020-12-03T21:21:45.747" v="17"/>
          <ac:spMkLst>
            <pc:docMk/>
            <pc:sldMk cId="3230185395" sldId="260"/>
            <ac:spMk id="3" creationId="{74F00D66-D895-4944-B356-51FB3C758F03}"/>
          </ac:spMkLst>
        </pc:spChg>
      </pc:sldChg>
      <pc:sldChg chg="addSp">
        <pc:chgData name="Medina, Ricardo" userId="S::rmedin56@calstatela.edu::3d4edf8d-53d4-4e9a-a0f7-838e14503c4e" providerId="AD" clId="Web-{5853829A-D62D-4D26-9193-55B84923318E}" dt="2020-12-03T21:21:42.293" v="15"/>
        <pc:sldMkLst>
          <pc:docMk/>
          <pc:sldMk cId="332589532" sldId="270"/>
        </pc:sldMkLst>
        <pc:spChg chg="add">
          <ac:chgData name="Medina, Ricardo" userId="S::rmedin56@calstatela.edu::3d4edf8d-53d4-4e9a-a0f7-838e14503c4e" providerId="AD" clId="Web-{5853829A-D62D-4D26-9193-55B84923318E}" dt="2020-12-03T21:21:42.293" v="15"/>
          <ac:spMkLst>
            <pc:docMk/>
            <pc:sldMk cId="332589532" sldId="270"/>
            <ac:spMk id="7" creationId="{635F375B-50F2-48C7-A5B0-BD7A775AA4F4}"/>
          </ac:spMkLst>
        </pc:spChg>
      </pc:sldChg>
      <pc:sldChg chg="addSp">
        <pc:chgData name="Medina, Ricardo" userId="S::rmedin56@calstatela.edu::3d4edf8d-53d4-4e9a-a0f7-838e14503c4e" providerId="AD" clId="Web-{5853829A-D62D-4D26-9193-55B84923318E}" dt="2020-12-03T21:21:50.403" v="19"/>
        <pc:sldMkLst>
          <pc:docMk/>
          <pc:sldMk cId="779305616" sldId="271"/>
        </pc:sldMkLst>
        <pc:spChg chg="add">
          <ac:chgData name="Medina, Ricardo" userId="S::rmedin56@calstatela.edu::3d4edf8d-53d4-4e9a-a0f7-838e14503c4e" providerId="AD" clId="Web-{5853829A-D62D-4D26-9193-55B84923318E}" dt="2020-12-03T21:21:50.403" v="19"/>
          <ac:spMkLst>
            <pc:docMk/>
            <pc:sldMk cId="779305616" sldId="271"/>
            <ac:spMk id="35" creationId="{7AC6D67B-793D-4264-908C-7E91FEF03935}"/>
          </ac:spMkLst>
        </pc:spChg>
      </pc:sldChg>
      <pc:sldChg chg="addSp">
        <pc:chgData name="Medina, Ricardo" userId="S::rmedin56@calstatela.edu::3d4edf8d-53d4-4e9a-a0f7-838e14503c4e" providerId="AD" clId="Web-{5853829A-D62D-4D26-9193-55B84923318E}" dt="2020-12-03T21:21:51.419" v="20"/>
        <pc:sldMkLst>
          <pc:docMk/>
          <pc:sldMk cId="2370807242" sldId="273"/>
        </pc:sldMkLst>
        <pc:spChg chg="add">
          <ac:chgData name="Medina, Ricardo" userId="S::rmedin56@calstatela.edu::3d4edf8d-53d4-4e9a-a0f7-838e14503c4e" providerId="AD" clId="Web-{5853829A-D62D-4D26-9193-55B84923318E}" dt="2020-12-03T21:21:51.419" v="20"/>
          <ac:spMkLst>
            <pc:docMk/>
            <pc:sldMk cId="2370807242" sldId="273"/>
            <ac:spMk id="35" creationId="{2902DCDD-643B-4247-AB87-CCA0E93F6AFC}"/>
          </ac:spMkLst>
        </pc:spChg>
      </pc:sldChg>
      <pc:sldChg chg="addSp">
        <pc:chgData name="Medina, Ricardo" userId="S::rmedin56@calstatela.edu::3d4edf8d-53d4-4e9a-a0f7-838e14503c4e" providerId="AD" clId="Web-{5853829A-D62D-4D26-9193-55B84923318E}" dt="2020-12-03T21:21:47.356" v="18"/>
        <pc:sldMkLst>
          <pc:docMk/>
          <pc:sldMk cId="3233771353" sldId="280"/>
        </pc:sldMkLst>
        <pc:spChg chg="add">
          <ac:chgData name="Medina, Ricardo" userId="S::rmedin56@calstatela.edu::3d4edf8d-53d4-4e9a-a0f7-838e14503c4e" providerId="AD" clId="Web-{5853829A-D62D-4D26-9193-55B84923318E}" dt="2020-12-03T21:21:47.356" v="18"/>
          <ac:spMkLst>
            <pc:docMk/>
            <pc:sldMk cId="3233771353" sldId="280"/>
            <ac:spMk id="2" creationId="{9DAA2DB0-77E9-44D7-AE07-3BE23C585143}"/>
          </ac:spMkLst>
        </pc:spChg>
      </pc:sldChg>
      <pc:sldChg chg="addSp">
        <pc:chgData name="Medina, Ricardo" userId="S::rmedin56@calstatela.edu::3d4edf8d-53d4-4e9a-a0f7-838e14503c4e" providerId="AD" clId="Web-{5853829A-D62D-4D26-9193-55B84923318E}" dt="2020-12-03T21:21:44.043" v="16"/>
        <pc:sldMkLst>
          <pc:docMk/>
          <pc:sldMk cId="3071535106" sldId="294"/>
        </pc:sldMkLst>
        <pc:spChg chg="add">
          <ac:chgData name="Medina, Ricardo" userId="S::rmedin56@calstatela.edu::3d4edf8d-53d4-4e9a-a0f7-838e14503c4e" providerId="AD" clId="Web-{5853829A-D62D-4D26-9193-55B84923318E}" dt="2020-12-03T21:21:44.043" v="16"/>
          <ac:spMkLst>
            <pc:docMk/>
            <pc:sldMk cId="3071535106" sldId="294"/>
            <ac:spMk id="3" creationId="{7A7BCDC5-5857-49A4-8AC8-4A7FC4E082A4}"/>
          </ac:spMkLst>
        </pc:spChg>
      </pc:sldChg>
    </pc:docChg>
  </pc:docChgLst>
  <pc:docChgLst>
    <pc:chgData name="Chew, Albert" userId="S::achew5@calstatela.edu::1dd2f879-5b73-484c-a745-0bad15c14802" providerId="AD" clId="Web-{7309E150-7DC5-4B7C-9682-A169E4E30C98}"/>
    <pc:docChg chg="addSld delSld modSld">
      <pc:chgData name="Chew, Albert" userId="S::achew5@calstatela.edu::1dd2f879-5b73-484c-a745-0bad15c14802" providerId="AD" clId="Web-{7309E150-7DC5-4B7C-9682-A169E4E30C98}" dt="2020-12-03T01:40:12.817" v="30"/>
      <pc:docMkLst>
        <pc:docMk/>
      </pc:docMkLst>
      <pc:sldChg chg="addSp delSp modSp mod setBg">
        <pc:chgData name="Chew, Albert" userId="S::achew5@calstatela.edu::1dd2f879-5b73-484c-a745-0bad15c14802" providerId="AD" clId="Web-{7309E150-7DC5-4B7C-9682-A169E4E30C98}" dt="2020-12-03T01:36:31.253" v="18"/>
        <pc:sldMkLst>
          <pc:docMk/>
          <pc:sldMk cId="3484400991" sldId="286"/>
        </pc:sldMkLst>
        <pc:spChg chg="del mod">
          <ac:chgData name="Chew, Albert" userId="S::achew5@calstatela.edu::1dd2f879-5b73-484c-a745-0bad15c14802" providerId="AD" clId="Web-{7309E150-7DC5-4B7C-9682-A169E4E30C98}" dt="2020-12-03T01:36:31.253" v="18"/>
          <ac:spMkLst>
            <pc:docMk/>
            <pc:sldMk cId="3484400991" sldId="286"/>
            <ac:spMk id="2" creationId="{FC6B2955-F761-4CC6-A8C3-592FED74B473}"/>
          </ac:spMkLst>
        </pc:spChg>
        <pc:spChg chg="del">
          <ac:chgData name="Chew, Albert" userId="S::achew5@calstatela.edu::1dd2f879-5b73-484c-a745-0bad15c14802" providerId="AD" clId="Web-{7309E150-7DC5-4B7C-9682-A169E4E30C98}" dt="2020-12-03T01:33:39.564" v="0"/>
          <ac:spMkLst>
            <pc:docMk/>
            <pc:sldMk cId="3484400991" sldId="286"/>
            <ac:spMk id="3" creationId="{A6D9A419-FA8F-47F2-B47D-E9734630675B}"/>
          </ac:spMkLst>
        </pc:spChg>
        <pc:spChg chg="del">
          <ac:chgData name="Chew, Albert" userId="S::achew5@calstatela.edu::1dd2f879-5b73-484c-a745-0bad15c14802" providerId="AD" clId="Web-{7309E150-7DC5-4B7C-9682-A169E4E30C98}" dt="2020-12-03T01:36:31.253" v="18"/>
          <ac:spMkLst>
            <pc:docMk/>
            <pc:sldMk cId="3484400991" sldId="286"/>
            <ac:spMk id="4" creationId="{59AC3AA7-624F-4CDD-8986-61314625EDD0}"/>
          </ac:spMkLst>
        </pc:spChg>
        <pc:spChg chg="add">
          <ac:chgData name="Chew, Albert" userId="S::achew5@calstatela.edu::1dd2f879-5b73-484c-a745-0bad15c14802" providerId="AD" clId="Web-{7309E150-7DC5-4B7C-9682-A169E4E30C98}" dt="2020-12-03T01:36:31.253" v="18"/>
          <ac:spMkLst>
            <pc:docMk/>
            <pc:sldMk cId="3484400991" sldId="286"/>
            <ac:spMk id="10" creationId="{42A4FC2C-047E-45A5-965D-8E1E3BF09BC6}"/>
          </ac:spMkLst>
        </pc:spChg>
        <pc:picChg chg="add mod ord">
          <ac:chgData name="Chew, Albert" userId="S::achew5@calstatela.edu::1dd2f879-5b73-484c-a745-0bad15c14802" providerId="AD" clId="Web-{7309E150-7DC5-4B7C-9682-A169E4E30C98}" dt="2020-12-03T01:36:31.253" v="18"/>
          <ac:picMkLst>
            <pc:docMk/>
            <pc:sldMk cId="3484400991" sldId="286"/>
            <ac:picMk id="5" creationId="{9010F8AE-0A9C-4464-AAE9-80E25F5D85D1}"/>
          </ac:picMkLst>
        </pc:picChg>
      </pc:sldChg>
      <pc:sldChg chg="addSp delSp modSp new mod setBg">
        <pc:chgData name="Chew, Albert" userId="S::achew5@calstatela.edu::1dd2f879-5b73-484c-a745-0bad15c14802" providerId="AD" clId="Web-{7309E150-7DC5-4B7C-9682-A169E4E30C98}" dt="2020-12-03T01:36:42.222" v="19"/>
        <pc:sldMkLst>
          <pc:docMk/>
          <pc:sldMk cId="670937740" sldId="295"/>
        </pc:sldMkLst>
        <pc:spChg chg="del">
          <ac:chgData name="Chew, Albert" userId="S::achew5@calstatela.edu::1dd2f879-5b73-484c-a745-0bad15c14802" providerId="AD" clId="Web-{7309E150-7DC5-4B7C-9682-A169E4E30C98}" dt="2020-12-03T01:36:42.222" v="19"/>
          <ac:spMkLst>
            <pc:docMk/>
            <pc:sldMk cId="670937740" sldId="295"/>
            <ac:spMk id="2" creationId="{2045AD07-53AD-4A84-8B2F-6B2C58D08794}"/>
          </ac:spMkLst>
        </pc:spChg>
        <pc:spChg chg="del">
          <ac:chgData name="Chew, Albert" userId="S::achew5@calstatela.edu::1dd2f879-5b73-484c-a745-0bad15c14802" providerId="AD" clId="Web-{7309E150-7DC5-4B7C-9682-A169E4E30C98}" dt="2020-12-03T01:35:19.315" v="7"/>
          <ac:spMkLst>
            <pc:docMk/>
            <pc:sldMk cId="670937740" sldId="295"/>
            <ac:spMk id="3" creationId="{F85A91B6-D0EA-4372-8229-E343F859D271}"/>
          </ac:spMkLst>
        </pc:spChg>
        <pc:spChg chg="del">
          <ac:chgData name="Chew, Albert" userId="S::achew5@calstatela.edu::1dd2f879-5b73-484c-a745-0bad15c14802" providerId="AD" clId="Web-{7309E150-7DC5-4B7C-9682-A169E4E30C98}" dt="2020-12-03T01:35:24.784" v="8"/>
          <ac:spMkLst>
            <pc:docMk/>
            <pc:sldMk cId="670937740" sldId="295"/>
            <ac:spMk id="4" creationId="{A87739AE-8077-429C-8E1E-8033FDC03EED}"/>
          </ac:spMkLst>
        </pc:spChg>
        <pc:spChg chg="add del mod">
          <ac:chgData name="Chew, Albert" userId="S::achew5@calstatela.edu::1dd2f879-5b73-484c-a745-0bad15c14802" providerId="AD" clId="Web-{7309E150-7DC5-4B7C-9682-A169E4E30C98}" dt="2020-12-03T01:36:42.222" v="19"/>
          <ac:spMkLst>
            <pc:docMk/>
            <pc:sldMk cId="670937740" sldId="295"/>
            <ac:spMk id="14" creationId="{F6EDD2FC-356A-4120-AB90-8A84289A71C4}"/>
          </ac:spMkLst>
        </pc:spChg>
        <pc:spChg chg="add">
          <ac:chgData name="Chew, Albert" userId="S::achew5@calstatela.edu::1dd2f879-5b73-484c-a745-0bad15c14802" providerId="AD" clId="Web-{7309E150-7DC5-4B7C-9682-A169E4E30C98}" dt="2020-12-03T01:36:42.222" v="19"/>
          <ac:spMkLst>
            <pc:docMk/>
            <pc:sldMk cId="670937740" sldId="295"/>
            <ac:spMk id="19" creationId="{42A4FC2C-047E-45A5-965D-8E1E3BF09BC6}"/>
          </ac:spMkLst>
        </pc:spChg>
        <pc:graphicFrameChg chg="add del mod ord modGraphic">
          <ac:chgData name="Chew, Albert" userId="S::achew5@calstatela.edu::1dd2f879-5b73-484c-a745-0bad15c14802" providerId="AD" clId="Web-{7309E150-7DC5-4B7C-9682-A169E4E30C98}" dt="2020-12-03T01:35:36.565" v="9"/>
          <ac:graphicFrameMkLst>
            <pc:docMk/>
            <pc:sldMk cId="670937740" sldId="295"/>
            <ac:graphicFrameMk id="5" creationId="{1CFBA3C2-9680-444C-A2DD-172FDD54C059}"/>
          </ac:graphicFrameMkLst>
        </pc:graphicFrameChg>
        <pc:picChg chg="add mod ord">
          <ac:chgData name="Chew, Albert" userId="S::achew5@calstatela.edu::1dd2f879-5b73-484c-a745-0bad15c14802" providerId="AD" clId="Web-{7309E150-7DC5-4B7C-9682-A169E4E30C98}" dt="2020-12-03T01:36:42.222" v="19"/>
          <ac:picMkLst>
            <pc:docMk/>
            <pc:sldMk cId="670937740" sldId="295"/>
            <ac:picMk id="12" creationId="{F45AAD6D-4381-42E0-8A82-EFDCD652B043}"/>
          </ac:picMkLst>
        </pc:picChg>
      </pc:sldChg>
      <pc:sldChg chg="addSp delSp new del">
        <pc:chgData name="Chew, Albert" userId="S::achew5@calstatela.edu::1dd2f879-5b73-484c-a745-0bad15c14802" providerId="AD" clId="Web-{7309E150-7DC5-4B7C-9682-A169E4E30C98}" dt="2020-12-03T01:40:12.817" v="30"/>
        <pc:sldMkLst>
          <pc:docMk/>
          <pc:sldMk cId="2436148458" sldId="296"/>
        </pc:sldMkLst>
        <pc:graphicFrameChg chg="add">
          <ac:chgData name="Chew, Albert" userId="S::achew5@calstatela.edu::1dd2f879-5b73-484c-a745-0bad15c14802" providerId="AD" clId="Web-{7309E150-7DC5-4B7C-9682-A169E4E30C98}" dt="2020-12-03T01:37:53.926" v="21"/>
          <ac:graphicFrameMkLst>
            <pc:docMk/>
            <pc:sldMk cId="2436148458" sldId="296"/>
            <ac:graphicFrameMk id="5" creationId="{906388C1-E6B9-4110-9F91-C78D68CE8939}"/>
          </ac:graphicFrameMkLst>
        </pc:graphicFrameChg>
        <pc:graphicFrameChg chg="add del">
          <ac:chgData name="Chew, Albert" userId="S::achew5@calstatela.edu::1dd2f879-5b73-484c-a745-0bad15c14802" providerId="AD" clId="Web-{7309E150-7DC5-4B7C-9682-A169E4E30C98}" dt="2020-12-03T01:38:54.879" v="23"/>
          <ac:graphicFrameMkLst>
            <pc:docMk/>
            <pc:sldMk cId="2436148458" sldId="296"/>
            <ac:graphicFrameMk id="12" creationId="{906388C1-E6B9-4110-9F91-C78D68CE8939}"/>
          </ac:graphicFrameMkLst>
        </pc:graphicFrameChg>
      </pc:sldChg>
      <pc:sldChg chg="addSp delSp modSp new mod setBg">
        <pc:chgData name="Chew, Albert" userId="S::achew5@calstatela.edu::1dd2f879-5b73-484c-a745-0bad15c14802" providerId="AD" clId="Web-{7309E150-7DC5-4B7C-9682-A169E4E30C98}" dt="2020-12-03T01:40:00.614" v="29"/>
        <pc:sldMkLst>
          <pc:docMk/>
          <pc:sldMk cId="1553168081" sldId="297"/>
        </pc:sldMkLst>
        <pc:spChg chg="del">
          <ac:chgData name="Chew, Albert" userId="S::achew5@calstatela.edu::1dd2f879-5b73-484c-a745-0bad15c14802" providerId="AD" clId="Web-{7309E150-7DC5-4B7C-9682-A169E4E30C98}" dt="2020-12-03T01:40:00.614" v="29"/>
          <ac:spMkLst>
            <pc:docMk/>
            <pc:sldMk cId="1553168081" sldId="297"/>
            <ac:spMk id="2" creationId="{669D1813-DEC9-4511-9CF2-1C2ACF5BA84C}"/>
          </ac:spMkLst>
        </pc:spChg>
        <pc:spChg chg="del">
          <ac:chgData name="Chew, Albert" userId="S::achew5@calstatela.edu::1dd2f879-5b73-484c-a745-0bad15c14802" providerId="AD" clId="Web-{7309E150-7DC5-4B7C-9682-A169E4E30C98}" dt="2020-12-03T01:39:44.442" v="25"/>
          <ac:spMkLst>
            <pc:docMk/>
            <pc:sldMk cId="1553168081" sldId="297"/>
            <ac:spMk id="3" creationId="{24A674B4-E937-4EE2-BE3A-6903E7A6DB94}"/>
          </ac:spMkLst>
        </pc:spChg>
        <pc:spChg chg="del">
          <ac:chgData name="Chew, Albert" userId="S::achew5@calstatela.edu::1dd2f879-5b73-484c-a745-0bad15c14802" providerId="AD" clId="Web-{7309E150-7DC5-4B7C-9682-A169E4E30C98}" dt="2020-12-03T01:40:00.614" v="29"/>
          <ac:spMkLst>
            <pc:docMk/>
            <pc:sldMk cId="1553168081" sldId="297"/>
            <ac:spMk id="4" creationId="{CEFBD160-DB9D-447D-9567-2466335F223B}"/>
          </ac:spMkLst>
        </pc:spChg>
        <pc:spChg chg="add">
          <ac:chgData name="Chew, Albert" userId="S::achew5@calstatela.edu::1dd2f879-5b73-484c-a745-0bad15c14802" providerId="AD" clId="Web-{7309E150-7DC5-4B7C-9682-A169E4E30C98}" dt="2020-12-03T01:40:00.614" v="29"/>
          <ac:spMkLst>
            <pc:docMk/>
            <pc:sldMk cId="1553168081" sldId="297"/>
            <ac:spMk id="10" creationId="{16B067B1-F4E5-4FDF-813D-C9E872E80075}"/>
          </ac:spMkLst>
        </pc:spChg>
        <pc:picChg chg="add mod ord">
          <ac:chgData name="Chew, Albert" userId="S::achew5@calstatela.edu::1dd2f879-5b73-484c-a745-0bad15c14802" providerId="AD" clId="Web-{7309E150-7DC5-4B7C-9682-A169E4E30C98}" dt="2020-12-03T01:40:00.614" v="29"/>
          <ac:picMkLst>
            <pc:docMk/>
            <pc:sldMk cId="1553168081" sldId="297"/>
            <ac:picMk id="5" creationId="{6EACB8F8-663E-44DA-8631-6FFBD3AC0FA4}"/>
          </ac:picMkLst>
        </pc:picChg>
      </pc:sldChg>
    </pc:docChg>
  </pc:docChgLst>
  <pc:docChgLst>
    <pc:chgData name="Cortes-Mejia, Gabriela E" userId="S::gcorte19@calstatela.edu::cc727aab-9aed-432e-9354-c627aedff6c2" providerId="AD" clId="Web-{E8227864-3F99-45A8-ADD8-DEE528AAEA62}"/>
    <pc:docChg chg="modSld sldOrd">
      <pc:chgData name="Cortes-Mejia, Gabriela E" userId="S::gcorte19@calstatela.edu::cc727aab-9aed-432e-9354-c627aedff6c2" providerId="AD" clId="Web-{E8227864-3F99-45A8-ADD8-DEE528AAEA62}" dt="2020-12-04T06:49:11.737" v="31" actId="20577"/>
      <pc:docMkLst>
        <pc:docMk/>
      </pc:docMkLst>
      <pc:sldChg chg="modSp">
        <pc:chgData name="Cortes-Mejia, Gabriela E" userId="S::gcorte19@calstatela.edu::cc727aab-9aed-432e-9354-c627aedff6c2" providerId="AD" clId="Web-{E8227864-3F99-45A8-ADD8-DEE528AAEA62}" dt="2020-12-04T06:49:11.737" v="31" actId="20577"/>
        <pc:sldMkLst>
          <pc:docMk/>
          <pc:sldMk cId="1572273501" sldId="285"/>
        </pc:sldMkLst>
        <pc:spChg chg="mod">
          <ac:chgData name="Cortes-Mejia, Gabriela E" userId="S::gcorte19@calstatela.edu::cc727aab-9aed-432e-9354-c627aedff6c2" providerId="AD" clId="Web-{E8227864-3F99-45A8-ADD8-DEE528AAEA62}" dt="2020-12-04T06:49:11.737" v="31" actId="20577"/>
          <ac:spMkLst>
            <pc:docMk/>
            <pc:sldMk cId="1572273501" sldId="285"/>
            <ac:spMk id="9" creationId="{1F97BE48-DF7D-4DEC-B8A3-E5A6B26C9219}"/>
          </ac:spMkLst>
        </pc:spChg>
      </pc:sldChg>
      <pc:sldChg chg="ord">
        <pc:chgData name="Cortes-Mejia, Gabriela E" userId="S::gcorte19@calstatela.edu::cc727aab-9aed-432e-9354-c627aedff6c2" providerId="AD" clId="Web-{E8227864-3F99-45A8-ADD8-DEE528AAEA62}" dt="2020-12-04T06:29:08.766" v="9"/>
        <pc:sldMkLst>
          <pc:docMk/>
          <pc:sldMk cId="617361094" sldId="315"/>
        </pc:sldMkLst>
      </pc:sldChg>
      <pc:sldChg chg="addSp delSp modSp">
        <pc:chgData name="Cortes-Mejia, Gabriela E" userId="S::gcorte19@calstatela.edu::cc727aab-9aed-432e-9354-c627aedff6c2" providerId="AD" clId="Web-{E8227864-3F99-45A8-ADD8-DEE528AAEA62}" dt="2020-12-04T05:48:40.174" v="8" actId="1076"/>
        <pc:sldMkLst>
          <pc:docMk/>
          <pc:sldMk cId="951671707" sldId="319"/>
        </pc:sldMkLst>
        <pc:picChg chg="del">
          <ac:chgData name="Cortes-Mejia, Gabriela E" userId="S::gcorte19@calstatela.edu::cc727aab-9aed-432e-9354-c627aedff6c2" providerId="AD" clId="Web-{E8227864-3F99-45A8-ADD8-DEE528AAEA62}" dt="2020-12-04T05:48:06.562" v="0"/>
          <ac:picMkLst>
            <pc:docMk/>
            <pc:sldMk cId="951671707" sldId="319"/>
            <ac:picMk id="4" creationId="{61EC157D-BC63-4838-AC50-2D850BC6942B}"/>
          </ac:picMkLst>
        </pc:picChg>
        <pc:picChg chg="add mod">
          <ac:chgData name="Cortes-Mejia, Gabriela E" userId="S::gcorte19@calstatela.edu::cc727aab-9aed-432e-9354-c627aedff6c2" providerId="AD" clId="Web-{E8227864-3F99-45A8-ADD8-DEE528AAEA62}" dt="2020-12-04T05:48:40.174" v="8" actId="1076"/>
          <ac:picMkLst>
            <pc:docMk/>
            <pc:sldMk cId="951671707" sldId="319"/>
            <ac:picMk id="5" creationId="{E17609AD-9022-4D2E-BC69-D95BBDB625AA}"/>
          </ac:picMkLst>
        </pc:picChg>
      </pc:sldChg>
    </pc:docChg>
  </pc:docChgLst>
  <pc:docChgLst>
    <pc:chgData name="Gonzalez, Heriberto" userId="S::hgonza27@calstatela.edu::1682f236-87d5-4b5f-b5ce-67777dea4963" providerId="AD" clId="Web-{132FAE68-83CC-48ED-9A70-B40D7C4DE0BA}"/>
    <pc:docChg chg="delSld modSld sldOrd">
      <pc:chgData name="Gonzalez, Heriberto" userId="S::hgonza27@calstatela.edu::1682f236-87d5-4b5f-b5ce-67777dea4963" providerId="AD" clId="Web-{132FAE68-83CC-48ED-9A70-B40D7C4DE0BA}" dt="2020-12-04T16:41:21.448" v="282" actId="14100"/>
      <pc:docMkLst>
        <pc:docMk/>
      </pc:docMkLst>
      <pc:sldChg chg="addSp delSp modSp">
        <pc:chgData name="Gonzalez, Heriberto" userId="S::hgonza27@calstatela.edu::1682f236-87d5-4b5f-b5ce-67777dea4963" providerId="AD" clId="Web-{132FAE68-83CC-48ED-9A70-B40D7C4DE0BA}" dt="2020-12-04T16:05:54.888" v="247"/>
        <pc:sldMkLst>
          <pc:docMk/>
          <pc:sldMk cId="1910446687" sldId="259"/>
        </pc:sldMkLst>
        <pc:spChg chg="del">
          <ac:chgData name="Gonzalez, Heriberto" userId="S::hgonza27@calstatela.edu::1682f236-87d5-4b5f-b5ce-67777dea4963" providerId="AD" clId="Web-{132FAE68-83CC-48ED-9A70-B40D7C4DE0BA}" dt="2020-12-04T15:57:37.590" v="37"/>
          <ac:spMkLst>
            <pc:docMk/>
            <pc:sldMk cId="1910446687" sldId="259"/>
            <ac:spMk id="5" creationId="{7744BB03-54B5-4E3C-9791-058ADB067BF2}"/>
          </ac:spMkLst>
        </pc:spChg>
        <pc:spChg chg="add del mod">
          <ac:chgData name="Gonzalez, Heriberto" userId="S::hgonza27@calstatela.edu::1682f236-87d5-4b5f-b5ce-67777dea4963" providerId="AD" clId="Web-{132FAE68-83CC-48ED-9A70-B40D7C4DE0BA}" dt="2020-12-04T16:05:54.435" v="246"/>
          <ac:spMkLst>
            <pc:docMk/>
            <pc:sldMk cId="1910446687" sldId="259"/>
            <ac:spMk id="8" creationId="{A7C73AC2-175A-42C8-A348-724579E88B98}"/>
          </ac:spMkLst>
        </pc:spChg>
        <pc:spChg chg="add">
          <ac:chgData name="Gonzalez, Heriberto" userId="S::hgonza27@calstatela.edu::1682f236-87d5-4b5f-b5ce-67777dea4963" providerId="AD" clId="Web-{132FAE68-83CC-48ED-9A70-B40D7C4DE0BA}" dt="2020-12-04T16:05:54.888" v="247"/>
          <ac:spMkLst>
            <pc:docMk/>
            <pc:sldMk cId="1910446687" sldId="259"/>
            <ac:spMk id="9" creationId="{574D3FCA-AC87-48D6-BE87-083CBCBE13D7}"/>
          </ac:spMkLst>
        </pc:spChg>
      </pc:sldChg>
      <pc:sldChg chg="addSp delSp modSp">
        <pc:chgData name="Gonzalez, Heriberto" userId="S::hgonza27@calstatela.edu::1682f236-87d5-4b5f-b5ce-67777dea4963" providerId="AD" clId="Web-{132FAE68-83CC-48ED-9A70-B40D7C4DE0BA}" dt="2020-12-04T16:41:21.448" v="282" actId="14100"/>
        <pc:sldMkLst>
          <pc:docMk/>
          <pc:sldMk cId="3230185395" sldId="260"/>
        </pc:sldMkLst>
        <pc:spChg chg="mod">
          <ac:chgData name="Gonzalez, Heriberto" userId="S::hgonza27@calstatela.edu::1682f236-87d5-4b5f-b5ce-67777dea4963" providerId="AD" clId="Web-{132FAE68-83CC-48ED-9A70-B40D7C4DE0BA}" dt="2020-12-04T16:41:21.448" v="282" actId="14100"/>
          <ac:spMkLst>
            <pc:docMk/>
            <pc:sldMk cId="3230185395" sldId="260"/>
            <ac:spMk id="4" creationId="{61EB0C8A-2CCA-4E6C-833A-8F6AE980BF35}"/>
          </ac:spMkLst>
        </pc:spChg>
        <pc:spChg chg="del">
          <ac:chgData name="Gonzalez, Heriberto" userId="S::hgonza27@calstatela.edu::1682f236-87d5-4b5f-b5ce-67777dea4963" providerId="AD" clId="Web-{132FAE68-83CC-48ED-9A70-B40D7C4DE0BA}" dt="2020-12-04T15:57:51.466" v="41"/>
          <ac:spMkLst>
            <pc:docMk/>
            <pc:sldMk cId="3230185395" sldId="260"/>
            <ac:spMk id="6" creationId="{F57C0B72-BCE2-4EFD-915F-3BF4ED734C91}"/>
          </ac:spMkLst>
        </pc:spChg>
        <pc:spChg chg="add del mod">
          <ac:chgData name="Gonzalez, Heriberto" userId="S::hgonza27@calstatela.edu::1682f236-87d5-4b5f-b5ce-67777dea4963" providerId="AD" clId="Web-{132FAE68-83CC-48ED-9A70-B40D7C4DE0BA}" dt="2020-12-04T16:06:00.717" v="248"/>
          <ac:spMkLst>
            <pc:docMk/>
            <pc:sldMk cId="3230185395" sldId="260"/>
            <ac:spMk id="10" creationId="{A98C0B9D-15CA-4E6F-A916-7E3079B3F3BC}"/>
          </ac:spMkLst>
        </pc:spChg>
        <pc:spChg chg="add mod">
          <ac:chgData name="Gonzalez, Heriberto" userId="S::hgonza27@calstatela.edu::1682f236-87d5-4b5f-b5ce-67777dea4963" providerId="AD" clId="Web-{132FAE68-83CC-48ED-9A70-B40D7C4DE0BA}" dt="2020-12-04T16:06:09.702" v="250" actId="20577"/>
          <ac:spMkLst>
            <pc:docMk/>
            <pc:sldMk cId="3230185395" sldId="260"/>
            <ac:spMk id="15" creationId="{76CE5412-4573-4672-89D7-FD6BB8D5C30E}"/>
          </ac:spMkLst>
        </pc:spChg>
      </pc:sldChg>
      <pc:sldChg chg="addSp delSp modSp">
        <pc:chgData name="Gonzalez, Heriberto" userId="S::hgonza27@calstatela.edu::1682f236-87d5-4b5f-b5ce-67777dea4963" providerId="AD" clId="Web-{132FAE68-83CC-48ED-9A70-B40D7C4DE0BA}" dt="2020-12-04T16:05:43.184" v="243" actId="1076"/>
        <pc:sldMkLst>
          <pc:docMk/>
          <pc:sldMk cId="332589532" sldId="270"/>
        </pc:sldMkLst>
        <pc:spChg chg="del">
          <ac:chgData name="Gonzalez, Heriberto" userId="S::hgonza27@calstatela.edu::1682f236-87d5-4b5f-b5ce-67777dea4963" providerId="AD" clId="Web-{132FAE68-83CC-48ED-9A70-B40D7C4DE0BA}" dt="2020-12-04T15:57:29.137" v="35"/>
          <ac:spMkLst>
            <pc:docMk/>
            <pc:sldMk cId="332589532" sldId="270"/>
            <ac:spMk id="7" creationId="{635F375B-50F2-48C7-A5B0-BD7A775AA4F4}"/>
          </ac:spMkLst>
        </pc:spChg>
        <pc:spChg chg="add mod">
          <ac:chgData name="Gonzalez, Heriberto" userId="S::hgonza27@calstatela.edu::1682f236-87d5-4b5f-b5ce-67777dea4963" providerId="AD" clId="Web-{132FAE68-83CC-48ED-9A70-B40D7C4DE0BA}" dt="2020-12-04T16:05:43.184" v="243" actId="1076"/>
          <ac:spMkLst>
            <pc:docMk/>
            <pc:sldMk cId="332589532" sldId="270"/>
            <ac:spMk id="11" creationId="{20762206-B437-49CE-BFFE-7AA91E5E0976}"/>
          </ac:spMkLst>
        </pc:spChg>
      </pc:sldChg>
      <pc:sldChg chg="addSp delSp">
        <pc:chgData name="Gonzalez, Heriberto" userId="S::hgonza27@calstatela.edu::1682f236-87d5-4b5f-b5ce-67777dea4963" providerId="AD" clId="Web-{132FAE68-83CC-48ED-9A70-B40D7C4DE0BA}" dt="2020-12-04T16:06:27.531" v="259"/>
        <pc:sldMkLst>
          <pc:docMk/>
          <pc:sldMk cId="779305616" sldId="271"/>
        </pc:sldMkLst>
        <pc:spChg chg="del">
          <ac:chgData name="Gonzalez, Heriberto" userId="S::hgonza27@calstatela.edu::1682f236-87d5-4b5f-b5ce-67777dea4963" providerId="AD" clId="Web-{132FAE68-83CC-48ED-9A70-B40D7C4DE0BA}" dt="2020-12-04T15:58:15.983" v="45"/>
          <ac:spMkLst>
            <pc:docMk/>
            <pc:sldMk cId="779305616" sldId="271"/>
            <ac:spMk id="35" creationId="{7AC6D67B-793D-4264-908C-7E91FEF03935}"/>
          </ac:spMkLst>
        </pc:spChg>
        <pc:spChg chg="add del">
          <ac:chgData name="Gonzalez, Heriberto" userId="S::hgonza27@calstatela.edu::1682f236-87d5-4b5f-b5ce-67777dea4963" providerId="AD" clId="Web-{132FAE68-83CC-48ED-9A70-B40D7C4DE0BA}" dt="2020-12-04T16:06:27.078" v="258"/>
          <ac:spMkLst>
            <pc:docMk/>
            <pc:sldMk cId="779305616" sldId="271"/>
            <ac:spMk id="37" creationId="{D9105EEE-CCCD-4AB6-B786-6E55532E9F0E}"/>
          </ac:spMkLst>
        </pc:spChg>
        <pc:spChg chg="add">
          <ac:chgData name="Gonzalez, Heriberto" userId="S::hgonza27@calstatela.edu::1682f236-87d5-4b5f-b5ce-67777dea4963" providerId="AD" clId="Web-{132FAE68-83CC-48ED-9A70-B40D7C4DE0BA}" dt="2020-12-04T16:06:27.531" v="259"/>
          <ac:spMkLst>
            <pc:docMk/>
            <pc:sldMk cId="779305616" sldId="271"/>
            <ac:spMk id="50" creationId="{BA445E6C-FAFC-41BE-8F1B-33B41510D33B}"/>
          </ac:spMkLst>
        </pc:spChg>
      </pc:sldChg>
      <pc:sldChg chg="addSp delSp">
        <pc:chgData name="Gonzalez, Heriberto" userId="S::hgonza27@calstatela.edu::1682f236-87d5-4b5f-b5ce-67777dea4963" providerId="AD" clId="Web-{132FAE68-83CC-48ED-9A70-B40D7C4DE0BA}" dt="2020-12-04T16:06:54.689" v="261"/>
        <pc:sldMkLst>
          <pc:docMk/>
          <pc:sldMk cId="2370807242" sldId="273"/>
        </pc:sldMkLst>
        <pc:spChg chg="del">
          <ac:chgData name="Gonzalez, Heriberto" userId="S::hgonza27@calstatela.edu::1682f236-87d5-4b5f-b5ce-67777dea4963" providerId="AD" clId="Web-{132FAE68-83CC-48ED-9A70-B40D7C4DE0BA}" dt="2020-12-04T15:58:22.406" v="47"/>
          <ac:spMkLst>
            <pc:docMk/>
            <pc:sldMk cId="2370807242" sldId="273"/>
            <ac:spMk id="35" creationId="{2902DCDD-643B-4247-AB87-CCA0E93F6AFC}"/>
          </ac:spMkLst>
        </pc:spChg>
        <pc:spChg chg="add del">
          <ac:chgData name="Gonzalez, Heriberto" userId="S::hgonza27@calstatela.edu::1682f236-87d5-4b5f-b5ce-67777dea4963" providerId="AD" clId="Web-{132FAE68-83CC-48ED-9A70-B40D7C4DE0BA}" dt="2020-12-04T16:06:32.781" v="260"/>
          <ac:spMkLst>
            <pc:docMk/>
            <pc:sldMk cId="2370807242" sldId="273"/>
            <ac:spMk id="37" creationId="{8C85A1DA-C830-4126-9478-B3EB0BBB85EB}"/>
          </ac:spMkLst>
        </pc:spChg>
        <pc:spChg chg="add">
          <ac:chgData name="Gonzalez, Heriberto" userId="S::hgonza27@calstatela.edu::1682f236-87d5-4b5f-b5ce-67777dea4963" providerId="AD" clId="Web-{132FAE68-83CC-48ED-9A70-B40D7C4DE0BA}" dt="2020-12-04T16:06:54.689" v="261"/>
          <ac:spMkLst>
            <pc:docMk/>
            <pc:sldMk cId="2370807242" sldId="273"/>
            <ac:spMk id="52" creationId="{07595FA1-34BF-4EA3-A672-0AADA196A50C}"/>
          </ac:spMkLst>
        </pc:spChg>
      </pc:sldChg>
      <pc:sldChg chg="modSp">
        <pc:chgData name="Gonzalez, Heriberto" userId="S::hgonza27@calstatela.edu::1682f236-87d5-4b5f-b5ce-67777dea4963" providerId="AD" clId="Web-{132FAE68-83CC-48ED-9A70-B40D7C4DE0BA}" dt="2020-12-04T15:59:00.846" v="67" actId="1076"/>
        <pc:sldMkLst>
          <pc:docMk/>
          <pc:sldMk cId="470603775" sldId="276"/>
        </pc:sldMkLst>
        <pc:spChg chg="mod">
          <ac:chgData name="Gonzalez, Heriberto" userId="S::hgonza27@calstatela.edu::1682f236-87d5-4b5f-b5ce-67777dea4963" providerId="AD" clId="Web-{132FAE68-83CC-48ED-9A70-B40D7C4DE0BA}" dt="2020-12-04T15:59:00.846" v="67" actId="1076"/>
          <ac:spMkLst>
            <pc:docMk/>
            <pc:sldMk cId="470603775" sldId="276"/>
            <ac:spMk id="2" creationId="{B9E59D7F-00FB-4D8C-8552-CBF1E0BEACF3}"/>
          </ac:spMkLst>
        </pc:spChg>
      </pc:sldChg>
      <pc:sldChg chg="del">
        <pc:chgData name="Gonzalez, Heriberto" userId="S::hgonza27@calstatela.edu::1682f236-87d5-4b5f-b5ce-67777dea4963" providerId="AD" clId="Web-{132FAE68-83CC-48ED-9A70-B40D7C4DE0BA}" dt="2020-12-04T16:05:06.572" v="233"/>
        <pc:sldMkLst>
          <pc:docMk/>
          <pc:sldMk cId="428522112" sldId="277"/>
        </pc:sldMkLst>
      </pc:sldChg>
      <pc:sldChg chg="modSp">
        <pc:chgData name="Gonzalez, Heriberto" userId="S::hgonza27@calstatela.edu::1682f236-87d5-4b5f-b5ce-67777dea4963" providerId="AD" clId="Web-{132FAE68-83CC-48ED-9A70-B40D7C4DE0BA}" dt="2020-12-04T16:02:17.968" v="173" actId="1076"/>
        <pc:sldMkLst>
          <pc:docMk/>
          <pc:sldMk cId="1204296807" sldId="279"/>
        </pc:sldMkLst>
        <pc:spChg chg="mod">
          <ac:chgData name="Gonzalez, Heriberto" userId="S::hgonza27@calstatela.edu::1682f236-87d5-4b5f-b5ce-67777dea4963" providerId="AD" clId="Web-{132FAE68-83CC-48ED-9A70-B40D7C4DE0BA}" dt="2020-12-04T16:02:17.968" v="173" actId="1076"/>
          <ac:spMkLst>
            <pc:docMk/>
            <pc:sldMk cId="1204296807" sldId="279"/>
            <ac:spMk id="4" creationId="{CE569397-DEBD-4174-AF38-391E1749CD8A}"/>
          </ac:spMkLst>
        </pc:spChg>
      </pc:sldChg>
      <pc:sldChg chg="addSp delSp modSp">
        <pc:chgData name="Gonzalez, Heriberto" userId="S::hgonza27@calstatela.edu::1682f236-87d5-4b5f-b5ce-67777dea4963" providerId="AD" clId="Web-{132FAE68-83CC-48ED-9A70-B40D7C4DE0BA}" dt="2020-12-04T16:06:21.890" v="255" actId="20577"/>
        <pc:sldMkLst>
          <pc:docMk/>
          <pc:sldMk cId="3233771353" sldId="280"/>
        </pc:sldMkLst>
        <pc:spChg chg="del">
          <ac:chgData name="Gonzalez, Heriberto" userId="S::hgonza27@calstatela.edu::1682f236-87d5-4b5f-b5ce-67777dea4963" providerId="AD" clId="Web-{132FAE68-83CC-48ED-9A70-B40D7C4DE0BA}" dt="2020-12-04T15:58:10.874" v="44"/>
          <ac:spMkLst>
            <pc:docMk/>
            <pc:sldMk cId="3233771353" sldId="280"/>
            <ac:spMk id="2" creationId="{9DAA2DB0-77E9-44D7-AE07-3BE23C585143}"/>
          </ac:spMkLst>
        </pc:spChg>
        <pc:spChg chg="add del">
          <ac:chgData name="Gonzalez, Heriberto" userId="S::hgonza27@calstatela.edu::1682f236-87d5-4b5f-b5ce-67777dea4963" providerId="AD" clId="Web-{132FAE68-83CC-48ED-9A70-B40D7C4DE0BA}" dt="2020-12-04T16:06:17.515" v="253"/>
          <ac:spMkLst>
            <pc:docMk/>
            <pc:sldMk cId="3233771353" sldId="280"/>
            <ac:spMk id="6" creationId="{72493395-0291-4DD9-B8DD-91B7B95C6446}"/>
          </ac:spMkLst>
        </pc:spChg>
        <pc:spChg chg="add mod">
          <ac:chgData name="Gonzalez, Heriberto" userId="S::hgonza27@calstatela.edu::1682f236-87d5-4b5f-b5ce-67777dea4963" providerId="AD" clId="Web-{132FAE68-83CC-48ED-9A70-B40D7C4DE0BA}" dt="2020-12-04T16:06:21.890" v="255" actId="20577"/>
          <ac:spMkLst>
            <pc:docMk/>
            <pc:sldMk cId="3233771353" sldId="280"/>
            <ac:spMk id="7" creationId="{D0F12640-9405-4538-8981-6E475C188338}"/>
          </ac:spMkLst>
        </pc:spChg>
      </pc:sldChg>
      <pc:sldChg chg="modSp">
        <pc:chgData name="Gonzalez, Heriberto" userId="S::hgonza27@calstatela.edu::1682f236-87d5-4b5f-b5ce-67777dea4963" providerId="AD" clId="Web-{132FAE68-83CC-48ED-9A70-B40D7C4DE0BA}" dt="2020-12-04T15:59:19.206" v="76" actId="20577"/>
        <pc:sldMkLst>
          <pc:docMk/>
          <pc:sldMk cId="221772824" sldId="281"/>
        </pc:sldMkLst>
        <pc:spChg chg="mod">
          <ac:chgData name="Gonzalez, Heriberto" userId="S::hgonza27@calstatela.edu::1682f236-87d5-4b5f-b5ce-67777dea4963" providerId="AD" clId="Web-{132FAE68-83CC-48ED-9A70-B40D7C4DE0BA}" dt="2020-12-04T15:59:19.206" v="76" actId="20577"/>
          <ac:spMkLst>
            <pc:docMk/>
            <pc:sldMk cId="221772824" sldId="281"/>
            <ac:spMk id="3" creationId="{A24F4728-EE1C-444E-A0C0-F17B8EEA5A4B}"/>
          </ac:spMkLst>
        </pc:spChg>
      </pc:sldChg>
      <pc:sldChg chg="modSp delCm">
        <pc:chgData name="Gonzalez, Heriberto" userId="S::hgonza27@calstatela.edu::1682f236-87d5-4b5f-b5ce-67777dea4963" providerId="AD" clId="Web-{132FAE68-83CC-48ED-9A70-B40D7C4DE0BA}" dt="2020-12-04T15:59:56.927" v="101"/>
        <pc:sldMkLst>
          <pc:docMk/>
          <pc:sldMk cId="1572273501" sldId="285"/>
        </pc:sldMkLst>
        <pc:spChg chg="mod">
          <ac:chgData name="Gonzalez, Heriberto" userId="S::hgonza27@calstatela.edu::1682f236-87d5-4b5f-b5ce-67777dea4963" providerId="AD" clId="Web-{132FAE68-83CC-48ED-9A70-B40D7C4DE0BA}" dt="2020-12-04T15:59:54.349" v="100" actId="1076"/>
          <ac:spMkLst>
            <pc:docMk/>
            <pc:sldMk cId="1572273501" sldId="285"/>
            <ac:spMk id="4" creationId="{CBB89DCD-1292-4EEE-8638-F30A79A0A846}"/>
          </ac:spMkLst>
        </pc:spChg>
      </pc:sldChg>
      <pc:sldChg chg="del">
        <pc:chgData name="Gonzalez, Heriberto" userId="S::hgonza27@calstatela.edu::1682f236-87d5-4b5f-b5ce-67777dea4963" providerId="AD" clId="Web-{132FAE68-83CC-48ED-9A70-B40D7C4DE0BA}" dt="2020-12-04T16:05:09.026" v="234"/>
        <pc:sldMkLst>
          <pc:docMk/>
          <pc:sldMk cId="3074742450" sldId="287"/>
        </pc:sldMkLst>
      </pc:sldChg>
      <pc:sldChg chg="modSp">
        <pc:chgData name="Gonzalez, Heriberto" userId="S::hgonza27@calstatela.edu::1682f236-87d5-4b5f-b5ce-67777dea4963" providerId="AD" clId="Web-{132FAE68-83CC-48ED-9A70-B40D7C4DE0BA}" dt="2020-12-04T16:01:08.182" v="146" actId="1076"/>
        <pc:sldMkLst>
          <pc:docMk/>
          <pc:sldMk cId="1527781705" sldId="290"/>
        </pc:sldMkLst>
        <pc:spChg chg="mod">
          <ac:chgData name="Gonzalez, Heriberto" userId="S::hgonza27@calstatela.edu::1682f236-87d5-4b5f-b5ce-67777dea4963" providerId="AD" clId="Web-{132FAE68-83CC-48ED-9A70-B40D7C4DE0BA}" dt="2020-12-04T16:01:08.182" v="146" actId="1076"/>
          <ac:spMkLst>
            <pc:docMk/>
            <pc:sldMk cId="1527781705" sldId="290"/>
            <ac:spMk id="3" creationId="{C53C0AAD-D4A4-4345-B994-F62DB1043C94}"/>
          </ac:spMkLst>
        </pc:spChg>
      </pc:sldChg>
      <pc:sldChg chg="del">
        <pc:chgData name="Gonzalez, Heriberto" userId="S::hgonza27@calstatela.edu::1682f236-87d5-4b5f-b5ce-67777dea4963" providerId="AD" clId="Web-{132FAE68-83CC-48ED-9A70-B40D7C4DE0BA}" dt="2020-12-04T16:05:11.448" v="235"/>
        <pc:sldMkLst>
          <pc:docMk/>
          <pc:sldMk cId="50508062" sldId="291"/>
        </pc:sldMkLst>
      </pc:sldChg>
      <pc:sldChg chg="addSp">
        <pc:chgData name="Gonzalez, Heriberto" userId="S::hgonza27@calstatela.edu::1682f236-87d5-4b5f-b5ce-67777dea4963" providerId="AD" clId="Web-{132FAE68-83CC-48ED-9A70-B40D7C4DE0BA}" dt="2020-12-04T16:01:37.450" v="155"/>
        <pc:sldMkLst>
          <pc:docMk/>
          <pc:sldMk cId="3735502707" sldId="302"/>
        </pc:sldMkLst>
        <pc:spChg chg="add">
          <ac:chgData name="Gonzalez, Heriberto" userId="S::hgonza27@calstatela.edu::1682f236-87d5-4b5f-b5ce-67777dea4963" providerId="AD" clId="Web-{132FAE68-83CC-48ED-9A70-B40D7C4DE0BA}" dt="2020-12-04T16:01:37.450" v="155"/>
          <ac:spMkLst>
            <pc:docMk/>
            <pc:sldMk cId="3735502707" sldId="302"/>
            <ac:spMk id="3" creationId="{0D1275BC-41FB-452C-BFC1-B4D302DD6DA5}"/>
          </ac:spMkLst>
        </pc:spChg>
      </pc:sldChg>
      <pc:sldChg chg="modSp">
        <pc:chgData name="Gonzalez, Heriberto" userId="S::hgonza27@calstatela.edu::1682f236-87d5-4b5f-b5ce-67777dea4963" providerId="AD" clId="Web-{132FAE68-83CC-48ED-9A70-B40D7C4DE0BA}" dt="2020-12-04T16:01:16.948" v="154" actId="1076"/>
        <pc:sldMkLst>
          <pc:docMk/>
          <pc:sldMk cId="107946749" sldId="306"/>
        </pc:sldMkLst>
        <pc:spChg chg="mod">
          <ac:chgData name="Gonzalez, Heriberto" userId="S::hgonza27@calstatela.edu::1682f236-87d5-4b5f-b5ce-67777dea4963" providerId="AD" clId="Web-{132FAE68-83CC-48ED-9A70-B40D7C4DE0BA}" dt="2020-12-04T16:01:16.948" v="154" actId="1076"/>
          <ac:spMkLst>
            <pc:docMk/>
            <pc:sldMk cId="107946749" sldId="306"/>
            <ac:spMk id="4" creationId="{CE569397-DEBD-4174-AF38-391E1749CD8A}"/>
          </ac:spMkLst>
        </pc:spChg>
      </pc:sldChg>
      <pc:sldChg chg="modSp">
        <pc:chgData name="Gonzalez, Heriberto" userId="S::hgonza27@calstatela.edu::1682f236-87d5-4b5f-b5ce-67777dea4963" providerId="AD" clId="Web-{132FAE68-83CC-48ED-9A70-B40D7C4DE0BA}" dt="2020-12-04T15:59:28.410" v="87" actId="1076"/>
        <pc:sldMkLst>
          <pc:docMk/>
          <pc:sldMk cId="1595168521" sldId="307"/>
        </pc:sldMkLst>
        <pc:spChg chg="mod">
          <ac:chgData name="Gonzalez, Heriberto" userId="S::hgonza27@calstatela.edu::1682f236-87d5-4b5f-b5ce-67777dea4963" providerId="AD" clId="Web-{132FAE68-83CC-48ED-9A70-B40D7C4DE0BA}" dt="2020-12-04T15:59:28.410" v="87" actId="1076"/>
          <ac:spMkLst>
            <pc:docMk/>
            <pc:sldMk cId="1595168521" sldId="307"/>
            <ac:spMk id="10" creationId="{EB8B433E-D297-4DB1-89DD-254476B96A91}"/>
          </ac:spMkLst>
        </pc:spChg>
      </pc:sldChg>
      <pc:sldChg chg="modSp">
        <pc:chgData name="Gonzalez, Heriberto" userId="S::hgonza27@calstatela.edu::1682f236-87d5-4b5f-b5ce-67777dea4963" providerId="AD" clId="Web-{132FAE68-83CC-48ED-9A70-B40D7C4DE0BA}" dt="2020-12-04T15:58:35" v="52" actId="1076"/>
        <pc:sldMkLst>
          <pc:docMk/>
          <pc:sldMk cId="1979430772" sldId="308"/>
        </pc:sldMkLst>
        <pc:spChg chg="mod">
          <ac:chgData name="Gonzalez, Heriberto" userId="S::hgonza27@calstatela.edu::1682f236-87d5-4b5f-b5ce-67777dea4963" providerId="AD" clId="Web-{132FAE68-83CC-48ED-9A70-B40D7C4DE0BA}" dt="2020-12-04T15:58:35" v="52" actId="1076"/>
          <ac:spMkLst>
            <pc:docMk/>
            <pc:sldMk cId="1979430772" sldId="308"/>
            <ac:spMk id="4" creationId="{CE569397-DEBD-4174-AF38-391E1749CD8A}"/>
          </ac:spMkLst>
        </pc:spChg>
      </pc:sldChg>
      <pc:sldChg chg="modSp">
        <pc:chgData name="Gonzalez, Heriberto" userId="S::hgonza27@calstatela.edu::1682f236-87d5-4b5f-b5ce-67777dea4963" providerId="AD" clId="Web-{132FAE68-83CC-48ED-9A70-B40D7C4DE0BA}" dt="2020-12-04T16:00:37.368" v="127" actId="1076"/>
        <pc:sldMkLst>
          <pc:docMk/>
          <pc:sldMk cId="2030347441" sldId="309"/>
        </pc:sldMkLst>
        <pc:spChg chg="mod">
          <ac:chgData name="Gonzalez, Heriberto" userId="S::hgonza27@calstatela.edu::1682f236-87d5-4b5f-b5ce-67777dea4963" providerId="AD" clId="Web-{132FAE68-83CC-48ED-9A70-B40D7C4DE0BA}" dt="2020-12-04T16:00:37.368" v="127" actId="1076"/>
          <ac:spMkLst>
            <pc:docMk/>
            <pc:sldMk cId="2030347441" sldId="309"/>
            <ac:spMk id="3" creationId="{771DB802-821D-4742-8CFE-C5A5A6F22513}"/>
          </ac:spMkLst>
        </pc:spChg>
      </pc:sldChg>
      <pc:sldChg chg="modSp ord">
        <pc:chgData name="Gonzalez, Heriberto" userId="S::hgonza27@calstatela.edu::1682f236-87d5-4b5f-b5ce-67777dea4963" providerId="AD" clId="Web-{132FAE68-83CC-48ED-9A70-B40D7C4DE0BA}" dt="2020-12-04T16:04:50.275" v="232"/>
        <pc:sldMkLst>
          <pc:docMk/>
          <pc:sldMk cId="66156269" sldId="311"/>
        </pc:sldMkLst>
        <pc:spChg chg="mod">
          <ac:chgData name="Gonzalez, Heriberto" userId="S::hgonza27@calstatela.edu::1682f236-87d5-4b5f-b5ce-67777dea4963" providerId="AD" clId="Web-{132FAE68-83CC-48ED-9A70-B40D7C4DE0BA}" dt="2020-12-04T16:03:49.317" v="226" actId="20577"/>
          <ac:spMkLst>
            <pc:docMk/>
            <pc:sldMk cId="66156269" sldId="311"/>
            <ac:spMk id="2" creationId="{ED6ABFA2-A972-403B-8F4F-EF6751F0A60B}"/>
          </ac:spMkLst>
        </pc:spChg>
        <pc:spChg chg="mod">
          <ac:chgData name="Gonzalez, Heriberto" userId="S::hgonza27@calstatela.edu::1682f236-87d5-4b5f-b5ce-67777dea4963" providerId="AD" clId="Web-{132FAE68-83CC-48ED-9A70-B40D7C4DE0BA}" dt="2020-12-04T16:03:54.193" v="229" actId="20577"/>
          <ac:spMkLst>
            <pc:docMk/>
            <pc:sldMk cId="66156269" sldId="311"/>
            <ac:spMk id="3" creationId="{62518ADD-67BC-4AFB-9D88-AC13C8FF64B4}"/>
          </ac:spMkLst>
        </pc:spChg>
        <pc:spChg chg="mod">
          <ac:chgData name="Gonzalez, Heriberto" userId="S::hgonza27@calstatela.edu::1682f236-87d5-4b5f-b5ce-67777dea4963" providerId="AD" clId="Web-{132FAE68-83CC-48ED-9A70-B40D7C4DE0BA}" dt="2020-12-04T16:03:44.380" v="225" actId="1076"/>
          <ac:spMkLst>
            <pc:docMk/>
            <pc:sldMk cId="66156269" sldId="311"/>
            <ac:spMk id="4" creationId="{E1A7B565-84F7-4C0C-9223-3A4393681D2D}"/>
          </ac:spMkLst>
        </pc:spChg>
      </pc:sldChg>
      <pc:sldChg chg="addSp">
        <pc:chgData name="Gonzalez, Heriberto" userId="S::hgonza27@calstatela.edu::1682f236-87d5-4b5f-b5ce-67777dea4963" providerId="AD" clId="Web-{132FAE68-83CC-48ED-9A70-B40D7C4DE0BA}" dt="2020-12-04T16:01:42.903" v="156"/>
        <pc:sldMkLst>
          <pc:docMk/>
          <pc:sldMk cId="2111988989" sldId="313"/>
        </pc:sldMkLst>
        <pc:spChg chg="add">
          <ac:chgData name="Gonzalez, Heriberto" userId="S::hgonza27@calstatela.edu::1682f236-87d5-4b5f-b5ce-67777dea4963" providerId="AD" clId="Web-{132FAE68-83CC-48ED-9A70-B40D7C4DE0BA}" dt="2020-12-04T16:01:42.903" v="156"/>
          <ac:spMkLst>
            <pc:docMk/>
            <pc:sldMk cId="2111988989" sldId="313"/>
            <ac:spMk id="3" creationId="{E9C50D0F-E959-4B56-A41D-15AFF37B8C25}"/>
          </ac:spMkLst>
        </pc:spChg>
      </pc:sldChg>
      <pc:sldChg chg="modSp">
        <pc:chgData name="Gonzalez, Heriberto" userId="S::hgonza27@calstatela.edu::1682f236-87d5-4b5f-b5ce-67777dea4963" providerId="AD" clId="Web-{132FAE68-83CC-48ED-9A70-B40D7C4DE0BA}" dt="2020-12-04T16:00:27.007" v="116" actId="20577"/>
        <pc:sldMkLst>
          <pc:docMk/>
          <pc:sldMk cId="1420614272" sldId="314"/>
        </pc:sldMkLst>
        <pc:spChg chg="mod">
          <ac:chgData name="Gonzalez, Heriberto" userId="S::hgonza27@calstatela.edu::1682f236-87d5-4b5f-b5ce-67777dea4963" providerId="AD" clId="Web-{132FAE68-83CC-48ED-9A70-B40D7C4DE0BA}" dt="2020-12-04T16:00:27.007" v="116" actId="20577"/>
          <ac:spMkLst>
            <pc:docMk/>
            <pc:sldMk cId="1420614272" sldId="314"/>
            <ac:spMk id="2" creationId="{1243BC87-C494-4C44-A620-AEE533340280}"/>
          </ac:spMkLst>
        </pc:spChg>
      </pc:sldChg>
      <pc:sldChg chg="modSp">
        <pc:chgData name="Gonzalez, Heriberto" userId="S::hgonza27@calstatela.edu::1682f236-87d5-4b5f-b5ce-67777dea4963" providerId="AD" clId="Web-{132FAE68-83CC-48ED-9A70-B40D7C4DE0BA}" dt="2020-12-04T16:00:08.850" v="107" actId="1076"/>
        <pc:sldMkLst>
          <pc:docMk/>
          <pc:sldMk cId="617361094" sldId="315"/>
        </pc:sldMkLst>
        <pc:spChg chg="mod">
          <ac:chgData name="Gonzalez, Heriberto" userId="S::hgonza27@calstatela.edu::1682f236-87d5-4b5f-b5ce-67777dea4963" providerId="AD" clId="Web-{132FAE68-83CC-48ED-9A70-B40D7C4DE0BA}" dt="2020-12-04T16:00:08.850" v="107" actId="1076"/>
          <ac:spMkLst>
            <pc:docMk/>
            <pc:sldMk cId="617361094" sldId="315"/>
            <ac:spMk id="4" creationId="{4C0C554B-AABD-439F-B533-F43553E8B32D}"/>
          </ac:spMkLst>
        </pc:spChg>
      </pc:sldChg>
      <pc:sldChg chg="modSp">
        <pc:chgData name="Gonzalez, Heriberto" userId="S::hgonza27@calstatela.edu::1682f236-87d5-4b5f-b5ce-67777dea4963" providerId="AD" clId="Web-{132FAE68-83CC-48ED-9A70-B40D7C4DE0BA}" dt="2020-12-04T15:58:47.017" v="57" actId="1076"/>
        <pc:sldMkLst>
          <pc:docMk/>
          <pc:sldMk cId="4079004513" sldId="316"/>
        </pc:sldMkLst>
        <pc:spChg chg="mod">
          <ac:chgData name="Gonzalez, Heriberto" userId="S::hgonza27@calstatela.edu::1682f236-87d5-4b5f-b5ce-67777dea4963" providerId="AD" clId="Web-{132FAE68-83CC-48ED-9A70-B40D7C4DE0BA}" dt="2020-12-04T15:58:47.017" v="57" actId="1076"/>
          <ac:spMkLst>
            <pc:docMk/>
            <pc:sldMk cId="4079004513" sldId="316"/>
            <ac:spMk id="3" creationId="{7B761CC7-3A52-4EBE-8CA5-B1F61119E8DB}"/>
          </ac:spMkLst>
        </pc:spChg>
      </pc:sldChg>
      <pc:sldChg chg="modSp">
        <pc:chgData name="Gonzalez, Heriberto" userId="S::hgonza27@calstatela.edu::1682f236-87d5-4b5f-b5ce-67777dea4963" providerId="AD" clId="Web-{132FAE68-83CC-48ED-9A70-B40D7C4DE0BA}" dt="2020-12-04T16:02:41.079" v="191" actId="1076"/>
        <pc:sldMkLst>
          <pc:docMk/>
          <pc:sldMk cId="3784777353" sldId="317"/>
        </pc:sldMkLst>
        <pc:spChg chg="mod">
          <ac:chgData name="Gonzalez, Heriberto" userId="S::hgonza27@calstatela.edu::1682f236-87d5-4b5f-b5ce-67777dea4963" providerId="AD" clId="Web-{132FAE68-83CC-48ED-9A70-B40D7C4DE0BA}" dt="2020-12-04T16:02:41.079" v="191" actId="1076"/>
          <ac:spMkLst>
            <pc:docMk/>
            <pc:sldMk cId="3784777353" sldId="317"/>
            <ac:spMk id="5" creationId="{F04542B9-A158-4FF7-924D-C5B6523ECC1C}"/>
          </ac:spMkLst>
        </pc:spChg>
      </pc:sldChg>
      <pc:sldChg chg="addSp delSp modSp">
        <pc:chgData name="Gonzalez, Heriberto" userId="S::hgonza27@calstatela.edu::1682f236-87d5-4b5f-b5ce-67777dea4963" providerId="AD" clId="Web-{132FAE68-83CC-48ED-9A70-B40D7C4DE0BA}" dt="2020-12-04T16:05:49.841" v="245"/>
        <pc:sldMkLst>
          <pc:docMk/>
          <pc:sldMk cId="657495492" sldId="318"/>
        </pc:sldMkLst>
        <pc:spChg chg="mod">
          <ac:chgData name="Gonzalez, Heriberto" userId="S::hgonza27@calstatela.edu::1682f236-87d5-4b5f-b5ce-67777dea4963" providerId="AD" clId="Web-{132FAE68-83CC-48ED-9A70-B40D7C4DE0BA}" dt="2020-12-04T15:56:00.334" v="0" actId="20577"/>
          <ac:spMkLst>
            <pc:docMk/>
            <pc:sldMk cId="657495492" sldId="318"/>
            <ac:spMk id="2" creationId="{40C97212-4971-4303-B25C-88C7CEBF0D34}"/>
          </ac:spMkLst>
        </pc:spChg>
        <pc:spChg chg="del mod">
          <ac:chgData name="Gonzalez, Heriberto" userId="S::hgonza27@calstatela.edu::1682f236-87d5-4b5f-b5ce-67777dea4963" providerId="AD" clId="Web-{132FAE68-83CC-48ED-9A70-B40D7C4DE0BA}" dt="2020-12-04T16:05:49.403" v="244"/>
          <ac:spMkLst>
            <pc:docMk/>
            <pc:sldMk cId="657495492" sldId="318"/>
            <ac:spMk id="5" creationId="{4A5BFE25-2CC0-4A0D-891F-EA860B967609}"/>
          </ac:spMkLst>
        </pc:spChg>
        <pc:spChg chg="add">
          <ac:chgData name="Gonzalez, Heriberto" userId="S::hgonza27@calstatela.edu::1682f236-87d5-4b5f-b5ce-67777dea4963" providerId="AD" clId="Web-{132FAE68-83CC-48ED-9A70-B40D7C4DE0BA}" dt="2020-12-04T16:05:49.841" v="245"/>
          <ac:spMkLst>
            <pc:docMk/>
            <pc:sldMk cId="657495492" sldId="318"/>
            <ac:spMk id="6" creationId="{C8173621-8D58-4A8A-8A17-AD4DAD43EDB8}"/>
          </ac:spMkLst>
        </pc:spChg>
        <pc:spChg chg="mod">
          <ac:chgData name="Gonzalez, Heriberto" userId="S::hgonza27@calstatela.edu::1682f236-87d5-4b5f-b5ce-67777dea4963" providerId="AD" clId="Web-{132FAE68-83CC-48ED-9A70-B40D7C4DE0BA}" dt="2020-12-04T15:56:09.428" v="3" actId="20577"/>
          <ac:spMkLst>
            <pc:docMk/>
            <pc:sldMk cId="657495492" sldId="318"/>
            <ac:spMk id="10" creationId="{4FE3E1B6-12A8-4BB5-88EE-0505943D15C9}"/>
          </ac:spMkLst>
        </pc:spChg>
        <pc:spChg chg="mod">
          <ac:chgData name="Gonzalez, Heriberto" userId="S::hgonza27@calstatela.edu::1682f236-87d5-4b5f-b5ce-67777dea4963" providerId="AD" clId="Web-{132FAE68-83CC-48ED-9A70-B40D7C4DE0BA}" dt="2020-12-04T15:56:14.960" v="6" actId="20577"/>
          <ac:spMkLst>
            <pc:docMk/>
            <pc:sldMk cId="657495492" sldId="318"/>
            <ac:spMk id="1435" creationId="{323F862C-EBD4-486C-B7EF-1DA554744190}"/>
          </ac:spMkLst>
        </pc:spChg>
        <pc:spChg chg="mod">
          <ac:chgData name="Gonzalez, Heriberto" userId="S::hgonza27@calstatela.edu::1682f236-87d5-4b5f-b5ce-67777dea4963" providerId="AD" clId="Web-{132FAE68-83CC-48ED-9A70-B40D7C4DE0BA}" dt="2020-12-04T15:56:33.383" v="9" actId="20577"/>
          <ac:spMkLst>
            <pc:docMk/>
            <pc:sldMk cId="657495492" sldId="318"/>
            <ac:spMk id="1436" creationId="{31829613-BB30-4E5D-947F-9A8B62BE1C0D}"/>
          </ac:spMkLst>
        </pc:spChg>
      </pc:sldChg>
      <pc:sldChg chg="modSp">
        <pc:chgData name="Gonzalez, Heriberto" userId="S::hgonza27@calstatela.edu::1682f236-87d5-4b5f-b5ce-67777dea4963" providerId="AD" clId="Web-{132FAE68-83CC-48ED-9A70-B40D7C4DE0BA}" dt="2020-12-04T16:00:54.197" v="139" actId="1076"/>
        <pc:sldMkLst>
          <pc:docMk/>
          <pc:sldMk cId="951671707" sldId="319"/>
        </pc:sldMkLst>
        <pc:spChg chg="mod">
          <ac:chgData name="Gonzalez, Heriberto" userId="S::hgonza27@calstatela.edu::1682f236-87d5-4b5f-b5ce-67777dea4963" providerId="AD" clId="Web-{132FAE68-83CC-48ED-9A70-B40D7C4DE0BA}" dt="2020-12-04T16:00:54.197" v="139" actId="1076"/>
          <ac:spMkLst>
            <pc:docMk/>
            <pc:sldMk cId="951671707" sldId="319"/>
            <ac:spMk id="3" creationId="{6E1704C5-7C30-4631-BA22-0CC58047426E}"/>
          </ac:spMkLst>
        </pc:spChg>
      </pc:sldChg>
      <pc:sldChg chg="modSp">
        <pc:chgData name="Gonzalez, Heriberto" userId="S::hgonza27@calstatela.edu::1682f236-87d5-4b5f-b5ce-67777dea4963" providerId="AD" clId="Web-{132FAE68-83CC-48ED-9A70-B40D7C4DE0BA}" dt="2020-12-04T16:03:08.205" v="216" actId="1076"/>
        <pc:sldMkLst>
          <pc:docMk/>
          <pc:sldMk cId="1595130110" sldId="320"/>
        </pc:sldMkLst>
        <pc:spChg chg="mod">
          <ac:chgData name="Gonzalez, Heriberto" userId="S::hgonza27@calstatela.edu::1682f236-87d5-4b5f-b5ce-67777dea4963" providerId="AD" clId="Web-{132FAE68-83CC-48ED-9A70-B40D7C4DE0BA}" dt="2020-12-04T16:03:08.205" v="216" actId="1076"/>
          <ac:spMkLst>
            <pc:docMk/>
            <pc:sldMk cId="1595130110" sldId="320"/>
            <ac:spMk id="51" creationId="{6DC8E566-1C08-4774-B009-CBC95262A0BB}"/>
          </ac:spMkLst>
        </pc:spChg>
      </pc:sldChg>
      <pc:sldChg chg="modSp">
        <pc:chgData name="Gonzalez, Heriberto" userId="S::hgonza27@calstatela.edu::1682f236-87d5-4b5f-b5ce-67777dea4963" providerId="AD" clId="Web-{132FAE68-83CC-48ED-9A70-B40D7C4DE0BA}" dt="2020-12-04T15:59:42.301" v="93" actId="1076"/>
        <pc:sldMkLst>
          <pc:docMk/>
          <pc:sldMk cId="2211050584" sldId="322"/>
        </pc:sldMkLst>
        <pc:spChg chg="mod">
          <ac:chgData name="Gonzalez, Heriberto" userId="S::hgonza27@calstatela.edu::1682f236-87d5-4b5f-b5ce-67777dea4963" providerId="AD" clId="Web-{132FAE68-83CC-48ED-9A70-B40D7C4DE0BA}" dt="2020-12-04T15:59:42.301" v="93" actId="1076"/>
          <ac:spMkLst>
            <pc:docMk/>
            <pc:sldMk cId="2211050584" sldId="322"/>
            <ac:spMk id="206" creationId="{7A866123-2713-4744-A345-D96A2A7EE6D2}"/>
          </ac:spMkLst>
        </pc:spChg>
      </pc:sldChg>
      <pc:sldChg chg="modSp">
        <pc:chgData name="Gonzalez, Heriberto" userId="S::hgonza27@calstatela.edu::1682f236-87d5-4b5f-b5ce-67777dea4963" providerId="AD" clId="Web-{132FAE68-83CC-48ED-9A70-B40D7C4DE0BA}" dt="2020-12-04T16:09:16.589" v="281" actId="1076"/>
        <pc:sldMkLst>
          <pc:docMk/>
          <pc:sldMk cId="2847739997" sldId="323"/>
        </pc:sldMkLst>
        <pc:spChg chg="mod">
          <ac:chgData name="Gonzalez, Heriberto" userId="S::hgonza27@calstatela.edu::1682f236-87d5-4b5f-b5ce-67777dea4963" providerId="AD" clId="Web-{132FAE68-83CC-48ED-9A70-B40D7C4DE0BA}" dt="2020-12-04T16:09:16.589" v="281" actId="1076"/>
          <ac:spMkLst>
            <pc:docMk/>
            <pc:sldMk cId="2847739997" sldId="323"/>
            <ac:spMk id="7" creationId="{57F04D2D-2BE3-4E95-9BB9-1B6BEC59D1A3}"/>
          </ac:spMkLst>
        </pc:spChg>
      </pc:sldChg>
    </pc:docChg>
  </pc:docChgLst>
  <pc:docChgLst>
    <pc:chgData name="Gonzalez, Heriberto" userId="S::hgonza27@calstatela.edu::1682f236-87d5-4b5f-b5ce-67777dea4963" providerId="AD" clId="Web-{195ABCDF-0D81-4650-BB8F-26D5BB7A771C}"/>
    <pc:docChg chg="modSld">
      <pc:chgData name="Gonzalez, Heriberto" userId="S::hgonza27@calstatela.edu::1682f236-87d5-4b5f-b5ce-67777dea4963" providerId="AD" clId="Web-{195ABCDF-0D81-4650-BB8F-26D5BB7A771C}" dt="2020-11-29T05:58:08.394" v="416" actId="20577"/>
      <pc:docMkLst>
        <pc:docMk/>
      </pc:docMkLst>
      <pc:sldChg chg="modSp">
        <pc:chgData name="Gonzalez, Heriberto" userId="S::hgonza27@calstatela.edu::1682f236-87d5-4b5f-b5ce-67777dea4963" providerId="AD" clId="Web-{195ABCDF-0D81-4650-BB8F-26D5BB7A771C}" dt="2020-11-29T05:58:07.925" v="414" actId="20577"/>
        <pc:sldMkLst>
          <pc:docMk/>
          <pc:sldMk cId="1910446687" sldId="259"/>
        </pc:sldMkLst>
        <pc:spChg chg="mod">
          <ac:chgData name="Gonzalez, Heriberto" userId="S::hgonza27@calstatela.edu::1682f236-87d5-4b5f-b5ce-67777dea4963" providerId="AD" clId="Web-{195ABCDF-0D81-4650-BB8F-26D5BB7A771C}" dt="2020-11-29T05:58:07.925" v="414" actId="20577"/>
          <ac:spMkLst>
            <pc:docMk/>
            <pc:sldMk cId="1910446687" sldId="259"/>
            <ac:spMk id="2" creationId="{C08547A2-11D7-496A-8103-BC85963E9D13}"/>
          </ac:spMkLst>
        </pc:spChg>
      </pc:sldChg>
      <pc:sldChg chg="addSp modSp">
        <pc:chgData name="Gonzalez, Heriberto" userId="S::hgonza27@calstatela.edu::1682f236-87d5-4b5f-b5ce-67777dea4963" providerId="AD" clId="Web-{195ABCDF-0D81-4650-BB8F-26D5BB7A771C}" dt="2020-11-29T05:53:41.623" v="217" actId="1076"/>
        <pc:sldMkLst>
          <pc:docMk/>
          <pc:sldMk cId="3230185395" sldId="260"/>
        </pc:sldMkLst>
        <pc:spChg chg="mod">
          <ac:chgData name="Gonzalez, Heriberto" userId="S::hgonza27@calstatela.edu::1682f236-87d5-4b5f-b5ce-67777dea4963" providerId="AD" clId="Web-{195ABCDF-0D81-4650-BB8F-26D5BB7A771C}" dt="2020-11-29T05:52:35.966" v="129" actId="20577"/>
          <ac:spMkLst>
            <pc:docMk/>
            <pc:sldMk cId="3230185395" sldId="260"/>
            <ac:spMk id="2" creationId="{4D0EDD3C-9A70-48DA-8685-DFCA1A926739}"/>
          </ac:spMkLst>
        </pc:spChg>
        <pc:spChg chg="add mod">
          <ac:chgData name="Gonzalez, Heriberto" userId="S::hgonza27@calstatela.edu::1682f236-87d5-4b5f-b5ce-67777dea4963" providerId="AD" clId="Web-{195ABCDF-0D81-4650-BB8F-26D5BB7A771C}" dt="2020-11-29T05:53:41.623" v="217" actId="1076"/>
          <ac:spMkLst>
            <pc:docMk/>
            <pc:sldMk cId="3230185395" sldId="260"/>
            <ac:spMk id="3" creationId="{5DEAC2FC-08E5-4191-965C-FE81599E7965}"/>
          </ac:spMkLst>
        </pc:spChg>
        <pc:picChg chg="mod">
          <ac:chgData name="Gonzalez, Heriberto" userId="S::hgonza27@calstatela.edu::1682f236-87d5-4b5f-b5ce-67777dea4963" providerId="AD" clId="Web-{195ABCDF-0D81-4650-BB8F-26D5BB7A771C}" dt="2020-11-29T05:52:57.529" v="136" actId="14100"/>
          <ac:picMkLst>
            <pc:docMk/>
            <pc:sldMk cId="3230185395" sldId="260"/>
            <ac:picMk id="5" creationId="{7FFFFCF7-6AAA-4E50-A074-9AB30A1E82B7}"/>
          </ac:picMkLst>
        </pc:picChg>
      </pc:sldChg>
      <pc:sldChg chg="modSp">
        <pc:chgData name="Gonzalez, Heriberto" userId="S::hgonza27@calstatela.edu::1682f236-87d5-4b5f-b5ce-67777dea4963" providerId="AD" clId="Web-{195ABCDF-0D81-4650-BB8F-26D5BB7A771C}" dt="2020-11-29T05:51:28.137" v="51" actId="20577"/>
        <pc:sldMkLst>
          <pc:docMk/>
          <pc:sldMk cId="332589532" sldId="270"/>
        </pc:sldMkLst>
        <pc:spChg chg="mod">
          <ac:chgData name="Gonzalez, Heriberto" userId="S::hgonza27@calstatela.edu::1682f236-87d5-4b5f-b5ce-67777dea4963" providerId="AD" clId="Web-{195ABCDF-0D81-4650-BB8F-26D5BB7A771C}" dt="2020-11-29T05:50:58.433" v="24" actId="1076"/>
          <ac:spMkLst>
            <pc:docMk/>
            <pc:sldMk cId="332589532" sldId="270"/>
            <ac:spMk id="2" creationId="{4D0EDD3C-9A70-48DA-8685-DFCA1A926739}"/>
          </ac:spMkLst>
        </pc:spChg>
        <pc:spChg chg="mod">
          <ac:chgData name="Gonzalez, Heriberto" userId="S::hgonza27@calstatela.edu::1682f236-87d5-4b5f-b5ce-67777dea4963" providerId="AD" clId="Web-{195ABCDF-0D81-4650-BB8F-26D5BB7A771C}" dt="2020-11-29T05:50:18.026" v="3" actId="20577"/>
          <ac:spMkLst>
            <pc:docMk/>
            <pc:sldMk cId="332589532" sldId="270"/>
            <ac:spMk id="3" creationId="{D432FDFC-E673-48D3-A43C-E75C1E040428}"/>
          </ac:spMkLst>
        </pc:spChg>
        <pc:spChg chg="mod">
          <ac:chgData name="Gonzalez, Heriberto" userId="S::hgonza27@calstatela.edu::1682f236-87d5-4b5f-b5ce-67777dea4963" providerId="AD" clId="Web-{195ABCDF-0D81-4650-BB8F-26D5BB7A771C}" dt="2020-11-29T05:51:28.137" v="51" actId="20577"/>
          <ac:spMkLst>
            <pc:docMk/>
            <pc:sldMk cId="332589532" sldId="270"/>
            <ac:spMk id="4" creationId="{533A3E67-CCB2-4437-A42D-EAE427BD8E45}"/>
          </ac:spMkLst>
        </pc:spChg>
        <pc:picChg chg="mod">
          <ac:chgData name="Gonzalez, Heriberto" userId="S::hgonza27@calstatela.edu::1682f236-87d5-4b5f-b5ce-67777dea4963" providerId="AD" clId="Web-{195ABCDF-0D81-4650-BB8F-26D5BB7A771C}" dt="2020-11-29T05:48:12.305" v="0" actId="1076"/>
          <ac:picMkLst>
            <pc:docMk/>
            <pc:sldMk cId="332589532" sldId="270"/>
            <ac:picMk id="5" creationId="{DAB5751C-E65A-457A-B8D0-ADFFB589F666}"/>
          </ac:picMkLst>
        </pc:picChg>
        <pc:picChg chg="mod">
          <ac:chgData name="Gonzalez, Heriberto" userId="S::hgonza27@calstatela.edu::1682f236-87d5-4b5f-b5ce-67777dea4963" providerId="AD" clId="Web-{195ABCDF-0D81-4650-BB8F-26D5BB7A771C}" dt="2020-11-29T05:48:21.915" v="2" actId="1076"/>
          <ac:picMkLst>
            <pc:docMk/>
            <pc:sldMk cId="332589532" sldId="270"/>
            <ac:picMk id="10" creationId="{A1407B14-30FC-4BA7-B000-B88BD6EC1BEA}"/>
          </ac:picMkLst>
        </pc:picChg>
        <pc:picChg chg="mod">
          <ac:chgData name="Gonzalez, Heriberto" userId="S::hgonza27@calstatela.edu::1682f236-87d5-4b5f-b5ce-67777dea4963" providerId="AD" clId="Web-{195ABCDF-0D81-4650-BB8F-26D5BB7A771C}" dt="2020-11-29T05:48:15.461" v="1" actId="1076"/>
          <ac:picMkLst>
            <pc:docMk/>
            <pc:sldMk cId="332589532" sldId="270"/>
            <ac:picMk id="12" creationId="{BE90587F-9DEA-4FD3-A14F-E8FF7807EAC0}"/>
          </ac:picMkLst>
        </pc:picChg>
      </pc:sldChg>
      <pc:sldChg chg="addSp modSp">
        <pc:chgData name="Gonzalez, Heriberto" userId="S::hgonza27@calstatela.edu::1682f236-87d5-4b5f-b5ce-67777dea4963" providerId="AD" clId="Web-{195ABCDF-0D81-4650-BB8F-26D5BB7A771C}" dt="2020-11-29T05:54:41.765" v="311" actId="1076"/>
        <pc:sldMkLst>
          <pc:docMk/>
          <pc:sldMk cId="779305616" sldId="271"/>
        </pc:sldMkLst>
        <pc:spChg chg="mod">
          <ac:chgData name="Gonzalez, Heriberto" userId="S::hgonza27@calstatela.edu::1682f236-87d5-4b5f-b5ce-67777dea4963" providerId="AD" clId="Web-{195ABCDF-0D81-4650-BB8F-26D5BB7A771C}" dt="2020-11-29T05:53:51.389" v="218" actId="20577"/>
          <ac:spMkLst>
            <pc:docMk/>
            <pc:sldMk cId="779305616" sldId="271"/>
            <ac:spMk id="2" creationId="{4D0EDD3C-9A70-48DA-8685-DFCA1A926739}"/>
          </ac:spMkLst>
        </pc:spChg>
        <pc:spChg chg="add mod">
          <ac:chgData name="Gonzalez, Heriberto" userId="S::hgonza27@calstatela.edu::1682f236-87d5-4b5f-b5ce-67777dea4963" providerId="AD" clId="Web-{195ABCDF-0D81-4650-BB8F-26D5BB7A771C}" dt="2020-11-29T05:54:41.765" v="311" actId="1076"/>
          <ac:spMkLst>
            <pc:docMk/>
            <pc:sldMk cId="779305616" sldId="271"/>
            <ac:spMk id="15" creationId="{01F8E698-E43B-4D08-8078-3945ECA9F756}"/>
          </ac:spMkLst>
        </pc:spChg>
      </pc:sldChg>
      <pc:sldChg chg="addSp modSp">
        <pc:chgData name="Gonzalez, Heriberto" userId="S::hgonza27@calstatela.edu::1682f236-87d5-4b5f-b5ce-67777dea4963" providerId="AD" clId="Web-{195ABCDF-0D81-4650-BB8F-26D5BB7A771C}" dt="2020-11-29T05:52:28.247" v="128" actId="14100"/>
        <pc:sldMkLst>
          <pc:docMk/>
          <pc:sldMk cId="1323344763" sldId="272"/>
        </pc:sldMkLst>
        <pc:spChg chg="add mod">
          <ac:chgData name="Gonzalez, Heriberto" userId="S::hgonza27@calstatela.edu::1682f236-87d5-4b5f-b5ce-67777dea4963" providerId="AD" clId="Web-{195ABCDF-0D81-4650-BB8F-26D5BB7A771C}" dt="2020-11-29T05:52:28.247" v="128" actId="14100"/>
          <ac:spMkLst>
            <pc:docMk/>
            <pc:sldMk cId="1323344763" sldId="272"/>
            <ac:spMk id="3" creationId="{28B34715-8D8E-45B8-9FBA-E9CF1DEA4A45}"/>
          </ac:spMkLst>
        </pc:spChg>
      </pc:sldChg>
      <pc:sldChg chg="modSp">
        <pc:chgData name="Gonzalez, Heriberto" userId="S::hgonza27@calstatela.edu::1682f236-87d5-4b5f-b5ce-67777dea4963" providerId="AD" clId="Web-{195ABCDF-0D81-4650-BB8F-26D5BB7A771C}" dt="2020-11-29T05:56:53.611" v="319" actId="20577"/>
        <pc:sldMkLst>
          <pc:docMk/>
          <pc:sldMk cId="2370807242" sldId="273"/>
        </pc:sldMkLst>
        <pc:spChg chg="mod">
          <ac:chgData name="Gonzalez, Heriberto" userId="S::hgonza27@calstatela.edu::1682f236-87d5-4b5f-b5ce-67777dea4963" providerId="AD" clId="Web-{195ABCDF-0D81-4650-BB8F-26D5BB7A771C}" dt="2020-11-29T05:55:22.703" v="312" actId="20577"/>
          <ac:spMkLst>
            <pc:docMk/>
            <pc:sldMk cId="2370807242" sldId="273"/>
            <ac:spMk id="2" creationId="{4D0EDD3C-9A70-48DA-8685-DFCA1A926739}"/>
          </ac:spMkLst>
        </pc:spChg>
        <pc:graphicFrameChg chg="mod modGraphic">
          <ac:chgData name="Gonzalez, Heriberto" userId="S::hgonza27@calstatela.edu::1682f236-87d5-4b5f-b5ce-67777dea4963" providerId="AD" clId="Web-{195ABCDF-0D81-4650-BB8F-26D5BB7A771C}" dt="2020-11-29T05:56:53.611" v="319" actId="20577"/>
          <ac:graphicFrameMkLst>
            <pc:docMk/>
            <pc:sldMk cId="2370807242" sldId="273"/>
            <ac:graphicFrameMk id="13" creationId="{7DBE6FE3-70B5-477A-8099-0A3B8A36EA4A}"/>
          </ac:graphicFrameMkLst>
        </pc:graphicFrameChg>
      </pc:sldChg>
      <pc:sldChg chg="addSp modSp">
        <pc:chgData name="Gonzalez, Heriberto" userId="S::hgonza27@calstatela.edu::1682f236-87d5-4b5f-b5ce-67777dea4963" providerId="AD" clId="Web-{195ABCDF-0D81-4650-BB8F-26D5BB7A771C}" dt="2020-11-29T05:57:42.019" v="413" actId="1076"/>
        <pc:sldMkLst>
          <pc:docMk/>
          <pc:sldMk cId="470603775" sldId="276"/>
        </pc:sldMkLst>
        <pc:spChg chg="add mod">
          <ac:chgData name="Gonzalez, Heriberto" userId="S::hgonza27@calstatela.edu::1682f236-87d5-4b5f-b5ce-67777dea4963" providerId="AD" clId="Web-{195ABCDF-0D81-4650-BB8F-26D5BB7A771C}" dt="2020-11-29T05:57:42.019" v="413" actId="1076"/>
          <ac:spMkLst>
            <pc:docMk/>
            <pc:sldMk cId="470603775" sldId="276"/>
            <ac:spMk id="2" creationId="{5B2E9D54-EEA2-4096-8ADA-92B29E70A9EA}"/>
          </ac:spMkLst>
        </pc:spChg>
      </pc:sldChg>
    </pc:docChg>
  </pc:docChgLst>
  <pc:docChgLst>
    <pc:chgData name="Petrossian, Aren" userId="S::apetros4@calstatela.edu::b7ead1a5-2e0f-455f-85ce-424d0c3425ab" providerId="AD" clId="Web-{571FE570-EB28-40FB-8C3C-4F67AD4F4634}"/>
    <pc:docChg chg="modSld">
      <pc:chgData name="Petrossian, Aren" userId="S::apetros4@calstatela.edu::b7ead1a5-2e0f-455f-85ce-424d0c3425ab" providerId="AD" clId="Web-{571FE570-EB28-40FB-8C3C-4F67AD4F4634}" dt="2020-12-04T06:08:56.471" v="138" actId="688"/>
      <pc:docMkLst>
        <pc:docMk/>
      </pc:docMkLst>
      <pc:sldChg chg="addSp delSp modSp">
        <pc:chgData name="Petrossian, Aren" userId="S::apetros4@calstatela.edu::b7ead1a5-2e0f-455f-85ce-424d0c3425ab" providerId="AD" clId="Web-{571FE570-EB28-40FB-8C3C-4F67AD4F4634}" dt="2020-12-04T06:08:56.471" v="138" actId="688"/>
        <pc:sldMkLst>
          <pc:docMk/>
          <pc:sldMk cId="1595130110" sldId="320"/>
        </pc:sldMkLst>
        <pc:spChg chg="add mod">
          <ac:chgData name="Petrossian, Aren" userId="S::apetros4@calstatela.edu::b7ead1a5-2e0f-455f-85ce-424d0c3425ab" providerId="AD" clId="Web-{571FE570-EB28-40FB-8C3C-4F67AD4F4634}" dt="2020-12-04T06:08:27.095" v="137" actId="1076"/>
          <ac:spMkLst>
            <pc:docMk/>
            <pc:sldMk cId="1595130110" sldId="320"/>
            <ac:spMk id="3" creationId="{B9AEB415-53E9-48A6-A0F0-9C0C2588A454}"/>
          </ac:spMkLst>
        </pc:spChg>
        <pc:spChg chg="mod">
          <ac:chgData name="Petrossian, Aren" userId="S::apetros4@calstatela.edu::b7ead1a5-2e0f-455f-85ce-424d0c3425ab" providerId="AD" clId="Web-{571FE570-EB28-40FB-8C3C-4F67AD4F4634}" dt="2020-12-04T06:01:52.260" v="87" actId="1076"/>
          <ac:spMkLst>
            <pc:docMk/>
            <pc:sldMk cId="1595130110" sldId="320"/>
            <ac:spMk id="7" creationId="{0B1A103C-7DD1-4FEE-976E-996E6FB8F0AB}"/>
          </ac:spMkLst>
        </pc:spChg>
        <pc:spChg chg="add mod">
          <ac:chgData name="Petrossian, Aren" userId="S::apetros4@calstatela.edu::b7ead1a5-2e0f-455f-85ce-424d0c3425ab" providerId="AD" clId="Web-{571FE570-EB28-40FB-8C3C-4F67AD4F4634}" dt="2020-12-04T05:57:49.162" v="58" actId="1076"/>
          <ac:spMkLst>
            <pc:docMk/>
            <pc:sldMk cId="1595130110" sldId="320"/>
            <ac:spMk id="10" creationId="{2315CE14-FEA0-40B6-964B-923E93CF26B1}"/>
          </ac:spMkLst>
        </pc:spChg>
        <pc:spChg chg="add mod">
          <ac:chgData name="Petrossian, Aren" userId="S::apetros4@calstatela.edu::b7ead1a5-2e0f-455f-85ce-424d0c3425ab" providerId="AD" clId="Web-{571FE570-EB28-40FB-8C3C-4F67AD4F4634}" dt="2020-12-04T06:08:56.471" v="138" actId="688"/>
          <ac:spMkLst>
            <pc:docMk/>
            <pc:sldMk cId="1595130110" sldId="320"/>
            <ac:spMk id="11" creationId="{7CFE33D9-EB77-4B41-A655-18638E3A1AC4}"/>
          </ac:spMkLst>
        </pc:spChg>
        <pc:spChg chg="add mod">
          <ac:chgData name="Petrossian, Aren" userId="S::apetros4@calstatela.edu::b7ead1a5-2e0f-455f-85ce-424d0c3425ab" providerId="AD" clId="Web-{571FE570-EB28-40FB-8C3C-4F67AD4F4634}" dt="2020-12-04T05:58:27.085" v="66" actId="1076"/>
          <ac:spMkLst>
            <pc:docMk/>
            <pc:sldMk cId="1595130110" sldId="320"/>
            <ac:spMk id="12" creationId="{B273B9A8-1690-4E09-B7AC-7115C74B9AF2}"/>
          </ac:spMkLst>
        </pc:spChg>
        <pc:spChg chg="add del">
          <ac:chgData name="Petrossian, Aren" userId="S::apetros4@calstatela.edu::b7ead1a5-2e0f-455f-85ce-424d0c3425ab" providerId="AD" clId="Web-{571FE570-EB28-40FB-8C3C-4F67AD4F4634}" dt="2020-12-04T05:58:34.397" v="68"/>
          <ac:spMkLst>
            <pc:docMk/>
            <pc:sldMk cId="1595130110" sldId="320"/>
            <ac:spMk id="13" creationId="{81D72A6C-A4ED-44C6-9285-193CEE21D1A7}"/>
          </ac:spMkLst>
        </pc:spChg>
        <pc:spChg chg="add del">
          <ac:chgData name="Petrossian, Aren" userId="S::apetros4@calstatela.edu::b7ead1a5-2e0f-455f-85ce-424d0c3425ab" providerId="AD" clId="Web-{571FE570-EB28-40FB-8C3C-4F67AD4F4634}" dt="2020-12-04T05:58:40.413" v="70"/>
          <ac:spMkLst>
            <pc:docMk/>
            <pc:sldMk cId="1595130110" sldId="320"/>
            <ac:spMk id="14" creationId="{0ABA400F-F168-4D41-A94A-89163DA7546B}"/>
          </ac:spMkLst>
        </pc:spChg>
        <pc:spChg chg="add mod">
          <ac:chgData name="Petrossian, Aren" userId="S::apetros4@calstatela.edu::b7ead1a5-2e0f-455f-85ce-424d0c3425ab" providerId="AD" clId="Web-{571FE570-EB28-40FB-8C3C-4F67AD4F4634}" dt="2020-12-04T05:59:01.679" v="74" actId="1076"/>
          <ac:spMkLst>
            <pc:docMk/>
            <pc:sldMk cId="1595130110" sldId="320"/>
            <ac:spMk id="15" creationId="{06E6E043-F929-4D99-B53D-AC09B0FC21AD}"/>
          </ac:spMkLst>
        </pc:spChg>
        <pc:spChg chg="add mod">
          <ac:chgData name="Petrossian, Aren" userId="S::apetros4@calstatela.edu::b7ead1a5-2e0f-455f-85ce-424d0c3425ab" providerId="AD" clId="Web-{571FE570-EB28-40FB-8C3C-4F67AD4F4634}" dt="2020-12-04T06:07:49.735" v="128" actId="688"/>
          <ac:spMkLst>
            <pc:docMk/>
            <pc:sldMk cId="1595130110" sldId="320"/>
            <ac:spMk id="16" creationId="{8A172C7F-E9D8-450B-B6CE-416550E9032E}"/>
          </ac:spMkLst>
        </pc:spChg>
        <pc:spChg chg="add">
          <ac:chgData name="Petrossian, Aren" userId="S::apetros4@calstatela.edu::b7ead1a5-2e0f-455f-85ce-424d0c3425ab" providerId="AD" clId="Web-{571FE570-EB28-40FB-8C3C-4F67AD4F4634}" dt="2020-12-04T06:02:33.917" v="88"/>
          <ac:spMkLst>
            <pc:docMk/>
            <pc:sldMk cId="1595130110" sldId="320"/>
            <ac:spMk id="18" creationId="{8BC634EC-B7D6-4CA1-AA03-65DCC8865F5D}"/>
          </ac:spMkLst>
        </pc:spChg>
        <pc:spChg chg="mod">
          <ac:chgData name="Petrossian, Aren" userId="S::apetros4@calstatela.edu::b7ead1a5-2e0f-455f-85ce-424d0c3425ab" providerId="AD" clId="Web-{571FE570-EB28-40FB-8C3C-4F67AD4F4634}" dt="2020-12-04T06:03:35.574" v="100" actId="1076"/>
          <ac:spMkLst>
            <pc:docMk/>
            <pc:sldMk cId="1595130110" sldId="320"/>
            <ac:spMk id="18" creationId="{E3532799-BA5D-45AA-B765-ECE7BB0A1B9D}"/>
          </ac:spMkLst>
        </pc:spChg>
        <pc:spChg chg="mod">
          <ac:chgData name="Petrossian, Aren" userId="S::apetros4@calstatela.edu::b7ead1a5-2e0f-455f-85ce-424d0c3425ab" providerId="AD" clId="Web-{571FE570-EB28-40FB-8C3C-4F67AD4F4634}" dt="2020-12-04T06:03:35.403" v="97" actId="1076"/>
          <ac:spMkLst>
            <pc:docMk/>
            <pc:sldMk cId="1595130110" sldId="320"/>
            <ac:spMk id="19" creationId="{95BD4A16-206A-4788-872B-694B82312B72}"/>
          </ac:spMkLst>
        </pc:spChg>
        <pc:spChg chg="add">
          <ac:chgData name="Petrossian, Aren" userId="S::apetros4@calstatela.edu::b7ead1a5-2e0f-455f-85ce-424d0c3425ab" providerId="AD" clId="Web-{571FE570-EB28-40FB-8C3C-4F67AD4F4634}" dt="2020-12-04T06:02:34.105" v="89"/>
          <ac:spMkLst>
            <pc:docMk/>
            <pc:sldMk cId="1595130110" sldId="320"/>
            <ac:spMk id="19" creationId="{97BDFB03-AA63-45C2-9CE1-B283F001B6E0}"/>
          </ac:spMkLst>
        </pc:spChg>
        <pc:spChg chg="add">
          <ac:chgData name="Petrossian, Aren" userId="S::apetros4@calstatela.edu::b7ead1a5-2e0f-455f-85ce-424d0c3425ab" providerId="AD" clId="Web-{571FE570-EB28-40FB-8C3C-4F67AD4F4634}" dt="2020-12-04T06:02:34.167" v="90"/>
          <ac:spMkLst>
            <pc:docMk/>
            <pc:sldMk cId="1595130110" sldId="320"/>
            <ac:spMk id="20" creationId="{4EEFA69A-9E34-4AD7-BF83-284E29898DFE}"/>
          </ac:spMkLst>
        </pc:spChg>
        <pc:spChg chg="add">
          <ac:chgData name="Petrossian, Aren" userId="S::apetros4@calstatela.edu::b7ead1a5-2e0f-455f-85ce-424d0c3425ab" providerId="AD" clId="Web-{571FE570-EB28-40FB-8C3C-4F67AD4F4634}" dt="2020-12-04T06:02:34.230" v="91"/>
          <ac:spMkLst>
            <pc:docMk/>
            <pc:sldMk cId="1595130110" sldId="320"/>
            <ac:spMk id="21" creationId="{22F4C1E1-6B57-4C0D-8B8D-8162D5305E32}"/>
          </ac:spMkLst>
        </pc:spChg>
        <pc:spChg chg="mod">
          <ac:chgData name="Petrossian, Aren" userId="S::apetros4@calstatela.edu::b7ead1a5-2e0f-455f-85ce-424d0c3425ab" providerId="AD" clId="Web-{571FE570-EB28-40FB-8C3C-4F67AD4F4634}" dt="2020-12-04T06:03:35.528" v="99" actId="1076"/>
          <ac:spMkLst>
            <pc:docMk/>
            <pc:sldMk cId="1595130110" sldId="320"/>
            <ac:spMk id="21" creationId="{B453C589-538B-4BF3-89AF-5B4467D20B55}"/>
          </ac:spMkLst>
        </pc:spChg>
        <pc:spChg chg="add">
          <ac:chgData name="Petrossian, Aren" userId="S::apetros4@calstatela.edu::b7ead1a5-2e0f-455f-85ce-424d0c3425ab" providerId="AD" clId="Web-{571FE570-EB28-40FB-8C3C-4F67AD4F4634}" dt="2020-12-04T06:02:34.292" v="92"/>
          <ac:spMkLst>
            <pc:docMk/>
            <pc:sldMk cId="1595130110" sldId="320"/>
            <ac:spMk id="22" creationId="{F5FD6372-3B53-4136-99FE-67FF72842312}"/>
          </ac:spMkLst>
        </pc:spChg>
        <pc:spChg chg="add">
          <ac:chgData name="Petrossian, Aren" userId="S::apetros4@calstatela.edu::b7ead1a5-2e0f-455f-85ce-424d0c3425ab" providerId="AD" clId="Web-{571FE570-EB28-40FB-8C3C-4F67AD4F4634}" dt="2020-12-04T06:02:35.433" v="93"/>
          <ac:spMkLst>
            <pc:docMk/>
            <pc:sldMk cId="1595130110" sldId="320"/>
            <ac:spMk id="25" creationId="{1896744C-C1AB-42E8-B4E8-543862C43A8C}"/>
          </ac:spMkLst>
        </pc:spChg>
        <pc:spChg chg="add mod">
          <ac:chgData name="Petrossian, Aren" userId="S::apetros4@calstatela.edu::b7ead1a5-2e0f-455f-85ce-424d0c3425ab" providerId="AD" clId="Web-{571FE570-EB28-40FB-8C3C-4F67AD4F4634}" dt="2020-12-04T06:02:35.870" v="95" actId="1076"/>
          <ac:spMkLst>
            <pc:docMk/>
            <pc:sldMk cId="1595130110" sldId="320"/>
            <ac:spMk id="26" creationId="{2D01618C-2771-41E7-AB2C-6A74435688D8}"/>
          </ac:spMkLst>
        </pc:spChg>
        <pc:picChg chg="mod">
          <ac:chgData name="Petrossian, Aren" userId="S::apetros4@calstatela.edu::b7ead1a5-2e0f-455f-85ce-424d0c3425ab" providerId="AD" clId="Web-{571FE570-EB28-40FB-8C3C-4F67AD4F4634}" dt="2020-12-04T06:07:42.813" v="125" actId="1076"/>
          <ac:picMkLst>
            <pc:docMk/>
            <pc:sldMk cId="1595130110" sldId="320"/>
            <ac:picMk id="2" creationId="{8E27F964-15B5-4326-B31D-55207D5A4CEF}"/>
          </ac:picMkLst>
        </pc:picChg>
        <pc:picChg chg="mod">
          <ac:chgData name="Petrossian, Aren" userId="S::apetros4@calstatela.edu::b7ead1a5-2e0f-455f-85ce-424d0c3425ab" providerId="AD" clId="Web-{571FE570-EB28-40FB-8C3C-4F67AD4F4634}" dt="2020-12-04T06:07:43.891" v="126" actId="1076"/>
          <ac:picMkLst>
            <pc:docMk/>
            <pc:sldMk cId="1595130110" sldId="320"/>
            <ac:picMk id="4" creationId="{37F6D535-BDC3-4771-8F42-C99C0B90027C}"/>
          </ac:picMkLst>
        </pc:picChg>
        <pc:picChg chg="add del mod">
          <ac:chgData name="Petrossian, Aren" userId="S::apetros4@calstatela.edu::b7ead1a5-2e0f-455f-85ce-424d0c3425ab" providerId="AD" clId="Web-{571FE570-EB28-40FB-8C3C-4F67AD4F4634}" dt="2020-12-04T06:07:29.610" v="123"/>
          <ac:picMkLst>
            <pc:docMk/>
            <pc:sldMk cId="1595130110" sldId="320"/>
            <ac:picMk id="7" creationId="{C7F9E617-EB3B-467D-BF89-8C33CCC49BE9}"/>
          </ac:picMkLst>
        </pc:picChg>
        <pc:inkChg chg="add">
          <ac:chgData name="Petrossian, Aren" userId="S::apetros4@calstatela.edu::b7ead1a5-2e0f-455f-85ce-424d0c3425ab" providerId="AD" clId="Web-{571FE570-EB28-40FB-8C3C-4F67AD4F4634}" dt="2020-12-04T05:50:21.920" v="0"/>
          <ac:inkMkLst>
            <pc:docMk/>
            <pc:sldMk cId="1595130110" sldId="320"/>
            <ac:inkMk id="3" creationId="{855B24C4-0AA3-4746-B725-05909CA9A4BA}"/>
          </ac:inkMkLst>
        </pc:inkChg>
        <pc:inkChg chg="add">
          <ac:chgData name="Petrossian, Aren" userId="S::apetros4@calstatela.edu::b7ead1a5-2e0f-455f-85ce-424d0c3425ab" providerId="AD" clId="Web-{571FE570-EB28-40FB-8C3C-4F67AD4F4634}" dt="2020-12-04T05:50:21.967" v="1"/>
          <ac:inkMkLst>
            <pc:docMk/>
            <pc:sldMk cId="1595130110" sldId="320"/>
            <ac:inkMk id="7" creationId="{2D09CCBD-1B3A-46F7-9DD2-0800C1A6DC32}"/>
          </ac:inkMkLst>
        </pc:inkChg>
        <pc:inkChg chg="add">
          <ac:chgData name="Petrossian, Aren" userId="S::apetros4@calstatela.edu::b7ead1a5-2e0f-455f-85ce-424d0c3425ab" providerId="AD" clId="Web-{571FE570-EB28-40FB-8C3C-4F67AD4F4634}" dt="2020-12-04T05:50:22.030" v="2"/>
          <ac:inkMkLst>
            <pc:docMk/>
            <pc:sldMk cId="1595130110" sldId="320"/>
            <ac:inkMk id="9" creationId="{8D416A19-3396-4457-AC80-5407F815B4B6}"/>
          </ac:inkMkLst>
        </pc:inkChg>
        <pc:inkChg chg="add">
          <ac:chgData name="Petrossian, Aren" userId="S::apetros4@calstatela.edu::b7ead1a5-2e0f-455f-85ce-424d0c3425ab" providerId="AD" clId="Web-{571FE570-EB28-40FB-8C3C-4F67AD4F4634}" dt="2020-12-04T05:50:22.092" v="3"/>
          <ac:inkMkLst>
            <pc:docMk/>
            <pc:sldMk cId="1595130110" sldId="320"/>
            <ac:inkMk id="10" creationId="{59B2E399-DDA8-466C-BA50-25095D74E023}"/>
          </ac:inkMkLst>
        </pc:inkChg>
        <pc:inkChg chg="add">
          <ac:chgData name="Petrossian, Aren" userId="S::apetros4@calstatela.edu::b7ead1a5-2e0f-455f-85ce-424d0c3425ab" providerId="AD" clId="Web-{571FE570-EB28-40FB-8C3C-4F67AD4F4634}" dt="2020-12-04T05:51:04.124" v="4"/>
          <ac:inkMkLst>
            <pc:docMk/>
            <pc:sldMk cId="1595130110" sldId="320"/>
            <ac:inkMk id="11" creationId="{88D0C884-2697-4E9B-A257-B56F9F134CCA}"/>
          </ac:inkMkLst>
        </pc:inkChg>
        <pc:inkChg chg="add">
          <ac:chgData name="Petrossian, Aren" userId="S::apetros4@calstatela.edu::b7ead1a5-2e0f-455f-85ce-424d0c3425ab" providerId="AD" clId="Web-{571FE570-EB28-40FB-8C3C-4F67AD4F4634}" dt="2020-12-04T05:51:04.171" v="5"/>
          <ac:inkMkLst>
            <pc:docMk/>
            <pc:sldMk cId="1595130110" sldId="320"/>
            <ac:inkMk id="12" creationId="{F2C72C81-1E8D-41CF-9CF1-76A05DFFF084}"/>
          </ac:inkMkLst>
        </pc:inkChg>
        <pc:inkChg chg="add">
          <ac:chgData name="Petrossian, Aren" userId="S::apetros4@calstatela.edu::b7ead1a5-2e0f-455f-85ce-424d0c3425ab" providerId="AD" clId="Web-{571FE570-EB28-40FB-8C3C-4F67AD4F4634}" dt="2020-12-04T05:51:04.218" v="6"/>
          <ac:inkMkLst>
            <pc:docMk/>
            <pc:sldMk cId="1595130110" sldId="320"/>
            <ac:inkMk id="13" creationId="{89FB2B0F-DDD7-48F0-9F03-0F3DE0D0D53B}"/>
          </ac:inkMkLst>
        </pc:inkChg>
        <pc:inkChg chg="add">
          <ac:chgData name="Petrossian, Aren" userId="S::apetros4@calstatela.edu::b7ead1a5-2e0f-455f-85ce-424d0c3425ab" providerId="AD" clId="Web-{571FE570-EB28-40FB-8C3C-4F67AD4F4634}" dt="2020-12-04T05:51:14.421" v="7"/>
          <ac:inkMkLst>
            <pc:docMk/>
            <pc:sldMk cId="1595130110" sldId="320"/>
            <ac:inkMk id="14" creationId="{C9C0988E-1D87-4DE8-BA2F-38A9A8B5D8C7}"/>
          </ac:inkMkLst>
        </pc:inkChg>
        <pc:inkChg chg="add">
          <ac:chgData name="Petrossian, Aren" userId="S::apetros4@calstatela.edu::b7ead1a5-2e0f-455f-85ce-424d0c3425ab" providerId="AD" clId="Web-{571FE570-EB28-40FB-8C3C-4F67AD4F4634}" dt="2020-12-04T05:51:14.468" v="8"/>
          <ac:inkMkLst>
            <pc:docMk/>
            <pc:sldMk cId="1595130110" sldId="320"/>
            <ac:inkMk id="15" creationId="{076935EF-CAE8-41BA-8B94-D1B141136375}"/>
          </ac:inkMkLst>
        </pc:inkChg>
        <pc:inkChg chg="add">
          <ac:chgData name="Petrossian, Aren" userId="S::apetros4@calstatela.edu::b7ead1a5-2e0f-455f-85ce-424d0c3425ab" providerId="AD" clId="Web-{571FE570-EB28-40FB-8C3C-4F67AD4F4634}" dt="2020-12-04T05:51:14.499" v="9"/>
          <ac:inkMkLst>
            <pc:docMk/>
            <pc:sldMk cId="1595130110" sldId="320"/>
            <ac:inkMk id="16" creationId="{E5D2B61A-1790-4113-BFFB-8BFF3F7F7355}"/>
          </ac:inkMkLst>
        </pc:inkChg>
        <pc:inkChg chg="add">
          <ac:chgData name="Petrossian, Aren" userId="S::apetros4@calstatela.edu::b7ead1a5-2e0f-455f-85ce-424d0c3425ab" providerId="AD" clId="Web-{571FE570-EB28-40FB-8C3C-4F67AD4F4634}" dt="2020-12-04T05:51:52.812" v="10"/>
          <ac:inkMkLst>
            <pc:docMk/>
            <pc:sldMk cId="1595130110" sldId="320"/>
            <ac:inkMk id="17" creationId="{852A0113-F38F-4BF1-9847-32AAE043345F}"/>
          </ac:inkMkLst>
        </pc:inkChg>
        <pc:inkChg chg="add">
          <ac:chgData name="Petrossian, Aren" userId="S::apetros4@calstatela.edu::b7ead1a5-2e0f-455f-85ce-424d0c3425ab" providerId="AD" clId="Web-{571FE570-EB28-40FB-8C3C-4F67AD4F4634}" dt="2020-12-04T05:51:52.844" v="11"/>
          <ac:inkMkLst>
            <pc:docMk/>
            <pc:sldMk cId="1595130110" sldId="320"/>
            <ac:inkMk id="18" creationId="{0398DD56-800B-43AE-9825-6C3E251EE3D9}"/>
          </ac:inkMkLst>
        </pc:inkChg>
        <pc:inkChg chg="add">
          <ac:chgData name="Petrossian, Aren" userId="S::apetros4@calstatela.edu::b7ead1a5-2e0f-455f-85ce-424d0c3425ab" providerId="AD" clId="Web-{571FE570-EB28-40FB-8C3C-4F67AD4F4634}" dt="2020-12-04T05:51:52.891" v="12"/>
          <ac:inkMkLst>
            <pc:docMk/>
            <pc:sldMk cId="1595130110" sldId="320"/>
            <ac:inkMk id="19" creationId="{FFC7B808-0FEF-4DF6-B987-2974E002B95C}"/>
          </ac:inkMkLst>
        </pc:inkChg>
        <pc:inkChg chg="add">
          <ac:chgData name="Petrossian, Aren" userId="S::apetros4@calstatela.edu::b7ead1a5-2e0f-455f-85ce-424d0c3425ab" providerId="AD" clId="Web-{571FE570-EB28-40FB-8C3C-4F67AD4F4634}" dt="2020-12-04T05:51:52.953" v="13"/>
          <ac:inkMkLst>
            <pc:docMk/>
            <pc:sldMk cId="1595130110" sldId="320"/>
            <ac:inkMk id="20" creationId="{2DC06328-4414-4E25-978D-F7FAE9CC1621}"/>
          </ac:inkMkLst>
        </pc:inkChg>
        <pc:inkChg chg="add">
          <ac:chgData name="Petrossian, Aren" userId="S::apetros4@calstatela.edu::b7ead1a5-2e0f-455f-85ce-424d0c3425ab" providerId="AD" clId="Web-{571FE570-EB28-40FB-8C3C-4F67AD4F4634}" dt="2020-12-04T05:51:53" v="14"/>
          <ac:inkMkLst>
            <pc:docMk/>
            <pc:sldMk cId="1595130110" sldId="320"/>
            <ac:inkMk id="21" creationId="{6FD45443-E180-4093-890D-EBC33FAB6B10}"/>
          </ac:inkMkLst>
        </pc:inkChg>
        <pc:cxnChg chg="add del mod">
          <ac:chgData name="Petrossian, Aren" userId="S::apetros4@calstatela.edu::b7ead1a5-2e0f-455f-85ce-424d0c3425ab" providerId="AD" clId="Web-{571FE570-EB28-40FB-8C3C-4F67AD4F4634}" dt="2020-12-04T05:56:18.129" v="41"/>
          <ac:cxnSpMkLst>
            <pc:docMk/>
            <pc:sldMk cId="1595130110" sldId="320"/>
            <ac:cxnSpMk id="7" creationId="{717B0D37-BACD-4E35-83E9-474384FB63B3}"/>
          </ac:cxnSpMkLst>
        </pc:cxnChg>
        <pc:cxnChg chg="add del mod">
          <ac:chgData name="Petrossian, Aren" userId="S::apetros4@calstatela.edu::b7ead1a5-2e0f-455f-85ce-424d0c3425ab" providerId="AD" clId="Web-{571FE570-EB28-40FB-8C3C-4F67AD4F4634}" dt="2020-12-04T05:56:39.833" v="45"/>
          <ac:cxnSpMkLst>
            <pc:docMk/>
            <pc:sldMk cId="1595130110" sldId="320"/>
            <ac:cxnSpMk id="9" creationId="{9CF668A9-67D3-4322-8F9C-04FC0AF6563D}"/>
          </ac:cxnSpMkLst>
        </pc:cxnChg>
        <pc:cxnChg chg="add del mod">
          <ac:chgData name="Petrossian, Aren" userId="S::apetros4@calstatela.edu::b7ead1a5-2e0f-455f-85ce-424d0c3425ab" providerId="AD" clId="Web-{571FE570-EB28-40FB-8C3C-4F67AD4F4634}" dt="2020-12-04T05:58:05.709" v="61"/>
          <ac:cxnSpMkLst>
            <pc:docMk/>
            <pc:sldMk cId="1595130110" sldId="320"/>
            <ac:cxnSpMk id="11" creationId="{F6DBB6CF-44A6-4E9B-A015-5085E8A994EE}"/>
          </ac:cxnSpMkLst>
        </pc:cxnChg>
        <pc:cxnChg chg="del">
          <ac:chgData name="Petrossian, Aren" userId="S::apetros4@calstatela.edu::b7ead1a5-2e0f-455f-85ce-424d0c3425ab" providerId="AD" clId="Web-{571FE570-EB28-40FB-8C3C-4F67AD4F4634}" dt="2020-12-04T06:06:52.781" v="116"/>
          <ac:cxnSpMkLst>
            <pc:docMk/>
            <pc:sldMk cId="1595130110" sldId="320"/>
            <ac:cxnSpMk id="32" creationId="{FF25EC46-9B6A-46B0-B9DA-A96ED767D45A}"/>
          </ac:cxnSpMkLst>
        </pc:cxnChg>
        <pc:cxnChg chg="add del mod">
          <ac:chgData name="Petrossian, Aren" userId="S::apetros4@calstatela.edu::b7ead1a5-2e0f-455f-85ce-424d0c3425ab" providerId="AD" clId="Web-{571FE570-EB28-40FB-8C3C-4F67AD4F4634}" dt="2020-12-04T06:06:53.859" v="117"/>
          <ac:cxnSpMkLst>
            <pc:docMk/>
            <pc:sldMk cId="1595130110" sldId="320"/>
            <ac:cxnSpMk id="33" creationId="{4420DF15-F1CA-40EB-B6E0-ECC7A7B7E7F9}"/>
          </ac:cxnSpMkLst>
        </pc:cxnChg>
      </pc:sldChg>
    </pc:docChg>
  </pc:docChgLst>
  <pc:docChgLst>
    <pc:chgData name="Pham, Brandon" userId="S::bpham8@calstatela.edu::495bec7f-f872-49b8-b75a-3b414487b53d" providerId="AD" clId="Web-{C5A175D6-F0DB-4593-8781-DC04334F4F1B}"/>
    <pc:docChg chg="modSld">
      <pc:chgData name="Pham, Brandon" userId="S::bpham8@calstatela.edu::495bec7f-f872-49b8-b75a-3b414487b53d" providerId="AD" clId="Web-{C5A175D6-F0DB-4593-8781-DC04334F4F1B}" dt="2020-12-03T19:47:57.733" v="164" actId="20577"/>
      <pc:docMkLst>
        <pc:docMk/>
      </pc:docMkLst>
      <pc:sldChg chg="modSp">
        <pc:chgData name="Pham, Brandon" userId="S::bpham8@calstatela.edu::495bec7f-f872-49b8-b75a-3b414487b53d" providerId="AD" clId="Web-{C5A175D6-F0DB-4593-8781-DC04334F4F1B}" dt="2020-12-03T19:47:57.733" v="164" actId="20577"/>
        <pc:sldMkLst>
          <pc:docMk/>
          <pc:sldMk cId="1979430772" sldId="308"/>
        </pc:sldMkLst>
        <pc:spChg chg="mod">
          <ac:chgData name="Pham, Brandon" userId="S::bpham8@calstatela.edu::495bec7f-f872-49b8-b75a-3b414487b53d" providerId="AD" clId="Web-{C5A175D6-F0DB-4593-8781-DC04334F4F1B}" dt="2020-12-03T19:47:57.733" v="164" actId="20577"/>
          <ac:spMkLst>
            <pc:docMk/>
            <pc:sldMk cId="1979430772" sldId="308"/>
            <ac:spMk id="5" creationId="{7FB4BADA-CB03-4251-AE57-7A522DC98CDE}"/>
          </ac:spMkLst>
        </pc:spChg>
      </pc:sldChg>
    </pc:docChg>
  </pc:docChgLst>
  <pc:docChgLst>
    <pc:chgData name="Chew, Albert" userId="S::achew5@calstatela.edu::1dd2f879-5b73-484c-a745-0bad15c14802" providerId="AD" clId="Web-{421D9808-9A58-4727-92BF-97BCFA04590D}"/>
    <pc:docChg chg="modSld">
      <pc:chgData name="Chew, Albert" userId="S::achew5@calstatela.edu::1dd2f879-5b73-484c-a745-0bad15c14802" providerId="AD" clId="Web-{421D9808-9A58-4727-92BF-97BCFA04590D}" dt="2020-12-03T14:29:44.042" v="5" actId="20577"/>
      <pc:docMkLst>
        <pc:docMk/>
      </pc:docMkLst>
      <pc:sldChg chg="modSp">
        <pc:chgData name="Chew, Albert" userId="S::achew5@calstatela.edu::1dd2f879-5b73-484c-a745-0bad15c14802" providerId="AD" clId="Web-{421D9808-9A58-4727-92BF-97BCFA04590D}" dt="2020-12-03T14:29:44.042" v="4" actId="20577"/>
        <pc:sldMkLst>
          <pc:docMk/>
          <pc:sldMk cId="3445904375" sldId="300"/>
        </pc:sldMkLst>
        <pc:spChg chg="mod">
          <ac:chgData name="Chew, Albert" userId="S::achew5@calstatela.edu::1dd2f879-5b73-484c-a745-0bad15c14802" providerId="AD" clId="Web-{421D9808-9A58-4727-92BF-97BCFA04590D}" dt="2020-12-03T14:29:44.042" v="4" actId="20577"/>
          <ac:spMkLst>
            <pc:docMk/>
            <pc:sldMk cId="3445904375" sldId="300"/>
            <ac:spMk id="4" creationId="{182E2BF7-E810-448F-8343-0B3533804ABB}"/>
          </ac:spMkLst>
        </pc:spChg>
      </pc:sldChg>
    </pc:docChg>
  </pc:docChgLst>
  <pc:docChgLst>
    <pc:chgData name="Pham, Brandon" userId="S::bpham8@calstatela.edu::495bec7f-f872-49b8-b75a-3b414487b53d" providerId="AD" clId="Web-{94210D52-C054-4211-9199-214298A7C781}"/>
    <pc:docChg chg="modSld">
      <pc:chgData name="Pham, Brandon" userId="S::bpham8@calstatela.edu::495bec7f-f872-49b8-b75a-3b414487b53d" providerId="AD" clId="Web-{94210D52-C054-4211-9199-214298A7C781}" dt="2020-12-03T07:46:34.421" v="623" actId="20577"/>
      <pc:docMkLst>
        <pc:docMk/>
      </pc:docMkLst>
      <pc:sldChg chg="delSp modSp">
        <pc:chgData name="Pham, Brandon" userId="S::bpham8@calstatela.edu::495bec7f-f872-49b8-b75a-3b414487b53d" providerId="AD" clId="Web-{94210D52-C054-4211-9199-214298A7C781}" dt="2020-12-03T07:46:34.421" v="622" actId="20577"/>
        <pc:sldMkLst>
          <pc:docMk/>
          <pc:sldMk cId="1979430772" sldId="308"/>
        </pc:sldMkLst>
        <pc:spChg chg="mod">
          <ac:chgData name="Pham, Brandon" userId="S::bpham8@calstatela.edu::495bec7f-f872-49b8-b75a-3b414487b53d" providerId="AD" clId="Web-{94210D52-C054-4211-9199-214298A7C781}" dt="2020-12-03T07:46:34.421" v="622" actId="20577"/>
          <ac:spMkLst>
            <pc:docMk/>
            <pc:sldMk cId="1979430772" sldId="308"/>
            <ac:spMk id="3" creationId="{D432FDFC-E673-48D3-A43C-E75C1E040428}"/>
          </ac:spMkLst>
        </pc:spChg>
        <pc:spChg chg="mod">
          <ac:chgData name="Pham, Brandon" userId="S::bpham8@calstatela.edu::495bec7f-f872-49b8-b75a-3b414487b53d" providerId="AD" clId="Web-{94210D52-C054-4211-9199-214298A7C781}" dt="2020-12-03T07:44:37.254" v="595" actId="20577"/>
          <ac:spMkLst>
            <pc:docMk/>
            <pc:sldMk cId="1979430772" sldId="308"/>
            <ac:spMk id="5" creationId="{7FB4BADA-CB03-4251-AE57-7A522DC98CDE}"/>
          </ac:spMkLst>
        </pc:spChg>
        <pc:spChg chg="del mod">
          <ac:chgData name="Pham, Brandon" userId="S::bpham8@calstatela.edu::495bec7f-f872-49b8-b75a-3b414487b53d" providerId="AD" clId="Web-{94210D52-C054-4211-9199-214298A7C781}" dt="2020-12-03T07:35:58.747" v="549"/>
          <ac:spMkLst>
            <pc:docMk/>
            <pc:sldMk cId="1979430772" sldId="308"/>
            <ac:spMk id="6" creationId="{6854BFEE-2A80-4B2A-8119-3BED8A96B644}"/>
          </ac:spMkLst>
        </pc:s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ata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AEB005-454E-4C32-B19C-B36717276E42}"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8AEA80CD-5F10-4652-87FE-4D3AD6C128A6}">
      <dgm:prSet/>
      <dgm:spPr/>
      <dgm:t>
        <a:bodyPr/>
        <a:lstStyle/>
        <a:p>
          <a:r>
            <a:rPr lang="en-US">
              <a:latin typeface="Garamond"/>
            </a:rPr>
            <a:t>Artificial Intelligence</a:t>
          </a:r>
        </a:p>
      </dgm:t>
    </dgm:pt>
    <dgm:pt modelId="{D114BFCC-53E3-4571-8379-A5FE02799515}" type="parTrans" cxnId="{F8FBD568-7006-4E59-A180-2C67A112831C}">
      <dgm:prSet/>
      <dgm:spPr/>
      <dgm:t>
        <a:bodyPr/>
        <a:lstStyle/>
        <a:p>
          <a:endParaRPr lang="en-US"/>
        </a:p>
      </dgm:t>
    </dgm:pt>
    <dgm:pt modelId="{80B85F6C-D427-4FAB-98C1-56691EC52800}" type="sibTrans" cxnId="{F8FBD568-7006-4E59-A180-2C67A112831C}">
      <dgm:prSet/>
      <dgm:spPr/>
      <dgm:t>
        <a:bodyPr/>
        <a:lstStyle/>
        <a:p>
          <a:endParaRPr lang="en-US"/>
        </a:p>
      </dgm:t>
    </dgm:pt>
    <dgm:pt modelId="{35CD56C4-AEB3-40DD-B326-4022D592FFC6}">
      <dgm:prSet/>
      <dgm:spPr/>
      <dgm:t>
        <a:bodyPr/>
        <a:lstStyle/>
        <a:p>
          <a:r>
            <a:rPr lang="en-US">
              <a:latin typeface="Garamond"/>
            </a:rPr>
            <a:t>Object recognition</a:t>
          </a:r>
        </a:p>
      </dgm:t>
    </dgm:pt>
    <dgm:pt modelId="{0D44A759-977A-43AC-A288-27F3B876E3BC}" type="parTrans" cxnId="{BD6B0B3C-DF62-44C1-8FAE-3E8B39911421}">
      <dgm:prSet/>
      <dgm:spPr/>
      <dgm:t>
        <a:bodyPr/>
        <a:lstStyle/>
        <a:p>
          <a:endParaRPr lang="en-US"/>
        </a:p>
      </dgm:t>
    </dgm:pt>
    <dgm:pt modelId="{5FABF6EA-E793-402D-9740-4DBD2674580C}" type="sibTrans" cxnId="{BD6B0B3C-DF62-44C1-8FAE-3E8B39911421}">
      <dgm:prSet/>
      <dgm:spPr/>
      <dgm:t>
        <a:bodyPr/>
        <a:lstStyle/>
        <a:p>
          <a:endParaRPr lang="en-US"/>
        </a:p>
      </dgm:t>
    </dgm:pt>
    <dgm:pt modelId="{EC174B33-BFB1-4BE0-A2FA-396867C2D8EF}">
      <dgm:prSet phldr="0"/>
      <dgm:spPr/>
      <dgm:t>
        <a:bodyPr/>
        <a:lstStyle/>
        <a:p>
          <a:pPr rtl="0"/>
          <a:r>
            <a:rPr lang="en-US">
              <a:latin typeface="Garamond"/>
            </a:rPr>
            <a:t>Autonomous Movement &amp; Navigation</a:t>
          </a:r>
        </a:p>
      </dgm:t>
    </dgm:pt>
    <dgm:pt modelId="{565D50E8-A6E6-4C83-B0B4-927986AF60CA}" type="parTrans" cxnId="{1093AC5F-7C14-440A-91C2-9E9D92D3439C}">
      <dgm:prSet/>
      <dgm:spPr/>
      <dgm:t>
        <a:bodyPr/>
        <a:lstStyle/>
        <a:p>
          <a:endParaRPr lang="en-US"/>
        </a:p>
      </dgm:t>
    </dgm:pt>
    <dgm:pt modelId="{8655D01E-38A4-4ECF-8E93-6FF2AA307EC2}" type="sibTrans" cxnId="{1093AC5F-7C14-440A-91C2-9E9D92D3439C}">
      <dgm:prSet/>
      <dgm:spPr/>
      <dgm:t>
        <a:bodyPr/>
        <a:lstStyle/>
        <a:p>
          <a:endParaRPr lang="en-US"/>
        </a:p>
      </dgm:t>
    </dgm:pt>
    <dgm:pt modelId="{54160873-1FB4-4DD1-AD45-4BD776DF1F10}">
      <dgm:prSet/>
      <dgm:spPr/>
      <dgm:t>
        <a:bodyPr/>
        <a:lstStyle/>
        <a:p>
          <a:r>
            <a:rPr lang="en-US">
              <a:latin typeface="Garamond"/>
            </a:rPr>
            <a:t>Sensor Data Acquisition</a:t>
          </a:r>
        </a:p>
      </dgm:t>
    </dgm:pt>
    <dgm:pt modelId="{45EABEE6-5F81-42EA-8AF3-30B0DA5038F3}" type="parTrans" cxnId="{5E75BD52-418A-47A9-B5AA-8743497CA388}">
      <dgm:prSet/>
      <dgm:spPr/>
      <dgm:t>
        <a:bodyPr/>
        <a:lstStyle/>
        <a:p>
          <a:endParaRPr lang="en-US"/>
        </a:p>
      </dgm:t>
    </dgm:pt>
    <dgm:pt modelId="{7E82BB2B-F5DF-4DED-93ED-33AC344E70C1}" type="sibTrans" cxnId="{5E75BD52-418A-47A9-B5AA-8743497CA388}">
      <dgm:prSet/>
      <dgm:spPr/>
      <dgm:t>
        <a:bodyPr/>
        <a:lstStyle/>
        <a:p>
          <a:endParaRPr lang="en-US"/>
        </a:p>
      </dgm:t>
    </dgm:pt>
    <dgm:pt modelId="{89A41971-15F5-435E-83F9-3E6A099E5947}">
      <dgm:prSet phldr="0"/>
      <dgm:spPr/>
      <dgm:t>
        <a:bodyPr/>
        <a:lstStyle/>
        <a:p>
          <a:r>
            <a:rPr lang="en-US">
              <a:latin typeface="Garamond"/>
            </a:rPr>
            <a:t>Peripheral controls</a:t>
          </a:r>
        </a:p>
      </dgm:t>
    </dgm:pt>
    <dgm:pt modelId="{D899465D-BF91-4613-9E01-719D31B3CA8C}" type="parTrans" cxnId="{3B270565-4851-4A64-94BD-7B98FDE9CFF1}">
      <dgm:prSet/>
      <dgm:spPr/>
    </dgm:pt>
    <dgm:pt modelId="{512B2664-93E6-442C-AD2E-79B4A57397DE}" type="sibTrans" cxnId="{3B270565-4851-4A64-94BD-7B98FDE9CFF1}">
      <dgm:prSet/>
      <dgm:spPr/>
    </dgm:pt>
    <dgm:pt modelId="{4E14E74E-B62E-4F5B-A3AC-E2E028A67BBA}" type="pres">
      <dgm:prSet presAssocID="{25AEB005-454E-4C32-B19C-B36717276E42}" presName="vert0" presStyleCnt="0">
        <dgm:presLayoutVars>
          <dgm:dir/>
          <dgm:animOne val="branch"/>
          <dgm:animLvl val="lvl"/>
        </dgm:presLayoutVars>
      </dgm:prSet>
      <dgm:spPr/>
    </dgm:pt>
    <dgm:pt modelId="{C0340E36-7145-4464-A695-0F590680247E}" type="pres">
      <dgm:prSet presAssocID="{8AEA80CD-5F10-4652-87FE-4D3AD6C128A6}" presName="thickLine" presStyleLbl="alignNode1" presStyleIdx="0" presStyleCnt="5"/>
      <dgm:spPr/>
    </dgm:pt>
    <dgm:pt modelId="{53F26D16-5D65-4A16-8EC4-DAAA4A71F1AD}" type="pres">
      <dgm:prSet presAssocID="{8AEA80CD-5F10-4652-87FE-4D3AD6C128A6}" presName="horz1" presStyleCnt="0"/>
      <dgm:spPr/>
    </dgm:pt>
    <dgm:pt modelId="{8E64FF82-1550-44B2-A85B-D43DED3AB509}" type="pres">
      <dgm:prSet presAssocID="{8AEA80CD-5F10-4652-87FE-4D3AD6C128A6}" presName="tx1" presStyleLbl="revTx" presStyleIdx="0" presStyleCnt="5"/>
      <dgm:spPr/>
    </dgm:pt>
    <dgm:pt modelId="{328B0826-BD42-4A12-AF25-87B86D48185F}" type="pres">
      <dgm:prSet presAssocID="{8AEA80CD-5F10-4652-87FE-4D3AD6C128A6}" presName="vert1" presStyleCnt="0"/>
      <dgm:spPr/>
    </dgm:pt>
    <dgm:pt modelId="{F80C41F7-E281-48FC-8728-CEFAA9C5F1D8}" type="pres">
      <dgm:prSet presAssocID="{35CD56C4-AEB3-40DD-B326-4022D592FFC6}" presName="thickLine" presStyleLbl="alignNode1" presStyleIdx="1" presStyleCnt="5"/>
      <dgm:spPr/>
    </dgm:pt>
    <dgm:pt modelId="{AC53AB0F-4C13-43F6-AD7E-E7A027D915FF}" type="pres">
      <dgm:prSet presAssocID="{35CD56C4-AEB3-40DD-B326-4022D592FFC6}" presName="horz1" presStyleCnt="0"/>
      <dgm:spPr/>
    </dgm:pt>
    <dgm:pt modelId="{16069A89-D97C-42A2-84BC-7926C435616A}" type="pres">
      <dgm:prSet presAssocID="{35CD56C4-AEB3-40DD-B326-4022D592FFC6}" presName="tx1" presStyleLbl="revTx" presStyleIdx="1" presStyleCnt="5"/>
      <dgm:spPr/>
    </dgm:pt>
    <dgm:pt modelId="{C7FCF76C-3917-4433-B3F1-6EF0E709D89C}" type="pres">
      <dgm:prSet presAssocID="{35CD56C4-AEB3-40DD-B326-4022D592FFC6}" presName="vert1" presStyleCnt="0"/>
      <dgm:spPr/>
    </dgm:pt>
    <dgm:pt modelId="{413E99A5-DC5C-4D8A-B0E1-16329FB650BC}" type="pres">
      <dgm:prSet presAssocID="{EC174B33-BFB1-4BE0-A2FA-396867C2D8EF}" presName="thickLine" presStyleLbl="alignNode1" presStyleIdx="2" presStyleCnt="5"/>
      <dgm:spPr/>
    </dgm:pt>
    <dgm:pt modelId="{7649EDD0-05F0-41C4-9E04-6887252C9200}" type="pres">
      <dgm:prSet presAssocID="{EC174B33-BFB1-4BE0-A2FA-396867C2D8EF}" presName="horz1" presStyleCnt="0"/>
      <dgm:spPr/>
    </dgm:pt>
    <dgm:pt modelId="{C023C190-6D75-4135-9AB0-6D3FB2302CD5}" type="pres">
      <dgm:prSet presAssocID="{EC174B33-BFB1-4BE0-A2FA-396867C2D8EF}" presName="tx1" presStyleLbl="revTx" presStyleIdx="2" presStyleCnt="5"/>
      <dgm:spPr/>
    </dgm:pt>
    <dgm:pt modelId="{4E0673AF-3938-4126-836D-72E9610D2EDB}" type="pres">
      <dgm:prSet presAssocID="{EC174B33-BFB1-4BE0-A2FA-396867C2D8EF}" presName="vert1" presStyleCnt="0"/>
      <dgm:spPr/>
    </dgm:pt>
    <dgm:pt modelId="{9B4F24E7-6F43-42B4-A19B-1EE613F5E56B}" type="pres">
      <dgm:prSet presAssocID="{89A41971-15F5-435E-83F9-3E6A099E5947}" presName="thickLine" presStyleLbl="alignNode1" presStyleIdx="3" presStyleCnt="5"/>
      <dgm:spPr/>
    </dgm:pt>
    <dgm:pt modelId="{3FA0F334-5C42-4DE7-920B-35862FF8DFF1}" type="pres">
      <dgm:prSet presAssocID="{89A41971-15F5-435E-83F9-3E6A099E5947}" presName="horz1" presStyleCnt="0"/>
      <dgm:spPr/>
    </dgm:pt>
    <dgm:pt modelId="{1939FAA8-C353-4618-ABD5-4A02B50218F3}" type="pres">
      <dgm:prSet presAssocID="{89A41971-15F5-435E-83F9-3E6A099E5947}" presName="tx1" presStyleLbl="revTx" presStyleIdx="3" presStyleCnt="5"/>
      <dgm:spPr/>
    </dgm:pt>
    <dgm:pt modelId="{F3DEBE8F-4C6A-4ABB-AE83-AC739C8DCBBB}" type="pres">
      <dgm:prSet presAssocID="{89A41971-15F5-435E-83F9-3E6A099E5947}" presName="vert1" presStyleCnt="0"/>
      <dgm:spPr/>
    </dgm:pt>
    <dgm:pt modelId="{4A47B950-5714-4C6C-86C6-95944A314F52}" type="pres">
      <dgm:prSet presAssocID="{54160873-1FB4-4DD1-AD45-4BD776DF1F10}" presName="thickLine" presStyleLbl="alignNode1" presStyleIdx="4" presStyleCnt="5"/>
      <dgm:spPr/>
    </dgm:pt>
    <dgm:pt modelId="{0B10B92A-ACBB-42CE-9F6F-E7853E6C55A1}" type="pres">
      <dgm:prSet presAssocID="{54160873-1FB4-4DD1-AD45-4BD776DF1F10}" presName="horz1" presStyleCnt="0"/>
      <dgm:spPr/>
    </dgm:pt>
    <dgm:pt modelId="{B0CD04A9-E8F4-4EBB-B48C-E12C9565054D}" type="pres">
      <dgm:prSet presAssocID="{54160873-1FB4-4DD1-AD45-4BD776DF1F10}" presName="tx1" presStyleLbl="revTx" presStyleIdx="4" presStyleCnt="5"/>
      <dgm:spPr/>
    </dgm:pt>
    <dgm:pt modelId="{97666EFD-76C5-47C2-AC35-5959B52EF6F4}" type="pres">
      <dgm:prSet presAssocID="{54160873-1FB4-4DD1-AD45-4BD776DF1F10}" presName="vert1" presStyleCnt="0"/>
      <dgm:spPr/>
    </dgm:pt>
  </dgm:ptLst>
  <dgm:cxnLst>
    <dgm:cxn modelId="{37E0BC0D-0C81-4E16-9E6C-5C763BDB5B2C}" type="presOf" srcId="{89A41971-15F5-435E-83F9-3E6A099E5947}" destId="{1939FAA8-C353-4618-ABD5-4A02B50218F3}" srcOrd="0" destOrd="0" presId="urn:microsoft.com/office/officeart/2008/layout/LinedList"/>
    <dgm:cxn modelId="{AC1D020F-1235-4D85-936F-6D7DB508FAF5}" type="presOf" srcId="{EC174B33-BFB1-4BE0-A2FA-396867C2D8EF}" destId="{C023C190-6D75-4135-9AB0-6D3FB2302CD5}" srcOrd="0" destOrd="0" presId="urn:microsoft.com/office/officeart/2008/layout/LinedList"/>
    <dgm:cxn modelId="{BD6B0B3C-DF62-44C1-8FAE-3E8B39911421}" srcId="{25AEB005-454E-4C32-B19C-B36717276E42}" destId="{35CD56C4-AEB3-40DD-B326-4022D592FFC6}" srcOrd="1" destOrd="0" parTransId="{0D44A759-977A-43AC-A288-27F3B876E3BC}" sibTransId="{5FABF6EA-E793-402D-9740-4DBD2674580C}"/>
    <dgm:cxn modelId="{1093AC5F-7C14-440A-91C2-9E9D92D3439C}" srcId="{25AEB005-454E-4C32-B19C-B36717276E42}" destId="{EC174B33-BFB1-4BE0-A2FA-396867C2D8EF}" srcOrd="2" destOrd="0" parTransId="{565D50E8-A6E6-4C83-B0B4-927986AF60CA}" sibTransId="{8655D01E-38A4-4ECF-8E93-6FF2AA307EC2}"/>
    <dgm:cxn modelId="{3B270565-4851-4A64-94BD-7B98FDE9CFF1}" srcId="{25AEB005-454E-4C32-B19C-B36717276E42}" destId="{89A41971-15F5-435E-83F9-3E6A099E5947}" srcOrd="3" destOrd="0" parTransId="{D899465D-BF91-4613-9E01-719D31B3CA8C}" sibTransId="{512B2664-93E6-442C-AD2E-79B4A57397DE}"/>
    <dgm:cxn modelId="{F8FBD568-7006-4E59-A180-2C67A112831C}" srcId="{25AEB005-454E-4C32-B19C-B36717276E42}" destId="{8AEA80CD-5F10-4652-87FE-4D3AD6C128A6}" srcOrd="0" destOrd="0" parTransId="{D114BFCC-53E3-4571-8379-A5FE02799515}" sibTransId="{80B85F6C-D427-4FAB-98C1-56691EC52800}"/>
    <dgm:cxn modelId="{5E75BD52-418A-47A9-B5AA-8743497CA388}" srcId="{25AEB005-454E-4C32-B19C-B36717276E42}" destId="{54160873-1FB4-4DD1-AD45-4BD776DF1F10}" srcOrd="4" destOrd="0" parTransId="{45EABEE6-5F81-42EA-8AF3-30B0DA5038F3}" sibTransId="{7E82BB2B-F5DF-4DED-93ED-33AC344E70C1}"/>
    <dgm:cxn modelId="{8B37D153-66D5-4A44-B22B-D91ACD290556}" type="presOf" srcId="{8AEA80CD-5F10-4652-87FE-4D3AD6C128A6}" destId="{8E64FF82-1550-44B2-A85B-D43DED3AB509}" srcOrd="0" destOrd="0" presId="urn:microsoft.com/office/officeart/2008/layout/LinedList"/>
    <dgm:cxn modelId="{88655C7A-3BDC-4CE6-A5A1-3BB394C4A9CE}" type="presOf" srcId="{25AEB005-454E-4C32-B19C-B36717276E42}" destId="{4E14E74E-B62E-4F5B-A3AC-E2E028A67BBA}" srcOrd="0" destOrd="0" presId="urn:microsoft.com/office/officeart/2008/layout/LinedList"/>
    <dgm:cxn modelId="{44372FC1-A92A-4FB3-819D-3D42EDA3BDA6}" type="presOf" srcId="{35CD56C4-AEB3-40DD-B326-4022D592FFC6}" destId="{16069A89-D97C-42A2-84BC-7926C435616A}" srcOrd="0" destOrd="0" presId="urn:microsoft.com/office/officeart/2008/layout/LinedList"/>
    <dgm:cxn modelId="{6B59CED4-6832-4BBA-BFA7-8020D8BE1725}" type="presOf" srcId="{54160873-1FB4-4DD1-AD45-4BD776DF1F10}" destId="{B0CD04A9-E8F4-4EBB-B48C-E12C9565054D}" srcOrd="0" destOrd="0" presId="urn:microsoft.com/office/officeart/2008/layout/LinedList"/>
    <dgm:cxn modelId="{F7225BB3-053C-4A79-AD82-499F19E19607}" type="presParOf" srcId="{4E14E74E-B62E-4F5B-A3AC-E2E028A67BBA}" destId="{C0340E36-7145-4464-A695-0F590680247E}" srcOrd="0" destOrd="0" presId="urn:microsoft.com/office/officeart/2008/layout/LinedList"/>
    <dgm:cxn modelId="{E7EAED88-17AB-451A-B2A6-DBD5421E1010}" type="presParOf" srcId="{4E14E74E-B62E-4F5B-A3AC-E2E028A67BBA}" destId="{53F26D16-5D65-4A16-8EC4-DAAA4A71F1AD}" srcOrd="1" destOrd="0" presId="urn:microsoft.com/office/officeart/2008/layout/LinedList"/>
    <dgm:cxn modelId="{98463769-5EFC-48DF-B960-A7EF4CFB598D}" type="presParOf" srcId="{53F26D16-5D65-4A16-8EC4-DAAA4A71F1AD}" destId="{8E64FF82-1550-44B2-A85B-D43DED3AB509}" srcOrd="0" destOrd="0" presId="urn:microsoft.com/office/officeart/2008/layout/LinedList"/>
    <dgm:cxn modelId="{EC6E82DC-8E92-4927-ABEA-5805BCB7493C}" type="presParOf" srcId="{53F26D16-5D65-4A16-8EC4-DAAA4A71F1AD}" destId="{328B0826-BD42-4A12-AF25-87B86D48185F}" srcOrd="1" destOrd="0" presId="urn:microsoft.com/office/officeart/2008/layout/LinedList"/>
    <dgm:cxn modelId="{162E7307-F956-456F-A0EC-27911E1FB636}" type="presParOf" srcId="{4E14E74E-B62E-4F5B-A3AC-E2E028A67BBA}" destId="{F80C41F7-E281-48FC-8728-CEFAA9C5F1D8}" srcOrd="2" destOrd="0" presId="urn:microsoft.com/office/officeart/2008/layout/LinedList"/>
    <dgm:cxn modelId="{173D4193-FD6F-4015-BF8E-F025023BBB76}" type="presParOf" srcId="{4E14E74E-B62E-4F5B-A3AC-E2E028A67BBA}" destId="{AC53AB0F-4C13-43F6-AD7E-E7A027D915FF}" srcOrd="3" destOrd="0" presId="urn:microsoft.com/office/officeart/2008/layout/LinedList"/>
    <dgm:cxn modelId="{6CB20F2B-7183-4001-A55F-306771C8F6DD}" type="presParOf" srcId="{AC53AB0F-4C13-43F6-AD7E-E7A027D915FF}" destId="{16069A89-D97C-42A2-84BC-7926C435616A}" srcOrd="0" destOrd="0" presId="urn:microsoft.com/office/officeart/2008/layout/LinedList"/>
    <dgm:cxn modelId="{F508C5E2-9CF7-422B-A84D-1C924EE51072}" type="presParOf" srcId="{AC53AB0F-4C13-43F6-AD7E-E7A027D915FF}" destId="{C7FCF76C-3917-4433-B3F1-6EF0E709D89C}" srcOrd="1" destOrd="0" presId="urn:microsoft.com/office/officeart/2008/layout/LinedList"/>
    <dgm:cxn modelId="{28C4CCBD-3DF0-41C7-AC0E-F73E732A3BEF}" type="presParOf" srcId="{4E14E74E-B62E-4F5B-A3AC-E2E028A67BBA}" destId="{413E99A5-DC5C-4D8A-B0E1-16329FB650BC}" srcOrd="4" destOrd="0" presId="urn:microsoft.com/office/officeart/2008/layout/LinedList"/>
    <dgm:cxn modelId="{BC6CEB24-F53E-4F4B-AC83-913653A8FE01}" type="presParOf" srcId="{4E14E74E-B62E-4F5B-A3AC-E2E028A67BBA}" destId="{7649EDD0-05F0-41C4-9E04-6887252C9200}" srcOrd="5" destOrd="0" presId="urn:microsoft.com/office/officeart/2008/layout/LinedList"/>
    <dgm:cxn modelId="{A2A87879-DB4E-4E40-B7A0-713D119302E0}" type="presParOf" srcId="{7649EDD0-05F0-41C4-9E04-6887252C9200}" destId="{C023C190-6D75-4135-9AB0-6D3FB2302CD5}" srcOrd="0" destOrd="0" presId="urn:microsoft.com/office/officeart/2008/layout/LinedList"/>
    <dgm:cxn modelId="{930FE291-FF25-418A-88E8-338A9DAB2D9F}" type="presParOf" srcId="{7649EDD0-05F0-41C4-9E04-6887252C9200}" destId="{4E0673AF-3938-4126-836D-72E9610D2EDB}" srcOrd="1" destOrd="0" presId="urn:microsoft.com/office/officeart/2008/layout/LinedList"/>
    <dgm:cxn modelId="{8F47DCCC-A91C-4D35-A09B-E159FE8C9883}" type="presParOf" srcId="{4E14E74E-B62E-4F5B-A3AC-E2E028A67BBA}" destId="{9B4F24E7-6F43-42B4-A19B-1EE613F5E56B}" srcOrd="6" destOrd="0" presId="urn:microsoft.com/office/officeart/2008/layout/LinedList"/>
    <dgm:cxn modelId="{C43EDC06-2003-49D9-95DD-5FCA687FC6B6}" type="presParOf" srcId="{4E14E74E-B62E-4F5B-A3AC-E2E028A67BBA}" destId="{3FA0F334-5C42-4DE7-920B-35862FF8DFF1}" srcOrd="7" destOrd="0" presId="urn:microsoft.com/office/officeart/2008/layout/LinedList"/>
    <dgm:cxn modelId="{46A7C71C-40CB-49DD-BF4A-1FBE4EB75726}" type="presParOf" srcId="{3FA0F334-5C42-4DE7-920B-35862FF8DFF1}" destId="{1939FAA8-C353-4618-ABD5-4A02B50218F3}" srcOrd="0" destOrd="0" presId="urn:microsoft.com/office/officeart/2008/layout/LinedList"/>
    <dgm:cxn modelId="{176B2F27-E123-4D4A-864F-E6BCAFCE38F2}" type="presParOf" srcId="{3FA0F334-5C42-4DE7-920B-35862FF8DFF1}" destId="{F3DEBE8F-4C6A-4ABB-AE83-AC739C8DCBBB}" srcOrd="1" destOrd="0" presId="urn:microsoft.com/office/officeart/2008/layout/LinedList"/>
    <dgm:cxn modelId="{CB18240E-BEED-4F47-8CCE-ED2BBC449CEF}" type="presParOf" srcId="{4E14E74E-B62E-4F5B-A3AC-E2E028A67BBA}" destId="{4A47B950-5714-4C6C-86C6-95944A314F52}" srcOrd="8" destOrd="0" presId="urn:microsoft.com/office/officeart/2008/layout/LinedList"/>
    <dgm:cxn modelId="{70B94ABD-3CB0-4682-8829-6CDD6A85A943}" type="presParOf" srcId="{4E14E74E-B62E-4F5B-A3AC-E2E028A67BBA}" destId="{0B10B92A-ACBB-42CE-9F6F-E7853E6C55A1}" srcOrd="9" destOrd="0" presId="urn:microsoft.com/office/officeart/2008/layout/LinedList"/>
    <dgm:cxn modelId="{8F220F01-191E-4F40-947D-3B36FE433734}" type="presParOf" srcId="{0B10B92A-ACBB-42CE-9F6F-E7853E6C55A1}" destId="{B0CD04A9-E8F4-4EBB-B48C-E12C9565054D}" srcOrd="0" destOrd="0" presId="urn:microsoft.com/office/officeart/2008/layout/LinedList"/>
    <dgm:cxn modelId="{E0E78232-CC06-421B-BE6E-BB4A74B643D0}" type="presParOf" srcId="{0B10B92A-ACBB-42CE-9F6F-E7853E6C55A1}" destId="{97666EFD-76C5-47C2-AC35-5959B52EF6F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C11A86-1750-4B74-A3B7-C57BCE5C65F2}"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7BE13C1D-8B37-4D89-88B6-089B74713958}">
      <dgm:prSet/>
      <dgm:spPr/>
      <dgm:t>
        <a:bodyPr/>
        <a:lstStyle/>
        <a:p>
          <a:pPr>
            <a:lnSpc>
              <a:spcPct val="100000"/>
            </a:lnSpc>
            <a:defRPr cap="all"/>
          </a:pPr>
          <a:r>
            <a:rPr lang="en-US">
              <a:latin typeface="Garamond"/>
            </a:rPr>
            <a:t>Mission Planning</a:t>
          </a:r>
        </a:p>
      </dgm:t>
    </dgm:pt>
    <dgm:pt modelId="{2D556667-6104-4EEB-AB3C-36BADC5F642E}" type="parTrans" cxnId="{7D61AF71-26B8-404D-ABBB-9CEF1F2A6912}">
      <dgm:prSet/>
      <dgm:spPr/>
      <dgm:t>
        <a:bodyPr/>
        <a:lstStyle/>
        <a:p>
          <a:endParaRPr lang="en-US"/>
        </a:p>
      </dgm:t>
    </dgm:pt>
    <dgm:pt modelId="{A84BB72D-7926-48C9-84A9-C8013298E758}" type="sibTrans" cxnId="{7D61AF71-26B8-404D-ABBB-9CEF1F2A6912}">
      <dgm:prSet/>
      <dgm:spPr/>
      <dgm:t>
        <a:bodyPr/>
        <a:lstStyle/>
        <a:p>
          <a:endParaRPr lang="en-US"/>
        </a:p>
      </dgm:t>
    </dgm:pt>
    <dgm:pt modelId="{C15CDA5F-296B-4C15-B2E9-77D07E940A4B}">
      <dgm:prSet/>
      <dgm:spPr/>
      <dgm:t>
        <a:bodyPr/>
        <a:lstStyle/>
        <a:p>
          <a:pPr>
            <a:lnSpc>
              <a:spcPct val="100000"/>
            </a:lnSpc>
            <a:defRPr cap="all"/>
          </a:pPr>
          <a:r>
            <a:rPr lang="en-US">
              <a:latin typeface="Garamond"/>
            </a:rPr>
            <a:t>Controls</a:t>
          </a:r>
        </a:p>
      </dgm:t>
    </dgm:pt>
    <dgm:pt modelId="{AFAC2F96-6E99-42FC-8E9C-8D7582740D79}" type="parTrans" cxnId="{C998ECFB-BCAA-41C8-8BA0-7FF5B278D20C}">
      <dgm:prSet/>
      <dgm:spPr/>
      <dgm:t>
        <a:bodyPr/>
        <a:lstStyle/>
        <a:p>
          <a:endParaRPr lang="en-US"/>
        </a:p>
      </dgm:t>
    </dgm:pt>
    <dgm:pt modelId="{0C5A61E0-6A37-4E39-89CE-AEF143B11463}" type="sibTrans" cxnId="{C998ECFB-BCAA-41C8-8BA0-7FF5B278D20C}">
      <dgm:prSet/>
      <dgm:spPr/>
      <dgm:t>
        <a:bodyPr/>
        <a:lstStyle/>
        <a:p>
          <a:endParaRPr lang="en-US"/>
        </a:p>
      </dgm:t>
    </dgm:pt>
    <dgm:pt modelId="{0469379D-4B99-4FF0-8D9A-37429126C3B1}">
      <dgm:prSet/>
      <dgm:spPr/>
      <dgm:t>
        <a:bodyPr/>
        <a:lstStyle/>
        <a:p>
          <a:pPr>
            <a:lnSpc>
              <a:spcPct val="100000"/>
            </a:lnSpc>
            <a:defRPr cap="all"/>
          </a:pPr>
          <a:r>
            <a:rPr lang="en-US">
              <a:latin typeface="Garamond"/>
            </a:rPr>
            <a:t>Navigation</a:t>
          </a:r>
        </a:p>
      </dgm:t>
    </dgm:pt>
    <dgm:pt modelId="{5EA2E851-8773-4636-8886-49E4B56FF726}" type="parTrans" cxnId="{3CC01978-87BF-4D4C-A9A8-E21BD16DA796}">
      <dgm:prSet/>
      <dgm:spPr/>
      <dgm:t>
        <a:bodyPr/>
        <a:lstStyle/>
        <a:p>
          <a:endParaRPr lang="en-US"/>
        </a:p>
      </dgm:t>
    </dgm:pt>
    <dgm:pt modelId="{6AD1D64F-8AF2-42D9-9C97-8561CB7BE0BF}" type="sibTrans" cxnId="{3CC01978-87BF-4D4C-A9A8-E21BD16DA796}">
      <dgm:prSet/>
      <dgm:spPr/>
      <dgm:t>
        <a:bodyPr/>
        <a:lstStyle/>
        <a:p>
          <a:endParaRPr lang="en-US"/>
        </a:p>
      </dgm:t>
    </dgm:pt>
    <dgm:pt modelId="{699A0F7C-4166-41F0-84E5-7CACFE62BD93}">
      <dgm:prSet/>
      <dgm:spPr/>
      <dgm:t>
        <a:bodyPr/>
        <a:lstStyle/>
        <a:p>
          <a:pPr>
            <a:lnSpc>
              <a:spcPct val="100000"/>
            </a:lnSpc>
            <a:defRPr cap="all"/>
          </a:pPr>
          <a:r>
            <a:rPr lang="en-US">
              <a:latin typeface="Garamond"/>
            </a:rPr>
            <a:t>Computer Vision</a:t>
          </a:r>
        </a:p>
      </dgm:t>
    </dgm:pt>
    <dgm:pt modelId="{5C96DFEA-CA89-4E0A-925B-75C8B88C2BD3}" type="parTrans" cxnId="{5422B21E-0246-4958-ABF4-FA286A8E6999}">
      <dgm:prSet/>
      <dgm:spPr/>
      <dgm:t>
        <a:bodyPr/>
        <a:lstStyle/>
        <a:p>
          <a:endParaRPr lang="en-US"/>
        </a:p>
      </dgm:t>
    </dgm:pt>
    <dgm:pt modelId="{94BDDD8D-51D7-4894-9B33-CEB99FB8F733}" type="sibTrans" cxnId="{5422B21E-0246-4958-ABF4-FA286A8E6999}">
      <dgm:prSet/>
      <dgm:spPr/>
      <dgm:t>
        <a:bodyPr/>
        <a:lstStyle/>
        <a:p>
          <a:endParaRPr lang="en-US"/>
        </a:p>
      </dgm:t>
    </dgm:pt>
    <dgm:pt modelId="{DE6C2AE9-3F0F-43C4-B622-EED3775C7921}" type="pres">
      <dgm:prSet presAssocID="{C0C11A86-1750-4B74-A3B7-C57BCE5C65F2}" presName="root" presStyleCnt="0">
        <dgm:presLayoutVars>
          <dgm:dir/>
          <dgm:resizeHandles val="exact"/>
        </dgm:presLayoutVars>
      </dgm:prSet>
      <dgm:spPr/>
    </dgm:pt>
    <dgm:pt modelId="{BBC55DA4-5B79-46F3-AFA2-15AD1B9E97CB}" type="pres">
      <dgm:prSet presAssocID="{7BE13C1D-8B37-4D89-88B6-089B74713958}" presName="compNode" presStyleCnt="0"/>
      <dgm:spPr/>
    </dgm:pt>
    <dgm:pt modelId="{18BF7E9C-54AC-4D9F-A266-20BCBC95AD10}" type="pres">
      <dgm:prSet presAssocID="{7BE13C1D-8B37-4D89-88B6-089B74713958}" presName="iconBgRect" presStyleLbl="bgShp" presStyleIdx="0" presStyleCnt="4"/>
      <dgm:spPr>
        <a:prstGeom prst="round2DiagRect">
          <a:avLst>
            <a:gd name="adj1" fmla="val 29727"/>
            <a:gd name="adj2" fmla="val 0"/>
          </a:avLst>
        </a:prstGeom>
      </dgm:spPr>
    </dgm:pt>
    <dgm:pt modelId="{DC087A4D-6A5F-42F0-BD76-23E525C05BB3}" type="pres">
      <dgm:prSet presAssocID="{7BE13C1D-8B37-4D89-88B6-089B74713958}"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oute (Two Pins With A Path)"/>
        </a:ext>
      </dgm:extLst>
    </dgm:pt>
    <dgm:pt modelId="{3DA27C06-39DC-4B42-8B6E-436062B648C8}" type="pres">
      <dgm:prSet presAssocID="{7BE13C1D-8B37-4D89-88B6-089B74713958}" presName="spaceRect" presStyleCnt="0"/>
      <dgm:spPr/>
    </dgm:pt>
    <dgm:pt modelId="{50AC9942-E272-4CDC-B8F8-F3189148910D}" type="pres">
      <dgm:prSet presAssocID="{7BE13C1D-8B37-4D89-88B6-089B74713958}" presName="textRect" presStyleLbl="revTx" presStyleIdx="0" presStyleCnt="4">
        <dgm:presLayoutVars>
          <dgm:chMax val="1"/>
          <dgm:chPref val="1"/>
        </dgm:presLayoutVars>
      </dgm:prSet>
      <dgm:spPr/>
    </dgm:pt>
    <dgm:pt modelId="{9992627E-8366-426C-9803-965A83372374}" type="pres">
      <dgm:prSet presAssocID="{A84BB72D-7926-48C9-84A9-C8013298E758}" presName="sibTrans" presStyleCnt="0"/>
      <dgm:spPr/>
    </dgm:pt>
    <dgm:pt modelId="{9EDDDF07-B20F-45DA-8E11-40A3AB95C00F}" type="pres">
      <dgm:prSet presAssocID="{C15CDA5F-296B-4C15-B2E9-77D07E940A4B}" presName="compNode" presStyleCnt="0"/>
      <dgm:spPr/>
    </dgm:pt>
    <dgm:pt modelId="{A8E06E01-E69B-4F24-8D6A-DB5AB6B0DC86}" type="pres">
      <dgm:prSet presAssocID="{C15CDA5F-296B-4C15-B2E9-77D07E940A4B}" presName="iconBgRect" presStyleLbl="bgShp" presStyleIdx="1" presStyleCnt="4"/>
      <dgm:spPr>
        <a:prstGeom prst="round2DiagRect">
          <a:avLst>
            <a:gd name="adj1" fmla="val 29727"/>
            <a:gd name="adj2" fmla="val 0"/>
          </a:avLst>
        </a:prstGeom>
      </dgm:spPr>
    </dgm:pt>
    <dgm:pt modelId="{A2D40CD7-7EC9-46CB-8F9B-E7B54E18CE3E}" type="pres">
      <dgm:prSet presAssocID="{C15CDA5F-296B-4C15-B2E9-77D07E940A4B}"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obot"/>
        </a:ext>
      </dgm:extLst>
    </dgm:pt>
    <dgm:pt modelId="{1E0D2DC0-2B9D-402C-BCF5-7DFF6A749630}" type="pres">
      <dgm:prSet presAssocID="{C15CDA5F-296B-4C15-B2E9-77D07E940A4B}" presName="spaceRect" presStyleCnt="0"/>
      <dgm:spPr/>
    </dgm:pt>
    <dgm:pt modelId="{02B43250-3F9A-4C35-984A-C8F3CA0A73FC}" type="pres">
      <dgm:prSet presAssocID="{C15CDA5F-296B-4C15-B2E9-77D07E940A4B}" presName="textRect" presStyleLbl="revTx" presStyleIdx="1" presStyleCnt="4">
        <dgm:presLayoutVars>
          <dgm:chMax val="1"/>
          <dgm:chPref val="1"/>
        </dgm:presLayoutVars>
      </dgm:prSet>
      <dgm:spPr/>
    </dgm:pt>
    <dgm:pt modelId="{A4726AF6-BFAC-46A9-B3C1-049FE8E53F6F}" type="pres">
      <dgm:prSet presAssocID="{0C5A61E0-6A37-4E39-89CE-AEF143B11463}" presName="sibTrans" presStyleCnt="0"/>
      <dgm:spPr/>
    </dgm:pt>
    <dgm:pt modelId="{859006CE-77FC-4B1E-B5E5-1B1C6F230140}" type="pres">
      <dgm:prSet presAssocID="{0469379D-4B99-4FF0-8D9A-37429126C3B1}" presName="compNode" presStyleCnt="0"/>
      <dgm:spPr/>
    </dgm:pt>
    <dgm:pt modelId="{C69EC6C4-7F7A-4666-89DB-F66895F74520}" type="pres">
      <dgm:prSet presAssocID="{0469379D-4B99-4FF0-8D9A-37429126C3B1}" presName="iconBgRect" presStyleLbl="bgShp" presStyleIdx="2" presStyleCnt="4"/>
      <dgm:spPr>
        <a:prstGeom prst="round2DiagRect">
          <a:avLst>
            <a:gd name="adj1" fmla="val 29727"/>
            <a:gd name="adj2" fmla="val 0"/>
          </a:avLst>
        </a:prstGeom>
      </dgm:spPr>
    </dgm:pt>
    <dgm:pt modelId="{02C884F0-9CDE-49C0-A4A7-56C5EE996230}" type="pres">
      <dgm:prSet presAssocID="{0469379D-4B99-4FF0-8D9A-37429126C3B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mpass"/>
        </a:ext>
      </dgm:extLst>
    </dgm:pt>
    <dgm:pt modelId="{ADCDDDFE-DB1D-488B-9F87-42C6E99E4698}" type="pres">
      <dgm:prSet presAssocID="{0469379D-4B99-4FF0-8D9A-37429126C3B1}" presName="spaceRect" presStyleCnt="0"/>
      <dgm:spPr/>
    </dgm:pt>
    <dgm:pt modelId="{FE889AEC-84CA-44B7-B376-B4F961BB5883}" type="pres">
      <dgm:prSet presAssocID="{0469379D-4B99-4FF0-8D9A-37429126C3B1}" presName="textRect" presStyleLbl="revTx" presStyleIdx="2" presStyleCnt="4">
        <dgm:presLayoutVars>
          <dgm:chMax val="1"/>
          <dgm:chPref val="1"/>
        </dgm:presLayoutVars>
      </dgm:prSet>
      <dgm:spPr/>
    </dgm:pt>
    <dgm:pt modelId="{FA2E1194-E4F6-41DB-86A2-D1189392E4C2}" type="pres">
      <dgm:prSet presAssocID="{6AD1D64F-8AF2-42D9-9C97-8561CB7BE0BF}" presName="sibTrans" presStyleCnt="0"/>
      <dgm:spPr/>
    </dgm:pt>
    <dgm:pt modelId="{82A5944A-DF4D-4437-8D83-4287606B8D79}" type="pres">
      <dgm:prSet presAssocID="{699A0F7C-4166-41F0-84E5-7CACFE62BD93}" presName="compNode" presStyleCnt="0"/>
      <dgm:spPr/>
    </dgm:pt>
    <dgm:pt modelId="{A511AAA9-20C3-4BC2-B7CB-C65BF6469133}" type="pres">
      <dgm:prSet presAssocID="{699A0F7C-4166-41F0-84E5-7CACFE62BD93}" presName="iconBgRect" presStyleLbl="bgShp" presStyleIdx="3" presStyleCnt="4"/>
      <dgm:spPr>
        <a:prstGeom prst="round2DiagRect">
          <a:avLst>
            <a:gd name="adj1" fmla="val 29727"/>
            <a:gd name="adj2" fmla="val 0"/>
          </a:avLst>
        </a:prstGeom>
      </dgm:spPr>
    </dgm:pt>
    <dgm:pt modelId="{B814D09B-DA3E-46E3-95FF-DB3A96262668}" type="pres">
      <dgm:prSet presAssocID="{699A0F7C-4166-41F0-84E5-7CACFE62BD9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ye"/>
        </a:ext>
      </dgm:extLst>
    </dgm:pt>
    <dgm:pt modelId="{24DCF476-7E70-408B-88B3-CFC10DB521B2}" type="pres">
      <dgm:prSet presAssocID="{699A0F7C-4166-41F0-84E5-7CACFE62BD93}" presName="spaceRect" presStyleCnt="0"/>
      <dgm:spPr/>
    </dgm:pt>
    <dgm:pt modelId="{5BBF6F93-3F51-4B3A-BA3B-E6655A0C15FB}" type="pres">
      <dgm:prSet presAssocID="{699A0F7C-4166-41F0-84E5-7CACFE62BD93}" presName="textRect" presStyleLbl="revTx" presStyleIdx="3" presStyleCnt="4">
        <dgm:presLayoutVars>
          <dgm:chMax val="1"/>
          <dgm:chPref val="1"/>
        </dgm:presLayoutVars>
      </dgm:prSet>
      <dgm:spPr/>
    </dgm:pt>
  </dgm:ptLst>
  <dgm:cxnLst>
    <dgm:cxn modelId="{5422B21E-0246-4958-ABF4-FA286A8E6999}" srcId="{C0C11A86-1750-4B74-A3B7-C57BCE5C65F2}" destId="{699A0F7C-4166-41F0-84E5-7CACFE62BD93}" srcOrd="3" destOrd="0" parTransId="{5C96DFEA-CA89-4E0A-925B-75C8B88C2BD3}" sibTransId="{94BDDD8D-51D7-4894-9B33-CEB99FB8F733}"/>
    <dgm:cxn modelId="{35658721-BA07-416C-B1F6-AE12B6522F3D}" type="presOf" srcId="{0469379D-4B99-4FF0-8D9A-37429126C3B1}" destId="{FE889AEC-84CA-44B7-B376-B4F961BB5883}" srcOrd="0" destOrd="0" presId="urn:microsoft.com/office/officeart/2018/5/layout/IconLeafLabelList"/>
    <dgm:cxn modelId="{363C684C-8948-45BE-9737-600129374755}" type="presOf" srcId="{C15CDA5F-296B-4C15-B2E9-77D07E940A4B}" destId="{02B43250-3F9A-4C35-984A-C8F3CA0A73FC}" srcOrd="0" destOrd="0" presId="urn:microsoft.com/office/officeart/2018/5/layout/IconLeafLabelList"/>
    <dgm:cxn modelId="{7D61AF71-26B8-404D-ABBB-9CEF1F2A6912}" srcId="{C0C11A86-1750-4B74-A3B7-C57BCE5C65F2}" destId="{7BE13C1D-8B37-4D89-88B6-089B74713958}" srcOrd="0" destOrd="0" parTransId="{2D556667-6104-4EEB-AB3C-36BADC5F642E}" sibTransId="{A84BB72D-7926-48C9-84A9-C8013298E758}"/>
    <dgm:cxn modelId="{3CC01978-87BF-4D4C-A9A8-E21BD16DA796}" srcId="{C0C11A86-1750-4B74-A3B7-C57BCE5C65F2}" destId="{0469379D-4B99-4FF0-8D9A-37429126C3B1}" srcOrd="2" destOrd="0" parTransId="{5EA2E851-8773-4636-8886-49E4B56FF726}" sibTransId="{6AD1D64F-8AF2-42D9-9C97-8561CB7BE0BF}"/>
    <dgm:cxn modelId="{11D9697C-D27C-4F9C-B037-986347745308}" type="presOf" srcId="{699A0F7C-4166-41F0-84E5-7CACFE62BD93}" destId="{5BBF6F93-3F51-4B3A-BA3B-E6655A0C15FB}" srcOrd="0" destOrd="0" presId="urn:microsoft.com/office/officeart/2018/5/layout/IconLeafLabelList"/>
    <dgm:cxn modelId="{E7857FAB-A5FE-474C-94EC-F13B7F4FFDBE}" type="presOf" srcId="{C0C11A86-1750-4B74-A3B7-C57BCE5C65F2}" destId="{DE6C2AE9-3F0F-43C4-B622-EED3775C7921}" srcOrd="0" destOrd="0" presId="urn:microsoft.com/office/officeart/2018/5/layout/IconLeafLabelList"/>
    <dgm:cxn modelId="{16C0CEBC-EE6E-4FF5-AE3F-A1A78D9BBA07}" type="presOf" srcId="{7BE13C1D-8B37-4D89-88B6-089B74713958}" destId="{50AC9942-E272-4CDC-B8F8-F3189148910D}" srcOrd="0" destOrd="0" presId="urn:microsoft.com/office/officeart/2018/5/layout/IconLeafLabelList"/>
    <dgm:cxn modelId="{C998ECFB-BCAA-41C8-8BA0-7FF5B278D20C}" srcId="{C0C11A86-1750-4B74-A3B7-C57BCE5C65F2}" destId="{C15CDA5F-296B-4C15-B2E9-77D07E940A4B}" srcOrd="1" destOrd="0" parTransId="{AFAC2F96-6E99-42FC-8E9C-8D7582740D79}" sibTransId="{0C5A61E0-6A37-4E39-89CE-AEF143B11463}"/>
    <dgm:cxn modelId="{7834A65D-6985-4058-9FC3-3347579296C2}" type="presParOf" srcId="{DE6C2AE9-3F0F-43C4-B622-EED3775C7921}" destId="{BBC55DA4-5B79-46F3-AFA2-15AD1B9E97CB}" srcOrd="0" destOrd="0" presId="urn:microsoft.com/office/officeart/2018/5/layout/IconLeafLabelList"/>
    <dgm:cxn modelId="{401EBE05-031C-49EF-9F4D-6FF7390C2630}" type="presParOf" srcId="{BBC55DA4-5B79-46F3-AFA2-15AD1B9E97CB}" destId="{18BF7E9C-54AC-4D9F-A266-20BCBC95AD10}" srcOrd="0" destOrd="0" presId="urn:microsoft.com/office/officeart/2018/5/layout/IconLeafLabelList"/>
    <dgm:cxn modelId="{52DE39FF-D6F7-4574-B741-E6CF13ACB6FA}" type="presParOf" srcId="{BBC55DA4-5B79-46F3-AFA2-15AD1B9E97CB}" destId="{DC087A4D-6A5F-42F0-BD76-23E525C05BB3}" srcOrd="1" destOrd="0" presId="urn:microsoft.com/office/officeart/2018/5/layout/IconLeafLabelList"/>
    <dgm:cxn modelId="{35C342AC-20D1-4E23-8793-3DEB88FAE3A3}" type="presParOf" srcId="{BBC55DA4-5B79-46F3-AFA2-15AD1B9E97CB}" destId="{3DA27C06-39DC-4B42-8B6E-436062B648C8}" srcOrd="2" destOrd="0" presId="urn:microsoft.com/office/officeart/2018/5/layout/IconLeafLabelList"/>
    <dgm:cxn modelId="{C63EAEF9-0280-4569-890E-FD6E280DB251}" type="presParOf" srcId="{BBC55DA4-5B79-46F3-AFA2-15AD1B9E97CB}" destId="{50AC9942-E272-4CDC-B8F8-F3189148910D}" srcOrd="3" destOrd="0" presId="urn:microsoft.com/office/officeart/2018/5/layout/IconLeafLabelList"/>
    <dgm:cxn modelId="{69532D8A-A487-49A7-9DE4-CA026FAE6DF3}" type="presParOf" srcId="{DE6C2AE9-3F0F-43C4-B622-EED3775C7921}" destId="{9992627E-8366-426C-9803-965A83372374}" srcOrd="1" destOrd="0" presId="urn:microsoft.com/office/officeart/2018/5/layout/IconLeafLabelList"/>
    <dgm:cxn modelId="{C6BC0132-ECEA-4B56-B265-FD7F48ADBE43}" type="presParOf" srcId="{DE6C2AE9-3F0F-43C4-B622-EED3775C7921}" destId="{9EDDDF07-B20F-45DA-8E11-40A3AB95C00F}" srcOrd="2" destOrd="0" presId="urn:microsoft.com/office/officeart/2018/5/layout/IconLeafLabelList"/>
    <dgm:cxn modelId="{DF01EC5B-FDA7-4016-BCAF-BE88C0EB88DF}" type="presParOf" srcId="{9EDDDF07-B20F-45DA-8E11-40A3AB95C00F}" destId="{A8E06E01-E69B-4F24-8D6A-DB5AB6B0DC86}" srcOrd="0" destOrd="0" presId="urn:microsoft.com/office/officeart/2018/5/layout/IconLeafLabelList"/>
    <dgm:cxn modelId="{3E0B97F0-8D17-4D43-9386-E11D79E4E91E}" type="presParOf" srcId="{9EDDDF07-B20F-45DA-8E11-40A3AB95C00F}" destId="{A2D40CD7-7EC9-46CB-8F9B-E7B54E18CE3E}" srcOrd="1" destOrd="0" presId="urn:microsoft.com/office/officeart/2018/5/layout/IconLeafLabelList"/>
    <dgm:cxn modelId="{F367E2A9-9527-4E84-ADA5-39435B3B6795}" type="presParOf" srcId="{9EDDDF07-B20F-45DA-8E11-40A3AB95C00F}" destId="{1E0D2DC0-2B9D-402C-BCF5-7DFF6A749630}" srcOrd="2" destOrd="0" presId="urn:microsoft.com/office/officeart/2018/5/layout/IconLeafLabelList"/>
    <dgm:cxn modelId="{86BC4674-D445-4D92-9DF4-50A5E1B5ED9E}" type="presParOf" srcId="{9EDDDF07-B20F-45DA-8E11-40A3AB95C00F}" destId="{02B43250-3F9A-4C35-984A-C8F3CA0A73FC}" srcOrd="3" destOrd="0" presId="urn:microsoft.com/office/officeart/2018/5/layout/IconLeafLabelList"/>
    <dgm:cxn modelId="{A9B1B7A0-5C51-43D7-BAEF-7BE36A34D88D}" type="presParOf" srcId="{DE6C2AE9-3F0F-43C4-B622-EED3775C7921}" destId="{A4726AF6-BFAC-46A9-B3C1-049FE8E53F6F}" srcOrd="3" destOrd="0" presId="urn:microsoft.com/office/officeart/2018/5/layout/IconLeafLabelList"/>
    <dgm:cxn modelId="{EE91C8B4-11B5-4902-9238-B74FF2245BEF}" type="presParOf" srcId="{DE6C2AE9-3F0F-43C4-B622-EED3775C7921}" destId="{859006CE-77FC-4B1E-B5E5-1B1C6F230140}" srcOrd="4" destOrd="0" presId="urn:microsoft.com/office/officeart/2018/5/layout/IconLeafLabelList"/>
    <dgm:cxn modelId="{3D81C5D0-F4CF-40E5-9C9D-1A2C80F523B8}" type="presParOf" srcId="{859006CE-77FC-4B1E-B5E5-1B1C6F230140}" destId="{C69EC6C4-7F7A-4666-89DB-F66895F74520}" srcOrd="0" destOrd="0" presId="urn:microsoft.com/office/officeart/2018/5/layout/IconLeafLabelList"/>
    <dgm:cxn modelId="{F2E2ED80-7A33-4E3E-8B0B-CC630BEB9576}" type="presParOf" srcId="{859006CE-77FC-4B1E-B5E5-1B1C6F230140}" destId="{02C884F0-9CDE-49C0-A4A7-56C5EE996230}" srcOrd="1" destOrd="0" presId="urn:microsoft.com/office/officeart/2018/5/layout/IconLeafLabelList"/>
    <dgm:cxn modelId="{5170C6E1-8B78-4663-8583-370E01A83E0D}" type="presParOf" srcId="{859006CE-77FC-4B1E-B5E5-1B1C6F230140}" destId="{ADCDDDFE-DB1D-488B-9F87-42C6E99E4698}" srcOrd="2" destOrd="0" presId="urn:microsoft.com/office/officeart/2018/5/layout/IconLeafLabelList"/>
    <dgm:cxn modelId="{54940147-6AF3-49AC-AAF3-A646537BAB32}" type="presParOf" srcId="{859006CE-77FC-4B1E-B5E5-1B1C6F230140}" destId="{FE889AEC-84CA-44B7-B376-B4F961BB5883}" srcOrd="3" destOrd="0" presId="urn:microsoft.com/office/officeart/2018/5/layout/IconLeafLabelList"/>
    <dgm:cxn modelId="{088856BD-A7AA-4E87-AE82-93261AA0CE48}" type="presParOf" srcId="{DE6C2AE9-3F0F-43C4-B622-EED3775C7921}" destId="{FA2E1194-E4F6-41DB-86A2-D1189392E4C2}" srcOrd="5" destOrd="0" presId="urn:microsoft.com/office/officeart/2018/5/layout/IconLeafLabelList"/>
    <dgm:cxn modelId="{EE8A3FF5-F089-4CED-964D-31CD56DFBE1D}" type="presParOf" srcId="{DE6C2AE9-3F0F-43C4-B622-EED3775C7921}" destId="{82A5944A-DF4D-4437-8D83-4287606B8D79}" srcOrd="6" destOrd="0" presId="urn:microsoft.com/office/officeart/2018/5/layout/IconLeafLabelList"/>
    <dgm:cxn modelId="{50368365-1F4B-4EB9-AE42-EBB0BA9D0824}" type="presParOf" srcId="{82A5944A-DF4D-4437-8D83-4287606B8D79}" destId="{A511AAA9-20C3-4BC2-B7CB-C65BF6469133}" srcOrd="0" destOrd="0" presId="urn:microsoft.com/office/officeart/2018/5/layout/IconLeafLabelList"/>
    <dgm:cxn modelId="{976DD901-FC83-456A-8825-891E8709004B}" type="presParOf" srcId="{82A5944A-DF4D-4437-8D83-4287606B8D79}" destId="{B814D09B-DA3E-46E3-95FF-DB3A96262668}" srcOrd="1" destOrd="0" presId="urn:microsoft.com/office/officeart/2018/5/layout/IconLeafLabelList"/>
    <dgm:cxn modelId="{273241A5-C471-4531-BE60-3C04C71B670B}" type="presParOf" srcId="{82A5944A-DF4D-4437-8D83-4287606B8D79}" destId="{24DCF476-7E70-408B-88B3-CFC10DB521B2}" srcOrd="2" destOrd="0" presId="urn:microsoft.com/office/officeart/2018/5/layout/IconLeafLabelList"/>
    <dgm:cxn modelId="{89BB311E-00AD-4619-AB15-5666E60E87B8}" type="presParOf" srcId="{82A5944A-DF4D-4437-8D83-4287606B8D79}" destId="{5BBF6F93-3F51-4B3A-BA3B-E6655A0C15FB}"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116042-8DFB-4C7C-BF7C-7704CA9D2643}"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8BF9AEA4-7595-4F0B-8737-398F21BBD0BB}">
      <dgm:prSet/>
      <dgm:spPr/>
      <dgm:t>
        <a:bodyPr/>
        <a:lstStyle/>
        <a:p>
          <a:pPr rtl="0">
            <a:lnSpc>
              <a:spcPct val="100000"/>
            </a:lnSpc>
          </a:pPr>
          <a:r>
            <a:rPr lang="en-US">
              <a:latin typeface="Garamond"/>
            </a:rPr>
            <a:t>Interface with Navigation System through ROS.</a:t>
          </a:r>
        </a:p>
      </dgm:t>
    </dgm:pt>
    <dgm:pt modelId="{D354CFEF-7E08-4557-95F7-E758D9E4EA77}" type="parTrans" cxnId="{D3670A1E-B956-4142-8946-FA957B6BCB68}">
      <dgm:prSet/>
      <dgm:spPr/>
      <dgm:t>
        <a:bodyPr/>
        <a:lstStyle/>
        <a:p>
          <a:endParaRPr lang="en-US"/>
        </a:p>
      </dgm:t>
    </dgm:pt>
    <dgm:pt modelId="{115CB239-D784-4BCC-8BA2-FD56E6985AD5}" type="sibTrans" cxnId="{D3670A1E-B956-4142-8946-FA957B6BCB68}">
      <dgm:prSet/>
      <dgm:spPr/>
      <dgm:t>
        <a:bodyPr/>
        <a:lstStyle/>
        <a:p>
          <a:pPr>
            <a:lnSpc>
              <a:spcPct val="100000"/>
            </a:lnSpc>
          </a:pPr>
          <a:endParaRPr lang="en-US"/>
        </a:p>
      </dgm:t>
    </dgm:pt>
    <dgm:pt modelId="{7929FAE6-8629-48B4-B266-E02193055181}">
      <dgm:prSet/>
      <dgm:spPr/>
      <dgm:t>
        <a:bodyPr/>
        <a:lstStyle/>
        <a:p>
          <a:pPr>
            <a:lnSpc>
              <a:spcPct val="100000"/>
            </a:lnSpc>
          </a:pPr>
          <a:r>
            <a:rPr lang="en-US">
              <a:latin typeface="Garamond"/>
            </a:rPr>
            <a:t>Balance the AUV. Arduino Sketch will subscribe pitch and roll angles from ROS Topic.</a:t>
          </a:r>
        </a:p>
      </dgm:t>
    </dgm:pt>
    <dgm:pt modelId="{616EF239-E9F3-4F5B-8DC5-293D92994767}" type="parTrans" cxnId="{EF2A2782-873A-4387-9608-7D45AE0B6033}">
      <dgm:prSet/>
      <dgm:spPr/>
      <dgm:t>
        <a:bodyPr/>
        <a:lstStyle/>
        <a:p>
          <a:endParaRPr lang="en-US"/>
        </a:p>
      </dgm:t>
    </dgm:pt>
    <dgm:pt modelId="{C3973C4A-E821-4DAC-ACAD-CA0E0CABBFD3}" type="sibTrans" cxnId="{EF2A2782-873A-4387-9608-7D45AE0B6033}">
      <dgm:prSet/>
      <dgm:spPr/>
      <dgm:t>
        <a:bodyPr/>
        <a:lstStyle/>
        <a:p>
          <a:pPr>
            <a:lnSpc>
              <a:spcPct val="100000"/>
            </a:lnSpc>
          </a:pPr>
          <a:endParaRPr lang="en-US"/>
        </a:p>
      </dgm:t>
    </dgm:pt>
    <dgm:pt modelId="{B92B4FC1-92A2-41C6-899E-D3E4E65C1329}">
      <dgm:prSet/>
      <dgm:spPr/>
      <dgm:t>
        <a:bodyPr/>
        <a:lstStyle/>
        <a:p>
          <a:pPr rtl="0">
            <a:lnSpc>
              <a:spcPct val="100000"/>
            </a:lnSpc>
          </a:pPr>
          <a:r>
            <a:rPr lang="en-US">
              <a:latin typeface="Garamond"/>
            </a:rPr>
            <a:t>Maintain target depth. Arduino Sketch will subscribe depth(distance) from ROS Topic</a:t>
          </a:r>
        </a:p>
      </dgm:t>
    </dgm:pt>
    <dgm:pt modelId="{5D9896B3-6C26-492B-923B-9586E4EC2EF4}" type="parTrans" cxnId="{AACA0DDE-E1E0-4C42-884E-FBC27DAF8BCB}">
      <dgm:prSet/>
      <dgm:spPr/>
      <dgm:t>
        <a:bodyPr/>
        <a:lstStyle/>
        <a:p>
          <a:endParaRPr lang="en-US"/>
        </a:p>
      </dgm:t>
    </dgm:pt>
    <dgm:pt modelId="{115A505F-4C7A-45BB-AB2B-DC72120EDEDB}" type="sibTrans" cxnId="{AACA0DDE-E1E0-4C42-884E-FBC27DAF8BCB}">
      <dgm:prSet/>
      <dgm:spPr/>
      <dgm:t>
        <a:bodyPr/>
        <a:lstStyle/>
        <a:p>
          <a:pPr>
            <a:lnSpc>
              <a:spcPct val="100000"/>
            </a:lnSpc>
          </a:pPr>
          <a:endParaRPr lang="en-US"/>
        </a:p>
      </dgm:t>
    </dgm:pt>
    <dgm:pt modelId="{15FCF288-7DF2-4128-9A1E-FC019AD0FA7D}">
      <dgm:prSet/>
      <dgm:spPr/>
      <dgm:t>
        <a:bodyPr/>
        <a:lstStyle/>
        <a:p>
          <a:pPr rtl="0">
            <a:lnSpc>
              <a:spcPct val="100000"/>
            </a:lnSpc>
          </a:pPr>
          <a:r>
            <a:rPr lang="en-US">
              <a:latin typeface="Garamond"/>
            </a:rPr>
            <a:t>Move forward or backward. Arduino sketch subscribes distance from ROS Topic.</a:t>
          </a:r>
        </a:p>
      </dgm:t>
    </dgm:pt>
    <dgm:pt modelId="{44DC0B22-A103-4950-BB23-1B9D582BA959}" type="parTrans" cxnId="{456E801D-A1A0-4B43-8C76-B4AAD0852225}">
      <dgm:prSet/>
      <dgm:spPr/>
      <dgm:t>
        <a:bodyPr/>
        <a:lstStyle/>
        <a:p>
          <a:endParaRPr lang="en-US"/>
        </a:p>
      </dgm:t>
    </dgm:pt>
    <dgm:pt modelId="{D00E8206-FC9C-4E5B-BE6B-4B75A34DF2F1}" type="sibTrans" cxnId="{456E801D-A1A0-4B43-8C76-B4AAD0852225}">
      <dgm:prSet/>
      <dgm:spPr/>
      <dgm:t>
        <a:bodyPr/>
        <a:lstStyle/>
        <a:p>
          <a:pPr>
            <a:lnSpc>
              <a:spcPct val="100000"/>
            </a:lnSpc>
          </a:pPr>
          <a:endParaRPr lang="en-US"/>
        </a:p>
      </dgm:t>
    </dgm:pt>
    <dgm:pt modelId="{94506D3B-349D-40A7-9204-C1371782C2C6}">
      <dgm:prSet/>
      <dgm:spPr/>
      <dgm:t>
        <a:bodyPr/>
        <a:lstStyle/>
        <a:p>
          <a:pPr rtl="0">
            <a:lnSpc>
              <a:spcPct val="100000"/>
            </a:lnSpc>
          </a:pPr>
          <a:r>
            <a:rPr lang="en-US">
              <a:latin typeface="Garamond"/>
            </a:rPr>
            <a:t>Change Heading. Arduino sketch subscribes yaw angle from ROS Topic.</a:t>
          </a:r>
        </a:p>
      </dgm:t>
    </dgm:pt>
    <dgm:pt modelId="{C11D6F50-A42A-452D-B6E9-414F368A97F6}" type="parTrans" cxnId="{A360AD1C-8345-486A-80E7-AB44FCF23689}">
      <dgm:prSet/>
      <dgm:spPr/>
      <dgm:t>
        <a:bodyPr/>
        <a:lstStyle/>
        <a:p>
          <a:endParaRPr lang="en-US"/>
        </a:p>
      </dgm:t>
    </dgm:pt>
    <dgm:pt modelId="{F94D6854-648B-4528-AB96-877ACA214115}" type="sibTrans" cxnId="{A360AD1C-8345-486A-80E7-AB44FCF23689}">
      <dgm:prSet/>
      <dgm:spPr/>
      <dgm:t>
        <a:bodyPr/>
        <a:lstStyle/>
        <a:p>
          <a:endParaRPr lang="en-US"/>
        </a:p>
      </dgm:t>
    </dgm:pt>
    <dgm:pt modelId="{E2C73D86-2725-4367-8B32-195A608FF757}" type="pres">
      <dgm:prSet presAssocID="{5C116042-8DFB-4C7C-BF7C-7704CA9D2643}" presName="root" presStyleCnt="0">
        <dgm:presLayoutVars>
          <dgm:dir/>
          <dgm:resizeHandles val="exact"/>
        </dgm:presLayoutVars>
      </dgm:prSet>
      <dgm:spPr/>
    </dgm:pt>
    <dgm:pt modelId="{3005CCA7-2C9F-4970-8012-B6713055809A}" type="pres">
      <dgm:prSet presAssocID="{5C116042-8DFB-4C7C-BF7C-7704CA9D2643}" presName="container" presStyleCnt="0">
        <dgm:presLayoutVars>
          <dgm:dir/>
          <dgm:resizeHandles val="exact"/>
        </dgm:presLayoutVars>
      </dgm:prSet>
      <dgm:spPr/>
    </dgm:pt>
    <dgm:pt modelId="{1251C3FE-7F36-43FB-9906-D7015BE7F8AD}" type="pres">
      <dgm:prSet presAssocID="{8BF9AEA4-7595-4F0B-8737-398F21BBD0BB}" presName="compNode" presStyleCnt="0"/>
      <dgm:spPr/>
    </dgm:pt>
    <dgm:pt modelId="{EB414BEF-AC11-4183-8878-657952A6DCD5}" type="pres">
      <dgm:prSet presAssocID="{8BF9AEA4-7595-4F0B-8737-398F21BBD0BB}" presName="iconBgRect" presStyleLbl="bgShp" presStyleIdx="0" presStyleCnt="5"/>
      <dgm:spPr/>
    </dgm:pt>
    <dgm:pt modelId="{7017FFCE-39CF-4A59-83C9-E436ACA359E3}" type="pres">
      <dgm:prSet presAssocID="{8BF9AEA4-7595-4F0B-8737-398F21BBD0B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obot"/>
        </a:ext>
      </dgm:extLst>
    </dgm:pt>
    <dgm:pt modelId="{3C913368-F826-466E-B8E0-0E7D2C428998}" type="pres">
      <dgm:prSet presAssocID="{8BF9AEA4-7595-4F0B-8737-398F21BBD0BB}" presName="spaceRect" presStyleCnt="0"/>
      <dgm:spPr/>
    </dgm:pt>
    <dgm:pt modelId="{B892F0D1-7A99-4608-B31B-BAE9BCBC20E5}" type="pres">
      <dgm:prSet presAssocID="{8BF9AEA4-7595-4F0B-8737-398F21BBD0BB}" presName="textRect" presStyleLbl="revTx" presStyleIdx="0" presStyleCnt="5">
        <dgm:presLayoutVars>
          <dgm:chMax val="1"/>
          <dgm:chPref val="1"/>
        </dgm:presLayoutVars>
      </dgm:prSet>
      <dgm:spPr/>
    </dgm:pt>
    <dgm:pt modelId="{F5AFACEF-FE94-4420-A1D4-D9CAE0F9F968}" type="pres">
      <dgm:prSet presAssocID="{115CB239-D784-4BCC-8BA2-FD56E6985AD5}" presName="sibTrans" presStyleLbl="sibTrans2D1" presStyleIdx="0" presStyleCnt="0"/>
      <dgm:spPr/>
    </dgm:pt>
    <dgm:pt modelId="{D3445A60-F8A5-44C9-9911-98C5AA722CB1}" type="pres">
      <dgm:prSet presAssocID="{7929FAE6-8629-48B4-B266-E02193055181}" presName="compNode" presStyleCnt="0"/>
      <dgm:spPr/>
    </dgm:pt>
    <dgm:pt modelId="{46388D60-7BB1-46FC-BE4E-CE82E7FA47E5}" type="pres">
      <dgm:prSet presAssocID="{7929FAE6-8629-48B4-B266-E02193055181}" presName="iconBgRect" presStyleLbl="bgShp" presStyleIdx="1" presStyleCnt="5"/>
      <dgm:spPr/>
    </dgm:pt>
    <dgm:pt modelId="{E3190E13-0274-420D-953B-577DF6AACFE1}" type="pres">
      <dgm:prSet presAssocID="{7929FAE6-8629-48B4-B266-E02193055181}"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ales of justice with solid fill"/>
        </a:ext>
      </dgm:extLst>
    </dgm:pt>
    <dgm:pt modelId="{CF6A3BD0-B698-48AD-9DD1-C36706F4817C}" type="pres">
      <dgm:prSet presAssocID="{7929FAE6-8629-48B4-B266-E02193055181}" presName="spaceRect" presStyleCnt="0"/>
      <dgm:spPr/>
    </dgm:pt>
    <dgm:pt modelId="{142F2308-0412-443C-9970-2A36D16E39A9}" type="pres">
      <dgm:prSet presAssocID="{7929FAE6-8629-48B4-B266-E02193055181}" presName="textRect" presStyleLbl="revTx" presStyleIdx="1" presStyleCnt="5">
        <dgm:presLayoutVars>
          <dgm:chMax val="1"/>
          <dgm:chPref val="1"/>
        </dgm:presLayoutVars>
      </dgm:prSet>
      <dgm:spPr/>
    </dgm:pt>
    <dgm:pt modelId="{EDD99BF2-8BEE-4E09-AFA3-9F69BB07AF6F}" type="pres">
      <dgm:prSet presAssocID="{C3973C4A-E821-4DAC-ACAD-CA0E0CABBFD3}" presName="sibTrans" presStyleLbl="sibTrans2D1" presStyleIdx="0" presStyleCnt="0"/>
      <dgm:spPr/>
    </dgm:pt>
    <dgm:pt modelId="{0BCE6D35-69C7-4784-A841-3A34D0BB9876}" type="pres">
      <dgm:prSet presAssocID="{B92B4FC1-92A2-41C6-899E-D3E4E65C1329}" presName="compNode" presStyleCnt="0"/>
      <dgm:spPr/>
    </dgm:pt>
    <dgm:pt modelId="{E439AEC4-201E-49CA-9498-4A33BC02CDF6}" type="pres">
      <dgm:prSet presAssocID="{B92B4FC1-92A2-41C6-899E-D3E4E65C1329}" presName="iconBgRect" presStyleLbl="bgShp" presStyleIdx="2" presStyleCnt="5"/>
      <dgm:spPr/>
    </dgm:pt>
    <dgm:pt modelId="{48DAA0FD-1554-443B-898B-4606E02052EA}" type="pres">
      <dgm:prSet presAssocID="{B92B4FC1-92A2-41C6-899E-D3E4E65C1329}"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Arrow Down with solid fill"/>
        </a:ext>
      </dgm:extLst>
    </dgm:pt>
    <dgm:pt modelId="{9348631D-F0FE-4A3C-A572-2ACA2A0B015E}" type="pres">
      <dgm:prSet presAssocID="{B92B4FC1-92A2-41C6-899E-D3E4E65C1329}" presName="spaceRect" presStyleCnt="0"/>
      <dgm:spPr/>
    </dgm:pt>
    <dgm:pt modelId="{EDF8BB25-BCC1-4155-A7B7-9ED99AB1D678}" type="pres">
      <dgm:prSet presAssocID="{B92B4FC1-92A2-41C6-899E-D3E4E65C1329}" presName="textRect" presStyleLbl="revTx" presStyleIdx="2" presStyleCnt="5">
        <dgm:presLayoutVars>
          <dgm:chMax val="1"/>
          <dgm:chPref val="1"/>
        </dgm:presLayoutVars>
      </dgm:prSet>
      <dgm:spPr/>
    </dgm:pt>
    <dgm:pt modelId="{B4E2CD16-D204-4AFC-A4FD-3EA81C71D4E3}" type="pres">
      <dgm:prSet presAssocID="{115A505F-4C7A-45BB-AB2B-DC72120EDEDB}" presName="sibTrans" presStyleLbl="sibTrans2D1" presStyleIdx="0" presStyleCnt="0"/>
      <dgm:spPr/>
    </dgm:pt>
    <dgm:pt modelId="{A32F60D9-C5B8-4A80-BC4A-E45AEBC60A61}" type="pres">
      <dgm:prSet presAssocID="{15FCF288-7DF2-4128-9A1E-FC019AD0FA7D}" presName="compNode" presStyleCnt="0"/>
      <dgm:spPr/>
    </dgm:pt>
    <dgm:pt modelId="{625C2ED7-597A-4D9E-B9BA-453B52BD5FDB}" type="pres">
      <dgm:prSet presAssocID="{15FCF288-7DF2-4128-9A1E-FC019AD0FA7D}" presName="iconBgRect" presStyleLbl="bgShp" presStyleIdx="3" presStyleCnt="5"/>
      <dgm:spPr/>
    </dgm:pt>
    <dgm:pt modelId="{522559F7-E740-46FC-A76C-8F534E64B032}" type="pres">
      <dgm:prSet presAssocID="{15FCF288-7DF2-4128-9A1E-FC019AD0FA7D}"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ort outline"/>
        </a:ext>
      </dgm:extLst>
    </dgm:pt>
    <dgm:pt modelId="{022A29AC-D531-4145-A164-65C6A3192FAE}" type="pres">
      <dgm:prSet presAssocID="{15FCF288-7DF2-4128-9A1E-FC019AD0FA7D}" presName="spaceRect" presStyleCnt="0"/>
      <dgm:spPr/>
    </dgm:pt>
    <dgm:pt modelId="{E855261F-0BE5-4F28-9977-8EFE786767F0}" type="pres">
      <dgm:prSet presAssocID="{15FCF288-7DF2-4128-9A1E-FC019AD0FA7D}" presName="textRect" presStyleLbl="revTx" presStyleIdx="3" presStyleCnt="5">
        <dgm:presLayoutVars>
          <dgm:chMax val="1"/>
          <dgm:chPref val="1"/>
        </dgm:presLayoutVars>
      </dgm:prSet>
      <dgm:spPr/>
    </dgm:pt>
    <dgm:pt modelId="{02D59E00-712B-4F8B-90B3-7DEA1B8EF348}" type="pres">
      <dgm:prSet presAssocID="{D00E8206-FC9C-4E5B-BE6B-4B75A34DF2F1}" presName="sibTrans" presStyleLbl="sibTrans2D1" presStyleIdx="0" presStyleCnt="0"/>
      <dgm:spPr/>
    </dgm:pt>
    <dgm:pt modelId="{4E849613-D469-4F62-A950-554EB874AC45}" type="pres">
      <dgm:prSet presAssocID="{94506D3B-349D-40A7-9204-C1371782C2C6}" presName="compNode" presStyleCnt="0"/>
      <dgm:spPr/>
    </dgm:pt>
    <dgm:pt modelId="{1E16C81C-850A-420F-B417-D1AB236C6875}" type="pres">
      <dgm:prSet presAssocID="{94506D3B-349D-40A7-9204-C1371782C2C6}" presName="iconBgRect" presStyleLbl="bgShp" presStyleIdx="4" presStyleCnt="5"/>
      <dgm:spPr/>
    </dgm:pt>
    <dgm:pt modelId="{3AA5D41E-D90C-4B0D-84D9-B943197C3A1E}" type="pres">
      <dgm:prSet presAssocID="{94506D3B-349D-40A7-9204-C1371782C2C6}"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Repeat outline"/>
        </a:ext>
      </dgm:extLst>
    </dgm:pt>
    <dgm:pt modelId="{A4E181C5-E305-4980-862B-AE424BAD222F}" type="pres">
      <dgm:prSet presAssocID="{94506D3B-349D-40A7-9204-C1371782C2C6}" presName="spaceRect" presStyleCnt="0"/>
      <dgm:spPr/>
    </dgm:pt>
    <dgm:pt modelId="{4AC8301D-FF1D-45D7-8312-F86D02856CD4}" type="pres">
      <dgm:prSet presAssocID="{94506D3B-349D-40A7-9204-C1371782C2C6}" presName="textRect" presStyleLbl="revTx" presStyleIdx="4" presStyleCnt="5">
        <dgm:presLayoutVars>
          <dgm:chMax val="1"/>
          <dgm:chPref val="1"/>
        </dgm:presLayoutVars>
      </dgm:prSet>
      <dgm:spPr/>
    </dgm:pt>
  </dgm:ptLst>
  <dgm:cxnLst>
    <dgm:cxn modelId="{2591BE0F-7E08-4A60-A5D5-7AE71B8D23A2}" type="presOf" srcId="{8BF9AEA4-7595-4F0B-8737-398F21BBD0BB}" destId="{B892F0D1-7A99-4608-B31B-BAE9BCBC20E5}" srcOrd="0" destOrd="0" presId="urn:microsoft.com/office/officeart/2018/2/layout/IconCircleList"/>
    <dgm:cxn modelId="{A360AD1C-8345-486A-80E7-AB44FCF23689}" srcId="{5C116042-8DFB-4C7C-BF7C-7704CA9D2643}" destId="{94506D3B-349D-40A7-9204-C1371782C2C6}" srcOrd="4" destOrd="0" parTransId="{C11D6F50-A42A-452D-B6E9-414F368A97F6}" sibTransId="{F94D6854-648B-4528-AB96-877ACA214115}"/>
    <dgm:cxn modelId="{456E801D-A1A0-4B43-8C76-B4AAD0852225}" srcId="{5C116042-8DFB-4C7C-BF7C-7704CA9D2643}" destId="{15FCF288-7DF2-4128-9A1E-FC019AD0FA7D}" srcOrd="3" destOrd="0" parTransId="{44DC0B22-A103-4950-BB23-1B9D582BA959}" sibTransId="{D00E8206-FC9C-4E5B-BE6B-4B75A34DF2F1}"/>
    <dgm:cxn modelId="{D3670A1E-B956-4142-8946-FA957B6BCB68}" srcId="{5C116042-8DFB-4C7C-BF7C-7704CA9D2643}" destId="{8BF9AEA4-7595-4F0B-8737-398F21BBD0BB}" srcOrd="0" destOrd="0" parTransId="{D354CFEF-7E08-4557-95F7-E758D9E4EA77}" sibTransId="{115CB239-D784-4BCC-8BA2-FD56E6985AD5}"/>
    <dgm:cxn modelId="{26566422-183D-4069-BD2E-C6AAF9C1AFF0}" type="presOf" srcId="{115A505F-4C7A-45BB-AB2B-DC72120EDEDB}" destId="{B4E2CD16-D204-4AFC-A4FD-3EA81C71D4E3}" srcOrd="0" destOrd="0" presId="urn:microsoft.com/office/officeart/2018/2/layout/IconCircleList"/>
    <dgm:cxn modelId="{8282933B-221D-48FF-9493-BEB85C8ED8F8}" type="presOf" srcId="{94506D3B-349D-40A7-9204-C1371782C2C6}" destId="{4AC8301D-FF1D-45D7-8312-F86D02856CD4}" srcOrd="0" destOrd="0" presId="urn:microsoft.com/office/officeart/2018/2/layout/IconCircleList"/>
    <dgm:cxn modelId="{581D1A59-6E27-443B-8D42-1E43FFB8625A}" type="presOf" srcId="{D00E8206-FC9C-4E5B-BE6B-4B75A34DF2F1}" destId="{02D59E00-712B-4F8B-90B3-7DEA1B8EF348}" srcOrd="0" destOrd="0" presId="urn:microsoft.com/office/officeart/2018/2/layout/IconCircleList"/>
    <dgm:cxn modelId="{EF2A2782-873A-4387-9608-7D45AE0B6033}" srcId="{5C116042-8DFB-4C7C-BF7C-7704CA9D2643}" destId="{7929FAE6-8629-48B4-B266-E02193055181}" srcOrd="1" destOrd="0" parTransId="{616EF239-E9F3-4F5B-8DC5-293D92994767}" sibTransId="{C3973C4A-E821-4DAC-ACAD-CA0E0CABBFD3}"/>
    <dgm:cxn modelId="{3401B58D-3E14-4048-8D20-0EA1AB9183AD}" type="presOf" srcId="{7929FAE6-8629-48B4-B266-E02193055181}" destId="{142F2308-0412-443C-9970-2A36D16E39A9}" srcOrd="0" destOrd="0" presId="urn:microsoft.com/office/officeart/2018/2/layout/IconCircleList"/>
    <dgm:cxn modelId="{6D5D89A1-9000-42FE-A4AB-4170965D115A}" type="presOf" srcId="{15FCF288-7DF2-4128-9A1E-FC019AD0FA7D}" destId="{E855261F-0BE5-4F28-9977-8EFE786767F0}" srcOrd="0" destOrd="0" presId="urn:microsoft.com/office/officeart/2018/2/layout/IconCircleList"/>
    <dgm:cxn modelId="{E24748D2-6230-4578-A5B8-9179F9391500}" type="presOf" srcId="{C3973C4A-E821-4DAC-ACAD-CA0E0CABBFD3}" destId="{EDD99BF2-8BEE-4E09-AFA3-9F69BB07AF6F}" srcOrd="0" destOrd="0" presId="urn:microsoft.com/office/officeart/2018/2/layout/IconCircleList"/>
    <dgm:cxn modelId="{B0EFA2D4-0143-45D7-92BE-DB409598D31B}" type="presOf" srcId="{5C116042-8DFB-4C7C-BF7C-7704CA9D2643}" destId="{E2C73D86-2725-4367-8B32-195A608FF757}" srcOrd="0" destOrd="0" presId="urn:microsoft.com/office/officeart/2018/2/layout/IconCircleList"/>
    <dgm:cxn modelId="{AACA0DDE-E1E0-4C42-884E-FBC27DAF8BCB}" srcId="{5C116042-8DFB-4C7C-BF7C-7704CA9D2643}" destId="{B92B4FC1-92A2-41C6-899E-D3E4E65C1329}" srcOrd="2" destOrd="0" parTransId="{5D9896B3-6C26-492B-923B-9586E4EC2EF4}" sibTransId="{115A505F-4C7A-45BB-AB2B-DC72120EDEDB}"/>
    <dgm:cxn modelId="{F575E3ED-EFFB-499E-8A30-57C3F1E3E1AE}" type="presOf" srcId="{B92B4FC1-92A2-41C6-899E-D3E4E65C1329}" destId="{EDF8BB25-BCC1-4155-A7B7-9ED99AB1D678}" srcOrd="0" destOrd="0" presId="urn:microsoft.com/office/officeart/2018/2/layout/IconCircleList"/>
    <dgm:cxn modelId="{334A5DF5-EFDF-45FB-9B51-ED3B83D7485F}" type="presOf" srcId="{115CB239-D784-4BCC-8BA2-FD56E6985AD5}" destId="{F5AFACEF-FE94-4420-A1D4-D9CAE0F9F968}" srcOrd="0" destOrd="0" presId="urn:microsoft.com/office/officeart/2018/2/layout/IconCircleList"/>
    <dgm:cxn modelId="{6B4959E1-E80D-491E-896D-B7F95F4CC942}" type="presParOf" srcId="{E2C73D86-2725-4367-8B32-195A608FF757}" destId="{3005CCA7-2C9F-4970-8012-B6713055809A}" srcOrd="0" destOrd="0" presId="urn:microsoft.com/office/officeart/2018/2/layout/IconCircleList"/>
    <dgm:cxn modelId="{819CEDF7-53CD-4931-BC22-4360DBC4B490}" type="presParOf" srcId="{3005CCA7-2C9F-4970-8012-B6713055809A}" destId="{1251C3FE-7F36-43FB-9906-D7015BE7F8AD}" srcOrd="0" destOrd="0" presId="urn:microsoft.com/office/officeart/2018/2/layout/IconCircleList"/>
    <dgm:cxn modelId="{551AD63A-2DC2-4526-991D-C48D45DF660D}" type="presParOf" srcId="{1251C3FE-7F36-43FB-9906-D7015BE7F8AD}" destId="{EB414BEF-AC11-4183-8878-657952A6DCD5}" srcOrd="0" destOrd="0" presId="urn:microsoft.com/office/officeart/2018/2/layout/IconCircleList"/>
    <dgm:cxn modelId="{12BD0372-3D5B-4909-AE8F-C0A3D5E9B5E8}" type="presParOf" srcId="{1251C3FE-7F36-43FB-9906-D7015BE7F8AD}" destId="{7017FFCE-39CF-4A59-83C9-E436ACA359E3}" srcOrd="1" destOrd="0" presId="urn:microsoft.com/office/officeart/2018/2/layout/IconCircleList"/>
    <dgm:cxn modelId="{F0D35547-6ADD-48D6-A7D6-99909A57B245}" type="presParOf" srcId="{1251C3FE-7F36-43FB-9906-D7015BE7F8AD}" destId="{3C913368-F826-466E-B8E0-0E7D2C428998}" srcOrd="2" destOrd="0" presId="urn:microsoft.com/office/officeart/2018/2/layout/IconCircleList"/>
    <dgm:cxn modelId="{AC47CAED-9BD5-4BF3-909E-0E866F0252E0}" type="presParOf" srcId="{1251C3FE-7F36-43FB-9906-D7015BE7F8AD}" destId="{B892F0D1-7A99-4608-B31B-BAE9BCBC20E5}" srcOrd="3" destOrd="0" presId="urn:microsoft.com/office/officeart/2018/2/layout/IconCircleList"/>
    <dgm:cxn modelId="{C2407984-0910-4C35-A07D-ED9EC651F812}" type="presParOf" srcId="{3005CCA7-2C9F-4970-8012-B6713055809A}" destId="{F5AFACEF-FE94-4420-A1D4-D9CAE0F9F968}" srcOrd="1" destOrd="0" presId="urn:microsoft.com/office/officeart/2018/2/layout/IconCircleList"/>
    <dgm:cxn modelId="{50829B93-B0AD-4E6D-BD78-BA17223218C5}" type="presParOf" srcId="{3005CCA7-2C9F-4970-8012-B6713055809A}" destId="{D3445A60-F8A5-44C9-9911-98C5AA722CB1}" srcOrd="2" destOrd="0" presId="urn:microsoft.com/office/officeart/2018/2/layout/IconCircleList"/>
    <dgm:cxn modelId="{2B984373-BE40-42B0-82D4-91639B681346}" type="presParOf" srcId="{D3445A60-F8A5-44C9-9911-98C5AA722CB1}" destId="{46388D60-7BB1-46FC-BE4E-CE82E7FA47E5}" srcOrd="0" destOrd="0" presId="urn:microsoft.com/office/officeart/2018/2/layout/IconCircleList"/>
    <dgm:cxn modelId="{665926BA-A0CD-496B-8D5E-F57BAD802CAE}" type="presParOf" srcId="{D3445A60-F8A5-44C9-9911-98C5AA722CB1}" destId="{E3190E13-0274-420D-953B-577DF6AACFE1}" srcOrd="1" destOrd="0" presId="urn:microsoft.com/office/officeart/2018/2/layout/IconCircleList"/>
    <dgm:cxn modelId="{3AFC8E85-ED25-459E-9DB4-35D960259629}" type="presParOf" srcId="{D3445A60-F8A5-44C9-9911-98C5AA722CB1}" destId="{CF6A3BD0-B698-48AD-9DD1-C36706F4817C}" srcOrd="2" destOrd="0" presId="urn:microsoft.com/office/officeart/2018/2/layout/IconCircleList"/>
    <dgm:cxn modelId="{236B231F-E813-4BA5-967B-78A973F583AA}" type="presParOf" srcId="{D3445A60-F8A5-44C9-9911-98C5AA722CB1}" destId="{142F2308-0412-443C-9970-2A36D16E39A9}" srcOrd="3" destOrd="0" presId="urn:microsoft.com/office/officeart/2018/2/layout/IconCircleList"/>
    <dgm:cxn modelId="{9D102F44-7617-4865-825A-FAC2554B3C15}" type="presParOf" srcId="{3005CCA7-2C9F-4970-8012-B6713055809A}" destId="{EDD99BF2-8BEE-4E09-AFA3-9F69BB07AF6F}" srcOrd="3" destOrd="0" presId="urn:microsoft.com/office/officeart/2018/2/layout/IconCircleList"/>
    <dgm:cxn modelId="{252D0CCE-9484-48A6-9C78-8E3DC2F8CD7E}" type="presParOf" srcId="{3005CCA7-2C9F-4970-8012-B6713055809A}" destId="{0BCE6D35-69C7-4784-A841-3A34D0BB9876}" srcOrd="4" destOrd="0" presId="urn:microsoft.com/office/officeart/2018/2/layout/IconCircleList"/>
    <dgm:cxn modelId="{30F39E2A-FB6D-4EFF-B7F9-E59237301CFB}" type="presParOf" srcId="{0BCE6D35-69C7-4784-A841-3A34D0BB9876}" destId="{E439AEC4-201E-49CA-9498-4A33BC02CDF6}" srcOrd="0" destOrd="0" presId="urn:microsoft.com/office/officeart/2018/2/layout/IconCircleList"/>
    <dgm:cxn modelId="{449B6EC2-1251-40F9-9648-B6F285A2FDD7}" type="presParOf" srcId="{0BCE6D35-69C7-4784-A841-3A34D0BB9876}" destId="{48DAA0FD-1554-443B-898B-4606E02052EA}" srcOrd="1" destOrd="0" presId="urn:microsoft.com/office/officeart/2018/2/layout/IconCircleList"/>
    <dgm:cxn modelId="{03DD4892-123F-4548-8B6F-A316A46E4EB9}" type="presParOf" srcId="{0BCE6D35-69C7-4784-A841-3A34D0BB9876}" destId="{9348631D-F0FE-4A3C-A572-2ACA2A0B015E}" srcOrd="2" destOrd="0" presId="urn:microsoft.com/office/officeart/2018/2/layout/IconCircleList"/>
    <dgm:cxn modelId="{CE4D93FA-0568-4666-AC1E-791082F04B5E}" type="presParOf" srcId="{0BCE6D35-69C7-4784-A841-3A34D0BB9876}" destId="{EDF8BB25-BCC1-4155-A7B7-9ED99AB1D678}" srcOrd="3" destOrd="0" presId="urn:microsoft.com/office/officeart/2018/2/layout/IconCircleList"/>
    <dgm:cxn modelId="{42C6272D-DA6E-404C-BDBA-8D02B9B2D442}" type="presParOf" srcId="{3005CCA7-2C9F-4970-8012-B6713055809A}" destId="{B4E2CD16-D204-4AFC-A4FD-3EA81C71D4E3}" srcOrd="5" destOrd="0" presId="urn:microsoft.com/office/officeart/2018/2/layout/IconCircleList"/>
    <dgm:cxn modelId="{5EB2A086-2163-4A31-B1BB-622D54EB1483}" type="presParOf" srcId="{3005CCA7-2C9F-4970-8012-B6713055809A}" destId="{A32F60D9-C5B8-4A80-BC4A-E45AEBC60A61}" srcOrd="6" destOrd="0" presId="urn:microsoft.com/office/officeart/2018/2/layout/IconCircleList"/>
    <dgm:cxn modelId="{8E4EC275-5E0B-4709-8A96-00229A5BA822}" type="presParOf" srcId="{A32F60D9-C5B8-4A80-BC4A-E45AEBC60A61}" destId="{625C2ED7-597A-4D9E-B9BA-453B52BD5FDB}" srcOrd="0" destOrd="0" presId="urn:microsoft.com/office/officeart/2018/2/layout/IconCircleList"/>
    <dgm:cxn modelId="{5E736161-EBB5-4574-BC90-FED05B0164FF}" type="presParOf" srcId="{A32F60D9-C5B8-4A80-BC4A-E45AEBC60A61}" destId="{522559F7-E740-46FC-A76C-8F534E64B032}" srcOrd="1" destOrd="0" presId="urn:microsoft.com/office/officeart/2018/2/layout/IconCircleList"/>
    <dgm:cxn modelId="{30D5A84C-E60E-4A61-8FBD-B828097CDFC2}" type="presParOf" srcId="{A32F60D9-C5B8-4A80-BC4A-E45AEBC60A61}" destId="{022A29AC-D531-4145-A164-65C6A3192FAE}" srcOrd="2" destOrd="0" presId="urn:microsoft.com/office/officeart/2018/2/layout/IconCircleList"/>
    <dgm:cxn modelId="{88E00F10-4707-42BC-9826-9FB32A5EB9DF}" type="presParOf" srcId="{A32F60D9-C5B8-4A80-BC4A-E45AEBC60A61}" destId="{E855261F-0BE5-4F28-9977-8EFE786767F0}" srcOrd="3" destOrd="0" presId="urn:microsoft.com/office/officeart/2018/2/layout/IconCircleList"/>
    <dgm:cxn modelId="{88416AAD-6345-46D4-824B-936688014275}" type="presParOf" srcId="{3005CCA7-2C9F-4970-8012-B6713055809A}" destId="{02D59E00-712B-4F8B-90B3-7DEA1B8EF348}" srcOrd="7" destOrd="0" presId="urn:microsoft.com/office/officeart/2018/2/layout/IconCircleList"/>
    <dgm:cxn modelId="{DAE33195-FA26-44F5-B7B6-AE2BE8B37EB0}" type="presParOf" srcId="{3005CCA7-2C9F-4970-8012-B6713055809A}" destId="{4E849613-D469-4F62-A950-554EB874AC45}" srcOrd="8" destOrd="0" presId="urn:microsoft.com/office/officeart/2018/2/layout/IconCircleList"/>
    <dgm:cxn modelId="{314ACA22-215A-4D48-A3CF-CF7196421485}" type="presParOf" srcId="{4E849613-D469-4F62-A950-554EB874AC45}" destId="{1E16C81C-850A-420F-B417-D1AB236C6875}" srcOrd="0" destOrd="0" presId="urn:microsoft.com/office/officeart/2018/2/layout/IconCircleList"/>
    <dgm:cxn modelId="{F1D6AE05-DCE8-41A8-BC18-10D27F08FF63}" type="presParOf" srcId="{4E849613-D469-4F62-A950-554EB874AC45}" destId="{3AA5D41E-D90C-4B0D-84D9-B943197C3A1E}" srcOrd="1" destOrd="0" presId="urn:microsoft.com/office/officeart/2018/2/layout/IconCircleList"/>
    <dgm:cxn modelId="{D1FD143E-0263-40A8-BEE5-B88269EF599F}" type="presParOf" srcId="{4E849613-D469-4F62-A950-554EB874AC45}" destId="{A4E181C5-E305-4980-862B-AE424BAD222F}" srcOrd="2" destOrd="0" presId="urn:microsoft.com/office/officeart/2018/2/layout/IconCircleList"/>
    <dgm:cxn modelId="{39BDF631-3911-428D-99E7-B419E181BEBD}" type="presParOf" srcId="{4E849613-D469-4F62-A950-554EB874AC45}" destId="{4AC8301D-FF1D-45D7-8312-F86D02856CD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340E36-7145-4464-A695-0F590680247E}">
      <dsp:nvSpPr>
        <dsp:cNvPr id="0" name=""/>
        <dsp:cNvSpPr/>
      </dsp:nvSpPr>
      <dsp:spPr>
        <a:xfrm>
          <a:off x="0" y="623"/>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64FF82-1550-44B2-A85B-D43DED3AB509}">
      <dsp:nvSpPr>
        <dsp:cNvPr id="0" name=""/>
        <dsp:cNvSpPr/>
      </dsp:nvSpPr>
      <dsp:spPr>
        <a:xfrm>
          <a:off x="0" y="62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latin typeface="Garamond"/>
            </a:rPr>
            <a:t>Artificial Intelligence</a:t>
          </a:r>
        </a:p>
      </dsp:txBody>
      <dsp:txXfrm>
        <a:off x="0" y="623"/>
        <a:ext cx="6492875" cy="1020830"/>
      </dsp:txXfrm>
    </dsp:sp>
    <dsp:sp modelId="{F80C41F7-E281-48FC-8728-CEFAA9C5F1D8}">
      <dsp:nvSpPr>
        <dsp:cNvPr id="0" name=""/>
        <dsp:cNvSpPr/>
      </dsp:nvSpPr>
      <dsp:spPr>
        <a:xfrm>
          <a:off x="0" y="1021453"/>
          <a:ext cx="649287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069A89-D97C-42A2-84BC-7926C435616A}">
      <dsp:nvSpPr>
        <dsp:cNvPr id="0" name=""/>
        <dsp:cNvSpPr/>
      </dsp:nvSpPr>
      <dsp:spPr>
        <a:xfrm>
          <a:off x="0" y="102145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latin typeface="Garamond"/>
            </a:rPr>
            <a:t>Object recognition</a:t>
          </a:r>
        </a:p>
      </dsp:txBody>
      <dsp:txXfrm>
        <a:off x="0" y="1021453"/>
        <a:ext cx="6492875" cy="1020830"/>
      </dsp:txXfrm>
    </dsp:sp>
    <dsp:sp modelId="{413E99A5-DC5C-4D8A-B0E1-16329FB650BC}">
      <dsp:nvSpPr>
        <dsp:cNvPr id="0" name=""/>
        <dsp:cNvSpPr/>
      </dsp:nvSpPr>
      <dsp:spPr>
        <a:xfrm>
          <a:off x="0" y="2042284"/>
          <a:ext cx="649287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23C190-6D75-4135-9AB0-6D3FB2302CD5}">
      <dsp:nvSpPr>
        <dsp:cNvPr id="0" name=""/>
        <dsp:cNvSpPr/>
      </dsp:nvSpPr>
      <dsp:spPr>
        <a:xfrm>
          <a:off x="0" y="2042284"/>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rtl="0">
            <a:lnSpc>
              <a:spcPct val="90000"/>
            </a:lnSpc>
            <a:spcBef>
              <a:spcPct val="0"/>
            </a:spcBef>
            <a:spcAft>
              <a:spcPct val="35000"/>
            </a:spcAft>
            <a:buNone/>
          </a:pPr>
          <a:r>
            <a:rPr lang="en-US" sz="3200" kern="1200">
              <a:latin typeface="Garamond"/>
            </a:rPr>
            <a:t>Autonomous Movement &amp; Navigation</a:t>
          </a:r>
        </a:p>
      </dsp:txBody>
      <dsp:txXfrm>
        <a:off x="0" y="2042284"/>
        <a:ext cx="6492875" cy="1020830"/>
      </dsp:txXfrm>
    </dsp:sp>
    <dsp:sp modelId="{9B4F24E7-6F43-42B4-A19B-1EE613F5E56B}">
      <dsp:nvSpPr>
        <dsp:cNvPr id="0" name=""/>
        <dsp:cNvSpPr/>
      </dsp:nvSpPr>
      <dsp:spPr>
        <a:xfrm>
          <a:off x="0" y="3063115"/>
          <a:ext cx="649287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39FAA8-C353-4618-ABD5-4A02B50218F3}">
      <dsp:nvSpPr>
        <dsp:cNvPr id="0" name=""/>
        <dsp:cNvSpPr/>
      </dsp:nvSpPr>
      <dsp:spPr>
        <a:xfrm>
          <a:off x="0" y="3063115"/>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latin typeface="Garamond"/>
            </a:rPr>
            <a:t>Peripheral controls</a:t>
          </a:r>
        </a:p>
      </dsp:txBody>
      <dsp:txXfrm>
        <a:off x="0" y="3063115"/>
        <a:ext cx="6492875" cy="1020830"/>
      </dsp:txXfrm>
    </dsp:sp>
    <dsp:sp modelId="{4A47B950-5714-4C6C-86C6-95944A314F52}">
      <dsp:nvSpPr>
        <dsp:cNvPr id="0" name=""/>
        <dsp:cNvSpPr/>
      </dsp:nvSpPr>
      <dsp:spPr>
        <a:xfrm>
          <a:off x="0" y="4083946"/>
          <a:ext cx="6492875"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CD04A9-E8F4-4EBB-B48C-E12C9565054D}">
      <dsp:nvSpPr>
        <dsp:cNvPr id="0" name=""/>
        <dsp:cNvSpPr/>
      </dsp:nvSpPr>
      <dsp:spPr>
        <a:xfrm>
          <a:off x="0" y="4083946"/>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latin typeface="Garamond"/>
            </a:rPr>
            <a:t>Sensor Data Acquisition</a:t>
          </a:r>
        </a:p>
      </dsp:txBody>
      <dsp:txXfrm>
        <a:off x="0" y="4083946"/>
        <a:ext cx="6492875" cy="10208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BF7E9C-54AC-4D9F-A266-20BCBC95AD10}">
      <dsp:nvSpPr>
        <dsp:cNvPr id="0" name=""/>
        <dsp:cNvSpPr/>
      </dsp:nvSpPr>
      <dsp:spPr>
        <a:xfrm>
          <a:off x="555386" y="739774"/>
          <a:ext cx="1445223" cy="1445223"/>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087A4D-6A5F-42F0-BD76-23E525C05BB3}">
      <dsp:nvSpPr>
        <dsp:cNvPr id="0" name=""/>
        <dsp:cNvSpPr/>
      </dsp:nvSpPr>
      <dsp:spPr>
        <a:xfrm>
          <a:off x="863384" y="1047772"/>
          <a:ext cx="829226" cy="82922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AC9942-E272-4CDC-B8F8-F3189148910D}">
      <dsp:nvSpPr>
        <dsp:cNvPr id="0" name=""/>
        <dsp:cNvSpPr/>
      </dsp:nvSpPr>
      <dsp:spPr>
        <a:xfrm>
          <a:off x="93388" y="2635148"/>
          <a:ext cx="23692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defRPr cap="all"/>
          </a:pPr>
          <a:r>
            <a:rPr lang="en-US" sz="2500" kern="1200">
              <a:latin typeface="Garamond"/>
            </a:rPr>
            <a:t>Mission Planning</a:t>
          </a:r>
        </a:p>
      </dsp:txBody>
      <dsp:txXfrm>
        <a:off x="93388" y="2635148"/>
        <a:ext cx="2369218" cy="720000"/>
      </dsp:txXfrm>
    </dsp:sp>
    <dsp:sp modelId="{A8E06E01-E69B-4F24-8D6A-DB5AB6B0DC86}">
      <dsp:nvSpPr>
        <dsp:cNvPr id="0" name=""/>
        <dsp:cNvSpPr/>
      </dsp:nvSpPr>
      <dsp:spPr>
        <a:xfrm>
          <a:off x="3339217" y="739774"/>
          <a:ext cx="1445223" cy="1445223"/>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D40CD7-7EC9-46CB-8F9B-E7B54E18CE3E}">
      <dsp:nvSpPr>
        <dsp:cNvPr id="0" name=""/>
        <dsp:cNvSpPr/>
      </dsp:nvSpPr>
      <dsp:spPr>
        <a:xfrm>
          <a:off x="3647216" y="1047772"/>
          <a:ext cx="829226" cy="82922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B43250-3F9A-4C35-984A-C8F3CA0A73FC}">
      <dsp:nvSpPr>
        <dsp:cNvPr id="0" name=""/>
        <dsp:cNvSpPr/>
      </dsp:nvSpPr>
      <dsp:spPr>
        <a:xfrm>
          <a:off x="2877220" y="2635148"/>
          <a:ext cx="23692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defRPr cap="all"/>
          </a:pPr>
          <a:r>
            <a:rPr lang="en-US" sz="2500" kern="1200">
              <a:latin typeface="Garamond"/>
            </a:rPr>
            <a:t>Controls</a:t>
          </a:r>
        </a:p>
      </dsp:txBody>
      <dsp:txXfrm>
        <a:off x="2877220" y="2635148"/>
        <a:ext cx="2369218" cy="720000"/>
      </dsp:txXfrm>
    </dsp:sp>
    <dsp:sp modelId="{C69EC6C4-7F7A-4666-89DB-F66895F74520}">
      <dsp:nvSpPr>
        <dsp:cNvPr id="0" name=""/>
        <dsp:cNvSpPr/>
      </dsp:nvSpPr>
      <dsp:spPr>
        <a:xfrm>
          <a:off x="6123049" y="739774"/>
          <a:ext cx="1445223" cy="1445223"/>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C884F0-9CDE-49C0-A4A7-56C5EE996230}">
      <dsp:nvSpPr>
        <dsp:cNvPr id="0" name=""/>
        <dsp:cNvSpPr/>
      </dsp:nvSpPr>
      <dsp:spPr>
        <a:xfrm>
          <a:off x="6431047" y="1047772"/>
          <a:ext cx="829226" cy="8292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E889AEC-84CA-44B7-B376-B4F961BB5883}">
      <dsp:nvSpPr>
        <dsp:cNvPr id="0" name=""/>
        <dsp:cNvSpPr/>
      </dsp:nvSpPr>
      <dsp:spPr>
        <a:xfrm>
          <a:off x="5661051" y="2635148"/>
          <a:ext cx="23692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defRPr cap="all"/>
          </a:pPr>
          <a:r>
            <a:rPr lang="en-US" sz="2500" kern="1200">
              <a:latin typeface="Garamond"/>
            </a:rPr>
            <a:t>Navigation</a:t>
          </a:r>
        </a:p>
      </dsp:txBody>
      <dsp:txXfrm>
        <a:off x="5661051" y="2635148"/>
        <a:ext cx="2369218" cy="720000"/>
      </dsp:txXfrm>
    </dsp:sp>
    <dsp:sp modelId="{A511AAA9-20C3-4BC2-B7CB-C65BF6469133}">
      <dsp:nvSpPr>
        <dsp:cNvPr id="0" name=""/>
        <dsp:cNvSpPr/>
      </dsp:nvSpPr>
      <dsp:spPr>
        <a:xfrm>
          <a:off x="8906880" y="739774"/>
          <a:ext cx="1445223" cy="1445223"/>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14D09B-DA3E-46E3-95FF-DB3A96262668}">
      <dsp:nvSpPr>
        <dsp:cNvPr id="0" name=""/>
        <dsp:cNvSpPr/>
      </dsp:nvSpPr>
      <dsp:spPr>
        <a:xfrm>
          <a:off x="9214878" y="1047772"/>
          <a:ext cx="829226" cy="8292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BF6F93-3F51-4B3A-BA3B-E6655A0C15FB}">
      <dsp:nvSpPr>
        <dsp:cNvPr id="0" name=""/>
        <dsp:cNvSpPr/>
      </dsp:nvSpPr>
      <dsp:spPr>
        <a:xfrm>
          <a:off x="8444882" y="2635148"/>
          <a:ext cx="23692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defRPr cap="all"/>
          </a:pPr>
          <a:r>
            <a:rPr lang="en-US" sz="2500" kern="1200">
              <a:latin typeface="Garamond"/>
            </a:rPr>
            <a:t>Computer Vision</a:t>
          </a:r>
        </a:p>
      </dsp:txBody>
      <dsp:txXfrm>
        <a:off x="8444882" y="2635148"/>
        <a:ext cx="2369218"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14BEF-AC11-4183-8878-657952A6DCD5}">
      <dsp:nvSpPr>
        <dsp:cNvPr id="0" name=""/>
        <dsp:cNvSpPr/>
      </dsp:nvSpPr>
      <dsp:spPr>
        <a:xfrm>
          <a:off x="516228" y="76820"/>
          <a:ext cx="1115908" cy="11159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17FFCE-39CF-4A59-83C9-E436ACA359E3}">
      <dsp:nvSpPr>
        <dsp:cNvPr id="0" name=""/>
        <dsp:cNvSpPr/>
      </dsp:nvSpPr>
      <dsp:spPr>
        <a:xfrm>
          <a:off x="750569" y="311161"/>
          <a:ext cx="647227" cy="6472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92F0D1-7A99-4608-B31B-BAE9BCBC20E5}">
      <dsp:nvSpPr>
        <dsp:cNvPr id="0" name=""/>
        <dsp:cNvSpPr/>
      </dsp:nvSpPr>
      <dsp:spPr>
        <a:xfrm>
          <a:off x="1871260" y="76820"/>
          <a:ext cx="2630356" cy="1115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rtl="0">
            <a:lnSpc>
              <a:spcPct val="100000"/>
            </a:lnSpc>
            <a:spcBef>
              <a:spcPct val="0"/>
            </a:spcBef>
            <a:spcAft>
              <a:spcPct val="35000"/>
            </a:spcAft>
            <a:buNone/>
          </a:pPr>
          <a:r>
            <a:rPr lang="en-US" sz="1700" kern="1200">
              <a:latin typeface="Garamond"/>
            </a:rPr>
            <a:t>Interface with Navigation System through ROS.</a:t>
          </a:r>
        </a:p>
      </dsp:txBody>
      <dsp:txXfrm>
        <a:off x="1871260" y="76820"/>
        <a:ext cx="2630356" cy="1115908"/>
      </dsp:txXfrm>
    </dsp:sp>
    <dsp:sp modelId="{46388D60-7BB1-46FC-BE4E-CE82E7FA47E5}">
      <dsp:nvSpPr>
        <dsp:cNvPr id="0" name=""/>
        <dsp:cNvSpPr/>
      </dsp:nvSpPr>
      <dsp:spPr>
        <a:xfrm>
          <a:off x="4959936" y="76820"/>
          <a:ext cx="1115908" cy="11159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190E13-0274-420D-953B-577DF6AACFE1}">
      <dsp:nvSpPr>
        <dsp:cNvPr id="0" name=""/>
        <dsp:cNvSpPr/>
      </dsp:nvSpPr>
      <dsp:spPr>
        <a:xfrm>
          <a:off x="5194277" y="311161"/>
          <a:ext cx="647227" cy="64722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2F2308-0412-443C-9970-2A36D16E39A9}">
      <dsp:nvSpPr>
        <dsp:cNvPr id="0" name=""/>
        <dsp:cNvSpPr/>
      </dsp:nvSpPr>
      <dsp:spPr>
        <a:xfrm>
          <a:off x="6314968" y="76820"/>
          <a:ext cx="2630356" cy="1115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latin typeface="Garamond"/>
            </a:rPr>
            <a:t>Balance the AUV. Arduino Sketch will subscribe pitch and roll angles from ROS Topic.</a:t>
          </a:r>
        </a:p>
      </dsp:txBody>
      <dsp:txXfrm>
        <a:off x="6314968" y="76820"/>
        <a:ext cx="2630356" cy="1115908"/>
      </dsp:txXfrm>
    </dsp:sp>
    <dsp:sp modelId="{E439AEC4-201E-49CA-9498-4A33BC02CDF6}">
      <dsp:nvSpPr>
        <dsp:cNvPr id="0" name=""/>
        <dsp:cNvSpPr/>
      </dsp:nvSpPr>
      <dsp:spPr>
        <a:xfrm>
          <a:off x="516228" y="2094596"/>
          <a:ext cx="1115908" cy="11159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DAA0FD-1554-443B-898B-4606E02052EA}">
      <dsp:nvSpPr>
        <dsp:cNvPr id="0" name=""/>
        <dsp:cNvSpPr/>
      </dsp:nvSpPr>
      <dsp:spPr>
        <a:xfrm>
          <a:off x="750569" y="2328936"/>
          <a:ext cx="647227" cy="64722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F8BB25-BCC1-4155-A7B7-9ED99AB1D678}">
      <dsp:nvSpPr>
        <dsp:cNvPr id="0" name=""/>
        <dsp:cNvSpPr/>
      </dsp:nvSpPr>
      <dsp:spPr>
        <a:xfrm>
          <a:off x="1871260" y="2094596"/>
          <a:ext cx="2630356" cy="1115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rtl="0">
            <a:lnSpc>
              <a:spcPct val="100000"/>
            </a:lnSpc>
            <a:spcBef>
              <a:spcPct val="0"/>
            </a:spcBef>
            <a:spcAft>
              <a:spcPct val="35000"/>
            </a:spcAft>
            <a:buNone/>
          </a:pPr>
          <a:r>
            <a:rPr lang="en-US" sz="1700" kern="1200">
              <a:latin typeface="Garamond"/>
            </a:rPr>
            <a:t>Maintain target depth. Arduino Sketch will subscribe depth(distance) from ROS Topic</a:t>
          </a:r>
        </a:p>
      </dsp:txBody>
      <dsp:txXfrm>
        <a:off x="1871260" y="2094596"/>
        <a:ext cx="2630356" cy="1115908"/>
      </dsp:txXfrm>
    </dsp:sp>
    <dsp:sp modelId="{625C2ED7-597A-4D9E-B9BA-453B52BD5FDB}">
      <dsp:nvSpPr>
        <dsp:cNvPr id="0" name=""/>
        <dsp:cNvSpPr/>
      </dsp:nvSpPr>
      <dsp:spPr>
        <a:xfrm>
          <a:off x="4959936" y="2094596"/>
          <a:ext cx="1115908" cy="11159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2559F7-E740-46FC-A76C-8F534E64B032}">
      <dsp:nvSpPr>
        <dsp:cNvPr id="0" name=""/>
        <dsp:cNvSpPr/>
      </dsp:nvSpPr>
      <dsp:spPr>
        <a:xfrm>
          <a:off x="5194277" y="2328936"/>
          <a:ext cx="647227" cy="647227"/>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55261F-0BE5-4F28-9977-8EFE786767F0}">
      <dsp:nvSpPr>
        <dsp:cNvPr id="0" name=""/>
        <dsp:cNvSpPr/>
      </dsp:nvSpPr>
      <dsp:spPr>
        <a:xfrm>
          <a:off x="6314968" y="2094596"/>
          <a:ext cx="2630356" cy="1115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rtl="0">
            <a:lnSpc>
              <a:spcPct val="100000"/>
            </a:lnSpc>
            <a:spcBef>
              <a:spcPct val="0"/>
            </a:spcBef>
            <a:spcAft>
              <a:spcPct val="35000"/>
            </a:spcAft>
            <a:buNone/>
          </a:pPr>
          <a:r>
            <a:rPr lang="en-US" sz="1700" kern="1200">
              <a:latin typeface="Garamond"/>
            </a:rPr>
            <a:t>Move forward or backward. Arduino sketch subscribes distance from ROS Topic.</a:t>
          </a:r>
        </a:p>
      </dsp:txBody>
      <dsp:txXfrm>
        <a:off x="6314968" y="2094596"/>
        <a:ext cx="2630356" cy="1115908"/>
      </dsp:txXfrm>
    </dsp:sp>
    <dsp:sp modelId="{1E16C81C-850A-420F-B417-D1AB236C6875}">
      <dsp:nvSpPr>
        <dsp:cNvPr id="0" name=""/>
        <dsp:cNvSpPr/>
      </dsp:nvSpPr>
      <dsp:spPr>
        <a:xfrm>
          <a:off x="516228" y="4112372"/>
          <a:ext cx="1115908" cy="11159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A5D41E-D90C-4B0D-84D9-B943197C3A1E}">
      <dsp:nvSpPr>
        <dsp:cNvPr id="0" name=""/>
        <dsp:cNvSpPr/>
      </dsp:nvSpPr>
      <dsp:spPr>
        <a:xfrm>
          <a:off x="750569" y="4346712"/>
          <a:ext cx="647227" cy="647227"/>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C8301D-FF1D-45D7-8312-F86D02856CD4}">
      <dsp:nvSpPr>
        <dsp:cNvPr id="0" name=""/>
        <dsp:cNvSpPr/>
      </dsp:nvSpPr>
      <dsp:spPr>
        <a:xfrm>
          <a:off x="1871260" y="4112372"/>
          <a:ext cx="2630356" cy="1115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rtl="0">
            <a:lnSpc>
              <a:spcPct val="100000"/>
            </a:lnSpc>
            <a:spcBef>
              <a:spcPct val="0"/>
            </a:spcBef>
            <a:spcAft>
              <a:spcPct val="35000"/>
            </a:spcAft>
            <a:buNone/>
          </a:pPr>
          <a:r>
            <a:rPr lang="en-US" sz="1700" kern="1200">
              <a:latin typeface="Garamond"/>
            </a:rPr>
            <a:t>Change Heading. Arduino sketch subscribes yaw angle from ROS Topic.</a:t>
          </a:r>
        </a:p>
      </dsp:txBody>
      <dsp:txXfrm>
        <a:off x="1871260" y="4112372"/>
        <a:ext cx="2630356" cy="111590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hyperlink" Target="http://www.crazepony.com/wiki/pitch-yaw-roll.html" TargetMode="External"/><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jpe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jpeg"/><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gif"/></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8547A2-11D7-496A-8103-BC85963E9D13}"/>
              </a:ext>
            </a:extLst>
          </p:cNvPr>
          <p:cNvSpPr>
            <a:spLocks noGrp="1"/>
          </p:cNvSpPr>
          <p:nvPr>
            <p:ph type="ctrTitle"/>
          </p:nvPr>
        </p:nvSpPr>
        <p:spPr>
          <a:xfrm>
            <a:off x="546351" y="433545"/>
            <a:ext cx="11139854" cy="930447"/>
          </a:xfrm>
        </p:spPr>
        <p:txBody>
          <a:bodyPr>
            <a:normAutofit/>
          </a:bodyPr>
          <a:lstStyle/>
          <a:p>
            <a:r>
              <a:rPr lang="en-US" sz="5400">
                <a:solidFill>
                  <a:srgbClr val="FFFFFF"/>
                </a:solidFill>
                <a:latin typeface="Garamond"/>
                <a:cs typeface="Calibri Light"/>
              </a:rPr>
              <a:t>CSULA - RoboSub</a:t>
            </a:r>
            <a:endParaRPr lang="en-US" sz="5400">
              <a:solidFill>
                <a:srgbClr val="FFFFFF"/>
              </a:solidFill>
              <a:latin typeface="Garamond"/>
            </a:endParaRPr>
          </a:p>
        </p:txBody>
      </p:sp>
      <p:sp>
        <p:nvSpPr>
          <p:cNvPr id="3" name="Subtitle 2">
            <a:extLst>
              <a:ext uri="{FF2B5EF4-FFF2-40B4-BE49-F238E27FC236}">
                <a16:creationId xmlns:a16="http://schemas.microsoft.com/office/drawing/2014/main" id="{1F3029FB-858F-4147-B005-3DC04D9F16E4}"/>
              </a:ext>
            </a:extLst>
          </p:cNvPr>
          <p:cNvSpPr>
            <a:spLocks noGrp="1"/>
          </p:cNvSpPr>
          <p:nvPr>
            <p:ph type="subTitle" idx="1"/>
          </p:nvPr>
        </p:nvSpPr>
        <p:spPr>
          <a:xfrm>
            <a:off x="1544278" y="1645723"/>
            <a:ext cx="9144000" cy="420001"/>
          </a:xfrm>
        </p:spPr>
        <p:txBody>
          <a:bodyPr vert="horz" lIns="91440" tIns="45720" rIns="91440" bIns="45720" rtlCol="0" anchor="t">
            <a:normAutofit fontScale="70000" lnSpcReduction="20000"/>
          </a:bodyPr>
          <a:lstStyle/>
          <a:p>
            <a:r>
              <a:rPr lang="en-US" sz="2000">
                <a:solidFill>
                  <a:srgbClr val="DCC508"/>
                </a:solidFill>
                <a:latin typeface="Garamond"/>
                <a:cs typeface="Calibri"/>
              </a:rPr>
              <a:t>By: Heriberto Gonzalez, Ricardo Medina, Horacio Mondragon, Gabriela Cortes-Mejia, Brandon Pham, Sana Shaikh, Wilson Weng, Kevin Williams, Albert Chew</a:t>
            </a:r>
            <a:endParaRPr lang="en-US" sz="2000">
              <a:solidFill>
                <a:srgbClr val="DCC508"/>
              </a:solidFill>
              <a:latin typeface="Garamond"/>
            </a:endParaRPr>
          </a:p>
        </p:txBody>
      </p:sp>
      <p:cxnSp>
        <p:nvCxnSpPr>
          <p:cNvPr id="32" name="Straight Connector 3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6" descr="Logo&#10;&#10;Description automatically generated">
            <a:extLst>
              <a:ext uri="{FF2B5EF4-FFF2-40B4-BE49-F238E27FC236}">
                <a16:creationId xmlns:a16="http://schemas.microsoft.com/office/drawing/2014/main" id="{0227FA2F-5DDC-4245-8E07-DC024EF09FA8}"/>
              </a:ext>
            </a:extLst>
          </p:cNvPr>
          <p:cNvPicPr>
            <a:picLocks noChangeAspect="1"/>
          </p:cNvPicPr>
          <p:nvPr/>
        </p:nvPicPr>
        <p:blipFill>
          <a:blip r:embed="rId2"/>
          <a:stretch>
            <a:fillRect/>
          </a:stretch>
        </p:blipFill>
        <p:spPr>
          <a:xfrm>
            <a:off x="1060707" y="2426818"/>
            <a:ext cx="3997637" cy="3997637"/>
          </a:xfrm>
          <a:prstGeom prst="rect">
            <a:avLst/>
          </a:prstGeom>
        </p:spPr>
      </p:pic>
      <p:cxnSp>
        <p:nvCxnSpPr>
          <p:cNvPr id="34" name="Straight Connector 3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Picture 5" descr="Logo, icon&#10;&#10;Description automatically generated">
            <a:extLst>
              <a:ext uri="{FF2B5EF4-FFF2-40B4-BE49-F238E27FC236}">
                <a16:creationId xmlns:a16="http://schemas.microsoft.com/office/drawing/2014/main" id="{F566CBA2-4EBC-4713-965E-CDC0D095594D}"/>
              </a:ext>
            </a:extLst>
          </p:cNvPr>
          <p:cNvPicPr>
            <a:picLocks noChangeAspect="1"/>
          </p:cNvPicPr>
          <p:nvPr/>
        </p:nvPicPr>
        <p:blipFill>
          <a:blip r:embed="rId3"/>
          <a:stretch>
            <a:fillRect/>
          </a:stretch>
        </p:blipFill>
        <p:spPr>
          <a:xfrm>
            <a:off x="6499027" y="2426818"/>
            <a:ext cx="5348008" cy="3997637"/>
          </a:xfrm>
          <a:prstGeom prst="rect">
            <a:avLst/>
          </a:prstGeom>
        </p:spPr>
      </p:pic>
      <p:sp>
        <p:nvSpPr>
          <p:cNvPr id="7" name="Slide Number Placeholder 6">
            <a:extLst>
              <a:ext uri="{FF2B5EF4-FFF2-40B4-BE49-F238E27FC236}">
                <a16:creationId xmlns:a16="http://schemas.microsoft.com/office/drawing/2014/main" id="{097571AA-35F9-4623-832D-3524D23AF3B1}"/>
              </a:ext>
            </a:extLst>
          </p:cNvPr>
          <p:cNvSpPr>
            <a:spLocks noGrp="1"/>
          </p:cNvSpPr>
          <p:nvPr>
            <p:ph type="sldNum" sz="quarter" idx="12"/>
          </p:nvPr>
        </p:nvSpPr>
        <p:spPr/>
        <p:txBody>
          <a:bodyPr/>
          <a:lstStyle/>
          <a:p>
            <a:fld id="{330EA680-D336-4FF7-8B7A-9848BB0A1C32}" type="slidenum">
              <a:rPr lang="en-US" smtClean="0"/>
              <a:t>1</a:t>
            </a:fld>
            <a:endParaRPr lang="en-US"/>
          </a:p>
        </p:txBody>
      </p:sp>
      <p:sp>
        <p:nvSpPr>
          <p:cNvPr id="9" name="TextBox 8">
            <a:extLst>
              <a:ext uri="{FF2B5EF4-FFF2-40B4-BE49-F238E27FC236}">
                <a16:creationId xmlns:a16="http://schemas.microsoft.com/office/drawing/2014/main" id="{574D3FCA-AC87-48D6-BE87-083CBCBE13D7}"/>
              </a:ext>
            </a:extLst>
          </p:cNvPr>
          <p:cNvSpPr txBox="1"/>
          <p:nvPr/>
        </p:nvSpPr>
        <p:spPr>
          <a:xfrm>
            <a:off x="11091303" y="1588"/>
            <a:ext cx="162037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Garamond"/>
              </a:rPr>
              <a:t>Ricardo </a:t>
            </a:r>
            <a:r>
              <a:rPr lang="en-US" sz="1200">
                <a:latin typeface="Garamond"/>
                <a:ea typeface="+mn-lt"/>
                <a:cs typeface="+mn-lt"/>
              </a:rPr>
              <a:t>Medina</a:t>
            </a:r>
            <a:endParaRPr lang="en-US" sz="1200">
              <a:latin typeface="Garamond"/>
            </a:endParaRPr>
          </a:p>
          <a:p>
            <a:endParaRPr lang="en-US" sz="1000">
              <a:latin typeface="Garamond"/>
            </a:endParaRPr>
          </a:p>
        </p:txBody>
      </p:sp>
    </p:spTree>
    <p:extLst>
      <p:ext uri="{BB962C8B-B14F-4D97-AF65-F5344CB8AC3E}">
        <p14:creationId xmlns:p14="http://schemas.microsoft.com/office/powerpoint/2010/main" val="1910446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Isosceles Triangle 70">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Diagram&#10;&#10;Description automatically generated">
            <a:extLst>
              <a:ext uri="{FF2B5EF4-FFF2-40B4-BE49-F238E27FC236}">
                <a16:creationId xmlns:a16="http://schemas.microsoft.com/office/drawing/2014/main" id="{3EB4025C-3674-43EF-904C-57D3B55CB9DA}"/>
              </a:ext>
            </a:extLst>
          </p:cNvPr>
          <p:cNvPicPr>
            <a:picLocks noGrp="1" noChangeAspect="1"/>
          </p:cNvPicPr>
          <p:nvPr>
            <p:ph idx="1"/>
          </p:nvPr>
        </p:nvPicPr>
        <p:blipFill rotWithShape="1">
          <a:blip r:embed="rId2"/>
          <a:srcRect r="1" b="2227"/>
          <a:stretch/>
        </p:blipFill>
        <p:spPr>
          <a:xfrm>
            <a:off x="643467" y="643467"/>
            <a:ext cx="10905066" cy="5571065"/>
          </a:xfrm>
          <a:prstGeom prst="rect">
            <a:avLst/>
          </a:prstGeom>
          <a:ln>
            <a:noFill/>
          </a:ln>
        </p:spPr>
      </p:pic>
      <p:sp>
        <p:nvSpPr>
          <p:cNvPr id="73" name="Isosceles Triangle 72">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9E59D7F-00FB-4D8C-8552-CBF1E0BEACF3}"/>
              </a:ext>
            </a:extLst>
          </p:cNvPr>
          <p:cNvSpPr txBox="1"/>
          <p:nvPr/>
        </p:nvSpPr>
        <p:spPr>
          <a:xfrm>
            <a:off x="11149157" y="2272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Garamond"/>
              </a:rPr>
              <a:t>Wilson Weng</a:t>
            </a:r>
          </a:p>
        </p:txBody>
      </p:sp>
      <p:sp>
        <p:nvSpPr>
          <p:cNvPr id="3" name="Slide Number Placeholder 2">
            <a:extLst>
              <a:ext uri="{FF2B5EF4-FFF2-40B4-BE49-F238E27FC236}">
                <a16:creationId xmlns:a16="http://schemas.microsoft.com/office/drawing/2014/main" id="{E1ACC7B0-ABB6-4CE9-A62C-95E1293ED054}"/>
              </a:ext>
            </a:extLst>
          </p:cNvPr>
          <p:cNvSpPr>
            <a:spLocks noGrp="1"/>
          </p:cNvSpPr>
          <p:nvPr>
            <p:ph type="sldNum" sz="quarter" idx="12"/>
          </p:nvPr>
        </p:nvSpPr>
        <p:spPr/>
        <p:txBody>
          <a:bodyPr/>
          <a:lstStyle/>
          <a:p>
            <a:fld id="{330EA680-D336-4FF7-8B7A-9848BB0A1C32}" type="slidenum">
              <a:rPr lang="en-US" smtClean="0"/>
              <a:t>10</a:t>
            </a:fld>
            <a:endParaRPr lang="en-US"/>
          </a:p>
        </p:txBody>
      </p:sp>
    </p:spTree>
    <p:extLst>
      <p:ext uri="{BB962C8B-B14F-4D97-AF65-F5344CB8AC3E}">
        <p14:creationId xmlns:p14="http://schemas.microsoft.com/office/powerpoint/2010/main" val="470603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Diagram&#10;&#10;Description automatically generated">
            <a:extLst>
              <a:ext uri="{FF2B5EF4-FFF2-40B4-BE49-F238E27FC236}">
                <a16:creationId xmlns:a16="http://schemas.microsoft.com/office/drawing/2014/main" id="{AA9565B6-F658-40F0-BA23-6F6ED6CFD66A}"/>
              </a:ext>
            </a:extLst>
          </p:cNvPr>
          <p:cNvPicPr>
            <a:picLocks noChangeAspect="1"/>
          </p:cNvPicPr>
          <p:nvPr/>
        </p:nvPicPr>
        <p:blipFill>
          <a:blip r:embed="rId2"/>
          <a:stretch>
            <a:fillRect/>
          </a:stretch>
        </p:blipFill>
        <p:spPr>
          <a:xfrm>
            <a:off x="5383777" y="1146369"/>
            <a:ext cx="5989582" cy="4569775"/>
          </a:xfrm>
          <a:prstGeom prst="rect">
            <a:avLst/>
          </a:prstGeom>
        </p:spPr>
      </p:pic>
      <p:sp>
        <p:nvSpPr>
          <p:cNvPr id="43" name="Rectangle 42">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Diagram&#10;&#10;Description automatically generated">
            <a:extLst>
              <a:ext uri="{FF2B5EF4-FFF2-40B4-BE49-F238E27FC236}">
                <a16:creationId xmlns:a16="http://schemas.microsoft.com/office/drawing/2014/main" id="{C8EA0979-DA7B-4F58-A24D-D9DF06B1EA36}"/>
              </a:ext>
            </a:extLst>
          </p:cNvPr>
          <p:cNvPicPr>
            <a:picLocks noChangeAspect="1"/>
          </p:cNvPicPr>
          <p:nvPr/>
        </p:nvPicPr>
        <p:blipFill>
          <a:blip r:embed="rId3"/>
          <a:stretch>
            <a:fillRect/>
          </a:stretch>
        </p:blipFill>
        <p:spPr>
          <a:xfrm>
            <a:off x="786612" y="651164"/>
            <a:ext cx="4331503" cy="5571066"/>
          </a:xfrm>
          <a:prstGeom prst="rect">
            <a:avLst/>
          </a:prstGeom>
        </p:spPr>
      </p:pic>
      <p:sp>
        <p:nvSpPr>
          <p:cNvPr id="3" name="TextBox 2">
            <a:extLst>
              <a:ext uri="{FF2B5EF4-FFF2-40B4-BE49-F238E27FC236}">
                <a16:creationId xmlns:a16="http://schemas.microsoft.com/office/drawing/2014/main" id="{A24F4728-EE1C-444E-A0C0-F17B8EEA5A4B}"/>
              </a:ext>
            </a:extLst>
          </p:cNvPr>
          <p:cNvSpPr txBox="1"/>
          <p:nvPr/>
        </p:nvSpPr>
        <p:spPr>
          <a:xfrm>
            <a:off x="11116853" y="28748"/>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Garamond"/>
              </a:rPr>
              <a:t>Wilson Weng</a:t>
            </a:r>
          </a:p>
        </p:txBody>
      </p:sp>
      <p:sp>
        <p:nvSpPr>
          <p:cNvPr id="5" name="Slide Number Placeholder 4">
            <a:extLst>
              <a:ext uri="{FF2B5EF4-FFF2-40B4-BE49-F238E27FC236}">
                <a16:creationId xmlns:a16="http://schemas.microsoft.com/office/drawing/2014/main" id="{9DEDBA6E-D00A-463B-A450-527EBD3AE9BA}"/>
              </a:ext>
            </a:extLst>
          </p:cNvPr>
          <p:cNvSpPr>
            <a:spLocks noGrp="1"/>
          </p:cNvSpPr>
          <p:nvPr>
            <p:ph type="sldNum" sz="quarter" idx="12"/>
          </p:nvPr>
        </p:nvSpPr>
        <p:spPr/>
        <p:txBody>
          <a:bodyPr/>
          <a:lstStyle/>
          <a:p>
            <a:fld id="{330EA680-D336-4FF7-8B7A-9848BB0A1C32}" type="slidenum">
              <a:rPr lang="en-US" smtClean="0"/>
              <a:t>11</a:t>
            </a:fld>
            <a:endParaRPr lang="en-US"/>
          </a:p>
        </p:txBody>
      </p:sp>
    </p:spTree>
    <p:extLst>
      <p:ext uri="{BB962C8B-B14F-4D97-AF65-F5344CB8AC3E}">
        <p14:creationId xmlns:p14="http://schemas.microsoft.com/office/powerpoint/2010/main" val="221772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32"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3"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34"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35"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6"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7"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4D0EDD3C-9A70-48DA-8685-DFCA1A926739}"/>
              </a:ext>
            </a:extLst>
          </p:cNvPr>
          <p:cNvSpPr>
            <a:spLocks noGrp="1"/>
          </p:cNvSpPr>
          <p:nvPr>
            <p:ph type="title"/>
          </p:nvPr>
        </p:nvSpPr>
        <p:spPr>
          <a:xfrm>
            <a:off x="535020" y="685800"/>
            <a:ext cx="2780271" cy="5105400"/>
          </a:xfrm>
        </p:spPr>
        <p:txBody>
          <a:bodyPr vert="horz" lIns="91440" tIns="45720" rIns="91440" bIns="45720" rtlCol="0" anchor="ctr">
            <a:normAutofit/>
          </a:bodyPr>
          <a:lstStyle/>
          <a:p>
            <a:pPr algn="ctr"/>
            <a:r>
              <a:rPr lang="en-US">
                <a:solidFill>
                  <a:srgbClr val="FFFFFF"/>
                </a:solidFill>
                <a:latin typeface="Garamond"/>
              </a:rPr>
              <a:t>Controls</a:t>
            </a:r>
          </a:p>
        </p:txBody>
      </p:sp>
      <p:sp>
        <p:nvSpPr>
          <p:cNvPr id="4" name="TextBox 3">
            <a:extLst>
              <a:ext uri="{FF2B5EF4-FFF2-40B4-BE49-F238E27FC236}">
                <a16:creationId xmlns:a16="http://schemas.microsoft.com/office/drawing/2014/main" id="{CE569397-DEBD-4174-AF38-391E1749CD8A}"/>
              </a:ext>
            </a:extLst>
          </p:cNvPr>
          <p:cNvSpPr txBox="1"/>
          <p:nvPr/>
        </p:nvSpPr>
        <p:spPr>
          <a:xfrm>
            <a:off x="10281612" y="-1541"/>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Garamond"/>
            </a:endParaRPr>
          </a:p>
        </p:txBody>
      </p:sp>
      <p:sp>
        <p:nvSpPr>
          <p:cNvPr id="9" name="Content Placeholder 3">
            <a:extLst>
              <a:ext uri="{FF2B5EF4-FFF2-40B4-BE49-F238E27FC236}">
                <a16:creationId xmlns:a16="http://schemas.microsoft.com/office/drawing/2014/main" id="{A56514B7-4714-458E-9CC6-313B381DC4B2}"/>
              </a:ext>
            </a:extLst>
          </p:cNvPr>
          <p:cNvSpPr txBox="1">
            <a:spLocks/>
          </p:cNvSpPr>
          <p:nvPr/>
        </p:nvSpPr>
        <p:spPr>
          <a:xfrm>
            <a:off x="4528684" y="794643"/>
            <a:ext cx="4234507" cy="574958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urier New" panose="020B0604020202020204" pitchFamily="34" charset="0"/>
              <a:buChar char="o"/>
            </a:pPr>
            <a:endParaRPr lang="en-US" sz="2000">
              <a:latin typeface="Garamond"/>
            </a:endParaRPr>
          </a:p>
          <a:p>
            <a:pPr>
              <a:buFont typeface="Courier New" panose="020B0604020202020204" pitchFamily="34" charset="0"/>
              <a:buChar char="o"/>
            </a:pPr>
            <a:r>
              <a:rPr lang="en-US" sz="2000">
                <a:latin typeface="Garamond"/>
                <a:cs typeface="Calibri" panose="020F0502020204030204"/>
              </a:rPr>
              <a:t>The Control Sub-Team's goals are to analyze the Robo-sub control section requirements and to code in Arduino and implement the code.</a:t>
            </a:r>
          </a:p>
          <a:p>
            <a:pPr>
              <a:buFont typeface="Courier New" panose="020B0604020202020204" pitchFamily="34" charset="0"/>
              <a:buChar char="o"/>
            </a:pPr>
            <a:r>
              <a:rPr lang="en-US" sz="2000">
                <a:latin typeface="Garamond"/>
              </a:rPr>
              <a:t>Hardware Structure and Software:</a:t>
            </a:r>
            <a:endParaRPr lang="en-US" sz="2000">
              <a:latin typeface="Garamond"/>
              <a:cs typeface="Calibri"/>
            </a:endParaRPr>
          </a:p>
          <a:p>
            <a:pPr>
              <a:buFont typeface="Courier New" panose="020B0604020202020204" pitchFamily="34" charset="0"/>
              <a:buChar char="o"/>
            </a:pPr>
            <a:r>
              <a:rPr lang="en-US" sz="2000">
                <a:latin typeface="Garamond"/>
              </a:rPr>
              <a:t>ROS-Melodic and Arduino IDE</a:t>
            </a:r>
            <a:endParaRPr lang="en-US" sz="2000">
              <a:latin typeface="Garamond"/>
              <a:cs typeface="Calibri"/>
            </a:endParaRPr>
          </a:p>
          <a:p>
            <a:pPr>
              <a:buFont typeface="Courier New" panose="020B0604020202020204" pitchFamily="34" charset="0"/>
              <a:buChar char="o"/>
            </a:pPr>
            <a:r>
              <a:rPr lang="en-US" sz="2000">
                <a:latin typeface="Garamond"/>
              </a:rPr>
              <a:t>The Robo-sub consists of eight Thrusters.</a:t>
            </a:r>
            <a:endParaRPr lang="en-US" sz="2000">
              <a:latin typeface="Garamond"/>
              <a:cs typeface="Calibri"/>
            </a:endParaRPr>
          </a:p>
          <a:p>
            <a:pPr>
              <a:buFont typeface="Courier New" panose="020B0604020202020204" pitchFamily="34" charset="0"/>
              <a:buChar char="o"/>
            </a:pPr>
            <a:r>
              <a:rPr lang="en-US" sz="2000">
                <a:latin typeface="Garamond"/>
              </a:rPr>
              <a:t>Four Thrusters purpose are to balance, emerge, and submerge the Robo-sub.</a:t>
            </a:r>
            <a:endParaRPr lang="en-US" sz="2000">
              <a:latin typeface="Garamond"/>
              <a:cs typeface="Calibri"/>
            </a:endParaRPr>
          </a:p>
          <a:p>
            <a:pPr>
              <a:buFont typeface="Courier New" panose="020B0604020202020204" pitchFamily="34" charset="0"/>
              <a:buChar char="o"/>
            </a:pPr>
            <a:r>
              <a:rPr lang="en-US" sz="2000">
                <a:latin typeface="Garamond"/>
              </a:rPr>
              <a:t>Another four Thrusters purpose make Robo-sub to move forward, backward, left, and right.</a:t>
            </a:r>
            <a:endParaRPr lang="en-US" sz="2000">
              <a:latin typeface="Garamond"/>
              <a:cs typeface="Calibri"/>
            </a:endParaRPr>
          </a:p>
        </p:txBody>
      </p:sp>
      <p:sp>
        <p:nvSpPr>
          <p:cNvPr id="10" name="TextBox 9">
            <a:extLst>
              <a:ext uri="{FF2B5EF4-FFF2-40B4-BE49-F238E27FC236}">
                <a16:creationId xmlns:a16="http://schemas.microsoft.com/office/drawing/2014/main" id="{EB8B433E-D297-4DB1-89DD-254476B96A91}"/>
              </a:ext>
            </a:extLst>
          </p:cNvPr>
          <p:cNvSpPr txBox="1"/>
          <p:nvPr/>
        </p:nvSpPr>
        <p:spPr>
          <a:xfrm>
            <a:off x="11239474" y="-3530"/>
            <a:ext cx="14666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Garamond"/>
              </a:rPr>
              <a:t>Albert Chew</a:t>
            </a:r>
          </a:p>
        </p:txBody>
      </p:sp>
      <p:pic>
        <p:nvPicPr>
          <p:cNvPr id="12" name="Picture 5" descr="A picture containing graphical user interface, diagram, application&#10;&#10;Description automatically generated">
            <a:extLst>
              <a:ext uri="{FF2B5EF4-FFF2-40B4-BE49-F238E27FC236}">
                <a16:creationId xmlns:a16="http://schemas.microsoft.com/office/drawing/2014/main" id="{A89117A9-FF4F-4F13-9DAA-3D86261D13F2}"/>
              </a:ext>
            </a:extLst>
          </p:cNvPr>
          <p:cNvPicPr>
            <a:picLocks noGrp="1" noChangeAspect="1"/>
          </p:cNvPicPr>
          <p:nvPr>
            <p:ph sz="half" idx="1"/>
          </p:nvPr>
        </p:nvPicPr>
        <p:blipFill rotWithShape="1">
          <a:blip r:embed="rId2"/>
          <a:srcRect t="2752" b="7850"/>
          <a:stretch/>
        </p:blipFill>
        <p:spPr>
          <a:xfrm>
            <a:off x="8693178" y="2312177"/>
            <a:ext cx="3180067" cy="2357213"/>
          </a:xfrm>
          <a:prstGeom prst="rect">
            <a:avLst/>
          </a:prstGeom>
        </p:spPr>
      </p:pic>
      <p:sp>
        <p:nvSpPr>
          <p:cNvPr id="3" name="Slide Number Placeholder 2">
            <a:extLst>
              <a:ext uri="{FF2B5EF4-FFF2-40B4-BE49-F238E27FC236}">
                <a16:creationId xmlns:a16="http://schemas.microsoft.com/office/drawing/2014/main" id="{A8FEFD9E-4CC2-4FC1-8F47-9646B11C0B0C}"/>
              </a:ext>
            </a:extLst>
          </p:cNvPr>
          <p:cNvSpPr>
            <a:spLocks noGrp="1"/>
          </p:cNvSpPr>
          <p:nvPr>
            <p:ph type="sldNum" sz="quarter" idx="12"/>
          </p:nvPr>
        </p:nvSpPr>
        <p:spPr/>
        <p:txBody>
          <a:bodyPr/>
          <a:lstStyle/>
          <a:p>
            <a:fld id="{330EA680-D336-4FF7-8B7A-9848BB0A1C32}" type="slidenum">
              <a:rPr lang="en-US" smtClean="0"/>
              <a:t>12</a:t>
            </a:fld>
            <a:endParaRPr lang="en-US"/>
          </a:p>
        </p:txBody>
      </p:sp>
    </p:spTree>
    <p:extLst>
      <p:ext uri="{BB962C8B-B14F-4D97-AF65-F5344CB8AC3E}">
        <p14:creationId xmlns:p14="http://schemas.microsoft.com/office/powerpoint/2010/main" val="1595168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B5C87-2BEC-4B50-80FD-6BCA4D21E4E3}"/>
              </a:ext>
            </a:extLst>
          </p:cNvPr>
          <p:cNvSpPr>
            <a:spLocks noGrp="1"/>
          </p:cNvSpPr>
          <p:nvPr>
            <p:ph type="title"/>
          </p:nvPr>
        </p:nvSpPr>
        <p:spPr>
          <a:xfrm>
            <a:off x="736600" y="356658"/>
            <a:ext cx="4487334" cy="893763"/>
          </a:xfrm>
        </p:spPr>
        <p:txBody>
          <a:bodyPr/>
          <a:lstStyle/>
          <a:p>
            <a:r>
              <a:rPr lang="en-US">
                <a:latin typeface="Garamond"/>
                <a:ea typeface="+mj-lt"/>
                <a:cs typeface="+mj-lt"/>
              </a:rPr>
              <a:t>Software Interfaces</a:t>
            </a:r>
            <a:endParaRPr lang="en-US">
              <a:latin typeface="Garamond"/>
            </a:endParaRPr>
          </a:p>
        </p:txBody>
      </p:sp>
      <p:graphicFrame>
        <p:nvGraphicFramePr>
          <p:cNvPr id="9" name="Content Placeholder 3">
            <a:extLst>
              <a:ext uri="{FF2B5EF4-FFF2-40B4-BE49-F238E27FC236}">
                <a16:creationId xmlns:a16="http://schemas.microsoft.com/office/drawing/2014/main" id="{497064C5-D6D2-4F54-AB99-46216550372E}"/>
              </a:ext>
            </a:extLst>
          </p:cNvPr>
          <p:cNvGraphicFramePr/>
          <p:nvPr>
            <p:extLst>
              <p:ext uri="{D42A27DB-BD31-4B8C-83A1-F6EECF244321}">
                <p14:modId xmlns:p14="http://schemas.microsoft.com/office/powerpoint/2010/main" val="90006223"/>
              </p:ext>
            </p:extLst>
          </p:nvPr>
        </p:nvGraphicFramePr>
        <p:xfrm>
          <a:off x="1214694" y="1223614"/>
          <a:ext cx="9461553" cy="5305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6" name="TextBox 205">
            <a:extLst>
              <a:ext uri="{FF2B5EF4-FFF2-40B4-BE49-F238E27FC236}">
                <a16:creationId xmlns:a16="http://schemas.microsoft.com/office/drawing/2014/main" id="{7A866123-2713-4744-A345-D96A2A7EE6D2}"/>
              </a:ext>
            </a:extLst>
          </p:cNvPr>
          <p:cNvSpPr txBox="1"/>
          <p:nvPr/>
        </p:nvSpPr>
        <p:spPr>
          <a:xfrm>
            <a:off x="11257403" y="-3530"/>
            <a:ext cx="14666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Garamond"/>
              </a:rPr>
              <a:t>Albert Chew</a:t>
            </a:r>
          </a:p>
        </p:txBody>
      </p:sp>
      <p:sp>
        <p:nvSpPr>
          <p:cNvPr id="52" name="Slide Number Placeholder 51">
            <a:extLst>
              <a:ext uri="{FF2B5EF4-FFF2-40B4-BE49-F238E27FC236}">
                <a16:creationId xmlns:a16="http://schemas.microsoft.com/office/drawing/2014/main" id="{7823C0B9-DF16-40B9-8591-D91E8661334D}"/>
              </a:ext>
            </a:extLst>
          </p:cNvPr>
          <p:cNvSpPr>
            <a:spLocks noGrp="1"/>
          </p:cNvSpPr>
          <p:nvPr>
            <p:ph type="sldNum" sz="quarter" idx="12"/>
          </p:nvPr>
        </p:nvSpPr>
        <p:spPr/>
        <p:txBody>
          <a:bodyPr/>
          <a:lstStyle/>
          <a:p>
            <a:fld id="{330EA680-D336-4FF7-8B7A-9848BB0A1C32}" type="slidenum">
              <a:rPr lang="en-US" smtClean="0"/>
              <a:t>13</a:t>
            </a:fld>
            <a:endParaRPr lang="en-US"/>
          </a:p>
        </p:txBody>
      </p:sp>
    </p:spTree>
    <p:extLst>
      <p:ext uri="{BB962C8B-B14F-4D97-AF65-F5344CB8AC3E}">
        <p14:creationId xmlns:p14="http://schemas.microsoft.com/office/powerpoint/2010/main" val="2211050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Shape 21">
            <a:extLst>
              <a:ext uri="{FF2B5EF4-FFF2-40B4-BE49-F238E27FC236}">
                <a16:creationId xmlns:a16="http://schemas.microsoft.com/office/drawing/2014/main" id="{3D5CAF16-1F3A-4148-87A8-78A710D1E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4136" y="0"/>
            <a:ext cx="4377864" cy="1511303"/>
          </a:xfrm>
          <a:custGeom>
            <a:avLst/>
            <a:gdLst>
              <a:gd name="connsiteX0" fmla="*/ 2088891 w 4377864"/>
              <a:gd name="connsiteY0" fmla="*/ 0 h 1511303"/>
              <a:gd name="connsiteX1" fmla="*/ 2487984 w 4377864"/>
              <a:gd name="connsiteY1" fmla="*/ 0 h 1511303"/>
              <a:gd name="connsiteX2" fmla="*/ 2582604 w 4377864"/>
              <a:gd name="connsiteY2" fmla="*/ 0 h 1511303"/>
              <a:gd name="connsiteX3" fmla="*/ 4377864 w 4377864"/>
              <a:gd name="connsiteY3" fmla="*/ 0 h 1511303"/>
              <a:gd name="connsiteX4" fmla="*/ 4377864 w 4377864"/>
              <a:gd name="connsiteY4" fmla="*/ 1511301 h 1511303"/>
              <a:gd name="connsiteX5" fmla="*/ 2986590 w 4377864"/>
              <a:gd name="connsiteY5" fmla="*/ 1511301 h 1511303"/>
              <a:gd name="connsiteX6" fmla="*/ 2986590 w 4377864"/>
              <a:gd name="connsiteY6" fmla="*/ 1511303 h 1511303"/>
              <a:gd name="connsiteX7" fmla="*/ 1191330 w 4377864"/>
              <a:gd name="connsiteY7" fmla="*/ 1511303 h 1511303"/>
              <a:gd name="connsiteX8" fmla="*/ 399093 w 4377864"/>
              <a:gd name="connsiteY8" fmla="*/ 1511303 h 1511303"/>
              <a:gd name="connsiteX9" fmla="*/ 0 w 4377864"/>
              <a:gd name="connsiteY9" fmla="*/ 1511303 h 1511303"/>
              <a:gd name="connsiteX10" fmla="*/ 697617 w 4377864"/>
              <a:gd name="connsiteY10" fmla="*/ 2 h 1511303"/>
              <a:gd name="connsiteX11" fmla="*/ 1096710 w 4377864"/>
              <a:gd name="connsiteY11" fmla="*/ 2 h 1511303"/>
              <a:gd name="connsiteX12" fmla="*/ 1191330 w 4377864"/>
              <a:gd name="connsiteY12" fmla="*/ 2 h 1511303"/>
              <a:gd name="connsiteX13" fmla="*/ 2088890 w 4377864"/>
              <a:gd name="connsiteY13" fmla="*/ 2 h 151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77864" h="1511303">
                <a:moveTo>
                  <a:pt x="2088891" y="0"/>
                </a:moveTo>
                <a:lnTo>
                  <a:pt x="2487984" y="0"/>
                </a:lnTo>
                <a:lnTo>
                  <a:pt x="2582604" y="0"/>
                </a:lnTo>
                <a:lnTo>
                  <a:pt x="4377864" y="0"/>
                </a:lnTo>
                <a:lnTo>
                  <a:pt x="4377864" y="1511301"/>
                </a:lnTo>
                <a:lnTo>
                  <a:pt x="2986590" y="1511301"/>
                </a:lnTo>
                <a:lnTo>
                  <a:pt x="2986590" y="1511303"/>
                </a:lnTo>
                <a:lnTo>
                  <a:pt x="1191330" y="1511303"/>
                </a:lnTo>
                <a:lnTo>
                  <a:pt x="399093" y="1511303"/>
                </a:lnTo>
                <a:lnTo>
                  <a:pt x="0" y="1511303"/>
                </a:lnTo>
                <a:lnTo>
                  <a:pt x="697617" y="2"/>
                </a:lnTo>
                <a:lnTo>
                  <a:pt x="1096710" y="2"/>
                </a:lnTo>
                <a:lnTo>
                  <a:pt x="1191330" y="2"/>
                </a:lnTo>
                <a:lnTo>
                  <a:pt x="2088890" y="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11">
            <a:extLst>
              <a:ext uri="{FF2B5EF4-FFF2-40B4-BE49-F238E27FC236}">
                <a16:creationId xmlns:a16="http://schemas.microsoft.com/office/drawing/2014/main" id="{A0BF428C-DA8B-4D99-9930-18F7F91D8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76801" y="1690688"/>
            <a:ext cx="7316944" cy="5167312"/>
          </a:xfrm>
          <a:custGeom>
            <a:avLst/>
            <a:gdLst>
              <a:gd name="connsiteX0" fmla="*/ 0 w 7316944"/>
              <a:gd name="connsiteY0" fmla="*/ 0 h 5167312"/>
              <a:gd name="connsiteX1" fmla="*/ 7316944 w 7316944"/>
              <a:gd name="connsiteY1" fmla="*/ 0 h 5167312"/>
              <a:gd name="connsiteX2" fmla="*/ 7316944 w 7316944"/>
              <a:gd name="connsiteY2" fmla="*/ 5167312 h 5167312"/>
              <a:gd name="connsiteX3" fmla="*/ 472697 w 7316944"/>
              <a:gd name="connsiteY3" fmla="*/ 5167312 h 5167312"/>
              <a:gd name="connsiteX4" fmla="*/ 2866576 w 7316944"/>
              <a:gd name="connsiteY4" fmla="*/ 952 h 5167312"/>
              <a:gd name="connsiteX5" fmla="*/ 0 w 7316944"/>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6944" h="5167312">
                <a:moveTo>
                  <a:pt x="0" y="0"/>
                </a:moveTo>
                <a:lnTo>
                  <a:pt x="7316944" y="0"/>
                </a:lnTo>
                <a:lnTo>
                  <a:pt x="7316944" y="5167312"/>
                </a:lnTo>
                <a:lnTo>
                  <a:pt x="472697" y="5167312"/>
                </a:lnTo>
                <a:lnTo>
                  <a:pt x="2866576" y="952"/>
                </a:lnTo>
                <a:lnTo>
                  <a:pt x="0" y="952"/>
                </a:lnTo>
                <a:close/>
              </a:path>
            </a:pathLst>
          </a:custGeom>
          <a:solidFill>
            <a:srgbClr val="A6A6A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37">
            <a:extLst>
              <a:ext uri="{FF2B5EF4-FFF2-40B4-BE49-F238E27FC236}">
                <a16:creationId xmlns:a16="http://schemas.microsoft.com/office/drawing/2014/main" id="{A03E2379-8871-408A-95CE-7AAE8FA53A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746" y="1691164"/>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2B850F3-7BA7-4A5D-914B-5355A813AD67}"/>
              </a:ext>
            </a:extLst>
          </p:cNvPr>
          <p:cNvSpPr>
            <a:spLocks noGrp="1"/>
          </p:cNvSpPr>
          <p:nvPr>
            <p:ph type="title"/>
          </p:nvPr>
        </p:nvSpPr>
        <p:spPr>
          <a:xfrm>
            <a:off x="838200" y="365125"/>
            <a:ext cx="3365863" cy="1336448"/>
          </a:xfrm>
        </p:spPr>
        <p:txBody>
          <a:bodyPr vert="horz" lIns="91440" tIns="45720" rIns="91440" bIns="45720" rtlCol="0" anchor="ctr">
            <a:normAutofit/>
          </a:bodyPr>
          <a:lstStyle/>
          <a:p>
            <a:r>
              <a:rPr lang="en-US">
                <a:latin typeface="Garamond"/>
              </a:rPr>
              <a:t>PID Research</a:t>
            </a:r>
          </a:p>
        </p:txBody>
      </p:sp>
      <p:sp>
        <p:nvSpPr>
          <p:cNvPr id="9" name="TextBox 8">
            <a:extLst>
              <a:ext uri="{FF2B5EF4-FFF2-40B4-BE49-F238E27FC236}">
                <a16:creationId xmlns:a16="http://schemas.microsoft.com/office/drawing/2014/main" id="{1F97BE48-DF7D-4DEC-B8A3-E5A6B26C9219}"/>
              </a:ext>
            </a:extLst>
          </p:cNvPr>
          <p:cNvSpPr txBox="1"/>
          <p:nvPr/>
        </p:nvSpPr>
        <p:spPr>
          <a:xfrm>
            <a:off x="838200" y="1775920"/>
            <a:ext cx="5777767" cy="402834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lnSpc>
                <a:spcPct val="90000"/>
              </a:lnSpc>
              <a:buFont typeface="Arial" panose="020B0604020202020204" pitchFamily="34" charset="0"/>
              <a:buChar char="•"/>
            </a:pPr>
            <a:r>
              <a:rPr lang="en-US" sz="2200">
                <a:solidFill>
                  <a:srgbClr val="FFFFFF"/>
                </a:solidFill>
                <a:latin typeface="Garamond"/>
              </a:rPr>
              <a:t>An algorithm that combines proportional, integral and derivative calculation to move a sub from its actual state to its desired state. </a:t>
            </a:r>
          </a:p>
          <a:p>
            <a:pPr marL="285750" indent="-228600">
              <a:lnSpc>
                <a:spcPct val="90000"/>
              </a:lnSpc>
              <a:spcBef>
                <a:spcPts val="1200"/>
              </a:spcBef>
              <a:spcAft>
                <a:spcPts val="200"/>
              </a:spcAft>
              <a:buFont typeface="Arial" panose="020B0604020202020204" pitchFamily="34" charset="0"/>
              <a:buChar char="•"/>
            </a:pPr>
            <a:r>
              <a:rPr lang="en-US" sz="2200">
                <a:solidFill>
                  <a:srgbClr val="FFFFFF"/>
                </a:solidFill>
                <a:latin typeface="Garamond"/>
              </a:rPr>
              <a:t>Pitch Axis</a:t>
            </a:r>
          </a:p>
          <a:p>
            <a:pPr marL="742950" lvl="1" indent="-228600">
              <a:lnSpc>
                <a:spcPct val="90000"/>
              </a:lnSpc>
              <a:spcBef>
                <a:spcPts val="1200"/>
              </a:spcBef>
              <a:spcAft>
                <a:spcPts val="200"/>
              </a:spcAft>
              <a:buFont typeface="Arial" panose="020B0604020202020204" pitchFamily="34" charset="0"/>
              <a:buChar char="•"/>
            </a:pPr>
            <a:r>
              <a:rPr lang="en-US" sz="2200">
                <a:solidFill>
                  <a:srgbClr val="FFFFFF"/>
                </a:solidFill>
                <a:latin typeface="Garamond"/>
              </a:rPr>
              <a:t>The sub tilts forward or backwards</a:t>
            </a:r>
          </a:p>
          <a:p>
            <a:pPr marL="285750" indent="-228600">
              <a:lnSpc>
                <a:spcPct val="90000"/>
              </a:lnSpc>
              <a:spcBef>
                <a:spcPts val="1200"/>
              </a:spcBef>
              <a:spcAft>
                <a:spcPts val="200"/>
              </a:spcAft>
              <a:buFont typeface="Arial" panose="020B0604020202020204" pitchFamily="34" charset="0"/>
              <a:buChar char="•"/>
            </a:pPr>
            <a:r>
              <a:rPr lang="en-US" sz="2200">
                <a:solidFill>
                  <a:srgbClr val="FFFFFF"/>
                </a:solidFill>
                <a:latin typeface="Garamond"/>
              </a:rPr>
              <a:t>Roll Axis</a:t>
            </a:r>
          </a:p>
          <a:p>
            <a:pPr marL="742950" lvl="1" indent="-228600">
              <a:lnSpc>
                <a:spcPct val="90000"/>
              </a:lnSpc>
              <a:spcBef>
                <a:spcPts val="1200"/>
              </a:spcBef>
              <a:spcAft>
                <a:spcPts val="200"/>
              </a:spcAft>
              <a:buFont typeface="Arial" panose="020B0604020202020204" pitchFamily="34" charset="0"/>
              <a:buChar char="•"/>
            </a:pPr>
            <a:r>
              <a:rPr lang="en-US" sz="2200">
                <a:solidFill>
                  <a:srgbClr val="FFFFFF"/>
                </a:solidFill>
                <a:latin typeface="Garamond"/>
              </a:rPr>
              <a:t>The sub moves to the  left and right side</a:t>
            </a:r>
          </a:p>
          <a:p>
            <a:pPr marL="285750" indent="-228600">
              <a:lnSpc>
                <a:spcPct val="90000"/>
              </a:lnSpc>
              <a:spcBef>
                <a:spcPts val="1200"/>
              </a:spcBef>
              <a:spcAft>
                <a:spcPts val="200"/>
              </a:spcAft>
              <a:buFont typeface="Arial" panose="020B0604020202020204" pitchFamily="34" charset="0"/>
              <a:buChar char="•"/>
            </a:pPr>
            <a:r>
              <a:rPr lang="en-US" sz="2200">
                <a:solidFill>
                  <a:srgbClr val="FFFFFF"/>
                </a:solidFill>
                <a:latin typeface="Garamond"/>
              </a:rPr>
              <a:t>YAW</a:t>
            </a:r>
          </a:p>
          <a:p>
            <a:pPr marL="742950" lvl="1" indent="-228600">
              <a:lnSpc>
                <a:spcPct val="90000"/>
              </a:lnSpc>
              <a:spcBef>
                <a:spcPts val="1200"/>
              </a:spcBef>
              <a:spcAft>
                <a:spcPts val="200"/>
              </a:spcAft>
              <a:buFont typeface="Arial" panose="020B0604020202020204" pitchFamily="34" charset="0"/>
              <a:buChar char="•"/>
            </a:pPr>
            <a:r>
              <a:rPr lang="en-US" sz="2200">
                <a:solidFill>
                  <a:srgbClr val="FFFFFF"/>
                </a:solidFill>
                <a:latin typeface="Garamond"/>
              </a:rPr>
              <a:t>The sub rotates right and left</a:t>
            </a:r>
          </a:p>
          <a:p>
            <a:pPr marL="285750" indent="-228600">
              <a:lnSpc>
                <a:spcPct val="90000"/>
              </a:lnSpc>
              <a:spcBef>
                <a:spcPts val="1200"/>
              </a:spcBef>
              <a:spcAft>
                <a:spcPts val="200"/>
              </a:spcAft>
              <a:buFont typeface="Arial" panose="020B0604020202020204" pitchFamily="34" charset="0"/>
              <a:buChar char="•"/>
            </a:pPr>
            <a:r>
              <a:rPr lang="en-US" sz="2200">
                <a:solidFill>
                  <a:srgbClr val="FFFFFF"/>
                </a:solidFill>
                <a:latin typeface="Garamond"/>
              </a:rPr>
              <a:t>Determine proportional, integral, and derivative values</a:t>
            </a:r>
          </a:p>
          <a:p>
            <a:pPr marL="285750" indent="-228600">
              <a:lnSpc>
                <a:spcPct val="90000"/>
              </a:lnSpc>
              <a:spcBef>
                <a:spcPts val="1200"/>
              </a:spcBef>
              <a:spcAft>
                <a:spcPts val="200"/>
              </a:spcAft>
              <a:buFont typeface="Arial" panose="020B0604020202020204" pitchFamily="34" charset="0"/>
              <a:buChar char="•"/>
            </a:pPr>
            <a:endParaRPr lang="en-US" sz="2200">
              <a:solidFill>
                <a:srgbClr val="FFFFFF"/>
              </a:solidFill>
              <a:latin typeface="Garamond"/>
            </a:endParaRPr>
          </a:p>
        </p:txBody>
      </p:sp>
      <p:pic>
        <p:nvPicPr>
          <p:cNvPr id="10" name="Picture 10" descr="A picture containing diagram&#10;&#10;Description automatically generated">
            <a:extLst>
              <a:ext uri="{FF2B5EF4-FFF2-40B4-BE49-F238E27FC236}">
                <a16:creationId xmlns:a16="http://schemas.microsoft.com/office/drawing/2014/main" id="{7772927C-C853-4EF6-ABAF-E056C503F27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858897" y="2157705"/>
            <a:ext cx="4166313" cy="1489456"/>
          </a:xfrm>
          <a:custGeom>
            <a:avLst/>
            <a:gdLst/>
            <a:ahLst/>
            <a:cxnLst/>
            <a:rect l="l" t="t" r="r" b="b"/>
            <a:pathLst>
              <a:path w="4636009" h="5032375">
                <a:moveTo>
                  <a:pt x="0" y="0"/>
                </a:moveTo>
                <a:lnTo>
                  <a:pt x="4636009" y="0"/>
                </a:lnTo>
                <a:lnTo>
                  <a:pt x="4636009" y="5032375"/>
                </a:lnTo>
                <a:lnTo>
                  <a:pt x="0" y="5032375"/>
                </a:lnTo>
                <a:close/>
              </a:path>
            </a:pathLst>
          </a:custGeom>
        </p:spPr>
      </p:pic>
      <p:pic>
        <p:nvPicPr>
          <p:cNvPr id="3" name="Picture 3" descr="Diagram&#10;&#10;Description automatically generated">
            <a:extLst>
              <a:ext uri="{FF2B5EF4-FFF2-40B4-BE49-F238E27FC236}">
                <a16:creationId xmlns:a16="http://schemas.microsoft.com/office/drawing/2014/main" id="{1F11C1E1-DA18-47E2-B041-6285088C2A9B}"/>
              </a:ext>
            </a:extLst>
          </p:cNvPr>
          <p:cNvPicPr>
            <a:picLocks noChangeAspect="1"/>
          </p:cNvPicPr>
          <p:nvPr/>
        </p:nvPicPr>
        <p:blipFill>
          <a:blip r:embed="rId4"/>
          <a:stretch>
            <a:fillRect/>
          </a:stretch>
        </p:blipFill>
        <p:spPr>
          <a:xfrm>
            <a:off x="6908801" y="4284255"/>
            <a:ext cx="5116410" cy="1765160"/>
          </a:xfrm>
          <a:custGeom>
            <a:avLst/>
            <a:gdLst/>
            <a:ahLst/>
            <a:cxnLst/>
            <a:rect l="l" t="t" r="r" b="b"/>
            <a:pathLst>
              <a:path w="4636009" h="5032375">
                <a:moveTo>
                  <a:pt x="0" y="0"/>
                </a:moveTo>
                <a:lnTo>
                  <a:pt x="4636009" y="0"/>
                </a:lnTo>
                <a:lnTo>
                  <a:pt x="4636009" y="5032375"/>
                </a:lnTo>
                <a:lnTo>
                  <a:pt x="0" y="5032375"/>
                </a:lnTo>
                <a:close/>
              </a:path>
            </a:pathLst>
          </a:custGeom>
        </p:spPr>
      </p:pic>
      <p:sp>
        <p:nvSpPr>
          <p:cNvPr id="4" name="TextBox 3">
            <a:extLst>
              <a:ext uri="{FF2B5EF4-FFF2-40B4-BE49-F238E27FC236}">
                <a16:creationId xmlns:a16="http://schemas.microsoft.com/office/drawing/2014/main" id="{CBB89DCD-1292-4EEE-8638-F30A79A0A846}"/>
              </a:ext>
            </a:extLst>
          </p:cNvPr>
          <p:cNvSpPr txBox="1"/>
          <p:nvPr/>
        </p:nvSpPr>
        <p:spPr>
          <a:xfrm>
            <a:off x="11187742" y="4673"/>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Garamond"/>
                <a:cs typeface="Calibri"/>
              </a:rPr>
              <a:t>Gaby Cortes</a:t>
            </a:r>
          </a:p>
        </p:txBody>
      </p:sp>
      <p:sp>
        <p:nvSpPr>
          <p:cNvPr id="5" name="Slide Number Placeholder 4">
            <a:extLst>
              <a:ext uri="{FF2B5EF4-FFF2-40B4-BE49-F238E27FC236}">
                <a16:creationId xmlns:a16="http://schemas.microsoft.com/office/drawing/2014/main" id="{FFE21718-1971-4121-ADFB-F516AE6624DF}"/>
              </a:ext>
            </a:extLst>
          </p:cNvPr>
          <p:cNvSpPr>
            <a:spLocks noGrp="1"/>
          </p:cNvSpPr>
          <p:nvPr>
            <p:ph type="sldNum" sz="quarter" idx="12"/>
          </p:nvPr>
        </p:nvSpPr>
        <p:spPr/>
        <p:txBody>
          <a:bodyPr/>
          <a:lstStyle/>
          <a:p>
            <a:fld id="{330EA680-D336-4FF7-8B7A-9848BB0A1C32}" type="slidenum">
              <a:rPr lang="en-US" dirty="0" smtClean="0"/>
              <a:t>14</a:t>
            </a:fld>
            <a:endParaRPr lang="en-US"/>
          </a:p>
        </p:txBody>
      </p:sp>
    </p:spTree>
    <p:extLst>
      <p:ext uri="{BB962C8B-B14F-4D97-AF65-F5344CB8AC3E}">
        <p14:creationId xmlns:p14="http://schemas.microsoft.com/office/powerpoint/2010/main" val="1572273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9246BC-B08B-4845-9D9D-CAA6AE2E7560}"/>
              </a:ext>
            </a:extLst>
          </p:cNvPr>
          <p:cNvSpPr>
            <a:spLocks noGrp="1"/>
          </p:cNvSpPr>
          <p:nvPr>
            <p:ph type="title"/>
          </p:nvPr>
        </p:nvSpPr>
        <p:spPr>
          <a:xfrm>
            <a:off x="634373" y="439274"/>
            <a:ext cx="6490295" cy="1285106"/>
          </a:xfrm>
        </p:spPr>
        <p:txBody>
          <a:bodyPr vert="horz" lIns="91440" tIns="45720" rIns="91440" bIns="45720" rtlCol="0" anchor="t">
            <a:normAutofit/>
          </a:bodyPr>
          <a:lstStyle/>
          <a:p>
            <a:r>
              <a:rPr lang="en-US" sz="4000" kern="1200">
                <a:latin typeface="Garamond"/>
              </a:rPr>
              <a:t>Controls – Thruster Movement</a:t>
            </a:r>
          </a:p>
        </p:txBody>
      </p:sp>
      <p:sp>
        <p:nvSpPr>
          <p:cNvPr id="11" name="TextBox 7">
            <a:extLst>
              <a:ext uri="{FF2B5EF4-FFF2-40B4-BE49-F238E27FC236}">
                <a16:creationId xmlns:a16="http://schemas.microsoft.com/office/drawing/2014/main" id="{BC00BD8F-9D4B-48E8-B171-BE7EF36D570E}"/>
              </a:ext>
            </a:extLst>
          </p:cNvPr>
          <p:cNvSpPr txBox="1"/>
          <p:nvPr/>
        </p:nvSpPr>
        <p:spPr>
          <a:xfrm>
            <a:off x="1190184" y="1410491"/>
            <a:ext cx="5853802" cy="4605606"/>
          </a:xfrm>
          <a:prstGeom prst="rect">
            <a:avLst/>
          </a:prstGeom>
        </p:spPr>
        <p:txBody>
          <a:bodyPr rot="0" spcFirstLastPara="0" vert="horz" lIns="91440" tIns="45720" rIns="91440" bIns="45720" numCol="1" spcCol="0" rtlCol="0" fromWordArt="0" anchor="t" anchorCtr="0" forceAA="0" compatLnSpc="1">
            <a:prstTxWarp prst="textNoShape">
              <a:avLst/>
            </a:prstTxWarp>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 indent="-342900">
              <a:lnSpc>
                <a:spcPct val="90000"/>
              </a:lnSpc>
              <a:spcAft>
                <a:spcPts val="600"/>
              </a:spcAft>
              <a:buFont typeface="Courier New" panose="020B0604020202020204" pitchFamily="34" charset="0"/>
              <a:buChar char="o"/>
            </a:pPr>
            <a:r>
              <a:rPr lang="en-US" sz="2200">
                <a:latin typeface="Garamond"/>
              </a:rPr>
              <a:t>The red circles represent Roll, while the blue circles represent Pitch. The front and back thrusters are grouped together</a:t>
            </a:r>
            <a:endParaRPr lang="en-US"/>
          </a:p>
          <a:p>
            <a:pPr>
              <a:lnSpc>
                <a:spcPct val="90000"/>
              </a:lnSpc>
              <a:spcAft>
                <a:spcPts val="600"/>
              </a:spcAft>
            </a:pPr>
            <a:endParaRPr lang="en-US" sz="2200">
              <a:latin typeface="Garamond"/>
              <a:cs typeface="Calibri"/>
            </a:endParaRPr>
          </a:p>
          <a:p>
            <a:pPr>
              <a:lnSpc>
                <a:spcPct val="90000"/>
              </a:lnSpc>
              <a:spcAft>
                <a:spcPts val="600"/>
              </a:spcAft>
            </a:pPr>
            <a:endParaRPr lang="en-US" sz="2200">
              <a:latin typeface="Garamond"/>
              <a:cs typeface="Calibri"/>
            </a:endParaRPr>
          </a:p>
          <a:p>
            <a:pPr>
              <a:lnSpc>
                <a:spcPct val="90000"/>
              </a:lnSpc>
              <a:spcAft>
                <a:spcPts val="600"/>
              </a:spcAft>
            </a:pPr>
            <a:endParaRPr lang="en-US" sz="2200">
              <a:latin typeface="Garamond"/>
              <a:cs typeface="Calibri"/>
            </a:endParaRPr>
          </a:p>
          <a:p>
            <a:pPr>
              <a:lnSpc>
                <a:spcPct val="90000"/>
              </a:lnSpc>
              <a:spcAft>
                <a:spcPts val="600"/>
              </a:spcAft>
            </a:pPr>
            <a:endParaRPr lang="en-US" sz="2200">
              <a:latin typeface="Garamond"/>
              <a:cs typeface="Calibri"/>
            </a:endParaRPr>
          </a:p>
          <a:p>
            <a:pPr>
              <a:lnSpc>
                <a:spcPct val="90000"/>
              </a:lnSpc>
              <a:spcAft>
                <a:spcPts val="600"/>
              </a:spcAft>
            </a:pPr>
            <a:endParaRPr lang="en-US" sz="2200">
              <a:latin typeface="Garamond"/>
              <a:cs typeface="Calibri"/>
            </a:endParaRPr>
          </a:p>
          <a:p>
            <a:pPr marL="114300" indent="-342900">
              <a:spcAft>
                <a:spcPts val="600"/>
              </a:spcAft>
              <a:buFont typeface="Courier New" panose="020B0604020202020204" pitchFamily="34" charset="0"/>
              <a:buChar char="o"/>
            </a:pPr>
            <a:r>
              <a:rPr lang="en-US" sz="2200">
                <a:latin typeface="Garamond"/>
                <a:cs typeface="Calibri"/>
              </a:rPr>
              <a:t>The PID controllers will help balance the sub if it tips up or down. The arrows represent the direction the sub will move while balancing </a:t>
            </a:r>
            <a:endParaRPr lang="en-US" sz="2200">
              <a:cs typeface="Calibri"/>
            </a:endParaRPr>
          </a:p>
        </p:txBody>
      </p:sp>
      <p:pic>
        <p:nvPicPr>
          <p:cNvPr id="7" name="Picture 6" descr="A circuit board&#10;&#10;Description automatically generated">
            <a:extLst>
              <a:ext uri="{FF2B5EF4-FFF2-40B4-BE49-F238E27FC236}">
                <a16:creationId xmlns:a16="http://schemas.microsoft.com/office/drawing/2014/main" id="{E2B44FEB-9A29-4AF3-BDAB-62808116F8B9}"/>
              </a:ext>
            </a:extLst>
          </p:cNvPr>
          <p:cNvPicPr>
            <a:picLocks noChangeAspect="1"/>
          </p:cNvPicPr>
          <p:nvPr/>
        </p:nvPicPr>
        <p:blipFill rotWithShape="1">
          <a:blip r:embed="rId2"/>
          <a:srcRect r="-5" b="1354"/>
          <a:stretch/>
        </p:blipFill>
        <p:spPr>
          <a:xfrm>
            <a:off x="7182623" y="443470"/>
            <a:ext cx="4272225" cy="2686096"/>
          </a:xfrm>
          <a:prstGeom prst="rect">
            <a:avLst/>
          </a:prstGeom>
        </p:spPr>
      </p:pic>
      <p:pic>
        <p:nvPicPr>
          <p:cNvPr id="9" name="Picture 8" descr="A picture containing indoor, toy, table, small&#10;&#10;Description automatically generated">
            <a:extLst>
              <a:ext uri="{FF2B5EF4-FFF2-40B4-BE49-F238E27FC236}">
                <a16:creationId xmlns:a16="http://schemas.microsoft.com/office/drawing/2014/main" id="{C089C3C5-B9D6-4D01-848A-9D7F09221E18}"/>
              </a:ext>
            </a:extLst>
          </p:cNvPr>
          <p:cNvPicPr>
            <a:picLocks noChangeAspect="1"/>
          </p:cNvPicPr>
          <p:nvPr/>
        </p:nvPicPr>
        <p:blipFill rotWithShape="1">
          <a:blip r:embed="rId3"/>
          <a:srcRect l="9660" r="5261" b="-2"/>
          <a:stretch/>
        </p:blipFill>
        <p:spPr>
          <a:xfrm>
            <a:off x="7182623" y="3222813"/>
            <a:ext cx="4272225" cy="2677131"/>
          </a:xfrm>
          <a:prstGeom prst="rect">
            <a:avLst/>
          </a:prstGeom>
        </p:spPr>
      </p:pic>
      <p:sp>
        <p:nvSpPr>
          <p:cNvPr id="18" name="Rectangle 17">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lumMod val="75000"/>
                </a:schemeClr>
              </a:gs>
              <a:gs pos="100000">
                <a:srgbClr val="000000"/>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800"/>
            <a:ext cx="4038599" cy="456772"/>
          </a:xfrm>
          <a:prstGeom prst="rect">
            <a:avLst/>
          </a:prstGeom>
          <a:gradFill>
            <a:gsLst>
              <a:gs pos="0">
                <a:schemeClr val="accent1">
                  <a:lumMod val="50000"/>
                </a:schemeClr>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C0C554B-AABD-439F-B533-F43553E8B32D}"/>
              </a:ext>
            </a:extLst>
          </p:cNvPr>
          <p:cNvSpPr txBox="1"/>
          <p:nvPr/>
        </p:nvSpPr>
        <p:spPr>
          <a:xfrm>
            <a:off x="11198948" y="3941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Garamond"/>
                <a:cs typeface="Calibri"/>
              </a:rPr>
              <a:t>Gaby Cortes</a:t>
            </a:r>
          </a:p>
        </p:txBody>
      </p:sp>
      <p:sp>
        <p:nvSpPr>
          <p:cNvPr id="3" name="Slide Number Placeholder 2">
            <a:extLst>
              <a:ext uri="{FF2B5EF4-FFF2-40B4-BE49-F238E27FC236}">
                <a16:creationId xmlns:a16="http://schemas.microsoft.com/office/drawing/2014/main" id="{DB260B01-33B5-4EC2-825A-383848BB74F1}"/>
              </a:ext>
            </a:extLst>
          </p:cNvPr>
          <p:cNvSpPr>
            <a:spLocks noGrp="1"/>
          </p:cNvSpPr>
          <p:nvPr>
            <p:ph type="sldNum" sz="quarter" idx="12"/>
          </p:nvPr>
        </p:nvSpPr>
        <p:spPr/>
        <p:txBody>
          <a:bodyPr/>
          <a:lstStyle/>
          <a:p>
            <a:fld id="{330EA680-D336-4FF7-8B7A-9848BB0A1C32}" type="slidenum">
              <a:rPr lang="en-US" dirty="0" smtClean="0"/>
              <a:t>15</a:t>
            </a:fld>
            <a:endParaRPr lang="en-US"/>
          </a:p>
        </p:txBody>
      </p:sp>
    </p:spTree>
    <p:extLst>
      <p:ext uri="{BB962C8B-B14F-4D97-AF65-F5344CB8AC3E}">
        <p14:creationId xmlns:p14="http://schemas.microsoft.com/office/powerpoint/2010/main" val="617361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243BC87-C494-4C44-A620-AEE533340280}"/>
              </a:ext>
            </a:extLst>
          </p:cNvPr>
          <p:cNvSpPr txBox="1"/>
          <p:nvPr/>
        </p:nvSpPr>
        <p:spPr>
          <a:xfrm>
            <a:off x="11193873" y="-575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Garamond"/>
                <a:cs typeface="Calibri"/>
              </a:rPr>
              <a:t>Gaby Cortes</a:t>
            </a:r>
          </a:p>
        </p:txBody>
      </p:sp>
      <p:pic>
        <p:nvPicPr>
          <p:cNvPr id="4" name="Picture 4" descr="Diagram&#10;&#10;Description automatically generated">
            <a:extLst>
              <a:ext uri="{FF2B5EF4-FFF2-40B4-BE49-F238E27FC236}">
                <a16:creationId xmlns:a16="http://schemas.microsoft.com/office/drawing/2014/main" id="{20B93DC4-DEB0-4033-9363-4C172365846B}"/>
              </a:ext>
            </a:extLst>
          </p:cNvPr>
          <p:cNvPicPr>
            <a:picLocks noChangeAspect="1"/>
          </p:cNvPicPr>
          <p:nvPr/>
        </p:nvPicPr>
        <p:blipFill>
          <a:blip r:embed="rId2"/>
          <a:stretch>
            <a:fillRect/>
          </a:stretch>
        </p:blipFill>
        <p:spPr>
          <a:xfrm>
            <a:off x="617035" y="508233"/>
            <a:ext cx="10818539" cy="5841534"/>
          </a:xfrm>
          <a:prstGeom prst="rect">
            <a:avLst/>
          </a:prstGeom>
        </p:spPr>
      </p:pic>
      <p:sp>
        <p:nvSpPr>
          <p:cNvPr id="3" name="Slide Number Placeholder 2">
            <a:extLst>
              <a:ext uri="{FF2B5EF4-FFF2-40B4-BE49-F238E27FC236}">
                <a16:creationId xmlns:a16="http://schemas.microsoft.com/office/drawing/2014/main" id="{C0565AB9-BC19-4293-AB88-60B8B67BA645}"/>
              </a:ext>
            </a:extLst>
          </p:cNvPr>
          <p:cNvSpPr>
            <a:spLocks noGrp="1"/>
          </p:cNvSpPr>
          <p:nvPr>
            <p:ph type="sldNum" sz="quarter" idx="12"/>
          </p:nvPr>
        </p:nvSpPr>
        <p:spPr/>
        <p:txBody>
          <a:bodyPr/>
          <a:lstStyle/>
          <a:p>
            <a:fld id="{330EA680-D336-4FF7-8B7A-9848BB0A1C32}" type="slidenum">
              <a:rPr lang="en-US" dirty="0" smtClean="0"/>
              <a:t>16</a:t>
            </a:fld>
            <a:endParaRPr lang="en-US"/>
          </a:p>
        </p:txBody>
      </p:sp>
    </p:spTree>
    <p:extLst>
      <p:ext uri="{BB962C8B-B14F-4D97-AF65-F5344CB8AC3E}">
        <p14:creationId xmlns:p14="http://schemas.microsoft.com/office/powerpoint/2010/main" val="1420614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Diagram&#10;&#10;Description automatically generated">
            <a:extLst>
              <a:ext uri="{FF2B5EF4-FFF2-40B4-BE49-F238E27FC236}">
                <a16:creationId xmlns:a16="http://schemas.microsoft.com/office/drawing/2014/main" id="{E7F65533-53B9-44F5-BFD4-3DE644567982}"/>
              </a:ext>
            </a:extLst>
          </p:cNvPr>
          <p:cNvPicPr>
            <a:picLocks noChangeAspect="1"/>
          </p:cNvPicPr>
          <p:nvPr/>
        </p:nvPicPr>
        <p:blipFill rotWithShape="1">
          <a:blip r:embed="rId2"/>
          <a:srcRect b="4177"/>
          <a:stretch/>
        </p:blipFill>
        <p:spPr>
          <a:xfrm>
            <a:off x="457200" y="457200"/>
            <a:ext cx="11277600" cy="5943600"/>
          </a:xfrm>
          <a:prstGeom prst="rect">
            <a:avLst/>
          </a:prstGeom>
        </p:spPr>
      </p:pic>
      <p:sp>
        <p:nvSpPr>
          <p:cNvPr id="3" name="TextBox 2">
            <a:extLst>
              <a:ext uri="{FF2B5EF4-FFF2-40B4-BE49-F238E27FC236}">
                <a16:creationId xmlns:a16="http://schemas.microsoft.com/office/drawing/2014/main" id="{771DB802-821D-4742-8CFE-C5A5A6F22513}"/>
              </a:ext>
            </a:extLst>
          </p:cNvPr>
          <p:cNvSpPr txBox="1"/>
          <p:nvPr/>
        </p:nvSpPr>
        <p:spPr>
          <a:xfrm>
            <a:off x="11237094" y="45216"/>
            <a:ext cx="210912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Garamond"/>
              </a:rPr>
              <a:t>Sana Shaikh</a:t>
            </a:r>
            <a:endParaRPr lang="en-US" sz="1200">
              <a:solidFill>
                <a:schemeClr val="bg1"/>
              </a:solidFill>
              <a:latin typeface="Garamond"/>
              <a:cs typeface="Calibri"/>
            </a:endParaRPr>
          </a:p>
        </p:txBody>
      </p:sp>
      <p:sp>
        <p:nvSpPr>
          <p:cNvPr id="4" name="Slide Number Placeholder 3">
            <a:extLst>
              <a:ext uri="{FF2B5EF4-FFF2-40B4-BE49-F238E27FC236}">
                <a16:creationId xmlns:a16="http://schemas.microsoft.com/office/drawing/2014/main" id="{D1FC87B1-04A5-4EAB-8411-D35DD99B35BF}"/>
              </a:ext>
            </a:extLst>
          </p:cNvPr>
          <p:cNvSpPr>
            <a:spLocks noGrp="1"/>
          </p:cNvSpPr>
          <p:nvPr>
            <p:ph type="sldNum" sz="quarter" idx="12"/>
          </p:nvPr>
        </p:nvSpPr>
        <p:spPr/>
        <p:txBody>
          <a:bodyPr/>
          <a:lstStyle/>
          <a:p>
            <a:fld id="{330EA680-D336-4FF7-8B7A-9848BB0A1C32}" type="slidenum">
              <a:rPr lang="en-US" smtClean="0"/>
              <a:t>17</a:t>
            </a:fld>
            <a:endParaRPr lang="en-US"/>
          </a:p>
        </p:txBody>
      </p:sp>
    </p:spTree>
    <p:extLst>
      <p:ext uri="{BB962C8B-B14F-4D97-AF65-F5344CB8AC3E}">
        <p14:creationId xmlns:p14="http://schemas.microsoft.com/office/powerpoint/2010/main" val="2030347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9246BC-B08B-4845-9D9D-CAA6AE2E7560}"/>
              </a:ext>
            </a:extLst>
          </p:cNvPr>
          <p:cNvSpPr>
            <a:spLocks noGrp="1"/>
          </p:cNvSpPr>
          <p:nvPr>
            <p:ph type="title"/>
          </p:nvPr>
        </p:nvSpPr>
        <p:spPr>
          <a:xfrm>
            <a:off x="634373" y="439274"/>
            <a:ext cx="8862707" cy="774489"/>
          </a:xfrm>
        </p:spPr>
        <p:txBody>
          <a:bodyPr vert="horz" lIns="91440" tIns="45720" rIns="91440" bIns="45720" rtlCol="0" anchor="t">
            <a:normAutofit/>
          </a:bodyPr>
          <a:lstStyle/>
          <a:p>
            <a:r>
              <a:rPr lang="en-US" sz="4000" kern="1200">
                <a:solidFill>
                  <a:srgbClr val="000000"/>
                </a:solidFill>
                <a:latin typeface="Garamond"/>
                <a:ea typeface="+mj-lt"/>
                <a:cs typeface="+mj-lt"/>
              </a:rPr>
              <a:t>Controls – </a:t>
            </a:r>
            <a:r>
              <a:rPr lang="en-US" sz="4000">
                <a:solidFill>
                  <a:srgbClr val="000000"/>
                </a:solidFill>
                <a:latin typeface="Garamond"/>
                <a:ea typeface="+mj-lt"/>
                <a:cs typeface="+mj-lt"/>
              </a:rPr>
              <a:t>Angled Thruster</a:t>
            </a:r>
            <a:r>
              <a:rPr lang="en-US" sz="4000" kern="1200">
                <a:solidFill>
                  <a:srgbClr val="000000"/>
                </a:solidFill>
                <a:latin typeface="Garamond"/>
                <a:ea typeface="+mj-lt"/>
                <a:cs typeface="+mj-lt"/>
              </a:rPr>
              <a:t> Movement</a:t>
            </a:r>
            <a:endParaRPr lang="en-US">
              <a:solidFill>
                <a:srgbClr val="000000"/>
              </a:solidFill>
              <a:latin typeface="Garamond"/>
              <a:cs typeface="Calibri Light"/>
            </a:endParaRPr>
          </a:p>
        </p:txBody>
      </p:sp>
      <p:sp>
        <p:nvSpPr>
          <p:cNvPr id="18" name="Rectangle 17">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lumMod val="75000"/>
                </a:schemeClr>
              </a:gs>
              <a:gs pos="100000">
                <a:srgbClr val="000000"/>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800"/>
            <a:ext cx="4038599" cy="456772"/>
          </a:xfrm>
          <a:prstGeom prst="rect">
            <a:avLst/>
          </a:prstGeom>
          <a:gradFill>
            <a:gsLst>
              <a:gs pos="0">
                <a:schemeClr val="accent1">
                  <a:lumMod val="50000"/>
                </a:schemeClr>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E1704C5-7C30-4631-BA22-0CC58047426E}"/>
              </a:ext>
            </a:extLst>
          </p:cNvPr>
          <p:cNvSpPr txBox="1"/>
          <p:nvPr/>
        </p:nvSpPr>
        <p:spPr>
          <a:xfrm>
            <a:off x="11263988" y="392"/>
            <a:ext cx="210912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Garamond"/>
              </a:rPr>
              <a:t>Sana Shaikh</a:t>
            </a:r>
          </a:p>
        </p:txBody>
      </p:sp>
      <p:pic>
        <p:nvPicPr>
          <p:cNvPr id="5" name="Picture 5" descr="Diagram&#10;&#10;Description automatically generated">
            <a:extLst>
              <a:ext uri="{FF2B5EF4-FFF2-40B4-BE49-F238E27FC236}">
                <a16:creationId xmlns:a16="http://schemas.microsoft.com/office/drawing/2014/main" id="{E17609AD-9022-4D2E-BC69-D95BBDB625AA}"/>
              </a:ext>
            </a:extLst>
          </p:cNvPr>
          <p:cNvPicPr>
            <a:picLocks noChangeAspect="1"/>
          </p:cNvPicPr>
          <p:nvPr/>
        </p:nvPicPr>
        <p:blipFill>
          <a:blip r:embed="rId2"/>
          <a:stretch>
            <a:fillRect/>
          </a:stretch>
        </p:blipFill>
        <p:spPr>
          <a:xfrm>
            <a:off x="1057149" y="1520388"/>
            <a:ext cx="10268975" cy="4674473"/>
          </a:xfrm>
          <a:prstGeom prst="rect">
            <a:avLst/>
          </a:prstGeom>
        </p:spPr>
      </p:pic>
      <p:sp>
        <p:nvSpPr>
          <p:cNvPr id="4" name="Slide Number Placeholder 3">
            <a:extLst>
              <a:ext uri="{FF2B5EF4-FFF2-40B4-BE49-F238E27FC236}">
                <a16:creationId xmlns:a16="http://schemas.microsoft.com/office/drawing/2014/main" id="{635CE4EB-3FB6-4B7F-9300-8F17111467FB}"/>
              </a:ext>
            </a:extLst>
          </p:cNvPr>
          <p:cNvSpPr>
            <a:spLocks noGrp="1"/>
          </p:cNvSpPr>
          <p:nvPr>
            <p:ph type="sldNum" sz="quarter" idx="12"/>
          </p:nvPr>
        </p:nvSpPr>
        <p:spPr/>
        <p:txBody>
          <a:bodyPr/>
          <a:lstStyle/>
          <a:p>
            <a:fld id="{330EA680-D336-4FF7-8B7A-9848BB0A1C32}" type="slidenum">
              <a:rPr lang="en-US" smtClean="0"/>
              <a:t>18</a:t>
            </a:fld>
            <a:endParaRPr lang="en-US"/>
          </a:p>
        </p:txBody>
      </p:sp>
    </p:spTree>
    <p:extLst>
      <p:ext uri="{BB962C8B-B14F-4D97-AF65-F5344CB8AC3E}">
        <p14:creationId xmlns:p14="http://schemas.microsoft.com/office/powerpoint/2010/main" val="951671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Top Corners Snipped 7">
            <a:extLst>
              <a:ext uri="{FF2B5EF4-FFF2-40B4-BE49-F238E27FC236}">
                <a16:creationId xmlns:a16="http://schemas.microsoft.com/office/drawing/2014/main" id="{0DEFFAB5-7C24-45E6-9C27-5C6D74B893AE}"/>
              </a:ext>
            </a:extLst>
          </p:cNvPr>
          <p:cNvSpPr/>
          <p:nvPr/>
        </p:nvSpPr>
        <p:spPr>
          <a:xfrm rot="5400000">
            <a:off x="484734" y="1514394"/>
            <a:ext cx="2850780" cy="3824727"/>
          </a:xfrm>
          <a:prstGeom prst="snip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Rectangle 3">
            <a:extLst>
              <a:ext uri="{FF2B5EF4-FFF2-40B4-BE49-F238E27FC236}">
                <a16:creationId xmlns:a16="http://schemas.microsoft.com/office/drawing/2014/main" id="{DC96EEBF-4A21-4EE4-8DC0-D9ED3586A5B2}"/>
              </a:ext>
            </a:extLst>
          </p:cNvPr>
          <p:cNvSpPr/>
          <p:nvPr/>
        </p:nvSpPr>
        <p:spPr>
          <a:xfrm>
            <a:off x="4821890" y="209550"/>
            <a:ext cx="6884895" cy="6436658"/>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E5F0BFD1-5BE1-4538-B633-1BEACECB67EC}"/>
              </a:ext>
            </a:extLst>
          </p:cNvPr>
          <p:cNvPicPr>
            <a:picLocks noChangeAspect="1"/>
          </p:cNvPicPr>
          <p:nvPr/>
        </p:nvPicPr>
        <p:blipFill>
          <a:blip r:embed="rId2"/>
          <a:stretch>
            <a:fillRect/>
          </a:stretch>
        </p:blipFill>
        <p:spPr>
          <a:xfrm>
            <a:off x="5000925" y="396490"/>
            <a:ext cx="6529067" cy="6055749"/>
          </a:xfrm>
          <a:prstGeom prst="rect">
            <a:avLst/>
          </a:prstGeom>
        </p:spPr>
      </p:pic>
      <p:sp>
        <p:nvSpPr>
          <p:cNvPr id="2" name="TextBox 1">
            <a:extLst>
              <a:ext uri="{FF2B5EF4-FFF2-40B4-BE49-F238E27FC236}">
                <a16:creationId xmlns:a16="http://schemas.microsoft.com/office/drawing/2014/main" id="{7D0EBC6F-8097-42A6-A95D-6280532D6207}"/>
              </a:ext>
            </a:extLst>
          </p:cNvPr>
          <p:cNvSpPr txBox="1"/>
          <p:nvPr/>
        </p:nvSpPr>
        <p:spPr>
          <a:xfrm>
            <a:off x="76699" y="2707341"/>
            <a:ext cx="3636138"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solidFill>
                  <a:schemeClr val="bg1"/>
                </a:solidFill>
                <a:latin typeface="Garamond"/>
              </a:rPr>
              <a:t>Controls Code Flowchart</a:t>
            </a:r>
            <a:endParaRPr lang="en-US" b="1">
              <a:solidFill>
                <a:schemeClr val="bg1"/>
              </a:solidFill>
              <a:cs typeface="Calibri" panose="020F0502020204030204"/>
            </a:endParaRPr>
          </a:p>
        </p:txBody>
      </p:sp>
      <p:sp>
        <p:nvSpPr>
          <p:cNvPr id="9" name="Rectangle: Top Corners Snipped 8">
            <a:extLst>
              <a:ext uri="{FF2B5EF4-FFF2-40B4-BE49-F238E27FC236}">
                <a16:creationId xmlns:a16="http://schemas.microsoft.com/office/drawing/2014/main" id="{1A516B72-10C7-4BE8-9268-B767B6B4453C}"/>
              </a:ext>
            </a:extLst>
          </p:cNvPr>
          <p:cNvSpPr/>
          <p:nvPr/>
        </p:nvSpPr>
        <p:spPr>
          <a:xfrm rot="5400000">
            <a:off x="428064" y="4377017"/>
            <a:ext cx="2043956" cy="2904564"/>
          </a:xfrm>
          <a:prstGeom prst="snip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Top Corners Snipped 9">
            <a:extLst>
              <a:ext uri="{FF2B5EF4-FFF2-40B4-BE49-F238E27FC236}">
                <a16:creationId xmlns:a16="http://schemas.microsoft.com/office/drawing/2014/main" id="{C0041F4A-62E3-4BD3-A854-0A87153DC199}"/>
              </a:ext>
            </a:extLst>
          </p:cNvPr>
          <p:cNvSpPr/>
          <p:nvPr/>
        </p:nvSpPr>
        <p:spPr>
          <a:xfrm rot="5400000">
            <a:off x="437029" y="-445996"/>
            <a:ext cx="2017062" cy="2895600"/>
          </a:xfrm>
          <a:prstGeom prst="snip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Box 2">
            <a:extLst>
              <a:ext uri="{FF2B5EF4-FFF2-40B4-BE49-F238E27FC236}">
                <a16:creationId xmlns:a16="http://schemas.microsoft.com/office/drawing/2014/main" id="{C53C0AAD-D4A4-4345-B994-F62DB1043C94}"/>
              </a:ext>
            </a:extLst>
          </p:cNvPr>
          <p:cNvSpPr txBox="1"/>
          <p:nvPr/>
        </p:nvSpPr>
        <p:spPr>
          <a:xfrm>
            <a:off x="11228129" y="-8573"/>
            <a:ext cx="210912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Garamond"/>
              </a:rPr>
              <a:t>Sana Shaikh</a:t>
            </a:r>
          </a:p>
        </p:txBody>
      </p:sp>
      <p:sp>
        <p:nvSpPr>
          <p:cNvPr id="6" name="Slide Number Placeholder 5">
            <a:extLst>
              <a:ext uri="{FF2B5EF4-FFF2-40B4-BE49-F238E27FC236}">
                <a16:creationId xmlns:a16="http://schemas.microsoft.com/office/drawing/2014/main" id="{CE693119-0D6D-4D10-AD49-D51C0500629A}"/>
              </a:ext>
            </a:extLst>
          </p:cNvPr>
          <p:cNvSpPr>
            <a:spLocks noGrp="1"/>
          </p:cNvSpPr>
          <p:nvPr>
            <p:ph type="sldNum" sz="quarter" idx="12"/>
          </p:nvPr>
        </p:nvSpPr>
        <p:spPr/>
        <p:txBody>
          <a:bodyPr/>
          <a:lstStyle/>
          <a:p>
            <a:fld id="{330EA680-D336-4FF7-8B7A-9848BB0A1C32}" type="slidenum">
              <a:rPr lang="en-US" smtClean="0"/>
              <a:t>19</a:t>
            </a:fld>
            <a:endParaRPr lang="en-US"/>
          </a:p>
        </p:txBody>
      </p:sp>
    </p:spTree>
    <p:extLst>
      <p:ext uri="{BB962C8B-B14F-4D97-AF65-F5344CB8AC3E}">
        <p14:creationId xmlns:p14="http://schemas.microsoft.com/office/powerpoint/2010/main" val="1527781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Flowchart: Document 15">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0EDD3C-9A70-48DA-8685-DFCA1A926739}"/>
              </a:ext>
            </a:extLst>
          </p:cNvPr>
          <p:cNvSpPr>
            <a:spLocks noGrp="1"/>
          </p:cNvSpPr>
          <p:nvPr>
            <p:ph type="title"/>
          </p:nvPr>
        </p:nvSpPr>
        <p:spPr>
          <a:xfrm>
            <a:off x="1122082" y="888338"/>
            <a:ext cx="2279887" cy="1235621"/>
          </a:xfrm>
        </p:spPr>
        <p:txBody>
          <a:bodyPr vert="horz" lIns="91440" tIns="45720" rIns="91440" bIns="45720" rtlCol="0" anchor="ctr">
            <a:noAutofit/>
          </a:bodyPr>
          <a:lstStyle/>
          <a:p>
            <a:r>
              <a:rPr lang="en-US" sz="4000" kern="1200">
                <a:solidFill>
                  <a:srgbClr val="FFFFFF"/>
                </a:solidFill>
                <a:latin typeface="Garamond"/>
              </a:rPr>
              <a:t>What is </a:t>
            </a:r>
            <a:r>
              <a:rPr lang="en-US" sz="4000">
                <a:solidFill>
                  <a:srgbClr val="FFFFFF"/>
                </a:solidFill>
                <a:latin typeface="Garamond"/>
              </a:rPr>
              <a:t>RoboSub</a:t>
            </a:r>
            <a:r>
              <a:rPr lang="en-US" sz="4000" kern="1200">
                <a:solidFill>
                  <a:srgbClr val="FFFFFF"/>
                </a:solidFill>
                <a:latin typeface="Garamond"/>
              </a:rPr>
              <a:t>?</a:t>
            </a:r>
          </a:p>
        </p:txBody>
      </p:sp>
      <p:sp>
        <p:nvSpPr>
          <p:cNvPr id="3" name="Content Placeholder 2">
            <a:extLst>
              <a:ext uri="{FF2B5EF4-FFF2-40B4-BE49-F238E27FC236}">
                <a16:creationId xmlns:a16="http://schemas.microsoft.com/office/drawing/2014/main" id="{D432FDFC-E673-48D3-A43C-E75C1E040428}"/>
              </a:ext>
            </a:extLst>
          </p:cNvPr>
          <p:cNvSpPr>
            <a:spLocks noGrp="1"/>
          </p:cNvSpPr>
          <p:nvPr>
            <p:ph sz="half" idx="1"/>
          </p:nvPr>
        </p:nvSpPr>
        <p:spPr>
          <a:xfrm>
            <a:off x="4203700" y="635000"/>
            <a:ext cx="7145216" cy="3075354"/>
          </a:xfrm>
        </p:spPr>
        <p:txBody>
          <a:bodyPr wrap="square" anchor="t">
            <a:normAutofit/>
          </a:bodyPr>
          <a:lstStyle/>
          <a:p>
            <a:r>
              <a:rPr lang="en-US">
                <a:latin typeface="Garamond"/>
                <a:ea typeface="+mn-lt"/>
                <a:cs typeface="+mn-lt"/>
              </a:rPr>
              <a:t>Purpose - To foster ties between young engineers and the organizations developing AUV technologies.</a:t>
            </a:r>
          </a:p>
          <a:p>
            <a:r>
              <a:rPr lang="en-US">
                <a:latin typeface="Garamond"/>
                <a:ea typeface="+mn-lt"/>
                <a:cs typeface="+mn-lt"/>
              </a:rPr>
              <a:t>Competition Goal - Design an Autonomous Underwater Vehicle (AUV) demonstrate its autonomy by completing a series of tasks. </a:t>
            </a:r>
            <a:endParaRPr lang="en-US">
              <a:latin typeface="Garamond"/>
              <a:cs typeface="Calibri" panose="020F0502020204030204"/>
            </a:endParaRPr>
          </a:p>
        </p:txBody>
      </p:sp>
      <p:sp>
        <p:nvSpPr>
          <p:cNvPr id="4" name="Content Placeholder 3">
            <a:extLst>
              <a:ext uri="{FF2B5EF4-FFF2-40B4-BE49-F238E27FC236}">
                <a16:creationId xmlns:a16="http://schemas.microsoft.com/office/drawing/2014/main" id="{533A3E67-CCB2-4437-A42D-EAE427BD8E45}"/>
              </a:ext>
            </a:extLst>
          </p:cNvPr>
          <p:cNvSpPr>
            <a:spLocks noGrp="1"/>
          </p:cNvSpPr>
          <p:nvPr>
            <p:ph sz="half" idx="2"/>
          </p:nvPr>
        </p:nvSpPr>
        <p:spPr>
          <a:xfrm>
            <a:off x="641781" y="4137772"/>
            <a:ext cx="2667959" cy="429164"/>
          </a:xfrm>
        </p:spPr>
        <p:txBody>
          <a:bodyPr wrap="square" anchor="t">
            <a:normAutofit/>
          </a:bodyPr>
          <a:lstStyle/>
          <a:p>
            <a:pPr marL="0" indent="0">
              <a:buNone/>
            </a:pPr>
            <a:r>
              <a:rPr lang="en-US" sz="1800">
                <a:latin typeface="Garamond"/>
                <a:cs typeface="Calibri"/>
              </a:rPr>
              <a:t>Competition Sponsors: </a:t>
            </a:r>
          </a:p>
          <a:p>
            <a:pPr lvl="1"/>
            <a:endParaRPr lang="en-US" sz="1800">
              <a:latin typeface="Garamond"/>
              <a:cs typeface="Calibri"/>
            </a:endParaRPr>
          </a:p>
        </p:txBody>
      </p:sp>
      <p:pic>
        <p:nvPicPr>
          <p:cNvPr id="5" name="Picture 5" descr="A close up of a pen&#10;&#10;Description automatically generated">
            <a:extLst>
              <a:ext uri="{FF2B5EF4-FFF2-40B4-BE49-F238E27FC236}">
                <a16:creationId xmlns:a16="http://schemas.microsoft.com/office/drawing/2014/main" id="{DAB5751C-E65A-457A-B8D0-ADFFB589F666}"/>
              </a:ext>
            </a:extLst>
          </p:cNvPr>
          <p:cNvPicPr>
            <a:picLocks noChangeAspect="1"/>
          </p:cNvPicPr>
          <p:nvPr/>
        </p:nvPicPr>
        <p:blipFill>
          <a:blip r:embed="rId2"/>
          <a:stretch>
            <a:fillRect/>
          </a:stretch>
        </p:blipFill>
        <p:spPr>
          <a:xfrm>
            <a:off x="4580735" y="4899511"/>
            <a:ext cx="2743200" cy="1645920"/>
          </a:xfrm>
          <a:prstGeom prst="rect">
            <a:avLst/>
          </a:prstGeom>
        </p:spPr>
      </p:pic>
      <p:pic>
        <p:nvPicPr>
          <p:cNvPr id="6" name="Picture 6" descr="A picture containing logo&#10;&#10;Description automatically generated">
            <a:extLst>
              <a:ext uri="{FF2B5EF4-FFF2-40B4-BE49-F238E27FC236}">
                <a16:creationId xmlns:a16="http://schemas.microsoft.com/office/drawing/2014/main" id="{2C4D12C4-BE64-40A1-B03A-6CAAA3EC93CB}"/>
              </a:ext>
            </a:extLst>
          </p:cNvPr>
          <p:cNvPicPr>
            <a:picLocks noChangeAspect="1"/>
          </p:cNvPicPr>
          <p:nvPr/>
        </p:nvPicPr>
        <p:blipFill>
          <a:blip r:embed="rId3"/>
          <a:stretch>
            <a:fillRect/>
          </a:stretch>
        </p:blipFill>
        <p:spPr>
          <a:xfrm>
            <a:off x="4538784" y="4137477"/>
            <a:ext cx="2743200" cy="673662"/>
          </a:xfrm>
          <a:prstGeom prst="rect">
            <a:avLst/>
          </a:prstGeom>
        </p:spPr>
      </p:pic>
      <p:pic>
        <p:nvPicPr>
          <p:cNvPr id="8" name="Graphic 9">
            <a:extLst>
              <a:ext uri="{FF2B5EF4-FFF2-40B4-BE49-F238E27FC236}">
                <a16:creationId xmlns:a16="http://schemas.microsoft.com/office/drawing/2014/main" id="{CDD55184-F5CA-41D2-9BE8-0B0317BC37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60861" y="4134963"/>
            <a:ext cx="2743200" cy="932688"/>
          </a:xfrm>
          <a:prstGeom prst="rect">
            <a:avLst/>
          </a:prstGeom>
        </p:spPr>
      </p:pic>
      <p:pic>
        <p:nvPicPr>
          <p:cNvPr id="10" name="Graphic 11">
            <a:extLst>
              <a:ext uri="{FF2B5EF4-FFF2-40B4-BE49-F238E27FC236}">
                <a16:creationId xmlns:a16="http://schemas.microsoft.com/office/drawing/2014/main" id="{A1407B14-30FC-4BA7-B000-B88BD6EC1B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6485" y="4710916"/>
            <a:ext cx="2743200" cy="1828800"/>
          </a:xfrm>
          <a:prstGeom prst="rect">
            <a:avLst/>
          </a:prstGeom>
        </p:spPr>
      </p:pic>
      <p:pic>
        <p:nvPicPr>
          <p:cNvPr id="12" name="Picture 26" descr="Logo&#10;&#10;Description automatically generated">
            <a:extLst>
              <a:ext uri="{FF2B5EF4-FFF2-40B4-BE49-F238E27FC236}">
                <a16:creationId xmlns:a16="http://schemas.microsoft.com/office/drawing/2014/main" id="{BE90587F-9DEA-4FD3-A14F-E8FF7807EAC0}"/>
              </a:ext>
            </a:extLst>
          </p:cNvPr>
          <p:cNvPicPr>
            <a:picLocks noChangeAspect="1"/>
          </p:cNvPicPr>
          <p:nvPr/>
        </p:nvPicPr>
        <p:blipFill>
          <a:blip r:embed="rId8"/>
          <a:stretch>
            <a:fillRect/>
          </a:stretch>
        </p:blipFill>
        <p:spPr>
          <a:xfrm>
            <a:off x="8759695" y="5490552"/>
            <a:ext cx="1714500" cy="781050"/>
          </a:xfrm>
          <a:prstGeom prst="rect">
            <a:avLst/>
          </a:prstGeom>
        </p:spPr>
      </p:pic>
      <p:sp>
        <p:nvSpPr>
          <p:cNvPr id="9" name="Slide Number Placeholder 8">
            <a:extLst>
              <a:ext uri="{FF2B5EF4-FFF2-40B4-BE49-F238E27FC236}">
                <a16:creationId xmlns:a16="http://schemas.microsoft.com/office/drawing/2014/main" id="{B5859A62-7D6C-413C-BB8D-40865A2AE750}"/>
              </a:ext>
            </a:extLst>
          </p:cNvPr>
          <p:cNvSpPr>
            <a:spLocks noGrp="1"/>
          </p:cNvSpPr>
          <p:nvPr>
            <p:ph type="sldNum" sz="quarter" idx="12"/>
          </p:nvPr>
        </p:nvSpPr>
        <p:spPr/>
        <p:txBody>
          <a:bodyPr/>
          <a:lstStyle/>
          <a:p>
            <a:fld id="{330EA680-D336-4FF7-8B7A-9848BB0A1C32}" type="slidenum">
              <a:rPr lang="en-US" smtClean="0"/>
              <a:t>2</a:t>
            </a:fld>
            <a:endParaRPr lang="en-US"/>
          </a:p>
        </p:txBody>
      </p:sp>
      <p:sp>
        <p:nvSpPr>
          <p:cNvPr id="11" name="TextBox 10">
            <a:extLst>
              <a:ext uri="{FF2B5EF4-FFF2-40B4-BE49-F238E27FC236}">
                <a16:creationId xmlns:a16="http://schemas.microsoft.com/office/drawing/2014/main" id="{20762206-B437-49CE-BFFE-7AA91E5E0976}"/>
              </a:ext>
            </a:extLst>
          </p:cNvPr>
          <p:cNvSpPr txBox="1"/>
          <p:nvPr/>
        </p:nvSpPr>
        <p:spPr>
          <a:xfrm>
            <a:off x="11091303" y="1588"/>
            <a:ext cx="162037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Garamond"/>
              </a:rPr>
              <a:t>Ricardo </a:t>
            </a:r>
            <a:r>
              <a:rPr lang="en-US" sz="1200">
                <a:latin typeface="Garamond"/>
                <a:ea typeface="+mn-lt"/>
                <a:cs typeface="+mn-lt"/>
              </a:rPr>
              <a:t>Medina</a:t>
            </a:r>
            <a:endParaRPr lang="en-US" sz="1200">
              <a:latin typeface="Garamond"/>
            </a:endParaRPr>
          </a:p>
          <a:p>
            <a:endParaRPr lang="en-US" sz="1000">
              <a:latin typeface="Garamond"/>
            </a:endParaRPr>
          </a:p>
        </p:txBody>
      </p:sp>
    </p:spTree>
    <p:extLst>
      <p:ext uri="{BB962C8B-B14F-4D97-AF65-F5344CB8AC3E}">
        <p14:creationId xmlns:p14="http://schemas.microsoft.com/office/powerpoint/2010/main" val="332589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32"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3"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34"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35"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6"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7"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4D0EDD3C-9A70-48DA-8685-DFCA1A926739}"/>
              </a:ext>
            </a:extLst>
          </p:cNvPr>
          <p:cNvSpPr>
            <a:spLocks noGrp="1"/>
          </p:cNvSpPr>
          <p:nvPr>
            <p:ph type="title"/>
          </p:nvPr>
        </p:nvSpPr>
        <p:spPr>
          <a:xfrm>
            <a:off x="535020" y="685800"/>
            <a:ext cx="2780271" cy="5105400"/>
          </a:xfrm>
        </p:spPr>
        <p:txBody>
          <a:bodyPr vert="horz" lIns="91440" tIns="45720" rIns="91440" bIns="45720" rtlCol="0" anchor="ctr">
            <a:normAutofit/>
          </a:bodyPr>
          <a:lstStyle/>
          <a:p>
            <a:pPr algn="ctr"/>
            <a:r>
              <a:rPr lang="en-US">
                <a:solidFill>
                  <a:srgbClr val="FFFFFF"/>
                </a:solidFill>
                <a:latin typeface="Garamond"/>
              </a:rPr>
              <a:t>Navigation</a:t>
            </a:r>
          </a:p>
        </p:txBody>
      </p:sp>
      <p:sp>
        <p:nvSpPr>
          <p:cNvPr id="3" name="Content Placeholder 2">
            <a:extLst>
              <a:ext uri="{FF2B5EF4-FFF2-40B4-BE49-F238E27FC236}">
                <a16:creationId xmlns:a16="http://schemas.microsoft.com/office/drawing/2014/main" id="{D432FDFC-E673-48D3-A43C-E75C1E040428}"/>
              </a:ext>
            </a:extLst>
          </p:cNvPr>
          <p:cNvSpPr>
            <a:spLocks noGrp="1"/>
          </p:cNvSpPr>
          <p:nvPr>
            <p:ph sz="half" idx="1"/>
          </p:nvPr>
        </p:nvSpPr>
        <p:spPr>
          <a:xfrm>
            <a:off x="5019675" y="2281238"/>
            <a:ext cx="6489700" cy="3302000"/>
          </a:xfrm>
        </p:spPr>
        <p:txBody>
          <a:bodyPr vert="horz" wrap="square" lIns="91440" tIns="45720" rIns="91440" bIns="45720" rtlCol="0" anchor="t">
            <a:normAutofit/>
          </a:bodyPr>
          <a:lstStyle/>
          <a:p>
            <a:pPr marL="0" indent="0">
              <a:buNone/>
            </a:pPr>
            <a:r>
              <a:rPr lang="en-US" sz="2200">
                <a:latin typeface="Garamond"/>
                <a:cs typeface="Calibri"/>
              </a:rPr>
              <a:t>Objective:</a:t>
            </a:r>
          </a:p>
          <a:p>
            <a:pPr marL="800100" lvl="1" indent="-342900">
              <a:buFont typeface="Courier New" panose="020B0604020202020204" pitchFamily="34" charset="0"/>
              <a:buChar char="o"/>
            </a:pPr>
            <a:r>
              <a:rPr lang="en-US" sz="2200">
                <a:latin typeface="Garamond"/>
                <a:cs typeface="Calibri"/>
              </a:rPr>
              <a:t>Object Detection</a:t>
            </a:r>
          </a:p>
          <a:p>
            <a:pPr marL="1257300" lvl="2" indent="-342900">
              <a:buFont typeface="Courier New" panose="020B0604020202020204" pitchFamily="34" charset="0"/>
              <a:buChar char="o"/>
            </a:pPr>
            <a:r>
              <a:rPr lang="en-US" sz="1800">
                <a:latin typeface="Garamond"/>
                <a:cs typeface="Calibri"/>
              </a:rPr>
              <a:t>Output distance from objects</a:t>
            </a:r>
          </a:p>
          <a:p>
            <a:pPr marL="800100" lvl="1" indent="-342900">
              <a:buFont typeface="Courier New" panose="020B0604020202020204" pitchFamily="34" charset="0"/>
              <a:buChar char="o"/>
            </a:pPr>
            <a:r>
              <a:rPr lang="en-US" sz="2200">
                <a:latin typeface="Garamond"/>
                <a:cs typeface="Calibri"/>
              </a:rPr>
              <a:t>Object Avoidance </a:t>
            </a:r>
          </a:p>
          <a:p>
            <a:pPr marL="1257300" lvl="2">
              <a:buFont typeface="Courier New" panose="020B0604020202020204" pitchFamily="34" charset="0"/>
              <a:buChar char="o"/>
            </a:pPr>
            <a:r>
              <a:rPr lang="en-US" sz="1800">
                <a:latin typeface="Garamond"/>
                <a:cs typeface="Calibri"/>
              </a:rPr>
              <a:t>Provide sensor data to subsystems for decision making</a:t>
            </a:r>
          </a:p>
          <a:p>
            <a:pPr marL="800100" lvl="1" indent="-342900">
              <a:buFont typeface="Courier New" panose="020B0604020202020204" pitchFamily="34" charset="0"/>
              <a:buChar char="o"/>
            </a:pPr>
            <a:r>
              <a:rPr lang="en-US" sz="2200">
                <a:latin typeface="Garamond"/>
                <a:cs typeface="Calibri"/>
              </a:rPr>
              <a:t>Pathfinding</a:t>
            </a:r>
          </a:p>
          <a:p>
            <a:pPr marL="1257300" lvl="2">
              <a:buFont typeface="Courier New" panose="020B0604020202020204" pitchFamily="34" charset="0"/>
              <a:buChar char="o"/>
            </a:pPr>
            <a:r>
              <a:rPr lang="en-US" sz="1800">
                <a:latin typeface="Garamond"/>
                <a:cs typeface="Calibri"/>
              </a:rPr>
              <a:t>Maneuver AUV to each task</a:t>
            </a:r>
          </a:p>
          <a:p>
            <a:pPr marL="800100" lvl="1" indent="-342900">
              <a:buFont typeface="Courier New" panose="020B0604020202020204" pitchFamily="34" charset="0"/>
              <a:buChar char="o"/>
            </a:pPr>
            <a:endParaRPr lang="en-US" sz="2200">
              <a:latin typeface="Garamond"/>
              <a:cs typeface="Calibri"/>
            </a:endParaRPr>
          </a:p>
          <a:p>
            <a:pPr marL="800100" lvl="1" indent="-342900">
              <a:buFont typeface="Courier New" panose="020B0604020202020204" pitchFamily="34" charset="0"/>
              <a:buChar char="o"/>
            </a:pPr>
            <a:endParaRPr lang="en-US" sz="2200">
              <a:latin typeface="Garamond"/>
              <a:cs typeface="Calibri"/>
            </a:endParaRPr>
          </a:p>
        </p:txBody>
      </p:sp>
      <p:sp>
        <p:nvSpPr>
          <p:cNvPr id="4" name="TextBox 3">
            <a:extLst>
              <a:ext uri="{FF2B5EF4-FFF2-40B4-BE49-F238E27FC236}">
                <a16:creationId xmlns:a16="http://schemas.microsoft.com/office/drawing/2014/main" id="{CE569397-DEBD-4174-AF38-391E1749CD8A}"/>
              </a:ext>
            </a:extLst>
          </p:cNvPr>
          <p:cNvSpPr txBox="1"/>
          <p:nvPr/>
        </p:nvSpPr>
        <p:spPr>
          <a:xfrm>
            <a:off x="11007753" y="-1541"/>
            <a:ext cx="2743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Garamond"/>
              </a:rPr>
              <a:t>Kevin Williams</a:t>
            </a:r>
          </a:p>
        </p:txBody>
      </p:sp>
      <p:sp>
        <p:nvSpPr>
          <p:cNvPr id="5" name="Slide Number Placeholder 4">
            <a:extLst>
              <a:ext uri="{FF2B5EF4-FFF2-40B4-BE49-F238E27FC236}">
                <a16:creationId xmlns:a16="http://schemas.microsoft.com/office/drawing/2014/main" id="{9858C913-A3EC-4B11-B094-968116D6184A}"/>
              </a:ext>
            </a:extLst>
          </p:cNvPr>
          <p:cNvSpPr>
            <a:spLocks noGrp="1"/>
          </p:cNvSpPr>
          <p:nvPr>
            <p:ph type="sldNum" sz="quarter" idx="12"/>
          </p:nvPr>
        </p:nvSpPr>
        <p:spPr/>
        <p:txBody>
          <a:bodyPr/>
          <a:lstStyle/>
          <a:p>
            <a:fld id="{330EA680-D336-4FF7-8B7A-9848BB0A1C32}" type="slidenum">
              <a:rPr lang="en-US" smtClean="0"/>
              <a:t>20</a:t>
            </a:fld>
            <a:endParaRPr lang="en-US"/>
          </a:p>
        </p:txBody>
      </p:sp>
    </p:spTree>
    <p:extLst>
      <p:ext uri="{BB962C8B-B14F-4D97-AF65-F5344CB8AC3E}">
        <p14:creationId xmlns:p14="http://schemas.microsoft.com/office/powerpoint/2010/main" val="107946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99AA60E-DD03-4280-A1FD-95BC04C591DE}"/>
              </a:ext>
            </a:extLst>
          </p:cNvPr>
          <p:cNvSpPr/>
          <p:nvPr/>
        </p:nvSpPr>
        <p:spPr>
          <a:xfrm>
            <a:off x="-5317" y="1004776"/>
            <a:ext cx="12218580" cy="58479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748F9D5-B9FE-4C1A-8B04-930F03219FE7}"/>
              </a:ext>
            </a:extLst>
          </p:cNvPr>
          <p:cNvSpPr/>
          <p:nvPr/>
        </p:nvSpPr>
        <p:spPr>
          <a:xfrm>
            <a:off x="-5317" y="-5317"/>
            <a:ext cx="12218580" cy="1036673"/>
          </a:xfrm>
          <a:prstGeom prst="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69A00B72-C4F3-4AF7-B9D6-5E2BAA40DFCC}"/>
              </a:ext>
            </a:extLst>
          </p:cNvPr>
          <p:cNvSpPr/>
          <p:nvPr/>
        </p:nvSpPr>
        <p:spPr>
          <a:xfrm>
            <a:off x="101310" y="1205825"/>
            <a:ext cx="11991878" cy="5226242"/>
          </a:xfrm>
          <a:prstGeom prst="roundRect">
            <a:avLst/>
          </a:prstGeom>
          <a:solidFill>
            <a:schemeClr val="accent4">
              <a:lumMod val="40000"/>
              <a:lumOff val="60000"/>
            </a:schemeClr>
          </a:solidFill>
          <a:ln w="28575">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D317F70E-F657-4156-92B6-5A7E2F2AFB0D}"/>
              </a:ext>
            </a:extLst>
          </p:cNvPr>
          <p:cNvSpPr/>
          <p:nvPr/>
        </p:nvSpPr>
        <p:spPr>
          <a:xfrm>
            <a:off x="9810016" y="1680882"/>
            <a:ext cx="2151530" cy="4275892"/>
          </a:xfrm>
          <a:prstGeom prst="roundRect">
            <a:avLst/>
          </a:prstGeom>
          <a:solidFill>
            <a:schemeClr val="accent3">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22" name="Rectangle: Rounded Corners 21">
            <a:extLst>
              <a:ext uri="{FF2B5EF4-FFF2-40B4-BE49-F238E27FC236}">
                <a16:creationId xmlns:a16="http://schemas.microsoft.com/office/drawing/2014/main" id="{84A3DD9E-9D1A-4AD0-A7BE-938CCFB98594}"/>
              </a:ext>
            </a:extLst>
          </p:cNvPr>
          <p:cNvSpPr/>
          <p:nvPr/>
        </p:nvSpPr>
        <p:spPr>
          <a:xfrm>
            <a:off x="7394706" y="1680881"/>
            <a:ext cx="2151530" cy="4275892"/>
          </a:xfrm>
          <a:prstGeom prst="roundRect">
            <a:avLst/>
          </a:prstGeom>
          <a:solidFill>
            <a:schemeClr val="accent3">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21" name="Rectangle: Rounded Corners 20">
            <a:extLst>
              <a:ext uri="{FF2B5EF4-FFF2-40B4-BE49-F238E27FC236}">
                <a16:creationId xmlns:a16="http://schemas.microsoft.com/office/drawing/2014/main" id="{EA8906B9-090A-4F9E-B209-C7B4DF3097C1}"/>
              </a:ext>
            </a:extLst>
          </p:cNvPr>
          <p:cNvSpPr/>
          <p:nvPr/>
        </p:nvSpPr>
        <p:spPr>
          <a:xfrm>
            <a:off x="5025487" y="1680882"/>
            <a:ext cx="2151530" cy="4275892"/>
          </a:xfrm>
          <a:prstGeom prst="roundRect">
            <a:avLst/>
          </a:prstGeom>
          <a:solidFill>
            <a:schemeClr val="accent3">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9" name="Rectangle: Rounded Corners 18">
            <a:extLst>
              <a:ext uri="{FF2B5EF4-FFF2-40B4-BE49-F238E27FC236}">
                <a16:creationId xmlns:a16="http://schemas.microsoft.com/office/drawing/2014/main" id="{A0B2CB00-76EA-4F52-B132-2FE077073B4D}"/>
              </a:ext>
            </a:extLst>
          </p:cNvPr>
          <p:cNvSpPr/>
          <p:nvPr/>
        </p:nvSpPr>
        <p:spPr>
          <a:xfrm>
            <a:off x="2616519" y="1636058"/>
            <a:ext cx="2151530" cy="4329771"/>
          </a:xfrm>
          <a:prstGeom prst="roundRect">
            <a:avLst/>
          </a:prstGeom>
          <a:solidFill>
            <a:schemeClr val="accent3">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5" name="Rectangle: Rounded Corners 14">
            <a:extLst>
              <a:ext uri="{FF2B5EF4-FFF2-40B4-BE49-F238E27FC236}">
                <a16:creationId xmlns:a16="http://schemas.microsoft.com/office/drawing/2014/main" id="{60C7E37E-38CF-4B22-8152-DF98D44A8662}"/>
              </a:ext>
            </a:extLst>
          </p:cNvPr>
          <p:cNvSpPr/>
          <p:nvPr/>
        </p:nvSpPr>
        <p:spPr>
          <a:xfrm>
            <a:off x="234533" y="1636059"/>
            <a:ext cx="2151530" cy="4329771"/>
          </a:xfrm>
          <a:prstGeom prst="roundRect">
            <a:avLst/>
          </a:prstGeom>
          <a:solidFill>
            <a:schemeClr val="accent3">
              <a:lumMod val="40000"/>
              <a:lumOff val="6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5" name="Picture 6" descr="A circuit board&#10;&#10;Description automatically generated">
            <a:extLst>
              <a:ext uri="{FF2B5EF4-FFF2-40B4-BE49-F238E27FC236}">
                <a16:creationId xmlns:a16="http://schemas.microsoft.com/office/drawing/2014/main" id="{98176E95-1A29-4132-9E02-519258F70B7F}"/>
              </a:ext>
            </a:extLst>
          </p:cNvPr>
          <p:cNvPicPr>
            <a:picLocks noChangeAspect="1"/>
          </p:cNvPicPr>
          <p:nvPr/>
        </p:nvPicPr>
        <p:blipFill>
          <a:blip r:embed="rId2"/>
          <a:stretch>
            <a:fillRect/>
          </a:stretch>
        </p:blipFill>
        <p:spPr>
          <a:xfrm>
            <a:off x="511985" y="1937224"/>
            <a:ext cx="1552797" cy="1279984"/>
          </a:xfrm>
          <a:prstGeom prst="rect">
            <a:avLst/>
          </a:prstGeom>
        </p:spPr>
      </p:pic>
      <p:pic>
        <p:nvPicPr>
          <p:cNvPr id="7" name="Picture 8" descr="A close up of a device&#10;&#10;Description automatically generated">
            <a:extLst>
              <a:ext uri="{FF2B5EF4-FFF2-40B4-BE49-F238E27FC236}">
                <a16:creationId xmlns:a16="http://schemas.microsoft.com/office/drawing/2014/main" id="{079288F3-2D03-4FF4-AAA5-A70889D7A3B0}"/>
              </a:ext>
            </a:extLst>
          </p:cNvPr>
          <p:cNvPicPr>
            <a:picLocks noChangeAspect="1"/>
          </p:cNvPicPr>
          <p:nvPr/>
        </p:nvPicPr>
        <p:blipFill>
          <a:blip r:embed="rId3"/>
          <a:stretch>
            <a:fillRect/>
          </a:stretch>
        </p:blipFill>
        <p:spPr>
          <a:xfrm>
            <a:off x="2672839" y="1694374"/>
            <a:ext cx="1740423" cy="1731458"/>
          </a:xfrm>
          <a:prstGeom prst="rect">
            <a:avLst/>
          </a:prstGeom>
        </p:spPr>
      </p:pic>
      <p:pic>
        <p:nvPicPr>
          <p:cNvPr id="9" name="Picture 10" descr="A picture containing dark, sitting, cup, table&#10;&#10;Description automatically generated">
            <a:extLst>
              <a:ext uri="{FF2B5EF4-FFF2-40B4-BE49-F238E27FC236}">
                <a16:creationId xmlns:a16="http://schemas.microsoft.com/office/drawing/2014/main" id="{02450662-4A24-4DEA-B572-385AFFB7D888}"/>
              </a:ext>
            </a:extLst>
          </p:cNvPr>
          <p:cNvPicPr>
            <a:picLocks noChangeAspect="1"/>
          </p:cNvPicPr>
          <p:nvPr/>
        </p:nvPicPr>
        <p:blipFill>
          <a:blip r:embed="rId4"/>
          <a:stretch>
            <a:fillRect/>
          </a:stretch>
        </p:blipFill>
        <p:spPr>
          <a:xfrm>
            <a:off x="9872406" y="1635335"/>
            <a:ext cx="2026025" cy="2008095"/>
          </a:xfrm>
          <a:prstGeom prst="rect">
            <a:avLst/>
          </a:prstGeom>
        </p:spPr>
      </p:pic>
      <p:pic>
        <p:nvPicPr>
          <p:cNvPr id="11" name="Picture 12" descr="A picture containing sitting, flower, vase, looking&#10;&#10;Description automatically generated">
            <a:extLst>
              <a:ext uri="{FF2B5EF4-FFF2-40B4-BE49-F238E27FC236}">
                <a16:creationId xmlns:a16="http://schemas.microsoft.com/office/drawing/2014/main" id="{2C107B0A-08B8-4414-BC1F-DC54AFC15413}"/>
              </a:ext>
            </a:extLst>
          </p:cNvPr>
          <p:cNvPicPr>
            <a:picLocks noChangeAspect="1"/>
          </p:cNvPicPr>
          <p:nvPr/>
        </p:nvPicPr>
        <p:blipFill>
          <a:blip r:embed="rId5"/>
          <a:stretch>
            <a:fillRect/>
          </a:stretch>
        </p:blipFill>
        <p:spPr>
          <a:xfrm>
            <a:off x="8224329" y="1822621"/>
            <a:ext cx="488295" cy="1519106"/>
          </a:xfrm>
          <a:prstGeom prst="rect">
            <a:avLst/>
          </a:prstGeom>
        </p:spPr>
      </p:pic>
      <p:pic>
        <p:nvPicPr>
          <p:cNvPr id="13" name="Picture 14" descr="Icon&#10;&#10;Description automatically generated">
            <a:extLst>
              <a:ext uri="{FF2B5EF4-FFF2-40B4-BE49-F238E27FC236}">
                <a16:creationId xmlns:a16="http://schemas.microsoft.com/office/drawing/2014/main" id="{5D425800-A182-4E6A-A93C-15540803EFC1}"/>
              </a:ext>
            </a:extLst>
          </p:cNvPr>
          <p:cNvPicPr>
            <a:picLocks noChangeAspect="1"/>
          </p:cNvPicPr>
          <p:nvPr/>
        </p:nvPicPr>
        <p:blipFill>
          <a:blip r:embed="rId6"/>
          <a:stretch>
            <a:fillRect/>
          </a:stretch>
        </p:blipFill>
        <p:spPr>
          <a:xfrm>
            <a:off x="5129079" y="1605179"/>
            <a:ext cx="1930491" cy="1953582"/>
          </a:xfrm>
          <a:prstGeom prst="rect">
            <a:avLst/>
          </a:prstGeom>
        </p:spPr>
      </p:pic>
      <p:sp>
        <p:nvSpPr>
          <p:cNvPr id="25" name="TextBox 24">
            <a:extLst>
              <a:ext uri="{FF2B5EF4-FFF2-40B4-BE49-F238E27FC236}">
                <a16:creationId xmlns:a16="http://schemas.microsoft.com/office/drawing/2014/main" id="{6CA7B623-20E8-484E-97C7-812C97AD12E3}"/>
              </a:ext>
            </a:extLst>
          </p:cNvPr>
          <p:cNvSpPr txBox="1"/>
          <p:nvPr/>
        </p:nvSpPr>
        <p:spPr>
          <a:xfrm>
            <a:off x="4989386" y="3459568"/>
            <a:ext cx="2214612" cy="16041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1200" b="1" u="sng">
                <a:latin typeface="Garamond"/>
                <a:cs typeface="Calibri"/>
              </a:rPr>
              <a:t>Name</a:t>
            </a:r>
            <a:r>
              <a:rPr lang="en-US" sz="1200" b="1">
                <a:latin typeface="Garamond"/>
                <a:cs typeface="Calibri"/>
              </a:rPr>
              <a:t>:</a:t>
            </a:r>
            <a:r>
              <a:rPr lang="en-US" sz="1200">
                <a:latin typeface="Garamond"/>
                <a:cs typeface="Calibri"/>
              </a:rPr>
              <a:t> </a:t>
            </a:r>
            <a:r>
              <a:rPr lang="en-US" sz="1200">
                <a:latin typeface="Garamond"/>
                <a:ea typeface="+mn-lt"/>
                <a:cs typeface="+mn-lt"/>
              </a:rPr>
              <a:t>Teledyne Pathfinder DVL</a:t>
            </a:r>
          </a:p>
          <a:p>
            <a:pPr>
              <a:lnSpc>
                <a:spcPct val="90000"/>
              </a:lnSpc>
              <a:spcBef>
                <a:spcPts val="1000"/>
              </a:spcBef>
            </a:pPr>
            <a:r>
              <a:rPr lang="en-US" sz="1200" b="1" u="sng">
                <a:latin typeface="Garamond"/>
                <a:ea typeface="+mn-lt"/>
                <a:cs typeface="+mn-lt"/>
              </a:rPr>
              <a:t>Details</a:t>
            </a:r>
            <a:r>
              <a:rPr lang="en-US" sz="1200" b="1">
                <a:latin typeface="Garamond"/>
                <a:ea typeface="+mn-lt"/>
                <a:cs typeface="+mn-lt"/>
              </a:rPr>
              <a:t>:</a:t>
            </a:r>
            <a:endParaRPr lang="en-US"/>
          </a:p>
          <a:p>
            <a:pPr marL="171450" indent="-171450">
              <a:lnSpc>
                <a:spcPct val="90000"/>
              </a:lnSpc>
              <a:spcBef>
                <a:spcPts val="1000"/>
              </a:spcBef>
              <a:buFont typeface="Courier New"/>
              <a:buChar char="o"/>
            </a:pPr>
            <a:r>
              <a:rPr lang="en-US" sz="1200">
                <a:latin typeface="Garamond"/>
                <a:ea typeface="+mn-lt"/>
                <a:cs typeface="+mn-lt"/>
              </a:rPr>
              <a:t>Tracking Translational Movement</a:t>
            </a:r>
            <a:endParaRPr lang="en-US">
              <a:latin typeface="Garamond"/>
              <a:ea typeface="+mn-lt"/>
              <a:cs typeface="+mn-lt"/>
            </a:endParaRPr>
          </a:p>
          <a:p>
            <a:pPr marL="171450" indent="-171450">
              <a:lnSpc>
                <a:spcPct val="90000"/>
              </a:lnSpc>
              <a:spcBef>
                <a:spcPts val="1000"/>
              </a:spcBef>
              <a:buFont typeface="Courier New"/>
              <a:buChar char="o"/>
            </a:pPr>
            <a:r>
              <a:rPr lang="en-US" sz="1200">
                <a:latin typeface="Garamond"/>
                <a:ea typeface="+mn-lt"/>
                <a:cs typeface="+mn-lt"/>
              </a:rPr>
              <a:t>Depth</a:t>
            </a:r>
            <a:endParaRPr lang="en-US">
              <a:latin typeface="Garamond"/>
              <a:ea typeface="+mn-lt"/>
              <a:cs typeface="+mn-lt"/>
            </a:endParaRPr>
          </a:p>
          <a:p>
            <a:pPr marL="171450" indent="-171450">
              <a:lnSpc>
                <a:spcPct val="90000"/>
              </a:lnSpc>
              <a:spcBef>
                <a:spcPts val="1000"/>
              </a:spcBef>
              <a:buFont typeface="Courier New"/>
              <a:buChar char="o"/>
            </a:pPr>
            <a:r>
              <a:rPr lang="en-US" sz="1200">
                <a:latin typeface="Garamond"/>
                <a:ea typeface="+mn-lt"/>
                <a:cs typeface="+mn-lt"/>
              </a:rPr>
              <a:t>Python Serial Connection</a:t>
            </a:r>
            <a:endParaRPr lang="en-US">
              <a:latin typeface="Garamond"/>
              <a:cs typeface="Calibri" panose="020F0502020204030204"/>
            </a:endParaRPr>
          </a:p>
        </p:txBody>
      </p:sp>
      <p:sp>
        <p:nvSpPr>
          <p:cNvPr id="26" name="TextBox 25">
            <a:extLst>
              <a:ext uri="{FF2B5EF4-FFF2-40B4-BE49-F238E27FC236}">
                <a16:creationId xmlns:a16="http://schemas.microsoft.com/office/drawing/2014/main" id="{035B632A-8C24-4B0C-87E7-651A830251ED}"/>
              </a:ext>
            </a:extLst>
          </p:cNvPr>
          <p:cNvSpPr txBox="1"/>
          <p:nvPr/>
        </p:nvSpPr>
        <p:spPr>
          <a:xfrm>
            <a:off x="2617823" y="3459568"/>
            <a:ext cx="2176128" cy="21930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1200" b="1" u="sng">
                <a:latin typeface="Garamond"/>
                <a:cs typeface="Calibri"/>
              </a:rPr>
              <a:t>Name</a:t>
            </a:r>
            <a:r>
              <a:rPr lang="en-US" sz="1200" b="1">
                <a:latin typeface="Garamond"/>
                <a:cs typeface="Calibri"/>
              </a:rPr>
              <a:t>:</a:t>
            </a:r>
            <a:r>
              <a:rPr lang="en-US" sz="1200">
                <a:latin typeface="Garamond"/>
                <a:cs typeface="Calibri"/>
              </a:rPr>
              <a:t> </a:t>
            </a:r>
            <a:r>
              <a:rPr lang="en-US" sz="1200">
                <a:latin typeface="Garamond"/>
                <a:ea typeface="+mn-lt"/>
                <a:cs typeface="+mn-lt"/>
              </a:rPr>
              <a:t> </a:t>
            </a:r>
            <a:r>
              <a:rPr lang="en-US" sz="1200">
                <a:latin typeface="Garamond"/>
                <a:cs typeface="Calibri"/>
              </a:rPr>
              <a:t>Bar30 Pressure Sensor</a:t>
            </a:r>
            <a:endParaRPr lang="en-US">
              <a:latin typeface="Garamond"/>
              <a:cs typeface="Calibri"/>
            </a:endParaRPr>
          </a:p>
          <a:p>
            <a:pPr>
              <a:lnSpc>
                <a:spcPct val="90000"/>
              </a:lnSpc>
              <a:spcBef>
                <a:spcPts val="1000"/>
              </a:spcBef>
            </a:pPr>
            <a:r>
              <a:rPr lang="en-US" sz="1200" b="1" u="sng">
                <a:latin typeface="Garamond"/>
                <a:ea typeface="+mn-lt"/>
                <a:cs typeface="+mn-lt"/>
              </a:rPr>
              <a:t>Details</a:t>
            </a:r>
            <a:r>
              <a:rPr lang="en-US" sz="1200" b="1">
                <a:latin typeface="Garamond"/>
                <a:ea typeface="+mn-lt"/>
                <a:cs typeface="+mn-lt"/>
              </a:rPr>
              <a:t>:</a:t>
            </a:r>
            <a:endParaRPr lang="en-US" sz="1200">
              <a:latin typeface="Garamond"/>
              <a:ea typeface="+mn-lt"/>
              <a:cs typeface="+mn-lt"/>
            </a:endParaRPr>
          </a:p>
          <a:p>
            <a:pPr marL="171450" indent="-171450">
              <a:lnSpc>
                <a:spcPct val="90000"/>
              </a:lnSpc>
              <a:spcBef>
                <a:spcPts val="1000"/>
              </a:spcBef>
              <a:buFont typeface="Courier New"/>
              <a:buChar char="o"/>
            </a:pPr>
            <a:r>
              <a:rPr lang="en-US" sz="1200">
                <a:latin typeface="Garamond"/>
                <a:ea typeface="+mn-lt"/>
                <a:cs typeface="+mn-lt"/>
              </a:rPr>
              <a:t>Pressure reading</a:t>
            </a:r>
            <a:endParaRPr lang="en-US">
              <a:latin typeface="Garamond"/>
              <a:ea typeface="+mn-lt"/>
              <a:cs typeface="+mn-lt"/>
            </a:endParaRPr>
          </a:p>
          <a:p>
            <a:pPr marL="171450" indent="-171450">
              <a:lnSpc>
                <a:spcPct val="90000"/>
              </a:lnSpc>
              <a:spcBef>
                <a:spcPts val="1000"/>
              </a:spcBef>
              <a:buFont typeface="Courier New"/>
              <a:buChar char="o"/>
            </a:pPr>
            <a:r>
              <a:rPr lang="en-US" sz="1200">
                <a:latin typeface="Garamond"/>
                <a:ea typeface="+mn-lt"/>
                <a:cs typeface="+mn-lt"/>
              </a:rPr>
              <a:t>Correlates to depth</a:t>
            </a:r>
            <a:endParaRPr lang="en-US">
              <a:latin typeface="Garamond"/>
              <a:cs typeface="Calibri"/>
            </a:endParaRPr>
          </a:p>
          <a:p>
            <a:pPr marL="171450" indent="-171450">
              <a:lnSpc>
                <a:spcPct val="90000"/>
              </a:lnSpc>
              <a:spcBef>
                <a:spcPts val="1000"/>
              </a:spcBef>
              <a:buFont typeface="Courier New"/>
              <a:buChar char="o"/>
            </a:pPr>
            <a:r>
              <a:rPr lang="en-US" sz="1200">
                <a:latin typeface="Garamond"/>
                <a:ea typeface="+mn-lt"/>
                <a:cs typeface="+mn-lt"/>
              </a:rPr>
              <a:t>Used in conjunction with DVL</a:t>
            </a:r>
            <a:endParaRPr lang="en-US">
              <a:latin typeface="Garamond"/>
              <a:ea typeface="+mn-lt"/>
              <a:cs typeface="+mn-lt"/>
            </a:endParaRPr>
          </a:p>
          <a:p>
            <a:pPr marL="171450" indent="-171450">
              <a:lnSpc>
                <a:spcPct val="90000"/>
              </a:lnSpc>
              <a:spcBef>
                <a:spcPts val="1000"/>
              </a:spcBef>
              <a:buFont typeface="Courier New"/>
              <a:buChar char="o"/>
            </a:pPr>
            <a:r>
              <a:rPr lang="en-US" sz="1200">
                <a:latin typeface="Garamond"/>
                <a:ea typeface="+mn-lt"/>
                <a:cs typeface="+mn-lt"/>
              </a:rPr>
              <a:t>Arduino Library</a:t>
            </a:r>
            <a:endParaRPr lang="en-US">
              <a:latin typeface="Garamond"/>
              <a:ea typeface="+mn-lt"/>
              <a:cs typeface="+mn-lt"/>
            </a:endParaRPr>
          </a:p>
          <a:p>
            <a:pPr marL="171450" indent="-171450">
              <a:lnSpc>
                <a:spcPct val="90000"/>
              </a:lnSpc>
              <a:spcBef>
                <a:spcPts val="1000"/>
              </a:spcBef>
              <a:buFont typeface="Courier New"/>
              <a:buChar char="o"/>
            </a:pPr>
            <a:r>
              <a:rPr lang="en-US" sz="1200">
                <a:latin typeface="Garamond"/>
                <a:ea typeface="+mn-lt"/>
                <a:cs typeface="+mn-lt"/>
              </a:rPr>
              <a:t>I2C connection</a:t>
            </a:r>
            <a:endParaRPr lang="en-US" err="1">
              <a:latin typeface="Garamond"/>
              <a:ea typeface="+mn-lt"/>
              <a:cs typeface="+mn-lt"/>
            </a:endParaRPr>
          </a:p>
        </p:txBody>
      </p:sp>
      <p:sp>
        <p:nvSpPr>
          <p:cNvPr id="27" name="TextBox 26">
            <a:extLst>
              <a:ext uri="{FF2B5EF4-FFF2-40B4-BE49-F238E27FC236}">
                <a16:creationId xmlns:a16="http://schemas.microsoft.com/office/drawing/2014/main" id="{C3F7887E-AE2F-4C14-86AA-CE0A320F2DDB}"/>
              </a:ext>
            </a:extLst>
          </p:cNvPr>
          <p:cNvSpPr txBox="1"/>
          <p:nvPr/>
        </p:nvSpPr>
        <p:spPr>
          <a:xfrm>
            <a:off x="7439794" y="3459567"/>
            <a:ext cx="2076695" cy="20631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1200" b="1" u="sng">
                <a:latin typeface="Garamond"/>
                <a:cs typeface="Calibri"/>
              </a:rPr>
              <a:t>Name</a:t>
            </a:r>
            <a:r>
              <a:rPr lang="en-US" sz="1200" b="1">
                <a:latin typeface="Garamond"/>
                <a:cs typeface="Calibri"/>
              </a:rPr>
              <a:t>:</a:t>
            </a:r>
            <a:r>
              <a:rPr lang="en-US" sz="1200">
                <a:latin typeface="Garamond"/>
                <a:ea typeface="+mn-lt"/>
                <a:cs typeface="+mn-lt"/>
              </a:rPr>
              <a:t> AS-1Hydrophones</a:t>
            </a:r>
          </a:p>
          <a:p>
            <a:pPr>
              <a:lnSpc>
                <a:spcPct val="90000"/>
              </a:lnSpc>
              <a:spcBef>
                <a:spcPts val="1000"/>
              </a:spcBef>
            </a:pPr>
            <a:r>
              <a:rPr lang="en-US" sz="1200" b="1" u="sng">
                <a:latin typeface="Garamond"/>
                <a:ea typeface="+mn-lt"/>
                <a:cs typeface="+mn-lt"/>
              </a:rPr>
              <a:t>Details</a:t>
            </a:r>
            <a:r>
              <a:rPr lang="en-US" sz="1200" b="1">
                <a:latin typeface="Garamond"/>
                <a:ea typeface="+mn-lt"/>
                <a:cs typeface="+mn-lt"/>
              </a:rPr>
              <a:t>:</a:t>
            </a:r>
            <a:endParaRPr lang="en-US"/>
          </a:p>
          <a:p>
            <a:pPr marL="171450" indent="-171450">
              <a:lnSpc>
                <a:spcPct val="90000"/>
              </a:lnSpc>
              <a:spcBef>
                <a:spcPts val="1000"/>
              </a:spcBef>
              <a:buFont typeface="Courier New"/>
              <a:buChar char="o"/>
            </a:pPr>
            <a:r>
              <a:rPr lang="en-US" sz="1200">
                <a:latin typeface="Garamond"/>
                <a:ea typeface="+mn-lt"/>
                <a:cs typeface="+mn-lt"/>
              </a:rPr>
              <a:t>Angle to underwater Pinger relative to front of sub</a:t>
            </a:r>
            <a:endParaRPr lang="en-US">
              <a:latin typeface="Garamond"/>
            </a:endParaRPr>
          </a:p>
          <a:p>
            <a:pPr marL="171450" indent="-171450">
              <a:lnSpc>
                <a:spcPct val="90000"/>
              </a:lnSpc>
              <a:spcBef>
                <a:spcPts val="1000"/>
              </a:spcBef>
              <a:buFont typeface="Courier New"/>
              <a:buChar char="o"/>
            </a:pPr>
            <a:r>
              <a:rPr lang="en-US" sz="1200">
                <a:latin typeface="Garamond"/>
                <a:ea typeface="+mn-lt"/>
                <a:cs typeface="+mn-lt"/>
              </a:rPr>
              <a:t>Python Libraries</a:t>
            </a:r>
            <a:endParaRPr lang="en-US">
              <a:latin typeface="Garamond"/>
              <a:ea typeface="+mn-lt"/>
              <a:cs typeface="+mn-lt"/>
            </a:endParaRPr>
          </a:p>
          <a:p>
            <a:pPr marL="171450" indent="-171450">
              <a:lnSpc>
                <a:spcPct val="90000"/>
              </a:lnSpc>
              <a:spcBef>
                <a:spcPts val="1000"/>
              </a:spcBef>
              <a:buFont typeface="Courier New"/>
              <a:buChar char="o"/>
            </a:pPr>
            <a:r>
              <a:rPr lang="en-US" sz="1200">
                <a:latin typeface="Garamond"/>
                <a:ea typeface="+mn-lt"/>
                <a:cs typeface="+mn-lt"/>
              </a:rPr>
              <a:t>Reading from Amplifier</a:t>
            </a:r>
            <a:endParaRPr lang="en-US">
              <a:latin typeface="Garamond"/>
              <a:ea typeface="+mn-lt"/>
              <a:cs typeface="+mn-lt"/>
            </a:endParaRPr>
          </a:p>
          <a:p>
            <a:pPr marL="171450" indent="-171450">
              <a:lnSpc>
                <a:spcPct val="90000"/>
              </a:lnSpc>
              <a:spcBef>
                <a:spcPts val="1000"/>
              </a:spcBef>
              <a:buFont typeface="Courier New"/>
              <a:buChar char="o"/>
            </a:pPr>
            <a:r>
              <a:rPr lang="en-US" sz="1200">
                <a:latin typeface="Garamond"/>
                <a:ea typeface="+mn-lt"/>
                <a:cs typeface="+mn-lt"/>
              </a:rPr>
              <a:t>Array of Hydrophones connected to amplifier</a:t>
            </a:r>
            <a:endParaRPr lang="en-US">
              <a:latin typeface="Garamond"/>
              <a:cs typeface="Calibri" panose="020F0502020204030204"/>
            </a:endParaRPr>
          </a:p>
        </p:txBody>
      </p:sp>
      <p:sp>
        <p:nvSpPr>
          <p:cNvPr id="28" name="TextBox 27">
            <a:extLst>
              <a:ext uri="{FF2B5EF4-FFF2-40B4-BE49-F238E27FC236}">
                <a16:creationId xmlns:a16="http://schemas.microsoft.com/office/drawing/2014/main" id="{E2C346FD-D361-4EC1-9CA9-40DB61508A12}"/>
              </a:ext>
            </a:extLst>
          </p:cNvPr>
          <p:cNvSpPr txBox="1"/>
          <p:nvPr/>
        </p:nvSpPr>
        <p:spPr>
          <a:xfrm>
            <a:off x="234358" y="3459568"/>
            <a:ext cx="2176128" cy="14362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1200" b="1" u="sng">
                <a:latin typeface="Garamond"/>
                <a:cs typeface="Calibri"/>
              </a:rPr>
              <a:t>Name</a:t>
            </a:r>
            <a:r>
              <a:rPr lang="en-US" sz="1200" b="1">
                <a:latin typeface="Garamond"/>
                <a:cs typeface="Calibri"/>
              </a:rPr>
              <a:t>:</a:t>
            </a:r>
            <a:r>
              <a:rPr lang="en-US" sz="1200">
                <a:latin typeface="Garamond"/>
                <a:cs typeface="Calibri"/>
              </a:rPr>
              <a:t> </a:t>
            </a:r>
            <a:r>
              <a:rPr lang="en-US" sz="1200" err="1">
                <a:latin typeface="Garamond"/>
                <a:ea typeface="+mn-lt"/>
                <a:cs typeface="+mn-lt"/>
              </a:rPr>
              <a:t>VectorNav</a:t>
            </a:r>
            <a:r>
              <a:rPr lang="en-US" sz="1200">
                <a:latin typeface="Garamond"/>
                <a:ea typeface="+mn-lt"/>
                <a:cs typeface="+mn-lt"/>
              </a:rPr>
              <a:t> - 100 IMU</a:t>
            </a:r>
          </a:p>
          <a:p>
            <a:pPr>
              <a:lnSpc>
                <a:spcPct val="90000"/>
              </a:lnSpc>
              <a:spcBef>
                <a:spcPts val="1000"/>
              </a:spcBef>
            </a:pPr>
            <a:r>
              <a:rPr lang="en-US" sz="1200" b="1" u="sng">
                <a:latin typeface="Garamond"/>
                <a:cs typeface="Calibri"/>
              </a:rPr>
              <a:t>Details</a:t>
            </a:r>
            <a:r>
              <a:rPr lang="en-US" sz="1200" b="1">
                <a:latin typeface="Garamond"/>
                <a:cs typeface="Calibri"/>
              </a:rPr>
              <a:t>:</a:t>
            </a:r>
            <a:endParaRPr lang="en-US" sz="1200" b="1">
              <a:latin typeface="Garamond"/>
              <a:ea typeface="+mn-lt"/>
              <a:cs typeface="+mn-lt"/>
            </a:endParaRPr>
          </a:p>
          <a:p>
            <a:pPr marL="171450" indent="-171450">
              <a:lnSpc>
                <a:spcPct val="90000"/>
              </a:lnSpc>
              <a:spcBef>
                <a:spcPts val="1000"/>
              </a:spcBef>
              <a:buFont typeface="Courier New"/>
              <a:buChar char="o"/>
            </a:pPr>
            <a:r>
              <a:rPr lang="en-US" sz="1200">
                <a:latin typeface="Garamond"/>
                <a:ea typeface="+mn-lt"/>
                <a:cs typeface="+mn-lt"/>
              </a:rPr>
              <a:t>Pitch, Yaw, Roll of sub</a:t>
            </a:r>
            <a:endParaRPr lang="en-US">
              <a:latin typeface="Garamond"/>
            </a:endParaRPr>
          </a:p>
          <a:p>
            <a:pPr marL="171450" indent="-171450">
              <a:lnSpc>
                <a:spcPct val="90000"/>
              </a:lnSpc>
              <a:spcBef>
                <a:spcPts val="1000"/>
              </a:spcBef>
              <a:buFont typeface="Courier New"/>
              <a:buChar char="o"/>
            </a:pPr>
            <a:r>
              <a:rPr lang="en-US" sz="1200">
                <a:latin typeface="Garamond"/>
                <a:ea typeface="+mn-lt"/>
                <a:cs typeface="+mn-lt"/>
              </a:rPr>
              <a:t>C++ library</a:t>
            </a:r>
            <a:endParaRPr lang="en-US">
              <a:latin typeface="Garamond"/>
              <a:ea typeface="+mn-lt"/>
              <a:cs typeface="+mn-lt"/>
            </a:endParaRPr>
          </a:p>
          <a:p>
            <a:pPr marL="171450" indent="-171450">
              <a:lnSpc>
                <a:spcPct val="90000"/>
              </a:lnSpc>
              <a:spcBef>
                <a:spcPts val="1000"/>
              </a:spcBef>
              <a:buFont typeface="Courier New"/>
              <a:buChar char="o"/>
            </a:pPr>
            <a:r>
              <a:rPr lang="en-US" sz="1200">
                <a:latin typeface="Garamond"/>
                <a:cs typeface="Calibri" panose="020F0502020204030204"/>
              </a:rPr>
              <a:t>Serial Connection</a:t>
            </a:r>
          </a:p>
        </p:txBody>
      </p:sp>
      <p:sp>
        <p:nvSpPr>
          <p:cNvPr id="29" name="TextBox 28">
            <a:extLst>
              <a:ext uri="{FF2B5EF4-FFF2-40B4-BE49-F238E27FC236}">
                <a16:creationId xmlns:a16="http://schemas.microsoft.com/office/drawing/2014/main" id="{46A15F16-D967-4306-9F8E-386E2F90ECB2}"/>
              </a:ext>
            </a:extLst>
          </p:cNvPr>
          <p:cNvSpPr txBox="1"/>
          <p:nvPr/>
        </p:nvSpPr>
        <p:spPr>
          <a:xfrm>
            <a:off x="9797127" y="3459567"/>
            <a:ext cx="2176128" cy="11435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1200" b="1" u="sng">
                <a:latin typeface="Garamond"/>
                <a:cs typeface="Calibri"/>
              </a:rPr>
              <a:t>Name</a:t>
            </a:r>
            <a:r>
              <a:rPr lang="en-US" sz="1200" b="1">
                <a:latin typeface="Garamond"/>
                <a:cs typeface="Calibri"/>
              </a:rPr>
              <a:t>:</a:t>
            </a:r>
            <a:r>
              <a:rPr lang="en-US" sz="1200">
                <a:latin typeface="Garamond"/>
                <a:cs typeface="Calibri"/>
              </a:rPr>
              <a:t> </a:t>
            </a:r>
            <a:r>
              <a:rPr lang="en-US" sz="1200">
                <a:latin typeface="Garamond"/>
                <a:ea typeface="+mn-lt"/>
                <a:cs typeface="+mn-lt"/>
              </a:rPr>
              <a:t>Blue Robotics Ping Sonar</a:t>
            </a:r>
          </a:p>
          <a:p>
            <a:pPr>
              <a:lnSpc>
                <a:spcPct val="90000"/>
              </a:lnSpc>
              <a:spcBef>
                <a:spcPts val="1000"/>
              </a:spcBef>
            </a:pPr>
            <a:r>
              <a:rPr lang="en-US" sz="1200" b="1" u="sng">
                <a:latin typeface="Garamond"/>
                <a:ea typeface="+mn-lt"/>
                <a:cs typeface="+mn-lt"/>
              </a:rPr>
              <a:t>Details</a:t>
            </a:r>
            <a:r>
              <a:rPr lang="en-US" sz="1200" b="1">
                <a:latin typeface="Garamond"/>
                <a:ea typeface="+mn-lt"/>
                <a:cs typeface="+mn-lt"/>
              </a:rPr>
              <a:t>:</a:t>
            </a:r>
            <a:endParaRPr lang="en-US"/>
          </a:p>
          <a:p>
            <a:pPr marL="171450" indent="-171450">
              <a:lnSpc>
                <a:spcPct val="90000"/>
              </a:lnSpc>
              <a:spcBef>
                <a:spcPts val="1000"/>
              </a:spcBef>
              <a:buFont typeface="Courier New"/>
              <a:buChar char="o"/>
            </a:pPr>
            <a:r>
              <a:rPr lang="en-US" sz="1200">
                <a:latin typeface="Garamond"/>
                <a:ea typeface="+mn-lt"/>
                <a:cs typeface="+mn-lt"/>
              </a:rPr>
              <a:t>Large object detection </a:t>
            </a:r>
            <a:endParaRPr lang="en-US" sz="1200">
              <a:latin typeface="Garamond"/>
              <a:cs typeface="Calibri"/>
            </a:endParaRPr>
          </a:p>
          <a:p>
            <a:pPr marL="171450" indent="-171450">
              <a:lnSpc>
                <a:spcPct val="90000"/>
              </a:lnSpc>
              <a:spcBef>
                <a:spcPts val="1000"/>
              </a:spcBef>
              <a:buFont typeface="Courier New"/>
              <a:buChar char="o"/>
            </a:pPr>
            <a:r>
              <a:rPr lang="en-US" sz="1200">
                <a:latin typeface="Garamond"/>
                <a:ea typeface="+mn-lt"/>
                <a:cs typeface="+mn-lt"/>
              </a:rPr>
              <a:t>Arduino Library / Python</a:t>
            </a:r>
            <a:endParaRPr lang="en-US">
              <a:latin typeface="Garamond"/>
              <a:cs typeface="Calibri" panose="020F0502020204030204"/>
            </a:endParaRPr>
          </a:p>
        </p:txBody>
      </p:sp>
      <p:sp>
        <p:nvSpPr>
          <p:cNvPr id="30" name="TextBox 29">
            <a:extLst>
              <a:ext uri="{FF2B5EF4-FFF2-40B4-BE49-F238E27FC236}">
                <a16:creationId xmlns:a16="http://schemas.microsoft.com/office/drawing/2014/main" id="{60891BE8-1908-4372-B7E6-F6A9CBAAD481}"/>
              </a:ext>
            </a:extLst>
          </p:cNvPr>
          <p:cNvSpPr txBox="1"/>
          <p:nvPr/>
        </p:nvSpPr>
        <p:spPr>
          <a:xfrm>
            <a:off x="2807496" y="169224"/>
            <a:ext cx="694995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Garamond"/>
              </a:rPr>
              <a:t>Navigation: Onboard Sensor </a:t>
            </a:r>
          </a:p>
        </p:txBody>
      </p:sp>
      <p:sp>
        <p:nvSpPr>
          <p:cNvPr id="2" name="Slide Number Placeholder 1">
            <a:extLst>
              <a:ext uri="{FF2B5EF4-FFF2-40B4-BE49-F238E27FC236}">
                <a16:creationId xmlns:a16="http://schemas.microsoft.com/office/drawing/2014/main" id="{9BEB8610-7A72-46AB-B962-8F1D231B6EBE}"/>
              </a:ext>
            </a:extLst>
          </p:cNvPr>
          <p:cNvSpPr>
            <a:spLocks noGrp="1"/>
          </p:cNvSpPr>
          <p:nvPr>
            <p:ph type="sldNum" sz="quarter" idx="12"/>
          </p:nvPr>
        </p:nvSpPr>
        <p:spPr/>
        <p:txBody>
          <a:bodyPr/>
          <a:lstStyle/>
          <a:p>
            <a:fld id="{330EA680-D336-4FF7-8B7A-9848BB0A1C32}" type="slidenum">
              <a:rPr lang="en-US" smtClean="0"/>
              <a:t>21</a:t>
            </a:fld>
            <a:endParaRPr lang="en-US"/>
          </a:p>
        </p:txBody>
      </p:sp>
      <p:sp>
        <p:nvSpPr>
          <p:cNvPr id="3" name="TextBox 2">
            <a:extLst>
              <a:ext uri="{FF2B5EF4-FFF2-40B4-BE49-F238E27FC236}">
                <a16:creationId xmlns:a16="http://schemas.microsoft.com/office/drawing/2014/main" id="{0D1275BC-41FB-452C-BFC1-B4D302DD6DA5}"/>
              </a:ext>
            </a:extLst>
          </p:cNvPr>
          <p:cNvSpPr txBox="1"/>
          <p:nvPr/>
        </p:nvSpPr>
        <p:spPr>
          <a:xfrm>
            <a:off x="11007753" y="-1541"/>
            <a:ext cx="2743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Garamond"/>
              </a:rPr>
              <a:t>Kevin Williams</a:t>
            </a:r>
          </a:p>
        </p:txBody>
      </p:sp>
    </p:spTree>
    <p:extLst>
      <p:ext uri="{BB962C8B-B14F-4D97-AF65-F5344CB8AC3E}">
        <p14:creationId xmlns:p14="http://schemas.microsoft.com/office/powerpoint/2010/main" val="37355027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Isosceles Triangle 21">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0" descr="Diagram&#10;&#10;Description automatically generated">
            <a:extLst>
              <a:ext uri="{FF2B5EF4-FFF2-40B4-BE49-F238E27FC236}">
                <a16:creationId xmlns:a16="http://schemas.microsoft.com/office/drawing/2014/main" id="{61C82B7D-C14F-44C0-88E3-C14BEB5FA9E1}"/>
              </a:ext>
            </a:extLst>
          </p:cNvPr>
          <p:cNvPicPr>
            <a:picLocks noChangeAspect="1"/>
          </p:cNvPicPr>
          <p:nvPr/>
        </p:nvPicPr>
        <p:blipFill>
          <a:blip r:embed="rId2"/>
          <a:stretch>
            <a:fillRect/>
          </a:stretch>
        </p:blipFill>
        <p:spPr>
          <a:xfrm>
            <a:off x="1777840" y="602827"/>
            <a:ext cx="8229920" cy="6048585"/>
          </a:xfrm>
          <a:prstGeom prst="rect">
            <a:avLst/>
          </a:prstGeom>
          <a:ln>
            <a:noFill/>
          </a:ln>
        </p:spPr>
      </p:pic>
      <p:sp>
        <p:nvSpPr>
          <p:cNvPr id="24" name="Isosceles Triangle 23">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E82DFB4-8C0D-426E-9FA8-EBDB1685EF58}"/>
              </a:ext>
            </a:extLst>
          </p:cNvPr>
          <p:cNvSpPr txBox="1"/>
          <p:nvPr/>
        </p:nvSpPr>
        <p:spPr>
          <a:xfrm>
            <a:off x="3671096" y="-23816"/>
            <a:ext cx="625907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Garamond"/>
              </a:rPr>
              <a:t>Navigation Overview</a:t>
            </a:r>
          </a:p>
        </p:txBody>
      </p:sp>
      <p:sp>
        <p:nvSpPr>
          <p:cNvPr id="2" name="Slide Number Placeholder 1">
            <a:extLst>
              <a:ext uri="{FF2B5EF4-FFF2-40B4-BE49-F238E27FC236}">
                <a16:creationId xmlns:a16="http://schemas.microsoft.com/office/drawing/2014/main" id="{C6CBE628-B615-4513-80C5-C60B73E8F9F6}"/>
              </a:ext>
            </a:extLst>
          </p:cNvPr>
          <p:cNvSpPr>
            <a:spLocks noGrp="1"/>
          </p:cNvSpPr>
          <p:nvPr>
            <p:ph type="sldNum" sz="quarter" idx="12"/>
          </p:nvPr>
        </p:nvSpPr>
        <p:spPr/>
        <p:txBody>
          <a:bodyPr/>
          <a:lstStyle/>
          <a:p>
            <a:fld id="{330EA680-D336-4FF7-8B7A-9848BB0A1C32}" type="slidenum">
              <a:rPr lang="en-US" smtClean="0"/>
              <a:t>22</a:t>
            </a:fld>
            <a:endParaRPr lang="en-US"/>
          </a:p>
        </p:txBody>
      </p:sp>
      <p:sp>
        <p:nvSpPr>
          <p:cNvPr id="3" name="TextBox 2">
            <a:extLst>
              <a:ext uri="{FF2B5EF4-FFF2-40B4-BE49-F238E27FC236}">
                <a16:creationId xmlns:a16="http://schemas.microsoft.com/office/drawing/2014/main" id="{E9C50D0F-E959-4B56-A41D-15AFF37B8C25}"/>
              </a:ext>
            </a:extLst>
          </p:cNvPr>
          <p:cNvSpPr txBox="1"/>
          <p:nvPr/>
        </p:nvSpPr>
        <p:spPr>
          <a:xfrm>
            <a:off x="11007753" y="-1541"/>
            <a:ext cx="2743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Garamond"/>
              </a:rPr>
              <a:t>Kevin Williams</a:t>
            </a:r>
          </a:p>
        </p:txBody>
      </p:sp>
    </p:spTree>
    <p:extLst>
      <p:ext uri="{BB962C8B-B14F-4D97-AF65-F5344CB8AC3E}">
        <p14:creationId xmlns:p14="http://schemas.microsoft.com/office/powerpoint/2010/main" val="2111988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32"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3"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34"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35"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6"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7"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5" name="TextBox 4">
            <a:extLst>
              <a:ext uri="{FF2B5EF4-FFF2-40B4-BE49-F238E27FC236}">
                <a16:creationId xmlns:a16="http://schemas.microsoft.com/office/drawing/2014/main" id="{7FB4BADA-CB03-4251-AE57-7A522DC98CDE}"/>
              </a:ext>
            </a:extLst>
          </p:cNvPr>
          <p:cNvSpPr txBox="1"/>
          <p:nvPr/>
        </p:nvSpPr>
        <p:spPr>
          <a:xfrm>
            <a:off x="5003800" y="4051300"/>
            <a:ext cx="6836063" cy="2435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600"/>
              </a:spcAft>
            </a:pPr>
            <a:r>
              <a:rPr lang="en-US" sz="2200">
                <a:latin typeface="Garamond"/>
                <a:cs typeface="Calibri"/>
              </a:rPr>
              <a:t>Task:</a:t>
            </a:r>
          </a:p>
          <a:p>
            <a:pPr marL="800100" lvl="1" indent="-342900">
              <a:lnSpc>
                <a:spcPct val="90000"/>
              </a:lnSpc>
              <a:spcAft>
                <a:spcPts val="600"/>
              </a:spcAft>
              <a:buFont typeface="Courier New"/>
              <a:buChar char="o"/>
            </a:pPr>
            <a:r>
              <a:rPr lang="en-US" sz="2200">
                <a:latin typeface="Garamond"/>
                <a:cs typeface="Calibri"/>
              </a:rPr>
              <a:t>Use Convolutional Neural Network to develop a Deep Learning Model to detect and classify objects</a:t>
            </a:r>
          </a:p>
          <a:p>
            <a:pPr marL="800100" lvl="1" indent="-342900">
              <a:lnSpc>
                <a:spcPct val="90000"/>
              </a:lnSpc>
              <a:spcAft>
                <a:spcPts val="600"/>
              </a:spcAft>
              <a:buFont typeface="Courier New"/>
              <a:buChar char="o"/>
            </a:pPr>
            <a:r>
              <a:rPr lang="en-US" sz="2200">
                <a:latin typeface="Garamond"/>
                <a:cs typeface="Calibri"/>
              </a:rPr>
              <a:t>Gather and develop an image dataset of the objects from the competition to be used to train the CNN Model</a:t>
            </a:r>
          </a:p>
          <a:p>
            <a:pPr marL="800100" lvl="1" indent="-342900">
              <a:lnSpc>
                <a:spcPct val="90000"/>
              </a:lnSpc>
              <a:spcAft>
                <a:spcPts val="600"/>
              </a:spcAft>
              <a:buFont typeface="Courier New"/>
              <a:buChar char="o"/>
            </a:pPr>
            <a:endParaRPr lang="en-US">
              <a:latin typeface="Garamond"/>
              <a:cs typeface="Calibri"/>
            </a:endParaRPr>
          </a:p>
        </p:txBody>
      </p:sp>
      <p:sp>
        <p:nvSpPr>
          <p:cNvPr id="2" name="Title 1">
            <a:extLst>
              <a:ext uri="{FF2B5EF4-FFF2-40B4-BE49-F238E27FC236}">
                <a16:creationId xmlns:a16="http://schemas.microsoft.com/office/drawing/2014/main" id="{4D0EDD3C-9A70-48DA-8685-DFCA1A926739}"/>
              </a:ext>
            </a:extLst>
          </p:cNvPr>
          <p:cNvSpPr>
            <a:spLocks noGrp="1"/>
          </p:cNvSpPr>
          <p:nvPr>
            <p:ph type="title"/>
          </p:nvPr>
        </p:nvSpPr>
        <p:spPr>
          <a:xfrm>
            <a:off x="355726" y="685800"/>
            <a:ext cx="2959565" cy="5105400"/>
          </a:xfrm>
        </p:spPr>
        <p:txBody>
          <a:bodyPr vert="horz" lIns="91440" tIns="45720" rIns="91440" bIns="45720" rtlCol="0" anchor="ctr">
            <a:normAutofit/>
          </a:bodyPr>
          <a:lstStyle/>
          <a:p>
            <a:pPr algn="ctr"/>
            <a:r>
              <a:rPr lang="en-US" kern="1200">
                <a:solidFill>
                  <a:srgbClr val="FFFFFF"/>
                </a:solidFill>
                <a:latin typeface="Garamond"/>
              </a:rPr>
              <a:t>Computer</a:t>
            </a:r>
            <a:r>
              <a:rPr lang="en-US">
                <a:solidFill>
                  <a:srgbClr val="FFFFFF"/>
                </a:solidFill>
                <a:latin typeface="Garamond"/>
              </a:rPr>
              <a:t>  </a:t>
            </a:r>
            <a:r>
              <a:rPr lang="en-US" kern="1200">
                <a:solidFill>
                  <a:srgbClr val="FFFFFF"/>
                </a:solidFill>
                <a:latin typeface="Garamond"/>
              </a:rPr>
              <a:t>Vision</a:t>
            </a:r>
            <a:endParaRPr lang="en-US"/>
          </a:p>
        </p:txBody>
      </p:sp>
      <p:sp>
        <p:nvSpPr>
          <p:cNvPr id="3" name="Content Placeholder 2">
            <a:extLst>
              <a:ext uri="{FF2B5EF4-FFF2-40B4-BE49-F238E27FC236}">
                <a16:creationId xmlns:a16="http://schemas.microsoft.com/office/drawing/2014/main" id="{D432FDFC-E673-48D3-A43C-E75C1E040428}"/>
              </a:ext>
            </a:extLst>
          </p:cNvPr>
          <p:cNvSpPr>
            <a:spLocks noGrp="1"/>
          </p:cNvSpPr>
          <p:nvPr>
            <p:ph sz="half" idx="1"/>
          </p:nvPr>
        </p:nvSpPr>
        <p:spPr>
          <a:xfrm>
            <a:off x="5003800" y="685800"/>
            <a:ext cx="6797576" cy="3302000"/>
          </a:xfrm>
        </p:spPr>
        <p:txBody>
          <a:bodyPr vert="horz" wrap="square" lIns="91440" tIns="45720" rIns="91440" bIns="45720" rtlCol="0" anchor="t">
            <a:normAutofit/>
          </a:bodyPr>
          <a:lstStyle/>
          <a:p>
            <a:pPr marL="0" indent="0">
              <a:buNone/>
            </a:pPr>
            <a:r>
              <a:rPr lang="en-US" sz="2200">
                <a:latin typeface="Garamond"/>
                <a:cs typeface="Calibri"/>
              </a:rPr>
              <a:t>Objective:</a:t>
            </a:r>
          </a:p>
          <a:p>
            <a:pPr marL="800100" lvl="1" indent="-342900">
              <a:buFont typeface="Courier New" panose="020B0604020202020204" pitchFamily="34" charset="0"/>
              <a:buChar char="o"/>
            </a:pPr>
            <a:r>
              <a:rPr lang="en-US" sz="2200" u="sng">
                <a:latin typeface="Garamond"/>
                <a:cs typeface="Calibri"/>
              </a:rPr>
              <a:t>Object Detection</a:t>
            </a:r>
            <a:r>
              <a:rPr lang="en-US" sz="2200">
                <a:latin typeface="Garamond"/>
                <a:cs typeface="Calibri"/>
              </a:rPr>
              <a:t> – Be able to detect when an object of interest is present in view of our AUV</a:t>
            </a:r>
          </a:p>
          <a:p>
            <a:pPr marL="800100" lvl="1" indent="-342900">
              <a:buFont typeface="Courier New" panose="020B0604020202020204" pitchFamily="34" charset="0"/>
              <a:buChar char="o"/>
            </a:pPr>
            <a:r>
              <a:rPr lang="en-US" sz="2200" u="sng">
                <a:latin typeface="Garamond"/>
                <a:cs typeface="Calibri"/>
              </a:rPr>
              <a:t>Object Recognition</a:t>
            </a:r>
            <a:r>
              <a:rPr lang="en-US" sz="2200">
                <a:latin typeface="Garamond"/>
                <a:cs typeface="Calibri"/>
              </a:rPr>
              <a:t> – Classify and Recognize the various objects throughout the course</a:t>
            </a:r>
            <a:endParaRPr lang="en-US"/>
          </a:p>
          <a:p>
            <a:pPr marL="800100" lvl="1" indent="-342900">
              <a:buFont typeface="Courier New" panose="020B0604020202020204" pitchFamily="34" charset="0"/>
              <a:buChar char="o"/>
            </a:pPr>
            <a:r>
              <a:rPr lang="en-US" sz="2200" u="sng">
                <a:latin typeface="Garamond"/>
                <a:cs typeface="Calibri"/>
              </a:rPr>
              <a:t>Output Objects Estimated Location</a:t>
            </a:r>
            <a:r>
              <a:rPr lang="en-US" sz="2200">
                <a:latin typeface="Garamond"/>
                <a:cs typeface="Calibri"/>
              </a:rPr>
              <a:t> – Once an object of interest has been Detected and Recognized we should be able to output roughly where in frame our object is at, relative to the angle of the camera</a:t>
            </a:r>
          </a:p>
          <a:p>
            <a:pPr marL="800100" lvl="1" indent="-342900">
              <a:buFont typeface="Courier New" panose="020B0604020202020204" pitchFamily="34" charset="0"/>
              <a:buChar char="o"/>
            </a:pPr>
            <a:endParaRPr lang="en-US" sz="2200">
              <a:latin typeface="Garamond"/>
              <a:cs typeface="Calibri"/>
            </a:endParaRPr>
          </a:p>
        </p:txBody>
      </p:sp>
      <p:sp>
        <p:nvSpPr>
          <p:cNvPr id="4" name="TextBox 3">
            <a:extLst>
              <a:ext uri="{FF2B5EF4-FFF2-40B4-BE49-F238E27FC236}">
                <a16:creationId xmlns:a16="http://schemas.microsoft.com/office/drawing/2014/main" id="{CE569397-DEBD-4174-AF38-391E1749CD8A}"/>
              </a:ext>
            </a:extLst>
          </p:cNvPr>
          <p:cNvSpPr txBox="1"/>
          <p:nvPr/>
        </p:nvSpPr>
        <p:spPr>
          <a:xfrm>
            <a:off x="10766204" y="-1541"/>
            <a:ext cx="207034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Garamond"/>
              </a:rPr>
              <a:t>Heriberto Gonzalez</a:t>
            </a:r>
          </a:p>
        </p:txBody>
      </p:sp>
      <p:sp>
        <p:nvSpPr>
          <p:cNvPr id="6" name="Slide Number Placeholder 5">
            <a:extLst>
              <a:ext uri="{FF2B5EF4-FFF2-40B4-BE49-F238E27FC236}">
                <a16:creationId xmlns:a16="http://schemas.microsoft.com/office/drawing/2014/main" id="{EEB2AC55-848F-44CD-A1F7-5C902AE5B8F3}"/>
              </a:ext>
            </a:extLst>
          </p:cNvPr>
          <p:cNvSpPr>
            <a:spLocks noGrp="1"/>
          </p:cNvSpPr>
          <p:nvPr>
            <p:ph type="sldNum" sz="quarter" idx="12"/>
          </p:nvPr>
        </p:nvSpPr>
        <p:spPr/>
        <p:txBody>
          <a:bodyPr/>
          <a:lstStyle/>
          <a:p>
            <a:fld id="{330EA680-D336-4FF7-8B7A-9848BB0A1C32}" type="slidenum">
              <a:rPr lang="en-US" smtClean="0"/>
              <a:t>23</a:t>
            </a:fld>
            <a:endParaRPr lang="en-US"/>
          </a:p>
        </p:txBody>
      </p:sp>
    </p:spTree>
    <p:extLst>
      <p:ext uri="{BB962C8B-B14F-4D97-AF65-F5344CB8AC3E}">
        <p14:creationId xmlns:p14="http://schemas.microsoft.com/office/powerpoint/2010/main" val="1204296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Shape 21">
            <a:extLst>
              <a:ext uri="{FF2B5EF4-FFF2-40B4-BE49-F238E27FC236}">
                <a16:creationId xmlns:a16="http://schemas.microsoft.com/office/drawing/2014/main" id="{3D5CAF16-1F3A-4148-87A8-78A710D1E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4136" y="0"/>
            <a:ext cx="4377864" cy="1511303"/>
          </a:xfrm>
          <a:custGeom>
            <a:avLst/>
            <a:gdLst>
              <a:gd name="connsiteX0" fmla="*/ 2088891 w 4377864"/>
              <a:gd name="connsiteY0" fmla="*/ 0 h 1511303"/>
              <a:gd name="connsiteX1" fmla="*/ 2487984 w 4377864"/>
              <a:gd name="connsiteY1" fmla="*/ 0 h 1511303"/>
              <a:gd name="connsiteX2" fmla="*/ 2582604 w 4377864"/>
              <a:gd name="connsiteY2" fmla="*/ 0 h 1511303"/>
              <a:gd name="connsiteX3" fmla="*/ 4377864 w 4377864"/>
              <a:gd name="connsiteY3" fmla="*/ 0 h 1511303"/>
              <a:gd name="connsiteX4" fmla="*/ 4377864 w 4377864"/>
              <a:gd name="connsiteY4" fmla="*/ 1511301 h 1511303"/>
              <a:gd name="connsiteX5" fmla="*/ 2986590 w 4377864"/>
              <a:gd name="connsiteY5" fmla="*/ 1511301 h 1511303"/>
              <a:gd name="connsiteX6" fmla="*/ 2986590 w 4377864"/>
              <a:gd name="connsiteY6" fmla="*/ 1511303 h 1511303"/>
              <a:gd name="connsiteX7" fmla="*/ 1191330 w 4377864"/>
              <a:gd name="connsiteY7" fmla="*/ 1511303 h 1511303"/>
              <a:gd name="connsiteX8" fmla="*/ 399093 w 4377864"/>
              <a:gd name="connsiteY8" fmla="*/ 1511303 h 1511303"/>
              <a:gd name="connsiteX9" fmla="*/ 0 w 4377864"/>
              <a:gd name="connsiteY9" fmla="*/ 1511303 h 1511303"/>
              <a:gd name="connsiteX10" fmla="*/ 697617 w 4377864"/>
              <a:gd name="connsiteY10" fmla="*/ 2 h 1511303"/>
              <a:gd name="connsiteX11" fmla="*/ 1096710 w 4377864"/>
              <a:gd name="connsiteY11" fmla="*/ 2 h 1511303"/>
              <a:gd name="connsiteX12" fmla="*/ 1191330 w 4377864"/>
              <a:gd name="connsiteY12" fmla="*/ 2 h 1511303"/>
              <a:gd name="connsiteX13" fmla="*/ 2088890 w 4377864"/>
              <a:gd name="connsiteY13" fmla="*/ 2 h 151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77864" h="1511303">
                <a:moveTo>
                  <a:pt x="2088891" y="0"/>
                </a:moveTo>
                <a:lnTo>
                  <a:pt x="2487984" y="0"/>
                </a:lnTo>
                <a:lnTo>
                  <a:pt x="2582604" y="0"/>
                </a:lnTo>
                <a:lnTo>
                  <a:pt x="4377864" y="0"/>
                </a:lnTo>
                <a:lnTo>
                  <a:pt x="4377864" y="1511301"/>
                </a:lnTo>
                <a:lnTo>
                  <a:pt x="2986590" y="1511301"/>
                </a:lnTo>
                <a:lnTo>
                  <a:pt x="2986590" y="1511303"/>
                </a:lnTo>
                <a:lnTo>
                  <a:pt x="1191330" y="1511303"/>
                </a:lnTo>
                <a:lnTo>
                  <a:pt x="399093" y="1511303"/>
                </a:lnTo>
                <a:lnTo>
                  <a:pt x="0" y="1511303"/>
                </a:lnTo>
                <a:lnTo>
                  <a:pt x="697617" y="2"/>
                </a:lnTo>
                <a:lnTo>
                  <a:pt x="1096710" y="2"/>
                </a:lnTo>
                <a:lnTo>
                  <a:pt x="1191330" y="2"/>
                </a:lnTo>
                <a:lnTo>
                  <a:pt x="2088890" y="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11">
            <a:extLst>
              <a:ext uri="{FF2B5EF4-FFF2-40B4-BE49-F238E27FC236}">
                <a16:creationId xmlns:a16="http://schemas.microsoft.com/office/drawing/2014/main" id="{A0BF428C-DA8B-4D99-9930-18F7F91D8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76801" y="1690688"/>
            <a:ext cx="7316944" cy="5167312"/>
          </a:xfrm>
          <a:custGeom>
            <a:avLst/>
            <a:gdLst>
              <a:gd name="connsiteX0" fmla="*/ 0 w 7316944"/>
              <a:gd name="connsiteY0" fmla="*/ 0 h 5167312"/>
              <a:gd name="connsiteX1" fmla="*/ 7316944 w 7316944"/>
              <a:gd name="connsiteY1" fmla="*/ 0 h 5167312"/>
              <a:gd name="connsiteX2" fmla="*/ 7316944 w 7316944"/>
              <a:gd name="connsiteY2" fmla="*/ 5167312 h 5167312"/>
              <a:gd name="connsiteX3" fmla="*/ 472697 w 7316944"/>
              <a:gd name="connsiteY3" fmla="*/ 5167312 h 5167312"/>
              <a:gd name="connsiteX4" fmla="*/ 2866576 w 7316944"/>
              <a:gd name="connsiteY4" fmla="*/ 952 h 5167312"/>
              <a:gd name="connsiteX5" fmla="*/ 0 w 7316944"/>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6944" h="5167312">
                <a:moveTo>
                  <a:pt x="0" y="0"/>
                </a:moveTo>
                <a:lnTo>
                  <a:pt x="7316944" y="0"/>
                </a:lnTo>
                <a:lnTo>
                  <a:pt x="7316944" y="5167312"/>
                </a:lnTo>
                <a:lnTo>
                  <a:pt x="472697" y="5167312"/>
                </a:lnTo>
                <a:lnTo>
                  <a:pt x="2866576" y="952"/>
                </a:lnTo>
                <a:lnTo>
                  <a:pt x="0" y="952"/>
                </a:lnTo>
                <a:close/>
              </a:path>
            </a:pathLst>
          </a:custGeom>
          <a:solidFill>
            <a:srgbClr val="A6A6A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37">
            <a:extLst>
              <a:ext uri="{FF2B5EF4-FFF2-40B4-BE49-F238E27FC236}">
                <a16:creationId xmlns:a16="http://schemas.microsoft.com/office/drawing/2014/main" id="{A03E2379-8871-408A-95CE-7AAE8FA53A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746" y="1691164"/>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2B850F3-7BA7-4A5D-914B-5355A813AD67}"/>
              </a:ext>
            </a:extLst>
          </p:cNvPr>
          <p:cNvSpPr>
            <a:spLocks noGrp="1"/>
          </p:cNvSpPr>
          <p:nvPr>
            <p:ph type="title"/>
          </p:nvPr>
        </p:nvSpPr>
        <p:spPr>
          <a:xfrm>
            <a:off x="524435" y="284443"/>
            <a:ext cx="7175862" cy="1829507"/>
          </a:xfrm>
        </p:spPr>
        <p:txBody>
          <a:bodyPr vert="horz" lIns="91440" tIns="45720" rIns="91440" bIns="45720" rtlCol="0" anchor="ctr">
            <a:normAutofit/>
          </a:bodyPr>
          <a:lstStyle/>
          <a:p>
            <a:pPr algn="ctr"/>
            <a:r>
              <a:rPr lang="en-US">
                <a:latin typeface="Garamond"/>
                <a:ea typeface="+mj-lt"/>
                <a:cs typeface="+mj-lt"/>
              </a:rPr>
              <a:t>Deep Learning – Convolutional Neural Networks (CNN)</a:t>
            </a:r>
            <a:endParaRPr lang="en-US">
              <a:ea typeface="+mj-lt"/>
              <a:cs typeface="+mj-lt"/>
            </a:endParaRPr>
          </a:p>
          <a:p>
            <a:endParaRPr lang="en-US">
              <a:latin typeface="Garamond"/>
              <a:cs typeface="Calibri Light"/>
            </a:endParaRPr>
          </a:p>
        </p:txBody>
      </p:sp>
      <p:sp>
        <p:nvSpPr>
          <p:cNvPr id="4" name="Content Placeholder 2">
            <a:extLst>
              <a:ext uri="{FF2B5EF4-FFF2-40B4-BE49-F238E27FC236}">
                <a16:creationId xmlns:a16="http://schemas.microsoft.com/office/drawing/2014/main" id="{959AF146-B3C2-4A65-AE80-E8291230926C}"/>
              </a:ext>
            </a:extLst>
          </p:cNvPr>
          <p:cNvSpPr>
            <a:spLocks noGrp="1"/>
          </p:cNvSpPr>
          <p:nvPr>
            <p:ph sz="half" idx="1"/>
          </p:nvPr>
        </p:nvSpPr>
        <p:spPr>
          <a:xfrm>
            <a:off x="259136" y="1852169"/>
            <a:ext cx="5221743" cy="4269722"/>
          </a:xfrm>
        </p:spPr>
        <p:txBody>
          <a:bodyPr anchor="ctr">
            <a:normAutofit lnSpcReduction="10000"/>
          </a:bodyPr>
          <a:lstStyle/>
          <a:p>
            <a:pPr>
              <a:buFont typeface="Courier New,monospace"/>
              <a:buChar char="o"/>
            </a:pPr>
            <a:r>
              <a:rPr lang="en-US" sz="2200" b="1">
                <a:solidFill>
                  <a:schemeClr val="bg1"/>
                </a:solidFill>
                <a:latin typeface="Garamond"/>
                <a:cs typeface="Calibri"/>
              </a:rPr>
              <a:t>Convolutional Neural Networks</a:t>
            </a:r>
            <a:endParaRPr lang="en-US" sz="1800">
              <a:solidFill>
                <a:schemeClr val="bg1"/>
              </a:solidFill>
              <a:latin typeface="Garamond"/>
              <a:cs typeface="Calibri"/>
            </a:endParaRPr>
          </a:p>
          <a:p>
            <a:pPr lvl="1">
              <a:buFont typeface="Courier New,monospace"/>
              <a:buChar char="o"/>
            </a:pPr>
            <a:r>
              <a:rPr lang="en-US" sz="1800">
                <a:solidFill>
                  <a:schemeClr val="bg1"/>
                </a:solidFill>
                <a:latin typeface="Garamond"/>
                <a:cs typeface="Calibri"/>
              </a:rPr>
              <a:t>Deep Learning algorithm which can take in an input image, assign importance to various aspects/objects in the image and be able to differentiate one from the other</a:t>
            </a:r>
            <a:endParaRPr lang="en-US" sz="1800">
              <a:solidFill>
                <a:schemeClr val="bg1"/>
              </a:solidFill>
              <a:latin typeface="Garamond"/>
              <a:ea typeface="+mn-lt"/>
              <a:cs typeface="+mn-lt"/>
            </a:endParaRPr>
          </a:p>
          <a:p>
            <a:pPr>
              <a:buFont typeface="Courier New" panose="020B0604020202020204" pitchFamily="34" charset="0"/>
              <a:buChar char="o"/>
            </a:pPr>
            <a:r>
              <a:rPr lang="en-US" sz="2200" b="1">
                <a:solidFill>
                  <a:schemeClr val="bg1"/>
                </a:solidFill>
                <a:latin typeface="Garamond"/>
                <a:cs typeface="Calibri"/>
              </a:rPr>
              <a:t>Darknet:</a:t>
            </a:r>
          </a:p>
          <a:p>
            <a:pPr marL="800100" lvl="1" indent="-342900">
              <a:buFont typeface="Courier New" panose="020B0604020202020204" pitchFamily="34" charset="0"/>
              <a:buChar char="o"/>
            </a:pPr>
            <a:r>
              <a:rPr lang="en-US" sz="1800">
                <a:solidFill>
                  <a:schemeClr val="bg1"/>
                </a:solidFill>
                <a:latin typeface="Garamond"/>
                <a:cs typeface="Calibri"/>
              </a:rPr>
              <a:t>Darknet is an open-source neural network framework written in C and CUDA </a:t>
            </a:r>
            <a:endParaRPr lang="en-US" sz="1800" b="1">
              <a:solidFill>
                <a:schemeClr val="bg1"/>
              </a:solidFill>
              <a:latin typeface="Garamond"/>
              <a:cs typeface="Calibri"/>
            </a:endParaRPr>
          </a:p>
          <a:p>
            <a:pPr marL="800100" lvl="1" indent="-342900">
              <a:buFont typeface="Courier New" panose="020B0604020202020204" pitchFamily="34" charset="0"/>
              <a:buChar char="o"/>
            </a:pPr>
            <a:r>
              <a:rPr lang="en-US" sz="1800">
                <a:solidFill>
                  <a:schemeClr val="bg1"/>
                </a:solidFill>
                <a:latin typeface="Garamond"/>
                <a:cs typeface="Calibri"/>
              </a:rPr>
              <a:t>Allows us to train our CNN using our GPU (Graphics Processing Unit)</a:t>
            </a:r>
          </a:p>
          <a:p>
            <a:pPr marL="800100" lvl="1" indent="-342900">
              <a:buFont typeface="Courier New" panose="020B0604020202020204" pitchFamily="34" charset="0"/>
              <a:buChar char="o"/>
            </a:pPr>
            <a:endParaRPr lang="en-US" sz="1800" b="1">
              <a:solidFill>
                <a:schemeClr val="bg1"/>
              </a:solidFill>
              <a:latin typeface="Garamond"/>
              <a:cs typeface="Calibri"/>
            </a:endParaRPr>
          </a:p>
          <a:p>
            <a:pPr>
              <a:buFont typeface="Courier New" panose="020B0604020202020204" pitchFamily="34" charset="0"/>
              <a:buChar char="o"/>
            </a:pPr>
            <a:r>
              <a:rPr lang="en-US" sz="2200" b="1">
                <a:solidFill>
                  <a:schemeClr val="bg1"/>
                </a:solidFill>
                <a:latin typeface="Garamond"/>
                <a:cs typeface="Calibri"/>
              </a:rPr>
              <a:t>YOLOv4:</a:t>
            </a:r>
          </a:p>
          <a:p>
            <a:pPr marL="800100" lvl="1" indent="-342900">
              <a:buFont typeface="Courier New" panose="020B0604020202020204" pitchFamily="34" charset="0"/>
              <a:buChar char="o"/>
            </a:pPr>
            <a:r>
              <a:rPr lang="en-US" sz="1800">
                <a:solidFill>
                  <a:schemeClr val="bg1"/>
                </a:solidFill>
                <a:latin typeface="Garamond"/>
                <a:cs typeface="Calibri"/>
              </a:rPr>
              <a:t>Convolutional Neural Network algorithm for real-time object detection</a:t>
            </a:r>
            <a:endParaRPr lang="en-US" sz="1800" b="1">
              <a:solidFill>
                <a:schemeClr val="bg1"/>
              </a:solidFill>
              <a:latin typeface="Garamond"/>
              <a:cs typeface="Calibri"/>
            </a:endParaRPr>
          </a:p>
        </p:txBody>
      </p:sp>
      <p:pic>
        <p:nvPicPr>
          <p:cNvPr id="3" name="Picture 8" descr="Diagram, engineering drawing&#10;&#10;Description automatically generated">
            <a:extLst>
              <a:ext uri="{FF2B5EF4-FFF2-40B4-BE49-F238E27FC236}">
                <a16:creationId xmlns:a16="http://schemas.microsoft.com/office/drawing/2014/main" id="{C3523ACF-CF5A-4DD7-B092-271DF8D5E6CD}"/>
              </a:ext>
            </a:extLst>
          </p:cNvPr>
          <p:cNvPicPr>
            <a:picLocks noGrp="1" noChangeAspect="1"/>
          </p:cNvPicPr>
          <p:nvPr>
            <p:ph sz="half" idx="2"/>
          </p:nvPr>
        </p:nvPicPr>
        <p:blipFill>
          <a:blip r:embed="rId2"/>
          <a:stretch>
            <a:fillRect/>
          </a:stretch>
        </p:blipFill>
        <p:spPr>
          <a:xfrm>
            <a:off x="6409721" y="4787480"/>
            <a:ext cx="5613489" cy="1880848"/>
          </a:xfrm>
        </p:spPr>
      </p:pic>
      <p:pic>
        <p:nvPicPr>
          <p:cNvPr id="6" name="Picture 6">
            <a:extLst>
              <a:ext uri="{FF2B5EF4-FFF2-40B4-BE49-F238E27FC236}">
                <a16:creationId xmlns:a16="http://schemas.microsoft.com/office/drawing/2014/main" id="{3B176FC4-4DCC-495D-8910-A4F71796B7E1}"/>
              </a:ext>
            </a:extLst>
          </p:cNvPr>
          <p:cNvPicPr>
            <a:picLocks noChangeAspect="1"/>
          </p:cNvPicPr>
          <p:nvPr/>
        </p:nvPicPr>
        <p:blipFill>
          <a:blip r:embed="rId3"/>
          <a:stretch>
            <a:fillRect/>
          </a:stretch>
        </p:blipFill>
        <p:spPr>
          <a:xfrm>
            <a:off x="7810885" y="2241840"/>
            <a:ext cx="3612956" cy="2027958"/>
          </a:xfrm>
          <a:prstGeom prst="rect">
            <a:avLst/>
          </a:prstGeom>
        </p:spPr>
      </p:pic>
      <p:sp>
        <p:nvSpPr>
          <p:cNvPr id="5" name="TextBox 4">
            <a:extLst>
              <a:ext uri="{FF2B5EF4-FFF2-40B4-BE49-F238E27FC236}">
                <a16:creationId xmlns:a16="http://schemas.microsoft.com/office/drawing/2014/main" id="{F04542B9-A158-4FF7-924D-C5B6523ECC1C}"/>
              </a:ext>
            </a:extLst>
          </p:cNvPr>
          <p:cNvSpPr txBox="1"/>
          <p:nvPr/>
        </p:nvSpPr>
        <p:spPr>
          <a:xfrm>
            <a:off x="10811028" y="25353"/>
            <a:ext cx="276063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Garamond"/>
              </a:rPr>
              <a:t>Heriberto Gonzalez</a:t>
            </a:r>
          </a:p>
        </p:txBody>
      </p:sp>
      <p:sp>
        <p:nvSpPr>
          <p:cNvPr id="7" name="Slide Number Placeholder 6">
            <a:extLst>
              <a:ext uri="{FF2B5EF4-FFF2-40B4-BE49-F238E27FC236}">
                <a16:creationId xmlns:a16="http://schemas.microsoft.com/office/drawing/2014/main" id="{5870CEC2-FF2C-4155-BC73-45D43F1740FF}"/>
              </a:ext>
            </a:extLst>
          </p:cNvPr>
          <p:cNvSpPr>
            <a:spLocks noGrp="1"/>
          </p:cNvSpPr>
          <p:nvPr>
            <p:ph type="sldNum" sz="quarter" idx="12"/>
          </p:nvPr>
        </p:nvSpPr>
        <p:spPr/>
        <p:txBody>
          <a:bodyPr/>
          <a:lstStyle/>
          <a:p>
            <a:fld id="{330EA680-D336-4FF7-8B7A-9848BB0A1C32}" type="slidenum">
              <a:rPr lang="en-US" smtClean="0"/>
              <a:t>24</a:t>
            </a:fld>
            <a:endParaRPr lang="en-US"/>
          </a:p>
        </p:txBody>
      </p:sp>
    </p:spTree>
    <p:extLst>
      <p:ext uri="{BB962C8B-B14F-4D97-AF65-F5344CB8AC3E}">
        <p14:creationId xmlns:p14="http://schemas.microsoft.com/office/powerpoint/2010/main" val="3784777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descr="A picture containing indoor, sitting, small, table&#10;&#10;Description automatically generated">
            <a:extLst>
              <a:ext uri="{FF2B5EF4-FFF2-40B4-BE49-F238E27FC236}">
                <a16:creationId xmlns:a16="http://schemas.microsoft.com/office/drawing/2014/main" id="{59299781-25D2-45F4-8F4E-A9C893CB5842}"/>
              </a:ext>
            </a:extLst>
          </p:cNvPr>
          <p:cNvPicPr>
            <a:picLocks noChangeAspect="1"/>
          </p:cNvPicPr>
          <p:nvPr/>
        </p:nvPicPr>
        <p:blipFill rotWithShape="1">
          <a:blip r:embed="rId2"/>
          <a:srcRect t="18507" r="-2" b="18074"/>
          <a:stretch/>
        </p:blipFill>
        <p:spPr>
          <a:xfrm>
            <a:off x="6015107" y="-1"/>
            <a:ext cx="6176895" cy="2937954"/>
          </a:xfrm>
          <a:prstGeom prst="rect">
            <a:avLst/>
          </a:prstGeom>
        </p:spPr>
      </p:pic>
      <p:pic>
        <p:nvPicPr>
          <p:cNvPr id="8" name="Picture 8" descr="A picture containing water, sitting, table, orange&#10;&#10;Description automatically generated">
            <a:extLst>
              <a:ext uri="{FF2B5EF4-FFF2-40B4-BE49-F238E27FC236}">
                <a16:creationId xmlns:a16="http://schemas.microsoft.com/office/drawing/2014/main" id="{837AEE0D-D807-410E-87E5-B22AFCD9A8EB}"/>
              </a:ext>
            </a:extLst>
          </p:cNvPr>
          <p:cNvPicPr>
            <a:picLocks noGrp="1" noChangeAspect="1"/>
          </p:cNvPicPr>
          <p:nvPr>
            <p:ph sz="half" idx="2"/>
          </p:nvPr>
        </p:nvPicPr>
        <p:blipFill rotWithShape="1">
          <a:blip r:embed="rId3"/>
          <a:srcRect t="18942" r="1" b="15629"/>
          <a:stretch/>
        </p:blipFill>
        <p:spPr>
          <a:xfrm>
            <a:off x="4203638" y="2937953"/>
            <a:ext cx="7988360" cy="3920047"/>
          </a:xfrm>
          <a:prstGeom prst="rect">
            <a:avLst/>
          </a:prstGeom>
        </p:spPr>
      </p:pic>
      <p:sp>
        <p:nvSpPr>
          <p:cNvPr id="31" name="Freeform: Shape 31">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3">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D6ABFA2-A972-403B-8F4F-EF6751F0A60B}"/>
              </a:ext>
            </a:extLst>
          </p:cNvPr>
          <p:cNvSpPr>
            <a:spLocks noGrp="1"/>
          </p:cNvSpPr>
          <p:nvPr>
            <p:ph type="title"/>
          </p:nvPr>
        </p:nvSpPr>
        <p:spPr>
          <a:xfrm>
            <a:off x="804672" y="365125"/>
            <a:ext cx="5266155" cy="1325563"/>
          </a:xfrm>
        </p:spPr>
        <p:txBody>
          <a:bodyPr vert="horz" lIns="91440" tIns="45720" rIns="91440" bIns="45720" rtlCol="0" anchor="ctr">
            <a:normAutofit/>
          </a:bodyPr>
          <a:lstStyle/>
          <a:p>
            <a:r>
              <a:rPr lang="en-US" kern="1200">
                <a:latin typeface="Garamond"/>
              </a:rPr>
              <a:t>Computer Vision</a:t>
            </a:r>
          </a:p>
        </p:txBody>
      </p:sp>
      <p:sp>
        <p:nvSpPr>
          <p:cNvPr id="3" name="Content Placeholder 2">
            <a:extLst>
              <a:ext uri="{FF2B5EF4-FFF2-40B4-BE49-F238E27FC236}">
                <a16:creationId xmlns:a16="http://schemas.microsoft.com/office/drawing/2014/main" id="{62518ADD-67BC-4AFB-9D88-AC13C8FF64B4}"/>
              </a:ext>
            </a:extLst>
          </p:cNvPr>
          <p:cNvSpPr>
            <a:spLocks noGrp="1"/>
          </p:cNvSpPr>
          <p:nvPr>
            <p:ph sz="half" idx="1"/>
          </p:nvPr>
        </p:nvSpPr>
        <p:spPr>
          <a:xfrm>
            <a:off x="804672" y="2022601"/>
            <a:ext cx="3941499" cy="4154361"/>
          </a:xfrm>
        </p:spPr>
        <p:txBody>
          <a:bodyPr vert="horz" lIns="91440" tIns="45720" rIns="91440" bIns="45720" rtlCol="0" anchor="t">
            <a:normAutofit/>
          </a:bodyPr>
          <a:lstStyle/>
          <a:p>
            <a:r>
              <a:rPr lang="en-US" sz="1900">
                <a:latin typeface="Garamond"/>
              </a:rPr>
              <a:t>The images to help us train the model are thousands of pictures of  underwater buoys, bins, and gates.</a:t>
            </a:r>
            <a:endParaRPr lang="en-US" sz="1900">
              <a:latin typeface="Garamond"/>
              <a:cs typeface="Calibri"/>
            </a:endParaRPr>
          </a:p>
          <a:p>
            <a:r>
              <a:rPr lang="en-US" sz="1900">
                <a:latin typeface="Garamond"/>
              </a:rPr>
              <a:t>In the beginning the software mislabeled the buoys. With proper training and modifications to the software we were able have proper classification to have better the  accuracy of labeling the buoys.</a:t>
            </a:r>
            <a:endParaRPr lang="en-US" sz="1900">
              <a:latin typeface="Garamond"/>
              <a:cs typeface="Calibri"/>
            </a:endParaRPr>
          </a:p>
        </p:txBody>
      </p:sp>
      <p:sp>
        <p:nvSpPr>
          <p:cNvPr id="5" name="Slide Number Placeholder 4">
            <a:extLst>
              <a:ext uri="{FF2B5EF4-FFF2-40B4-BE49-F238E27FC236}">
                <a16:creationId xmlns:a16="http://schemas.microsoft.com/office/drawing/2014/main" id="{2A94F5C6-B50D-41CD-A3DA-FEA956F69A48}"/>
              </a:ext>
            </a:extLst>
          </p:cNvPr>
          <p:cNvSpPr>
            <a:spLocks noGrp="1"/>
          </p:cNvSpPr>
          <p:nvPr>
            <p:ph type="sldNum" sz="quarter" idx="12"/>
          </p:nvPr>
        </p:nvSpPr>
        <p:spPr>
          <a:xfrm>
            <a:off x="8952140" y="6356350"/>
            <a:ext cx="758952" cy="365125"/>
          </a:xfrm>
        </p:spPr>
        <p:txBody>
          <a:bodyPr vert="horz" lIns="91440" tIns="45720" rIns="91440" bIns="45720" rtlCol="0" anchor="ctr">
            <a:normAutofit/>
          </a:bodyPr>
          <a:lstStyle/>
          <a:p>
            <a:pPr>
              <a:spcAft>
                <a:spcPts val="600"/>
              </a:spcAft>
            </a:pPr>
            <a:fld id="{330EA680-D336-4FF7-8B7A-9848BB0A1C32}" type="slidenum">
              <a:rPr lang="en-US">
                <a:solidFill>
                  <a:srgbClr val="FFFFFF">
                    <a:alpha val="80000"/>
                  </a:srgbClr>
                </a:solidFill>
              </a:rPr>
              <a:pPr>
                <a:spcAft>
                  <a:spcPts val="600"/>
                </a:spcAft>
              </a:pPr>
              <a:t>25</a:t>
            </a:fld>
            <a:endParaRPr lang="en-US">
              <a:solidFill>
                <a:srgbClr val="FFFFFF">
                  <a:alpha val="80000"/>
                </a:srgbClr>
              </a:solidFill>
            </a:endParaRPr>
          </a:p>
        </p:txBody>
      </p:sp>
      <p:sp>
        <p:nvSpPr>
          <p:cNvPr id="4" name="TextBox 3">
            <a:extLst>
              <a:ext uri="{FF2B5EF4-FFF2-40B4-BE49-F238E27FC236}">
                <a16:creationId xmlns:a16="http://schemas.microsoft.com/office/drawing/2014/main" id="{E1A7B565-84F7-4C0C-9223-3A4393681D2D}"/>
              </a:ext>
            </a:extLst>
          </p:cNvPr>
          <p:cNvSpPr txBox="1"/>
          <p:nvPr/>
        </p:nvSpPr>
        <p:spPr>
          <a:xfrm>
            <a:off x="10027277" y="37720"/>
            <a:ext cx="209621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spcAft>
                <a:spcPts val="600"/>
              </a:spcAft>
            </a:pPr>
            <a:r>
              <a:rPr lang="en-US" sz="1200">
                <a:latin typeface="Garamond"/>
                <a:cs typeface="Calibri"/>
              </a:rPr>
              <a:t>Horacio Mondragon</a:t>
            </a:r>
            <a:endParaRPr lang="en-US" sz="1200">
              <a:latin typeface="Garamond"/>
            </a:endParaRPr>
          </a:p>
        </p:txBody>
      </p:sp>
    </p:spTree>
    <p:extLst>
      <p:ext uri="{BB962C8B-B14F-4D97-AF65-F5344CB8AC3E}">
        <p14:creationId xmlns:p14="http://schemas.microsoft.com/office/powerpoint/2010/main" val="66156269"/>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30E55038-FB45-4BC0-9E17-30678DE3AC95}"/>
              </a:ext>
            </a:extLst>
          </p:cNvPr>
          <p:cNvSpPr/>
          <p:nvPr/>
        </p:nvSpPr>
        <p:spPr>
          <a:xfrm>
            <a:off x="6704289" y="3536760"/>
            <a:ext cx="5378821" cy="30778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84E892E-2C8F-4336-8D9A-F2BA9396B849}"/>
              </a:ext>
            </a:extLst>
          </p:cNvPr>
          <p:cNvSpPr/>
          <p:nvPr/>
        </p:nvSpPr>
        <p:spPr>
          <a:xfrm>
            <a:off x="7107702" y="421526"/>
            <a:ext cx="4527174" cy="27043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CB1C7E3-ADAF-4AEE-B7B2-338BC2317A42}"/>
              </a:ext>
            </a:extLst>
          </p:cNvPr>
          <p:cNvSpPr/>
          <p:nvPr/>
        </p:nvSpPr>
        <p:spPr>
          <a:xfrm>
            <a:off x="234761" y="488759"/>
            <a:ext cx="4497291" cy="2681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picture containing building, row, side, many&#10;&#10;Description automatically generated">
            <a:extLst>
              <a:ext uri="{FF2B5EF4-FFF2-40B4-BE49-F238E27FC236}">
                <a16:creationId xmlns:a16="http://schemas.microsoft.com/office/drawing/2014/main" id="{9B651A03-EF06-4554-8098-360954C23768}"/>
              </a:ext>
            </a:extLst>
          </p:cNvPr>
          <p:cNvPicPr>
            <a:picLocks noChangeAspect="1"/>
          </p:cNvPicPr>
          <p:nvPr/>
        </p:nvPicPr>
        <p:blipFill>
          <a:blip r:embed="rId2"/>
          <a:stretch>
            <a:fillRect/>
          </a:stretch>
        </p:blipFill>
        <p:spPr>
          <a:xfrm>
            <a:off x="309283" y="558024"/>
            <a:ext cx="4349371" cy="2544539"/>
          </a:xfrm>
          <a:prstGeom prst="rect">
            <a:avLst/>
          </a:prstGeom>
        </p:spPr>
      </p:pic>
      <p:sp>
        <p:nvSpPr>
          <p:cNvPr id="37" name="Rectangle 36">
            <a:extLst>
              <a:ext uri="{FF2B5EF4-FFF2-40B4-BE49-F238E27FC236}">
                <a16:creationId xmlns:a16="http://schemas.microsoft.com/office/drawing/2014/main" id="{1E131918-035B-436F-819B-3CA823B0D269}"/>
              </a:ext>
            </a:extLst>
          </p:cNvPr>
          <p:cNvSpPr/>
          <p:nvPr/>
        </p:nvSpPr>
        <p:spPr>
          <a:xfrm>
            <a:off x="249702" y="3663761"/>
            <a:ext cx="4415116" cy="28164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7DD425C0-1743-4D67-B5CF-65454651FE12}"/>
              </a:ext>
            </a:extLst>
          </p:cNvPr>
          <p:cNvPicPr>
            <a:picLocks noGrp="1" noChangeAspect="1"/>
          </p:cNvPicPr>
          <p:nvPr>
            <p:ph sz="half" idx="2"/>
          </p:nvPr>
        </p:nvPicPr>
        <p:blipFill>
          <a:blip r:embed="rId3"/>
          <a:stretch>
            <a:fillRect/>
          </a:stretch>
        </p:blipFill>
        <p:spPr>
          <a:xfrm>
            <a:off x="6792261" y="3617576"/>
            <a:ext cx="5181596" cy="2904025"/>
          </a:xfrm>
        </p:spPr>
      </p:pic>
      <p:pic>
        <p:nvPicPr>
          <p:cNvPr id="2" name="Picture 2">
            <a:extLst>
              <a:ext uri="{FF2B5EF4-FFF2-40B4-BE49-F238E27FC236}">
                <a16:creationId xmlns:a16="http://schemas.microsoft.com/office/drawing/2014/main" id="{8E27F964-15B5-4326-B31D-55207D5A4CEF}"/>
              </a:ext>
            </a:extLst>
          </p:cNvPr>
          <p:cNvPicPr>
            <a:picLocks noChangeAspect="1"/>
          </p:cNvPicPr>
          <p:nvPr/>
        </p:nvPicPr>
        <p:blipFill>
          <a:blip r:embed="rId4"/>
          <a:stretch>
            <a:fillRect/>
          </a:stretch>
        </p:blipFill>
        <p:spPr>
          <a:xfrm>
            <a:off x="7233781" y="533164"/>
            <a:ext cx="4274665" cy="2485848"/>
          </a:xfrm>
          <a:prstGeom prst="rect">
            <a:avLst/>
          </a:prstGeom>
        </p:spPr>
      </p:pic>
      <p:pic>
        <p:nvPicPr>
          <p:cNvPr id="4" name="Picture 7" descr="Text&#10;&#10;Description automatically generated">
            <a:extLst>
              <a:ext uri="{FF2B5EF4-FFF2-40B4-BE49-F238E27FC236}">
                <a16:creationId xmlns:a16="http://schemas.microsoft.com/office/drawing/2014/main" id="{37F6D535-BDC3-4771-8F42-C99C0B90027C}"/>
              </a:ext>
            </a:extLst>
          </p:cNvPr>
          <p:cNvPicPr>
            <a:picLocks noChangeAspect="1"/>
          </p:cNvPicPr>
          <p:nvPr/>
        </p:nvPicPr>
        <p:blipFill>
          <a:blip r:embed="rId5"/>
          <a:stretch>
            <a:fillRect/>
          </a:stretch>
        </p:blipFill>
        <p:spPr>
          <a:xfrm>
            <a:off x="309395" y="3732407"/>
            <a:ext cx="4289610" cy="2679049"/>
          </a:xfrm>
          <a:prstGeom prst="rect">
            <a:avLst/>
          </a:prstGeom>
        </p:spPr>
      </p:pic>
      <p:sp>
        <p:nvSpPr>
          <p:cNvPr id="34" name="Arrow: Notched Right 33">
            <a:extLst>
              <a:ext uri="{FF2B5EF4-FFF2-40B4-BE49-F238E27FC236}">
                <a16:creationId xmlns:a16="http://schemas.microsoft.com/office/drawing/2014/main" id="{B0EF4F53-2BE7-44E7-B220-C5A6426913FA}"/>
              </a:ext>
            </a:extLst>
          </p:cNvPr>
          <p:cNvSpPr/>
          <p:nvPr/>
        </p:nvSpPr>
        <p:spPr>
          <a:xfrm>
            <a:off x="5083107" y="1487126"/>
            <a:ext cx="1707776" cy="59017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Notched Right 34">
            <a:extLst>
              <a:ext uri="{FF2B5EF4-FFF2-40B4-BE49-F238E27FC236}">
                <a16:creationId xmlns:a16="http://schemas.microsoft.com/office/drawing/2014/main" id="{5BA31EEC-6B71-47B7-B3AD-D38CC796D0A7}"/>
              </a:ext>
            </a:extLst>
          </p:cNvPr>
          <p:cNvSpPr/>
          <p:nvPr/>
        </p:nvSpPr>
        <p:spPr>
          <a:xfrm>
            <a:off x="4981507" y="4774185"/>
            <a:ext cx="1589242" cy="59017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Notched Right 35">
            <a:extLst>
              <a:ext uri="{FF2B5EF4-FFF2-40B4-BE49-F238E27FC236}">
                <a16:creationId xmlns:a16="http://schemas.microsoft.com/office/drawing/2014/main" id="{EEC83A1C-DBDC-484A-A67F-FBE3ED4A556A}"/>
              </a:ext>
            </a:extLst>
          </p:cNvPr>
          <p:cNvSpPr/>
          <p:nvPr/>
        </p:nvSpPr>
        <p:spPr>
          <a:xfrm rot="9060000">
            <a:off x="4883724" y="3151221"/>
            <a:ext cx="2061881" cy="59017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Top Corners Rounded 44">
            <a:extLst>
              <a:ext uri="{FF2B5EF4-FFF2-40B4-BE49-F238E27FC236}">
                <a16:creationId xmlns:a16="http://schemas.microsoft.com/office/drawing/2014/main" id="{C2A62C6E-09E1-4A86-838C-972BCF542F3D}"/>
              </a:ext>
            </a:extLst>
          </p:cNvPr>
          <p:cNvSpPr/>
          <p:nvPr/>
        </p:nvSpPr>
        <p:spPr>
          <a:xfrm>
            <a:off x="1505697" y="116167"/>
            <a:ext cx="1957292" cy="358588"/>
          </a:xfrm>
          <a:prstGeom prst="round2Same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Garamond"/>
                <a:cs typeface="Calibri"/>
              </a:rPr>
              <a:t>Image Dataset</a:t>
            </a:r>
            <a:endParaRPr lang="en-US">
              <a:solidFill>
                <a:schemeClr val="tx1"/>
              </a:solidFill>
              <a:latin typeface="Garamond"/>
            </a:endParaRPr>
          </a:p>
        </p:txBody>
      </p:sp>
      <p:sp>
        <p:nvSpPr>
          <p:cNvPr id="46" name="Rectangle: Top Corners Rounded 45">
            <a:extLst>
              <a:ext uri="{FF2B5EF4-FFF2-40B4-BE49-F238E27FC236}">
                <a16:creationId xmlns:a16="http://schemas.microsoft.com/office/drawing/2014/main" id="{D6778146-21D6-41D4-AB43-8B257BFDD005}"/>
              </a:ext>
            </a:extLst>
          </p:cNvPr>
          <p:cNvSpPr/>
          <p:nvPr/>
        </p:nvSpPr>
        <p:spPr>
          <a:xfrm>
            <a:off x="8244168" y="3171637"/>
            <a:ext cx="2300937" cy="366058"/>
          </a:xfrm>
          <a:prstGeom prst="round2Same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latin typeface="Garamond"/>
                <a:cs typeface="Calibri"/>
              </a:rPr>
              <a:t>YOLOv4: 'A' Classifier</a:t>
            </a:r>
          </a:p>
        </p:txBody>
      </p:sp>
      <p:sp>
        <p:nvSpPr>
          <p:cNvPr id="47" name="Rectangle: Top Corners Rounded 46">
            <a:extLst>
              <a:ext uri="{FF2B5EF4-FFF2-40B4-BE49-F238E27FC236}">
                <a16:creationId xmlns:a16="http://schemas.microsoft.com/office/drawing/2014/main" id="{EA41ED07-7044-48B8-8790-D8D1E6064938}"/>
              </a:ext>
            </a:extLst>
          </p:cNvPr>
          <p:cNvSpPr/>
          <p:nvPr/>
        </p:nvSpPr>
        <p:spPr>
          <a:xfrm>
            <a:off x="1057462" y="3306108"/>
            <a:ext cx="2861232" cy="358588"/>
          </a:xfrm>
          <a:prstGeom prst="round2Same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latin typeface="Garamond"/>
                <a:cs typeface="Calibri"/>
              </a:rPr>
              <a:t>Darknet + YOLOv4 Training</a:t>
            </a:r>
          </a:p>
        </p:txBody>
      </p:sp>
      <p:sp>
        <p:nvSpPr>
          <p:cNvPr id="48" name="Rectangle: Top Corners Rounded 47">
            <a:extLst>
              <a:ext uri="{FF2B5EF4-FFF2-40B4-BE49-F238E27FC236}">
                <a16:creationId xmlns:a16="http://schemas.microsoft.com/office/drawing/2014/main" id="{57F3B43C-CC0B-49DF-AEA3-65EDC3DCA93D}"/>
              </a:ext>
            </a:extLst>
          </p:cNvPr>
          <p:cNvSpPr/>
          <p:nvPr/>
        </p:nvSpPr>
        <p:spPr>
          <a:xfrm>
            <a:off x="8415991" y="63873"/>
            <a:ext cx="1957292" cy="358588"/>
          </a:xfrm>
          <a:prstGeom prst="round2Same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err="1">
                <a:solidFill>
                  <a:schemeClr val="tx1"/>
                </a:solidFill>
                <a:latin typeface="Garamond"/>
                <a:cs typeface="Calibri"/>
              </a:rPr>
              <a:t>OpenLabeling</a:t>
            </a:r>
            <a:endParaRPr lang="en-US">
              <a:solidFill>
                <a:schemeClr val="tx1"/>
              </a:solidFill>
              <a:latin typeface="Garamond"/>
              <a:cs typeface="Calibri"/>
            </a:endParaRPr>
          </a:p>
        </p:txBody>
      </p:sp>
      <p:sp>
        <p:nvSpPr>
          <p:cNvPr id="49" name="TextBox 48">
            <a:extLst>
              <a:ext uri="{FF2B5EF4-FFF2-40B4-BE49-F238E27FC236}">
                <a16:creationId xmlns:a16="http://schemas.microsoft.com/office/drawing/2014/main" id="{A6115465-92F2-4517-BA63-42A8FCB30356}"/>
              </a:ext>
            </a:extLst>
          </p:cNvPr>
          <p:cNvSpPr txBox="1"/>
          <p:nvPr/>
        </p:nvSpPr>
        <p:spPr>
          <a:xfrm>
            <a:off x="2921000" y="6104466"/>
            <a:ext cx="16764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Garamond"/>
                <a:cs typeface="Calibri"/>
              </a:rPr>
              <a:t>4 Hours to Train</a:t>
            </a:r>
          </a:p>
        </p:txBody>
      </p:sp>
      <p:sp>
        <p:nvSpPr>
          <p:cNvPr id="51" name="TextBox 50">
            <a:extLst>
              <a:ext uri="{FF2B5EF4-FFF2-40B4-BE49-F238E27FC236}">
                <a16:creationId xmlns:a16="http://schemas.microsoft.com/office/drawing/2014/main" id="{6DC8E566-1C08-4774-B009-CBC95262A0BB}"/>
              </a:ext>
            </a:extLst>
          </p:cNvPr>
          <p:cNvSpPr txBox="1"/>
          <p:nvPr/>
        </p:nvSpPr>
        <p:spPr>
          <a:xfrm>
            <a:off x="10783270" y="-2534"/>
            <a:ext cx="20303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Garamond"/>
              </a:rPr>
              <a:t>Heriberto Gonzalez </a:t>
            </a:r>
          </a:p>
        </p:txBody>
      </p:sp>
      <p:sp>
        <p:nvSpPr>
          <p:cNvPr id="52" name="TextBox 51">
            <a:extLst>
              <a:ext uri="{FF2B5EF4-FFF2-40B4-BE49-F238E27FC236}">
                <a16:creationId xmlns:a16="http://schemas.microsoft.com/office/drawing/2014/main" id="{9B7D2375-AAFF-4AD4-B249-1A2AE55E65EF}"/>
              </a:ext>
            </a:extLst>
          </p:cNvPr>
          <p:cNvSpPr txBox="1"/>
          <p:nvPr/>
        </p:nvSpPr>
        <p:spPr>
          <a:xfrm>
            <a:off x="6747933" y="6222999"/>
            <a:ext cx="18626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Garamond"/>
                <a:cs typeface="Calibri"/>
              </a:rPr>
              <a:t>Avg Fps: 15-20fps</a:t>
            </a:r>
          </a:p>
        </p:txBody>
      </p:sp>
      <p:sp>
        <p:nvSpPr>
          <p:cNvPr id="3" name="Slide Number Placeholder 2">
            <a:extLst>
              <a:ext uri="{FF2B5EF4-FFF2-40B4-BE49-F238E27FC236}">
                <a16:creationId xmlns:a16="http://schemas.microsoft.com/office/drawing/2014/main" id="{5D912AF5-FEC7-46CA-AF42-794FE84DE5E9}"/>
              </a:ext>
            </a:extLst>
          </p:cNvPr>
          <p:cNvSpPr>
            <a:spLocks noGrp="1"/>
          </p:cNvSpPr>
          <p:nvPr>
            <p:ph type="sldNum" sz="quarter" idx="12"/>
          </p:nvPr>
        </p:nvSpPr>
        <p:spPr/>
        <p:txBody>
          <a:bodyPr/>
          <a:lstStyle/>
          <a:p>
            <a:fld id="{330EA680-D336-4FF7-8B7A-9848BB0A1C32}" type="slidenum">
              <a:rPr lang="en-US" smtClean="0"/>
              <a:t>26</a:t>
            </a:fld>
            <a:endParaRPr lang="en-US"/>
          </a:p>
        </p:txBody>
      </p:sp>
    </p:spTree>
    <p:extLst>
      <p:ext uri="{BB962C8B-B14F-4D97-AF65-F5344CB8AC3E}">
        <p14:creationId xmlns:p14="http://schemas.microsoft.com/office/powerpoint/2010/main" val="1595130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8547A2-11D7-496A-8103-BC85963E9D13}"/>
              </a:ext>
            </a:extLst>
          </p:cNvPr>
          <p:cNvSpPr>
            <a:spLocks noGrp="1"/>
          </p:cNvSpPr>
          <p:nvPr>
            <p:ph type="ctrTitle"/>
          </p:nvPr>
        </p:nvSpPr>
        <p:spPr>
          <a:xfrm>
            <a:off x="546351" y="433545"/>
            <a:ext cx="11139854" cy="930447"/>
          </a:xfrm>
        </p:spPr>
        <p:txBody>
          <a:bodyPr>
            <a:normAutofit/>
          </a:bodyPr>
          <a:lstStyle/>
          <a:p>
            <a:r>
              <a:rPr lang="en-US" sz="5400">
                <a:solidFill>
                  <a:srgbClr val="FFFFFF"/>
                </a:solidFill>
                <a:latin typeface="Garamond"/>
                <a:cs typeface="Calibri Light"/>
              </a:rPr>
              <a:t>CSULA - RoboSub</a:t>
            </a:r>
            <a:endParaRPr lang="en-US" sz="5400">
              <a:solidFill>
                <a:srgbClr val="FFFFFF"/>
              </a:solidFill>
              <a:latin typeface="Garamond"/>
            </a:endParaRPr>
          </a:p>
        </p:txBody>
      </p:sp>
      <p:sp>
        <p:nvSpPr>
          <p:cNvPr id="3" name="Subtitle 2">
            <a:extLst>
              <a:ext uri="{FF2B5EF4-FFF2-40B4-BE49-F238E27FC236}">
                <a16:creationId xmlns:a16="http://schemas.microsoft.com/office/drawing/2014/main" id="{1F3029FB-858F-4147-B005-3DC04D9F16E4}"/>
              </a:ext>
            </a:extLst>
          </p:cNvPr>
          <p:cNvSpPr>
            <a:spLocks noGrp="1"/>
          </p:cNvSpPr>
          <p:nvPr>
            <p:ph type="subTitle" idx="1"/>
          </p:nvPr>
        </p:nvSpPr>
        <p:spPr>
          <a:xfrm>
            <a:off x="1544278" y="1645723"/>
            <a:ext cx="9144000" cy="420001"/>
          </a:xfrm>
        </p:spPr>
        <p:txBody>
          <a:bodyPr vert="horz" lIns="91440" tIns="45720" rIns="91440" bIns="45720" rtlCol="0" anchor="t">
            <a:normAutofit fontScale="70000" lnSpcReduction="20000"/>
          </a:bodyPr>
          <a:lstStyle/>
          <a:p>
            <a:r>
              <a:rPr lang="en-US" sz="2000">
                <a:solidFill>
                  <a:srgbClr val="DCC508"/>
                </a:solidFill>
                <a:latin typeface="Garamond"/>
                <a:cs typeface="Calibri"/>
              </a:rPr>
              <a:t>By: Heriberto Gonzalez, Ricardo Medina, Horacio Mondragon, Gabriela Cortes-Mejia, Brandon Pham, Sana Shaikh, Wilson Weng, Kevin Williams, Albert Chew</a:t>
            </a:r>
            <a:endParaRPr lang="en-US" sz="2000">
              <a:solidFill>
                <a:srgbClr val="DCC508"/>
              </a:solidFill>
              <a:latin typeface="Garamond"/>
            </a:endParaRPr>
          </a:p>
        </p:txBody>
      </p:sp>
      <p:cxnSp>
        <p:nvCxnSpPr>
          <p:cNvPr id="32" name="Straight Connector 3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6" descr="Logo&#10;&#10;Description automatically generated">
            <a:extLst>
              <a:ext uri="{FF2B5EF4-FFF2-40B4-BE49-F238E27FC236}">
                <a16:creationId xmlns:a16="http://schemas.microsoft.com/office/drawing/2014/main" id="{0227FA2F-5DDC-4245-8E07-DC024EF09FA8}"/>
              </a:ext>
            </a:extLst>
          </p:cNvPr>
          <p:cNvPicPr>
            <a:picLocks noChangeAspect="1"/>
          </p:cNvPicPr>
          <p:nvPr/>
        </p:nvPicPr>
        <p:blipFill>
          <a:blip r:embed="rId2"/>
          <a:stretch>
            <a:fillRect/>
          </a:stretch>
        </p:blipFill>
        <p:spPr>
          <a:xfrm>
            <a:off x="393957" y="2339505"/>
            <a:ext cx="3997637" cy="3997637"/>
          </a:xfrm>
          <a:prstGeom prst="rect">
            <a:avLst/>
          </a:prstGeom>
        </p:spPr>
      </p:pic>
      <p:cxnSp>
        <p:nvCxnSpPr>
          <p:cNvPr id="34" name="Straight Connector 3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Picture 5" descr="Logo, icon&#10;&#10;Description automatically generated">
            <a:extLst>
              <a:ext uri="{FF2B5EF4-FFF2-40B4-BE49-F238E27FC236}">
                <a16:creationId xmlns:a16="http://schemas.microsoft.com/office/drawing/2014/main" id="{F566CBA2-4EBC-4713-965E-CDC0D095594D}"/>
              </a:ext>
            </a:extLst>
          </p:cNvPr>
          <p:cNvPicPr>
            <a:picLocks noChangeAspect="1"/>
          </p:cNvPicPr>
          <p:nvPr/>
        </p:nvPicPr>
        <p:blipFill>
          <a:blip r:embed="rId3"/>
          <a:stretch>
            <a:fillRect/>
          </a:stretch>
        </p:blipFill>
        <p:spPr>
          <a:xfrm>
            <a:off x="6697465" y="2236318"/>
            <a:ext cx="5348008" cy="3997637"/>
          </a:xfrm>
          <a:prstGeom prst="rect">
            <a:avLst/>
          </a:prstGeom>
        </p:spPr>
      </p:pic>
      <p:sp>
        <p:nvSpPr>
          <p:cNvPr id="5" name="TextBox 4">
            <a:extLst>
              <a:ext uri="{FF2B5EF4-FFF2-40B4-BE49-F238E27FC236}">
                <a16:creationId xmlns:a16="http://schemas.microsoft.com/office/drawing/2014/main" id="{7744BB03-54B5-4E3C-9791-058ADB067BF2}"/>
              </a:ext>
            </a:extLst>
          </p:cNvPr>
          <p:cNvSpPr txBox="1"/>
          <p:nvPr/>
        </p:nvSpPr>
        <p:spPr>
          <a:xfrm>
            <a:off x="11082338" y="1588"/>
            <a:ext cx="10287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Ricardo Medina</a:t>
            </a:r>
            <a:endParaRPr lang="en-US" sz="1000">
              <a:cs typeface="Calibri"/>
            </a:endParaRPr>
          </a:p>
        </p:txBody>
      </p:sp>
      <p:sp>
        <p:nvSpPr>
          <p:cNvPr id="8" name="Rectangle 7">
            <a:extLst>
              <a:ext uri="{FF2B5EF4-FFF2-40B4-BE49-F238E27FC236}">
                <a16:creationId xmlns:a16="http://schemas.microsoft.com/office/drawing/2014/main" id="{0B05F802-7950-4E51-A737-3ACA5A6DB08B}"/>
              </a:ext>
            </a:extLst>
          </p:cNvPr>
          <p:cNvSpPr/>
          <p:nvPr/>
        </p:nvSpPr>
        <p:spPr>
          <a:xfrm>
            <a:off x="5781675" y="2551113"/>
            <a:ext cx="912812" cy="37782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7F04D2D-2BE3-4E95-9BB9-1B6BEC59D1A3}"/>
              </a:ext>
            </a:extLst>
          </p:cNvPr>
          <p:cNvSpPr txBox="1"/>
          <p:nvPr/>
        </p:nvSpPr>
        <p:spPr>
          <a:xfrm>
            <a:off x="4515131" y="3470181"/>
            <a:ext cx="311831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latin typeface="Garamond"/>
              </a:rPr>
              <a:t>Thank You!!!</a:t>
            </a:r>
          </a:p>
          <a:p>
            <a:endParaRPr lang="en-US" sz="4000">
              <a:cs typeface="Calibri"/>
            </a:endParaRPr>
          </a:p>
          <a:p>
            <a:endParaRPr lang="en-US" sz="4000">
              <a:cs typeface="Calibri"/>
            </a:endParaRPr>
          </a:p>
        </p:txBody>
      </p:sp>
      <p:sp>
        <p:nvSpPr>
          <p:cNvPr id="9" name="Slide Number Placeholder 8">
            <a:extLst>
              <a:ext uri="{FF2B5EF4-FFF2-40B4-BE49-F238E27FC236}">
                <a16:creationId xmlns:a16="http://schemas.microsoft.com/office/drawing/2014/main" id="{3F73664B-9D63-4B38-BDD2-783F77FA091C}"/>
              </a:ext>
            </a:extLst>
          </p:cNvPr>
          <p:cNvSpPr>
            <a:spLocks noGrp="1"/>
          </p:cNvSpPr>
          <p:nvPr>
            <p:ph type="sldNum" sz="quarter" idx="12"/>
          </p:nvPr>
        </p:nvSpPr>
        <p:spPr/>
        <p:txBody>
          <a:bodyPr/>
          <a:lstStyle/>
          <a:p>
            <a:fld id="{330EA680-D336-4FF7-8B7A-9848BB0A1C32}" type="slidenum">
              <a:rPr lang="en-US" smtClean="0"/>
              <a:t>27</a:t>
            </a:fld>
            <a:endParaRPr lang="en-US"/>
          </a:p>
        </p:txBody>
      </p:sp>
    </p:spTree>
    <p:extLst>
      <p:ext uri="{BB962C8B-B14F-4D97-AF65-F5344CB8AC3E}">
        <p14:creationId xmlns:p14="http://schemas.microsoft.com/office/powerpoint/2010/main" val="2847739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 name="Picture 98">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0C97212-4971-4303-B25C-88C7CEBF0D34}"/>
              </a:ext>
            </a:extLst>
          </p:cNvPr>
          <p:cNvSpPr>
            <a:spLocks noGrp="1"/>
          </p:cNvSpPr>
          <p:nvPr>
            <p:ph type="title"/>
          </p:nvPr>
        </p:nvSpPr>
        <p:spPr>
          <a:xfrm>
            <a:off x="6094105" y="508315"/>
            <a:ext cx="4977976" cy="966371"/>
          </a:xfrm>
        </p:spPr>
        <p:txBody>
          <a:bodyPr vert="horz" lIns="91440" tIns="45720" rIns="91440" bIns="45720" rtlCol="0" anchor="ctr">
            <a:normAutofit/>
          </a:bodyPr>
          <a:lstStyle/>
          <a:p>
            <a:r>
              <a:rPr lang="en-US">
                <a:solidFill>
                  <a:srgbClr val="000000"/>
                </a:solidFill>
                <a:latin typeface="Garamond"/>
              </a:rPr>
              <a:t>Project Composition</a:t>
            </a:r>
            <a:endParaRPr lang="en-US">
              <a:solidFill>
                <a:srgbClr val="000000"/>
              </a:solidFill>
              <a:latin typeface="Garamond"/>
              <a:cs typeface="Calibri Light"/>
            </a:endParaRPr>
          </a:p>
          <a:p>
            <a:endParaRPr lang="en-US">
              <a:solidFill>
                <a:srgbClr val="000000"/>
              </a:solidFill>
              <a:latin typeface="Garamond"/>
            </a:endParaRPr>
          </a:p>
        </p:txBody>
      </p:sp>
      <p:sp>
        <p:nvSpPr>
          <p:cNvPr id="101"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3" descr="A picture containing toy&#10;&#10;Description automatically generated">
            <a:extLst>
              <a:ext uri="{FF2B5EF4-FFF2-40B4-BE49-F238E27FC236}">
                <a16:creationId xmlns:a16="http://schemas.microsoft.com/office/drawing/2014/main" id="{EEA6A6D8-8CF9-4A1C-8211-17A1F090BF78}"/>
              </a:ext>
            </a:extLst>
          </p:cNvPr>
          <p:cNvPicPr>
            <a:picLocks noChangeAspect="1"/>
          </p:cNvPicPr>
          <p:nvPr/>
        </p:nvPicPr>
        <p:blipFill rotWithShape="1">
          <a:blip r:embed="rId3">
            <a:alphaModFix/>
          </a:blip>
          <a:srcRect l="14000" r="22943" b="1"/>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1435" name="TextBox 1434">
            <a:extLst>
              <a:ext uri="{FF2B5EF4-FFF2-40B4-BE49-F238E27FC236}">
                <a16:creationId xmlns:a16="http://schemas.microsoft.com/office/drawing/2014/main" id="{323F862C-EBD4-486C-B7EF-1DA554744190}"/>
              </a:ext>
            </a:extLst>
          </p:cNvPr>
          <p:cNvSpPr txBox="1"/>
          <p:nvPr/>
        </p:nvSpPr>
        <p:spPr>
          <a:xfrm>
            <a:off x="5907694" y="2838242"/>
            <a:ext cx="5353498" cy="155648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indent="-228600">
              <a:lnSpc>
                <a:spcPct val="90000"/>
              </a:lnSpc>
              <a:spcBef>
                <a:spcPts val="1000"/>
              </a:spcBef>
              <a:buFont typeface="Arial" panose="020B0604020202020204" pitchFamily="34" charset="0"/>
              <a:buChar char="•"/>
            </a:pPr>
            <a:r>
              <a:rPr lang="en-US" sz="2000" b="1" u="sng">
                <a:solidFill>
                  <a:srgbClr val="000000"/>
                </a:solidFill>
                <a:latin typeface="Garamond"/>
              </a:rPr>
              <a:t>Mechanical/Electrical Engineering Team</a:t>
            </a:r>
            <a:endParaRPr lang="en-US" sz="2000" b="1">
              <a:solidFill>
                <a:srgbClr val="000000"/>
              </a:solidFill>
              <a:latin typeface="Garamond"/>
            </a:endParaRPr>
          </a:p>
          <a:p>
            <a:pPr marL="342900" indent="-228600">
              <a:lnSpc>
                <a:spcPct val="90000"/>
              </a:lnSpc>
              <a:spcBef>
                <a:spcPts val="1000"/>
              </a:spcBef>
              <a:buFont typeface="Arial" panose="020B0604020202020204" pitchFamily="34" charset="0"/>
              <a:buChar char="•"/>
            </a:pPr>
            <a:r>
              <a:rPr lang="en-US" sz="2000">
                <a:solidFill>
                  <a:srgbClr val="000000"/>
                </a:solidFill>
                <a:latin typeface="Garamond"/>
              </a:rPr>
              <a:t>Team of 10 Mechanical &amp; Electrical Engineers </a:t>
            </a:r>
            <a:endParaRPr lang="en-US" sz="2000" b="1">
              <a:solidFill>
                <a:srgbClr val="000000"/>
              </a:solidFill>
              <a:latin typeface="Garamond"/>
            </a:endParaRPr>
          </a:p>
          <a:p>
            <a:pPr marL="342900" indent="-228600">
              <a:lnSpc>
                <a:spcPct val="90000"/>
              </a:lnSpc>
              <a:spcBef>
                <a:spcPts val="1000"/>
              </a:spcBef>
              <a:buFont typeface="Arial" panose="020B0604020202020204" pitchFamily="34" charset="0"/>
              <a:buChar char="•"/>
            </a:pPr>
            <a:r>
              <a:rPr lang="en-US" sz="2000" b="1">
                <a:solidFill>
                  <a:srgbClr val="000000"/>
                </a:solidFill>
                <a:latin typeface="Garamond"/>
              </a:rPr>
              <a:t>Objective:</a:t>
            </a:r>
          </a:p>
          <a:p>
            <a:pPr lvl="1" indent="-228600">
              <a:lnSpc>
                <a:spcPct val="90000"/>
              </a:lnSpc>
              <a:spcBef>
                <a:spcPts val="500"/>
              </a:spcBef>
              <a:buFont typeface="Arial" panose="020B0604020202020204" pitchFamily="34" charset="0"/>
              <a:buChar char="•"/>
            </a:pPr>
            <a:r>
              <a:rPr lang="en-US" sz="2000">
                <a:solidFill>
                  <a:srgbClr val="000000"/>
                </a:solidFill>
                <a:latin typeface="Garamond"/>
              </a:rPr>
              <a:t>Design and construction of the AUV</a:t>
            </a:r>
          </a:p>
        </p:txBody>
      </p:sp>
      <p:sp>
        <p:nvSpPr>
          <p:cNvPr id="1436" name="TextBox 1435">
            <a:extLst>
              <a:ext uri="{FF2B5EF4-FFF2-40B4-BE49-F238E27FC236}">
                <a16:creationId xmlns:a16="http://schemas.microsoft.com/office/drawing/2014/main" id="{31829613-BB30-4E5D-947F-9A8B62BE1C0D}"/>
              </a:ext>
            </a:extLst>
          </p:cNvPr>
          <p:cNvSpPr txBox="1"/>
          <p:nvPr/>
        </p:nvSpPr>
        <p:spPr>
          <a:xfrm>
            <a:off x="5902960" y="4398085"/>
            <a:ext cx="5518075" cy="17536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000" b="1" u="sng" err="1">
                <a:latin typeface="Garamond"/>
                <a:cs typeface="Segoe UI"/>
              </a:rPr>
              <a:t>RoboSub</a:t>
            </a:r>
            <a:r>
              <a:rPr lang="en-US" sz="2000" b="1" u="sng">
                <a:latin typeface="Garamond"/>
                <a:cs typeface="Segoe UI"/>
              </a:rPr>
              <a:t> Club Team</a:t>
            </a:r>
            <a:endParaRPr lang="en-US" sz="2000" b="1" u="sng">
              <a:latin typeface="Garamond"/>
              <a:ea typeface="+mn-lt"/>
              <a:cs typeface="+mn-lt"/>
            </a:endParaRPr>
          </a:p>
          <a:p>
            <a:pPr marL="457200" indent="-457200">
              <a:lnSpc>
                <a:spcPct val="90000"/>
              </a:lnSpc>
              <a:spcBef>
                <a:spcPts val="1000"/>
              </a:spcBef>
              <a:buFont typeface="Courier New,monospace"/>
              <a:buChar char="o"/>
            </a:pPr>
            <a:r>
              <a:rPr lang="en-US">
                <a:latin typeface="Garamond"/>
                <a:cs typeface="Arial"/>
              </a:rPr>
              <a:t>Team of undergrads from ME/EE/CS </a:t>
            </a:r>
            <a:endParaRPr lang="en-US" b="1">
              <a:latin typeface="Garamond"/>
              <a:ea typeface="+mn-lt"/>
              <a:cs typeface="+mn-lt"/>
            </a:endParaRPr>
          </a:p>
          <a:p>
            <a:pPr marL="457200" indent="-457200">
              <a:lnSpc>
                <a:spcPct val="90000"/>
              </a:lnSpc>
              <a:spcBef>
                <a:spcPts val="1000"/>
              </a:spcBef>
              <a:buFont typeface="Courier New,monospace"/>
              <a:buChar char="o"/>
            </a:pPr>
            <a:r>
              <a:rPr lang="en-US" b="1">
                <a:latin typeface="Garamond"/>
                <a:cs typeface="Arial"/>
              </a:rPr>
              <a:t>Objective:</a:t>
            </a:r>
            <a:endParaRPr lang="en-US" b="1">
              <a:latin typeface="Garamond"/>
              <a:ea typeface="+mn-lt"/>
              <a:cs typeface="+mn-lt"/>
            </a:endParaRPr>
          </a:p>
          <a:p>
            <a:pPr marL="914400" lvl="1" indent="-457200">
              <a:lnSpc>
                <a:spcPct val="90000"/>
              </a:lnSpc>
              <a:spcBef>
                <a:spcPts val="500"/>
              </a:spcBef>
              <a:buFont typeface="Courier New,monospace"/>
              <a:buChar char="o"/>
            </a:pPr>
            <a:r>
              <a:rPr lang="en-US">
                <a:latin typeface="Garamond"/>
                <a:cs typeface="Arial"/>
              </a:rPr>
              <a:t>Build a secondary AUV for the competition</a:t>
            </a:r>
            <a:endParaRPr lang="en-US" b="1">
              <a:latin typeface="Garamond"/>
              <a:ea typeface="+mn-lt"/>
              <a:cs typeface="+mn-lt"/>
            </a:endParaRPr>
          </a:p>
          <a:p>
            <a:pPr marL="914400" lvl="1" indent="-457200">
              <a:lnSpc>
                <a:spcPct val="90000"/>
              </a:lnSpc>
              <a:spcBef>
                <a:spcPts val="500"/>
              </a:spcBef>
              <a:buFont typeface="Courier New,monospace"/>
              <a:buChar char="o"/>
            </a:pPr>
            <a:r>
              <a:rPr lang="en-US">
                <a:latin typeface="Garamond"/>
                <a:cs typeface="Arial"/>
              </a:rPr>
              <a:t>Learn skills needed for future senior design teams</a:t>
            </a:r>
          </a:p>
        </p:txBody>
      </p:sp>
      <p:sp>
        <p:nvSpPr>
          <p:cNvPr id="10" name="TextBox 9">
            <a:extLst>
              <a:ext uri="{FF2B5EF4-FFF2-40B4-BE49-F238E27FC236}">
                <a16:creationId xmlns:a16="http://schemas.microsoft.com/office/drawing/2014/main" id="{4FE3E1B6-12A8-4BB5-88EE-0505943D15C9}"/>
              </a:ext>
            </a:extLst>
          </p:cNvPr>
          <p:cNvSpPr txBox="1"/>
          <p:nvPr/>
        </p:nvSpPr>
        <p:spPr>
          <a:xfrm>
            <a:off x="5907693" y="1415842"/>
            <a:ext cx="5353498" cy="155648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92500"/>
          </a:bodyPr>
          <a:lstStyle/>
          <a:p>
            <a:pPr indent="-228600">
              <a:lnSpc>
                <a:spcPct val="90000"/>
              </a:lnSpc>
              <a:spcBef>
                <a:spcPts val="1000"/>
              </a:spcBef>
              <a:buFont typeface="Arial" panose="020B0604020202020204" pitchFamily="34" charset="0"/>
              <a:buChar char="•"/>
            </a:pPr>
            <a:r>
              <a:rPr lang="en-US" sz="2000" b="1" u="sng">
                <a:solidFill>
                  <a:srgbClr val="000000"/>
                </a:solidFill>
                <a:latin typeface="Garamond"/>
                <a:cs typeface="Calibri"/>
              </a:rPr>
              <a:t>Computer Science Senior Design Team</a:t>
            </a:r>
          </a:p>
          <a:p>
            <a:pPr marL="342900" indent="-228600">
              <a:lnSpc>
                <a:spcPct val="90000"/>
              </a:lnSpc>
              <a:spcBef>
                <a:spcPts val="1000"/>
              </a:spcBef>
              <a:buFont typeface="Arial,Sans-Serif" panose="020B0604020202020204" pitchFamily="34" charset="0"/>
              <a:buChar char="•"/>
            </a:pPr>
            <a:r>
              <a:rPr lang="en-US" sz="2000">
                <a:solidFill>
                  <a:srgbClr val="000000"/>
                </a:solidFill>
                <a:latin typeface="Garamond"/>
                <a:ea typeface="+mn-lt"/>
                <a:cs typeface="+mn-lt"/>
              </a:rPr>
              <a:t>Team of 9 Computer Scientists </a:t>
            </a:r>
            <a:endParaRPr lang="en-US" sz="2000">
              <a:latin typeface="Garamond"/>
              <a:ea typeface="+mn-lt"/>
              <a:cs typeface="+mn-lt"/>
            </a:endParaRPr>
          </a:p>
          <a:p>
            <a:pPr marL="342900" indent="-228600">
              <a:lnSpc>
                <a:spcPct val="90000"/>
              </a:lnSpc>
              <a:spcBef>
                <a:spcPts val="1000"/>
              </a:spcBef>
              <a:buFont typeface="Arial,Sans-Serif" panose="020B0604020202020204" pitchFamily="34" charset="0"/>
              <a:buChar char="•"/>
            </a:pPr>
            <a:r>
              <a:rPr lang="en-US" sz="2000" b="1">
                <a:solidFill>
                  <a:srgbClr val="000000"/>
                </a:solidFill>
                <a:latin typeface="Garamond"/>
                <a:ea typeface="+mn-lt"/>
                <a:cs typeface="+mn-lt"/>
              </a:rPr>
              <a:t>Objective:</a:t>
            </a:r>
            <a:endParaRPr lang="en-US" sz="2000">
              <a:latin typeface="Garamond"/>
              <a:ea typeface="+mn-lt"/>
              <a:cs typeface="+mn-lt"/>
            </a:endParaRPr>
          </a:p>
          <a:p>
            <a:pPr marL="742950" lvl="1" indent="-228600">
              <a:lnSpc>
                <a:spcPct val="90000"/>
              </a:lnSpc>
              <a:spcBef>
                <a:spcPts val="500"/>
              </a:spcBef>
              <a:buFont typeface="Arial,Sans-Serif" panose="020B0604020202020204" pitchFamily="34" charset="0"/>
              <a:buChar char="•"/>
            </a:pPr>
            <a:r>
              <a:rPr lang="en-US" sz="2000">
                <a:solidFill>
                  <a:srgbClr val="000000"/>
                </a:solidFill>
                <a:latin typeface="Garamond"/>
                <a:ea typeface="+mn-lt"/>
                <a:cs typeface="+mn-lt"/>
              </a:rPr>
              <a:t>Design and implementation of AUV Software</a:t>
            </a:r>
            <a:endParaRPr lang="en-US" sz="2000">
              <a:latin typeface="Garamond"/>
              <a:ea typeface="+mn-lt"/>
              <a:cs typeface="+mn-lt"/>
            </a:endParaRPr>
          </a:p>
          <a:p>
            <a:pPr indent="-228600">
              <a:lnSpc>
                <a:spcPct val="90000"/>
              </a:lnSpc>
              <a:spcBef>
                <a:spcPts val="1000"/>
              </a:spcBef>
              <a:buFont typeface="Arial" panose="020B0604020202020204" pitchFamily="34" charset="0"/>
              <a:buChar char="•"/>
            </a:pPr>
            <a:endParaRPr lang="en-US" sz="2000" b="1" u="sng">
              <a:solidFill>
                <a:srgbClr val="000000"/>
              </a:solidFill>
              <a:latin typeface="Garamond"/>
              <a:cs typeface="Calibri"/>
            </a:endParaRPr>
          </a:p>
        </p:txBody>
      </p:sp>
      <p:sp>
        <p:nvSpPr>
          <p:cNvPr id="4" name="Slide Number Placeholder 3">
            <a:extLst>
              <a:ext uri="{FF2B5EF4-FFF2-40B4-BE49-F238E27FC236}">
                <a16:creationId xmlns:a16="http://schemas.microsoft.com/office/drawing/2014/main" id="{D57782D7-C9E4-4489-BAC5-86A36182D921}"/>
              </a:ext>
            </a:extLst>
          </p:cNvPr>
          <p:cNvSpPr>
            <a:spLocks noGrp="1"/>
          </p:cNvSpPr>
          <p:nvPr>
            <p:ph type="sldNum" sz="quarter" idx="12"/>
          </p:nvPr>
        </p:nvSpPr>
        <p:spPr/>
        <p:txBody>
          <a:bodyPr/>
          <a:lstStyle/>
          <a:p>
            <a:fld id="{330EA680-D336-4FF7-8B7A-9848BB0A1C32}" type="slidenum">
              <a:rPr lang="en-US" smtClean="0"/>
              <a:t>3</a:t>
            </a:fld>
            <a:endParaRPr lang="en-US"/>
          </a:p>
        </p:txBody>
      </p:sp>
      <p:sp>
        <p:nvSpPr>
          <p:cNvPr id="6" name="TextBox 5">
            <a:extLst>
              <a:ext uri="{FF2B5EF4-FFF2-40B4-BE49-F238E27FC236}">
                <a16:creationId xmlns:a16="http://schemas.microsoft.com/office/drawing/2014/main" id="{C8173621-8D58-4A8A-8A17-AD4DAD43EDB8}"/>
              </a:ext>
            </a:extLst>
          </p:cNvPr>
          <p:cNvSpPr txBox="1"/>
          <p:nvPr/>
        </p:nvSpPr>
        <p:spPr>
          <a:xfrm>
            <a:off x="11091303" y="1588"/>
            <a:ext cx="162037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Garamond"/>
              </a:rPr>
              <a:t>Ricardo </a:t>
            </a:r>
            <a:r>
              <a:rPr lang="en-US" sz="1200">
                <a:latin typeface="Garamond"/>
                <a:ea typeface="+mn-lt"/>
                <a:cs typeface="+mn-lt"/>
              </a:rPr>
              <a:t>Medina</a:t>
            </a:r>
            <a:endParaRPr lang="en-US" sz="1200">
              <a:latin typeface="Garamond"/>
            </a:endParaRPr>
          </a:p>
          <a:p>
            <a:endParaRPr lang="en-US" sz="1000">
              <a:latin typeface="Garamond"/>
            </a:endParaRPr>
          </a:p>
        </p:txBody>
      </p:sp>
    </p:spTree>
    <p:extLst>
      <p:ext uri="{BB962C8B-B14F-4D97-AF65-F5344CB8AC3E}">
        <p14:creationId xmlns:p14="http://schemas.microsoft.com/office/powerpoint/2010/main" val="657495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5C13765-DBC3-4AB8-BB67-DFDAF904446B}"/>
              </a:ext>
            </a:extLst>
          </p:cNvPr>
          <p:cNvSpPr/>
          <p:nvPr/>
        </p:nvSpPr>
        <p:spPr>
          <a:xfrm>
            <a:off x="-562" y="-561"/>
            <a:ext cx="12199469" cy="6865469"/>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3319FABF-6DBB-43E2-85F7-C2E41D2BEEA4}"/>
              </a:ext>
            </a:extLst>
          </p:cNvPr>
          <p:cNvSpPr/>
          <p:nvPr/>
        </p:nvSpPr>
        <p:spPr>
          <a:xfrm>
            <a:off x="312270" y="155387"/>
            <a:ext cx="11571940" cy="643217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5131218-7E26-45BF-82DC-404596E97715}"/>
              </a:ext>
            </a:extLst>
          </p:cNvPr>
          <p:cNvSpPr>
            <a:spLocks noGrp="1"/>
          </p:cNvSpPr>
          <p:nvPr>
            <p:ph sz="half" idx="1"/>
          </p:nvPr>
        </p:nvSpPr>
        <p:spPr>
          <a:xfrm>
            <a:off x="554815" y="574748"/>
            <a:ext cx="4308809" cy="771376"/>
          </a:xfrm>
        </p:spPr>
        <p:txBody>
          <a:bodyPr vert="horz" lIns="91440" tIns="45720" rIns="91440" bIns="45720" rtlCol="0" anchor="t">
            <a:normAutofit/>
          </a:bodyPr>
          <a:lstStyle/>
          <a:p>
            <a:pPr marL="0" indent="0">
              <a:buNone/>
            </a:pPr>
            <a:r>
              <a:rPr lang="en-US" sz="2000" b="1">
                <a:latin typeface="Garamond"/>
                <a:cs typeface="Calibri"/>
              </a:rPr>
              <a:t>Gate Task (Enter the Undead Realm)</a:t>
            </a:r>
            <a:r>
              <a:rPr lang="en-US">
                <a:latin typeface="Garamond"/>
                <a:cs typeface="Calibri"/>
              </a:rPr>
              <a:t> </a:t>
            </a:r>
            <a:endParaRPr lang="en-US">
              <a:latin typeface="Garamond"/>
            </a:endParaRPr>
          </a:p>
        </p:txBody>
      </p:sp>
      <p:pic>
        <p:nvPicPr>
          <p:cNvPr id="5" name="Picture 5" descr="A picture containing table, furniture, desk&#10;&#10;Description automatically generated">
            <a:extLst>
              <a:ext uri="{FF2B5EF4-FFF2-40B4-BE49-F238E27FC236}">
                <a16:creationId xmlns:a16="http://schemas.microsoft.com/office/drawing/2014/main" id="{651B8C72-4F97-4207-8324-F03149F393ED}"/>
              </a:ext>
            </a:extLst>
          </p:cNvPr>
          <p:cNvPicPr>
            <a:picLocks noChangeAspect="1"/>
          </p:cNvPicPr>
          <p:nvPr/>
        </p:nvPicPr>
        <p:blipFill>
          <a:blip r:embed="rId2"/>
          <a:stretch>
            <a:fillRect/>
          </a:stretch>
        </p:blipFill>
        <p:spPr>
          <a:xfrm>
            <a:off x="1363502" y="1369819"/>
            <a:ext cx="2357967" cy="1571625"/>
          </a:xfrm>
          <a:prstGeom prst="rect">
            <a:avLst/>
          </a:prstGeom>
        </p:spPr>
      </p:pic>
      <p:sp>
        <p:nvSpPr>
          <p:cNvPr id="8" name="TextBox 7">
            <a:extLst>
              <a:ext uri="{FF2B5EF4-FFF2-40B4-BE49-F238E27FC236}">
                <a16:creationId xmlns:a16="http://schemas.microsoft.com/office/drawing/2014/main" id="{F313F691-6967-4021-BC2C-E3B784E7CFAA}"/>
              </a:ext>
            </a:extLst>
          </p:cNvPr>
          <p:cNvSpPr txBox="1"/>
          <p:nvPr/>
        </p:nvSpPr>
        <p:spPr>
          <a:xfrm>
            <a:off x="9470619" y="642781"/>
            <a:ext cx="1092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atin typeface="Garamond"/>
                <a:cs typeface="Calibri"/>
              </a:rPr>
              <a:t>Pickups</a:t>
            </a:r>
          </a:p>
        </p:txBody>
      </p:sp>
      <p:sp>
        <p:nvSpPr>
          <p:cNvPr id="9" name="TextBox 8">
            <a:extLst>
              <a:ext uri="{FF2B5EF4-FFF2-40B4-BE49-F238E27FC236}">
                <a16:creationId xmlns:a16="http://schemas.microsoft.com/office/drawing/2014/main" id="{02000BE3-6DAF-415A-B2E6-FA7AEDAC2E4E}"/>
              </a:ext>
            </a:extLst>
          </p:cNvPr>
          <p:cNvSpPr txBox="1"/>
          <p:nvPr/>
        </p:nvSpPr>
        <p:spPr>
          <a:xfrm>
            <a:off x="5600854" y="644612"/>
            <a:ext cx="81578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atin typeface="Garamond"/>
                <a:cs typeface="Calibri"/>
              </a:rPr>
              <a:t>Paths</a:t>
            </a:r>
          </a:p>
        </p:txBody>
      </p:sp>
      <p:sp>
        <p:nvSpPr>
          <p:cNvPr id="10" name="TextBox 9">
            <a:extLst>
              <a:ext uri="{FF2B5EF4-FFF2-40B4-BE49-F238E27FC236}">
                <a16:creationId xmlns:a16="http://schemas.microsoft.com/office/drawing/2014/main" id="{CDADCFFA-B3E6-4859-8746-D265FED06B07}"/>
              </a:ext>
            </a:extLst>
          </p:cNvPr>
          <p:cNvSpPr txBox="1"/>
          <p:nvPr/>
        </p:nvSpPr>
        <p:spPr>
          <a:xfrm>
            <a:off x="553696" y="3372929"/>
            <a:ext cx="31241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Garamond"/>
                <a:cs typeface="Calibri"/>
              </a:rPr>
              <a:t>Buoy Task (Slay Vampires)</a:t>
            </a:r>
          </a:p>
        </p:txBody>
      </p:sp>
      <p:sp>
        <p:nvSpPr>
          <p:cNvPr id="11" name="TextBox 10">
            <a:extLst>
              <a:ext uri="{FF2B5EF4-FFF2-40B4-BE49-F238E27FC236}">
                <a16:creationId xmlns:a16="http://schemas.microsoft.com/office/drawing/2014/main" id="{A4C1DB39-FDF3-40D2-949F-2BFFFACE5A3B}"/>
              </a:ext>
            </a:extLst>
          </p:cNvPr>
          <p:cNvSpPr txBox="1"/>
          <p:nvPr/>
        </p:nvSpPr>
        <p:spPr>
          <a:xfrm>
            <a:off x="4465607" y="3372929"/>
            <a:ext cx="2870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Garamond"/>
                <a:cs typeface="Calibri"/>
              </a:rPr>
              <a:t>Bins Task (Drop Garlic) </a:t>
            </a:r>
          </a:p>
        </p:txBody>
      </p:sp>
      <p:sp>
        <p:nvSpPr>
          <p:cNvPr id="12" name="TextBox 11">
            <a:extLst>
              <a:ext uri="{FF2B5EF4-FFF2-40B4-BE49-F238E27FC236}">
                <a16:creationId xmlns:a16="http://schemas.microsoft.com/office/drawing/2014/main" id="{5A82AC94-E903-47EA-A1EF-5549F620D165}"/>
              </a:ext>
            </a:extLst>
          </p:cNvPr>
          <p:cNvSpPr txBox="1"/>
          <p:nvPr/>
        </p:nvSpPr>
        <p:spPr>
          <a:xfrm>
            <a:off x="7715172" y="3372928"/>
            <a:ext cx="417064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Garamond"/>
                <a:cs typeface="Calibri"/>
              </a:rPr>
              <a:t>Torpedo Task (Stake through Heart)</a:t>
            </a:r>
            <a:endParaRPr lang="en-US" sz="2000" b="1">
              <a:latin typeface="Garamond"/>
            </a:endParaRPr>
          </a:p>
        </p:txBody>
      </p:sp>
      <p:pic>
        <p:nvPicPr>
          <p:cNvPr id="13" name="Picture 13" descr="A picture containing graphical user interface&#10;&#10;Description automatically generated">
            <a:extLst>
              <a:ext uri="{FF2B5EF4-FFF2-40B4-BE49-F238E27FC236}">
                <a16:creationId xmlns:a16="http://schemas.microsoft.com/office/drawing/2014/main" id="{2F9017AA-7DCB-4A2F-983D-C2A148C4E75E}"/>
              </a:ext>
            </a:extLst>
          </p:cNvPr>
          <p:cNvPicPr>
            <a:picLocks noChangeAspect="1"/>
          </p:cNvPicPr>
          <p:nvPr/>
        </p:nvPicPr>
        <p:blipFill>
          <a:blip r:embed="rId3"/>
          <a:stretch>
            <a:fillRect/>
          </a:stretch>
        </p:blipFill>
        <p:spPr>
          <a:xfrm>
            <a:off x="4725387" y="1612942"/>
            <a:ext cx="2743200" cy="908028"/>
          </a:xfrm>
          <a:prstGeom prst="rect">
            <a:avLst/>
          </a:prstGeom>
        </p:spPr>
      </p:pic>
      <p:pic>
        <p:nvPicPr>
          <p:cNvPr id="18" name="Picture 18" descr="A picture containing box&#10;&#10;Description automatically generated">
            <a:extLst>
              <a:ext uri="{FF2B5EF4-FFF2-40B4-BE49-F238E27FC236}">
                <a16:creationId xmlns:a16="http://schemas.microsoft.com/office/drawing/2014/main" id="{B167254C-6B7A-45AA-954B-9BE04262BB3F}"/>
              </a:ext>
            </a:extLst>
          </p:cNvPr>
          <p:cNvPicPr>
            <a:picLocks noChangeAspect="1"/>
          </p:cNvPicPr>
          <p:nvPr/>
        </p:nvPicPr>
        <p:blipFill>
          <a:blip r:embed="rId4"/>
          <a:stretch>
            <a:fillRect/>
          </a:stretch>
        </p:blipFill>
        <p:spPr>
          <a:xfrm>
            <a:off x="1208150" y="3918147"/>
            <a:ext cx="1331820" cy="2535705"/>
          </a:xfrm>
          <a:prstGeom prst="rect">
            <a:avLst/>
          </a:prstGeom>
        </p:spPr>
      </p:pic>
      <p:pic>
        <p:nvPicPr>
          <p:cNvPr id="19" name="Picture 19" descr="A picture containing furniture, table&#10;&#10;Description automatically generated">
            <a:extLst>
              <a:ext uri="{FF2B5EF4-FFF2-40B4-BE49-F238E27FC236}">
                <a16:creationId xmlns:a16="http://schemas.microsoft.com/office/drawing/2014/main" id="{9CDCFC78-B8DB-485D-BCA2-2E58A49A5AFF}"/>
              </a:ext>
            </a:extLst>
          </p:cNvPr>
          <p:cNvPicPr>
            <a:picLocks noChangeAspect="1"/>
          </p:cNvPicPr>
          <p:nvPr/>
        </p:nvPicPr>
        <p:blipFill>
          <a:blip r:embed="rId5"/>
          <a:stretch>
            <a:fillRect/>
          </a:stretch>
        </p:blipFill>
        <p:spPr>
          <a:xfrm>
            <a:off x="4485341" y="4339213"/>
            <a:ext cx="2743200" cy="1571223"/>
          </a:xfrm>
          <a:prstGeom prst="rect">
            <a:avLst/>
          </a:prstGeom>
        </p:spPr>
      </p:pic>
      <p:pic>
        <p:nvPicPr>
          <p:cNvPr id="24" name="Picture 24" descr="A picture containing drawing&#10;&#10;Description automatically generated">
            <a:extLst>
              <a:ext uri="{FF2B5EF4-FFF2-40B4-BE49-F238E27FC236}">
                <a16:creationId xmlns:a16="http://schemas.microsoft.com/office/drawing/2014/main" id="{5EADC4DA-A3EC-4154-BCED-43B8C9D2E756}"/>
              </a:ext>
            </a:extLst>
          </p:cNvPr>
          <p:cNvPicPr>
            <a:picLocks noChangeAspect="1"/>
          </p:cNvPicPr>
          <p:nvPr/>
        </p:nvPicPr>
        <p:blipFill>
          <a:blip r:embed="rId6"/>
          <a:stretch>
            <a:fillRect/>
          </a:stretch>
        </p:blipFill>
        <p:spPr>
          <a:xfrm rot="5400000">
            <a:off x="7978308" y="1417169"/>
            <a:ext cx="2308973" cy="1565836"/>
          </a:xfrm>
          <a:prstGeom prst="rect">
            <a:avLst/>
          </a:prstGeom>
        </p:spPr>
      </p:pic>
      <p:pic>
        <p:nvPicPr>
          <p:cNvPr id="20" name="Picture 20" descr="A close up of a sign&#10;&#10;Description automatically generated">
            <a:extLst>
              <a:ext uri="{FF2B5EF4-FFF2-40B4-BE49-F238E27FC236}">
                <a16:creationId xmlns:a16="http://schemas.microsoft.com/office/drawing/2014/main" id="{D0610F34-B6C5-4C99-B948-38B03F28FF3A}"/>
              </a:ext>
            </a:extLst>
          </p:cNvPr>
          <p:cNvPicPr>
            <a:picLocks noChangeAspect="1"/>
          </p:cNvPicPr>
          <p:nvPr/>
        </p:nvPicPr>
        <p:blipFill>
          <a:blip r:embed="rId7"/>
          <a:stretch>
            <a:fillRect/>
          </a:stretch>
        </p:blipFill>
        <p:spPr>
          <a:xfrm>
            <a:off x="9194054" y="3732960"/>
            <a:ext cx="1446306" cy="2791199"/>
          </a:xfrm>
          <a:prstGeom prst="rect">
            <a:avLst/>
          </a:prstGeom>
        </p:spPr>
      </p:pic>
      <p:pic>
        <p:nvPicPr>
          <p:cNvPr id="25" name="Picture 25" descr="A picture containing drawing&#10;&#10;Description automatically generated">
            <a:extLst>
              <a:ext uri="{FF2B5EF4-FFF2-40B4-BE49-F238E27FC236}">
                <a16:creationId xmlns:a16="http://schemas.microsoft.com/office/drawing/2014/main" id="{DFD58B52-40ED-45B4-8BB5-0B4A174AF29B}"/>
              </a:ext>
            </a:extLst>
          </p:cNvPr>
          <p:cNvPicPr>
            <a:picLocks noChangeAspect="1"/>
          </p:cNvPicPr>
          <p:nvPr/>
        </p:nvPicPr>
        <p:blipFill>
          <a:blip r:embed="rId8"/>
          <a:stretch>
            <a:fillRect/>
          </a:stretch>
        </p:blipFill>
        <p:spPr>
          <a:xfrm rot="5400000">
            <a:off x="10084454" y="1592542"/>
            <a:ext cx="1555563" cy="1446679"/>
          </a:xfrm>
          <a:prstGeom prst="rect">
            <a:avLst/>
          </a:prstGeom>
        </p:spPr>
      </p:pic>
      <p:sp>
        <p:nvSpPr>
          <p:cNvPr id="4" name="Slide Number Placeholder 3">
            <a:extLst>
              <a:ext uri="{FF2B5EF4-FFF2-40B4-BE49-F238E27FC236}">
                <a16:creationId xmlns:a16="http://schemas.microsoft.com/office/drawing/2014/main" id="{115ACCCF-2DC7-4C3B-B056-7B10EDC40953}"/>
              </a:ext>
            </a:extLst>
          </p:cNvPr>
          <p:cNvSpPr>
            <a:spLocks noGrp="1"/>
          </p:cNvSpPr>
          <p:nvPr>
            <p:ph type="sldNum" sz="quarter" idx="12"/>
          </p:nvPr>
        </p:nvSpPr>
        <p:spPr>
          <a:xfrm>
            <a:off x="11007725" y="6356350"/>
            <a:ext cx="346075" cy="365125"/>
          </a:xfrm>
          <a:noFill/>
        </p:spPr>
        <p:txBody>
          <a:bodyPr/>
          <a:lstStyle/>
          <a:p>
            <a:fld id="{330EA680-D336-4FF7-8B7A-9848BB0A1C32}" type="slidenum">
              <a:rPr lang="en-US" smtClean="0"/>
              <a:t>4</a:t>
            </a:fld>
            <a:endParaRPr lang="en-US"/>
          </a:p>
        </p:txBody>
      </p:sp>
      <p:sp>
        <p:nvSpPr>
          <p:cNvPr id="7" name="TextBox 6">
            <a:extLst>
              <a:ext uri="{FF2B5EF4-FFF2-40B4-BE49-F238E27FC236}">
                <a16:creationId xmlns:a16="http://schemas.microsoft.com/office/drawing/2014/main" id="{D0F12640-9405-4538-8981-6E475C188338}"/>
              </a:ext>
            </a:extLst>
          </p:cNvPr>
          <p:cNvSpPr txBox="1"/>
          <p:nvPr/>
        </p:nvSpPr>
        <p:spPr>
          <a:xfrm>
            <a:off x="11091303" y="1588"/>
            <a:ext cx="162037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Garamond"/>
              </a:rPr>
              <a:t>Ricardo </a:t>
            </a:r>
            <a:r>
              <a:rPr lang="en-US" sz="1200">
                <a:solidFill>
                  <a:schemeClr val="bg1"/>
                </a:solidFill>
                <a:latin typeface="Garamond"/>
                <a:ea typeface="+mn-lt"/>
                <a:cs typeface="+mn-lt"/>
              </a:rPr>
              <a:t>Medina</a:t>
            </a:r>
            <a:endParaRPr lang="en-US" sz="1200">
              <a:solidFill>
                <a:schemeClr val="bg1"/>
              </a:solidFill>
              <a:latin typeface="Garamond"/>
            </a:endParaRPr>
          </a:p>
          <a:p>
            <a:endParaRPr lang="en-US" sz="1000">
              <a:latin typeface="Garamond"/>
            </a:endParaRPr>
          </a:p>
        </p:txBody>
      </p:sp>
    </p:spTree>
    <p:extLst>
      <p:ext uri="{BB962C8B-B14F-4D97-AF65-F5344CB8AC3E}">
        <p14:creationId xmlns:p14="http://schemas.microsoft.com/office/powerpoint/2010/main" val="3233771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9C052EA-05E2-403D-965E-52D1BFFA2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9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0EDD3C-9A70-48DA-8685-DFCA1A926739}"/>
              </a:ext>
            </a:extLst>
          </p:cNvPr>
          <p:cNvSpPr>
            <a:spLocks noGrp="1"/>
          </p:cNvSpPr>
          <p:nvPr>
            <p:ph type="title"/>
          </p:nvPr>
        </p:nvSpPr>
        <p:spPr>
          <a:xfrm>
            <a:off x="838200" y="365126"/>
            <a:ext cx="4338918" cy="1094740"/>
          </a:xfrm>
        </p:spPr>
        <p:txBody>
          <a:bodyPr>
            <a:normAutofit/>
          </a:bodyPr>
          <a:lstStyle/>
          <a:p>
            <a:r>
              <a:rPr lang="en-US">
                <a:solidFill>
                  <a:schemeClr val="bg1"/>
                </a:solidFill>
                <a:latin typeface="Garamond"/>
                <a:cs typeface="Calibri Light"/>
              </a:rPr>
              <a:t>Competition Map</a:t>
            </a:r>
            <a:endParaRPr lang="en-US">
              <a:solidFill>
                <a:schemeClr val="bg1"/>
              </a:solidFill>
              <a:latin typeface="Garamond"/>
            </a:endParaRPr>
          </a:p>
        </p:txBody>
      </p:sp>
      <p:sp useBgFill="1">
        <p:nvSpPr>
          <p:cNvPr id="11" name="Rectangle 10">
            <a:extLst>
              <a:ext uri="{FF2B5EF4-FFF2-40B4-BE49-F238E27FC236}">
                <a16:creationId xmlns:a16="http://schemas.microsoft.com/office/drawing/2014/main" id="{4C1936B8-2FFB-4F78-8388-B8C282B8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12192000" cy="5166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Chart, radar chart&#10;&#10;Description automatically generated">
            <a:extLst>
              <a:ext uri="{FF2B5EF4-FFF2-40B4-BE49-F238E27FC236}">
                <a16:creationId xmlns:a16="http://schemas.microsoft.com/office/drawing/2014/main" id="{E5ECAC00-FE0F-4051-9FEA-02C8BF1ADC49}"/>
              </a:ext>
            </a:extLst>
          </p:cNvPr>
          <p:cNvPicPr>
            <a:picLocks noGrp="1" noChangeAspect="1"/>
          </p:cNvPicPr>
          <p:nvPr>
            <p:ph sz="half" idx="1"/>
          </p:nvPr>
        </p:nvPicPr>
        <p:blipFill>
          <a:blip r:embed="rId2"/>
          <a:stretch>
            <a:fillRect/>
          </a:stretch>
        </p:blipFill>
        <p:spPr>
          <a:xfrm rot="5400000">
            <a:off x="5520151" y="558017"/>
            <a:ext cx="4809961" cy="7409298"/>
          </a:xfrm>
        </p:spPr>
      </p:pic>
      <p:pic>
        <p:nvPicPr>
          <p:cNvPr id="8" name="Picture 9" descr="A picture containing text, schematic&#10;&#10;Description automatically generated">
            <a:extLst>
              <a:ext uri="{FF2B5EF4-FFF2-40B4-BE49-F238E27FC236}">
                <a16:creationId xmlns:a16="http://schemas.microsoft.com/office/drawing/2014/main" id="{E269186B-826B-4500-B5BA-42AB00B33A6C}"/>
              </a:ext>
            </a:extLst>
          </p:cNvPr>
          <p:cNvPicPr>
            <a:picLocks noChangeAspect="1"/>
          </p:cNvPicPr>
          <p:nvPr/>
        </p:nvPicPr>
        <p:blipFill>
          <a:blip r:embed="rId3"/>
          <a:stretch>
            <a:fillRect/>
          </a:stretch>
        </p:blipFill>
        <p:spPr>
          <a:xfrm rot="5400000">
            <a:off x="-350488" y="2777075"/>
            <a:ext cx="4798108" cy="2979017"/>
          </a:xfrm>
          <a:prstGeom prst="rect">
            <a:avLst/>
          </a:prstGeom>
        </p:spPr>
      </p:pic>
      <p:sp>
        <p:nvSpPr>
          <p:cNvPr id="13" name="TextBox 12">
            <a:extLst>
              <a:ext uri="{FF2B5EF4-FFF2-40B4-BE49-F238E27FC236}">
                <a16:creationId xmlns:a16="http://schemas.microsoft.com/office/drawing/2014/main" id="{84EC3A93-8EB7-4437-B32B-A14721129B3B}"/>
              </a:ext>
            </a:extLst>
          </p:cNvPr>
          <p:cNvSpPr txBox="1"/>
          <p:nvPr/>
        </p:nvSpPr>
        <p:spPr>
          <a:xfrm>
            <a:off x="4224788" y="6263216"/>
            <a:ext cx="3462459"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solidFill>
                  <a:schemeClr val="bg1"/>
                </a:solidFill>
                <a:latin typeface="Garamond"/>
                <a:ea typeface="+mn-lt"/>
                <a:cs typeface="+mn-lt"/>
              </a:rPr>
              <a:t>200' by 300' and 38' deep</a:t>
            </a:r>
            <a:endParaRPr lang="en-US" sz="2200" b="1">
              <a:solidFill>
                <a:schemeClr val="bg1"/>
              </a:solidFill>
              <a:latin typeface="Garamond"/>
              <a:cs typeface="Calibri"/>
            </a:endParaRPr>
          </a:p>
          <a:p>
            <a:pPr algn="ctr"/>
            <a:br>
              <a:rPr lang="en-US"/>
            </a:br>
            <a:endParaRPr lang="en-US">
              <a:solidFill>
                <a:schemeClr val="bg1"/>
              </a:solidFill>
              <a:latin typeface="Garamond"/>
              <a:cs typeface="Calibri"/>
            </a:endParaRPr>
          </a:p>
          <a:p>
            <a:pPr algn="l"/>
            <a:endParaRPr lang="en-US">
              <a:solidFill>
                <a:schemeClr val="bg1"/>
              </a:solidFill>
              <a:latin typeface="Garamond"/>
              <a:cs typeface="Calibri"/>
            </a:endParaRPr>
          </a:p>
        </p:txBody>
      </p:sp>
      <p:sp>
        <p:nvSpPr>
          <p:cNvPr id="3" name="TextBox 2">
            <a:extLst>
              <a:ext uri="{FF2B5EF4-FFF2-40B4-BE49-F238E27FC236}">
                <a16:creationId xmlns:a16="http://schemas.microsoft.com/office/drawing/2014/main" id="{74F00D66-D895-4944-B356-51FB3C758F03}"/>
              </a:ext>
            </a:extLst>
          </p:cNvPr>
          <p:cNvSpPr txBox="1"/>
          <p:nvPr/>
        </p:nvSpPr>
        <p:spPr>
          <a:xfrm>
            <a:off x="11082338" y="1588"/>
            <a:ext cx="10287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Ricardo Medina</a:t>
            </a:r>
            <a:endParaRPr lang="en-US" sz="1000">
              <a:cs typeface="Calibri"/>
            </a:endParaRPr>
          </a:p>
        </p:txBody>
      </p:sp>
      <p:sp>
        <p:nvSpPr>
          <p:cNvPr id="4" name="Flowchart: Data 3">
            <a:extLst>
              <a:ext uri="{FF2B5EF4-FFF2-40B4-BE49-F238E27FC236}">
                <a16:creationId xmlns:a16="http://schemas.microsoft.com/office/drawing/2014/main" id="{61EB0C8A-2CCA-4E6C-833A-8F6AE980BF35}"/>
              </a:ext>
            </a:extLst>
          </p:cNvPr>
          <p:cNvSpPr/>
          <p:nvPr/>
        </p:nvSpPr>
        <p:spPr>
          <a:xfrm rot="10800000">
            <a:off x="6992472" y="2960"/>
            <a:ext cx="6329080" cy="1685364"/>
          </a:xfrm>
          <a:prstGeom prst="flowChartInputOutpu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E50083E4-5952-4245-B8BF-E91FF432897E}"/>
              </a:ext>
            </a:extLst>
          </p:cNvPr>
          <p:cNvSpPr>
            <a:spLocks noGrp="1"/>
          </p:cNvSpPr>
          <p:nvPr>
            <p:ph type="sldNum" sz="quarter" idx="12"/>
          </p:nvPr>
        </p:nvSpPr>
        <p:spPr/>
        <p:txBody>
          <a:bodyPr/>
          <a:lstStyle/>
          <a:p>
            <a:fld id="{330EA680-D336-4FF7-8B7A-9848BB0A1C32}" type="slidenum">
              <a:rPr lang="en-US" smtClean="0"/>
              <a:t>5</a:t>
            </a:fld>
            <a:endParaRPr lang="en-US"/>
          </a:p>
        </p:txBody>
      </p:sp>
      <p:sp>
        <p:nvSpPr>
          <p:cNvPr id="15" name="TextBox 14">
            <a:extLst>
              <a:ext uri="{FF2B5EF4-FFF2-40B4-BE49-F238E27FC236}">
                <a16:creationId xmlns:a16="http://schemas.microsoft.com/office/drawing/2014/main" id="{76CE5412-4573-4672-89D7-FD6BB8D5C30E}"/>
              </a:ext>
            </a:extLst>
          </p:cNvPr>
          <p:cNvSpPr txBox="1"/>
          <p:nvPr/>
        </p:nvSpPr>
        <p:spPr>
          <a:xfrm>
            <a:off x="11091303" y="1588"/>
            <a:ext cx="162037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Garamond"/>
              </a:rPr>
              <a:t>Ricardo </a:t>
            </a:r>
            <a:r>
              <a:rPr lang="en-US" sz="1200">
                <a:solidFill>
                  <a:schemeClr val="bg1"/>
                </a:solidFill>
                <a:latin typeface="Garamond"/>
                <a:ea typeface="+mn-lt"/>
                <a:cs typeface="+mn-lt"/>
              </a:rPr>
              <a:t>Medina</a:t>
            </a:r>
            <a:endParaRPr lang="en-US" sz="1200">
              <a:solidFill>
                <a:schemeClr val="bg1"/>
              </a:solidFill>
              <a:latin typeface="Garamond"/>
            </a:endParaRPr>
          </a:p>
          <a:p>
            <a:endParaRPr lang="en-US" sz="1000">
              <a:latin typeface="Garamond"/>
            </a:endParaRPr>
          </a:p>
        </p:txBody>
      </p:sp>
    </p:spTree>
    <p:extLst>
      <p:ext uri="{BB962C8B-B14F-4D97-AF65-F5344CB8AC3E}">
        <p14:creationId xmlns:p14="http://schemas.microsoft.com/office/powerpoint/2010/main" val="3230185395"/>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28"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9"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30"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31"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2"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3"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16" name="TextBox 15">
            <a:extLst>
              <a:ext uri="{FF2B5EF4-FFF2-40B4-BE49-F238E27FC236}">
                <a16:creationId xmlns:a16="http://schemas.microsoft.com/office/drawing/2014/main" id="{191D3FCE-799D-4D47-AF69-81D08763665B}"/>
              </a:ext>
            </a:extLst>
          </p:cNvPr>
          <p:cNvSpPr txBox="1"/>
          <p:nvPr/>
        </p:nvSpPr>
        <p:spPr>
          <a:xfrm>
            <a:off x="391087" y="2535275"/>
            <a:ext cx="3202620" cy="178942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000">
                <a:solidFill>
                  <a:srgbClr val="FFFFFF"/>
                </a:solidFill>
                <a:latin typeface="Garamond"/>
                <a:ea typeface="+mj-ea"/>
                <a:cs typeface="+mj-cs"/>
              </a:rPr>
              <a:t> Competition</a:t>
            </a:r>
            <a:endParaRPr lang="en-US" sz="4000" kern="1200">
              <a:solidFill>
                <a:srgbClr val="FFFFFF"/>
              </a:solidFill>
              <a:latin typeface="Garamond"/>
              <a:ea typeface="+mj-ea"/>
              <a:cs typeface="+mj-cs"/>
            </a:endParaRPr>
          </a:p>
          <a:p>
            <a:pPr>
              <a:lnSpc>
                <a:spcPct val="90000"/>
              </a:lnSpc>
              <a:spcBef>
                <a:spcPct val="0"/>
              </a:spcBef>
              <a:spcAft>
                <a:spcPts val="600"/>
              </a:spcAft>
            </a:pPr>
            <a:r>
              <a:rPr lang="en-US" sz="4000">
                <a:solidFill>
                  <a:srgbClr val="FFFFFF"/>
                </a:solidFill>
                <a:latin typeface="Garamond"/>
                <a:ea typeface="+mj-ea"/>
                <a:cs typeface="Calibri Light"/>
              </a:rPr>
              <a:t>Requirements </a:t>
            </a:r>
            <a:endParaRPr lang="en-US">
              <a:latin typeface="Garamond"/>
              <a:ea typeface="+mj-ea"/>
            </a:endParaRPr>
          </a:p>
          <a:p>
            <a:pPr>
              <a:lnSpc>
                <a:spcPct val="90000"/>
              </a:lnSpc>
              <a:spcBef>
                <a:spcPct val="0"/>
              </a:spcBef>
              <a:spcAft>
                <a:spcPts val="600"/>
              </a:spcAft>
            </a:pPr>
            <a:endParaRPr lang="en-US" sz="4000">
              <a:solidFill>
                <a:srgbClr val="FFFFFF"/>
              </a:solidFill>
              <a:latin typeface="Garamond"/>
              <a:ea typeface="+mj-ea"/>
              <a:cs typeface="Calibri Light" panose="020F0302020204030204"/>
            </a:endParaRPr>
          </a:p>
        </p:txBody>
      </p:sp>
      <p:graphicFrame>
        <p:nvGraphicFramePr>
          <p:cNvPr id="20" name="Content Placeholder 2">
            <a:extLst>
              <a:ext uri="{FF2B5EF4-FFF2-40B4-BE49-F238E27FC236}">
                <a16:creationId xmlns:a16="http://schemas.microsoft.com/office/drawing/2014/main" id="{6BEB4710-0BE1-4E98-B4BF-762D9FFE5149}"/>
              </a:ext>
            </a:extLst>
          </p:cNvPr>
          <p:cNvGraphicFramePr>
            <a:graphicFrameLocks noGrp="1"/>
          </p:cNvGraphicFramePr>
          <p:nvPr>
            <p:ph sz="half" idx="1"/>
            <p:extLst>
              <p:ext uri="{D42A27DB-BD31-4B8C-83A1-F6EECF244321}">
                <p14:modId xmlns:p14="http://schemas.microsoft.com/office/powerpoint/2010/main" val="3422643240"/>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4" name="Slide Number Placeholder 33">
            <a:extLst>
              <a:ext uri="{FF2B5EF4-FFF2-40B4-BE49-F238E27FC236}">
                <a16:creationId xmlns:a16="http://schemas.microsoft.com/office/drawing/2014/main" id="{80265152-9B74-4ED9-8AF2-9499A820C7E5}"/>
              </a:ext>
            </a:extLst>
          </p:cNvPr>
          <p:cNvSpPr>
            <a:spLocks noGrp="1"/>
          </p:cNvSpPr>
          <p:nvPr>
            <p:ph type="sldNum" sz="quarter" idx="12"/>
          </p:nvPr>
        </p:nvSpPr>
        <p:spPr/>
        <p:txBody>
          <a:bodyPr/>
          <a:lstStyle/>
          <a:p>
            <a:fld id="{330EA680-D336-4FF7-8B7A-9848BB0A1C32}" type="slidenum">
              <a:rPr lang="en-US" smtClean="0"/>
              <a:t>6</a:t>
            </a:fld>
            <a:endParaRPr lang="en-US"/>
          </a:p>
        </p:txBody>
      </p:sp>
      <p:sp>
        <p:nvSpPr>
          <p:cNvPr id="50" name="TextBox 49">
            <a:extLst>
              <a:ext uri="{FF2B5EF4-FFF2-40B4-BE49-F238E27FC236}">
                <a16:creationId xmlns:a16="http://schemas.microsoft.com/office/drawing/2014/main" id="{BA445E6C-FAFC-41BE-8F1B-33B41510D33B}"/>
              </a:ext>
            </a:extLst>
          </p:cNvPr>
          <p:cNvSpPr txBox="1"/>
          <p:nvPr/>
        </p:nvSpPr>
        <p:spPr>
          <a:xfrm>
            <a:off x="11091303" y="1588"/>
            <a:ext cx="162037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Garamond"/>
              </a:rPr>
              <a:t>Ricardo </a:t>
            </a:r>
            <a:r>
              <a:rPr lang="en-US" sz="1200">
                <a:latin typeface="Garamond"/>
                <a:ea typeface="+mn-lt"/>
                <a:cs typeface="+mn-lt"/>
              </a:rPr>
              <a:t>Medina</a:t>
            </a:r>
            <a:endParaRPr lang="en-US" sz="1200">
              <a:latin typeface="Garamond"/>
            </a:endParaRPr>
          </a:p>
          <a:p>
            <a:endParaRPr lang="en-US" sz="1000">
              <a:latin typeface="Garamond"/>
            </a:endParaRPr>
          </a:p>
        </p:txBody>
      </p:sp>
    </p:spTree>
    <p:extLst>
      <p:ext uri="{BB962C8B-B14F-4D97-AF65-F5344CB8AC3E}">
        <p14:creationId xmlns:p14="http://schemas.microsoft.com/office/powerpoint/2010/main" val="779305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22F9423-F4B1-45D4-8445-E9991ECCB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0EDD3C-9A70-48DA-8685-DFCA1A926739}"/>
              </a:ext>
            </a:extLst>
          </p:cNvPr>
          <p:cNvSpPr>
            <a:spLocks noGrp="1"/>
          </p:cNvSpPr>
          <p:nvPr>
            <p:ph type="title"/>
          </p:nvPr>
        </p:nvSpPr>
        <p:spPr>
          <a:xfrm>
            <a:off x="1812897" y="518649"/>
            <a:ext cx="9882278" cy="1067634"/>
          </a:xfrm>
        </p:spPr>
        <p:txBody>
          <a:bodyPr vert="horz" lIns="91440" tIns="45720" rIns="91440" bIns="45720" rtlCol="0" anchor="ctr">
            <a:normAutofit/>
          </a:bodyPr>
          <a:lstStyle/>
          <a:p>
            <a:r>
              <a:rPr lang="en-US" kern="1200">
                <a:latin typeface="Garamond"/>
              </a:rPr>
              <a:t>Senior Design Team Breakdown</a:t>
            </a:r>
          </a:p>
        </p:txBody>
      </p:sp>
      <p:grpSp>
        <p:nvGrpSpPr>
          <p:cNvPr id="26" name="Group 25">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628863"/>
            <a:ext cx="1128382" cy="847206"/>
            <a:chOff x="8183879" y="1000124"/>
            <a:chExt cx="1562267" cy="1172973"/>
          </a:xfrm>
        </p:grpSpPr>
        <p:sp>
          <p:nvSpPr>
            <p:cNvPr id="27"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8"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graphicFrame>
        <p:nvGraphicFramePr>
          <p:cNvPr id="13" name="Content Placeholder 2">
            <a:extLst>
              <a:ext uri="{FF2B5EF4-FFF2-40B4-BE49-F238E27FC236}">
                <a16:creationId xmlns:a16="http://schemas.microsoft.com/office/drawing/2014/main" id="{7DBE6FE3-70B5-477A-8099-0A3B8A36EA4A}"/>
              </a:ext>
            </a:extLst>
          </p:cNvPr>
          <p:cNvGraphicFramePr>
            <a:graphicFrameLocks noGrp="1"/>
          </p:cNvGraphicFramePr>
          <p:nvPr>
            <p:ph sz="half" idx="1"/>
            <p:extLst>
              <p:ext uri="{D42A27DB-BD31-4B8C-83A1-F6EECF244321}">
                <p14:modId xmlns:p14="http://schemas.microsoft.com/office/powerpoint/2010/main" val="801468534"/>
              </p:ext>
            </p:extLst>
          </p:nvPr>
        </p:nvGraphicFramePr>
        <p:xfrm>
          <a:off x="629854" y="1860604"/>
          <a:ext cx="10907490" cy="40949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4" name="Slide Number Placeholder 33">
            <a:extLst>
              <a:ext uri="{FF2B5EF4-FFF2-40B4-BE49-F238E27FC236}">
                <a16:creationId xmlns:a16="http://schemas.microsoft.com/office/drawing/2014/main" id="{D97920C9-99AB-4AC4-84FD-80EA0372E9EA}"/>
              </a:ext>
            </a:extLst>
          </p:cNvPr>
          <p:cNvSpPr>
            <a:spLocks noGrp="1"/>
          </p:cNvSpPr>
          <p:nvPr>
            <p:ph type="sldNum" sz="quarter" idx="12"/>
          </p:nvPr>
        </p:nvSpPr>
        <p:spPr/>
        <p:txBody>
          <a:bodyPr/>
          <a:lstStyle/>
          <a:p>
            <a:fld id="{330EA680-D336-4FF7-8B7A-9848BB0A1C32}" type="slidenum">
              <a:rPr lang="en-US" smtClean="0"/>
              <a:t>7</a:t>
            </a:fld>
            <a:endParaRPr lang="en-US"/>
          </a:p>
        </p:txBody>
      </p:sp>
      <p:sp>
        <p:nvSpPr>
          <p:cNvPr id="52" name="TextBox 51">
            <a:extLst>
              <a:ext uri="{FF2B5EF4-FFF2-40B4-BE49-F238E27FC236}">
                <a16:creationId xmlns:a16="http://schemas.microsoft.com/office/drawing/2014/main" id="{07595FA1-34BF-4EA3-A672-0AADA196A50C}"/>
              </a:ext>
            </a:extLst>
          </p:cNvPr>
          <p:cNvSpPr txBox="1"/>
          <p:nvPr/>
        </p:nvSpPr>
        <p:spPr>
          <a:xfrm>
            <a:off x="11091303" y="1588"/>
            <a:ext cx="162037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Garamond"/>
              </a:rPr>
              <a:t>Ricardo </a:t>
            </a:r>
            <a:r>
              <a:rPr lang="en-US" sz="1200">
                <a:latin typeface="Garamond"/>
                <a:ea typeface="+mn-lt"/>
                <a:cs typeface="+mn-lt"/>
              </a:rPr>
              <a:t>Medina</a:t>
            </a:r>
            <a:endParaRPr lang="en-US" sz="1200">
              <a:latin typeface="Garamond"/>
            </a:endParaRPr>
          </a:p>
          <a:p>
            <a:endParaRPr lang="en-US" sz="1000">
              <a:latin typeface="Garamond"/>
            </a:endParaRPr>
          </a:p>
        </p:txBody>
      </p:sp>
    </p:spTree>
    <p:extLst>
      <p:ext uri="{BB962C8B-B14F-4D97-AF65-F5344CB8AC3E}">
        <p14:creationId xmlns:p14="http://schemas.microsoft.com/office/powerpoint/2010/main" val="2370807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32"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3"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34"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35"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6"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7"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5" name="TextBox 4">
            <a:extLst>
              <a:ext uri="{FF2B5EF4-FFF2-40B4-BE49-F238E27FC236}">
                <a16:creationId xmlns:a16="http://schemas.microsoft.com/office/drawing/2014/main" id="{7FB4BADA-CB03-4251-AE57-7A522DC98CDE}"/>
              </a:ext>
            </a:extLst>
          </p:cNvPr>
          <p:cNvSpPr txBox="1"/>
          <p:nvPr/>
        </p:nvSpPr>
        <p:spPr>
          <a:xfrm>
            <a:off x="5015006" y="3827182"/>
            <a:ext cx="6489700" cy="24507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600"/>
              </a:spcAft>
            </a:pPr>
            <a:r>
              <a:rPr lang="en-US" sz="2200">
                <a:latin typeface="Garamond"/>
                <a:cs typeface="Calibri"/>
              </a:rPr>
              <a:t>Task:</a:t>
            </a:r>
          </a:p>
          <a:p>
            <a:pPr marL="800100" lvl="1" indent="-342900">
              <a:lnSpc>
                <a:spcPct val="90000"/>
              </a:lnSpc>
              <a:spcAft>
                <a:spcPts val="600"/>
              </a:spcAft>
              <a:buFont typeface="Courier New"/>
              <a:buChar char="o"/>
            </a:pPr>
            <a:r>
              <a:rPr lang="en-US" sz="2200">
                <a:latin typeface="Garamond"/>
                <a:cs typeface="Calibri"/>
              </a:rPr>
              <a:t>Communicate with teams to establish what data each subsystems require from others</a:t>
            </a:r>
          </a:p>
          <a:p>
            <a:pPr marL="800100" lvl="1" indent="-342900">
              <a:lnSpc>
                <a:spcPct val="90000"/>
              </a:lnSpc>
              <a:spcAft>
                <a:spcPts val="600"/>
              </a:spcAft>
              <a:buFont typeface="Courier New"/>
              <a:buChar char="o"/>
            </a:pPr>
            <a:r>
              <a:rPr lang="en-US" sz="2200">
                <a:latin typeface="Garamond"/>
                <a:cs typeface="Calibri"/>
              </a:rPr>
              <a:t>Implement the actions required for each task</a:t>
            </a:r>
          </a:p>
          <a:p>
            <a:pPr marL="800100" lvl="1" indent="-342900">
              <a:lnSpc>
                <a:spcPct val="90000"/>
              </a:lnSpc>
              <a:spcAft>
                <a:spcPts val="600"/>
              </a:spcAft>
              <a:buFont typeface="Courier New"/>
              <a:buChar char="o"/>
            </a:pPr>
            <a:r>
              <a:rPr lang="en-US" sz="2200">
                <a:latin typeface="Garamond"/>
                <a:cs typeface="Calibri"/>
              </a:rPr>
              <a:t>Use ROS to interface the subsystems for the AI</a:t>
            </a:r>
          </a:p>
          <a:p>
            <a:pPr marL="800100" lvl="1" indent="-342900">
              <a:lnSpc>
                <a:spcPct val="90000"/>
              </a:lnSpc>
              <a:spcAft>
                <a:spcPts val="600"/>
              </a:spcAft>
              <a:buFont typeface="Courier New"/>
              <a:buChar char="o"/>
            </a:pPr>
            <a:endParaRPr lang="en-US" sz="2200">
              <a:latin typeface="Garamond"/>
              <a:cs typeface="Calibri"/>
            </a:endParaRPr>
          </a:p>
          <a:p>
            <a:pPr marL="800100" lvl="1" indent="-342900">
              <a:lnSpc>
                <a:spcPct val="90000"/>
              </a:lnSpc>
              <a:spcAft>
                <a:spcPts val="600"/>
              </a:spcAft>
              <a:buFont typeface="Courier New"/>
              <a:buChar char="o"/>
            </a:pPr>
            <a:endParaRPr lang="en-US">
              <a:latin typeface="Garamond"/>
              <a:cs typeface="Calibri"/>
            </a:endParaRPr>
          </a:p>
        </p:txBody>
      </p:sp>
      <p:sp>
        <p:nvSpPr>
          <p:cNvPr id="2" name="Title 1">
            <a:extLst>
              <a:ext uri="{FF2B5EF4-FFF2-40B4-BE49-F238E27FC236}">
                <a16:creationId xmlns:a16="http://schemas.microsoft.com/office/drawing/2014/main" id="{4D0EDD3C-9A70-48DA-8685-DFCA1A926739}"/>
              </a:ext>
            </a:extLst>
          </p:cNvPr>
          <p:cNvSpPr>
            <a:spLocks noGrp="1"/>
          </p:cNvSpPr>
          <p:nvPr>
            <p:ph type="title"/>
          </p:nvPr>
        </p:nvSpPr>
        <p:spPr>
          <a:xfrm>
            <a:off x="535020" y="685800"/>
            <a:ext cx="2780271" cy="5105400"/>
          </a:xfrm>
        </p:spPr>
        <p:txBody>
          <a:bodyPr vert="horz" lIns="91440" tIns="45720" rIns="91440" bIns="45720" rtlCol="0" anchor="ctr">
            <a:normAutofit/>
          </a:bodyPr>
          <a:lstStyle/>
          <a:p>
            <a:pPr algn="ctr"/>
            <a:r>
              <a:rPr lang="en-US">
                <a:solidFill>
                  <a:srgbClr val="FFFFFF"/>
                </a:solidFill>
                <a:latin typeface="Garamond"/>
              </a:rPr>
              <a:t>Mission Planning</a:t>
            </a:r>
          </a:p>
        </p:txBody>
      </p:sp>
      <p:sp>
        <p:nvSpPr>
          <p:cNvPr id="3" name="Content Placeholder 2">
            <a:extLst>
              <a:ext uri="{FF2B5EF4-FFF2-40B4-BE49-F238E27FC236}">
                <a16:creationId xmlns:a16="http://schemas.microsoft.com/office/drawing/2014/main" id="{D432FDFC-E673-48D3-A43C-E75C1E040428}"/>
              </a:ext>
            </a:extLst>
          </p:cNvPr>
          <p:cNvSpPr>
            <a:spLocks noGrp="1"/>
          </p:cNvSpPr>
          <p:nvPr>
            <p:ph sz="half" idx="1"/>
          </p:nvPr>
        </p:nvSpPr>
        <p:spPr>
          <a:xfrm>
            <a:off x="5015006" y="1391771"/>
            <a:ext cx="6489700" cy="3302000"/>
          </a:xfrm>
        </p:spPr>
        <p:txBody>
          <a:bodyPr vert="horz" wrap="square" lIns="91440" tIns="45720" rIns="91440" bIns="45720" rtlCol="0" anchor="t">
            <a:normAutofit/>
          </a:bodyPr>
          <a:lstStyle/>
          <a:p>
            <a:pPr marL="0" indent="0">
              <a:buNone/>
            </a:pPr>
            <a:r>
              <a:rPr lang="en-US" sz="2200">
                <a:latin typeface="Garamond"/>
                <a:cs typeface="Calibri"/>
              </a:rPr>
              <a:t>Objective:</a:t>
            </a:r>
          </a:p>
          <a:p>
            <a:pPr marL="800100" lvl="1" indent="-342900">
              <a:buFont typeface="Courier New" panose="020B0604020202020204" pitchFamily="34" charset="0"/>
              <a:buChar char="o"/>
            </a:pPr>
            <a:r>
              <a:rPr lang="en-US" sz="2200">
                <a:latin typeface="Garamond"/>
                <a:cs typeface="Calibri"/>
              </a:rPr>
              <a:t>Design and implement AI to control the functions of the sub to clear tasks</a:t>
            </a:r>
          </a:p>
          <a:p>
            <a:pPr marL="800100" lvl="1" indent="-342900">
              <a:buFont typeface="Courier New" panose="020B0604020202020204" pitchFamily="34" charset="0"/>
              <a:buChar char="o"/>
            </a:pPr>
            <a:r>
              <a:rPr lang="en-US" sz="2200">
                <a:latin typeface="Garamond"/>
                <a:cs typeface="Calibri"/>
              </a:rPr>
              <a:t>To allow the subsystems to interact and transfer requested data so the sub can complete its current objective.</a:t>
            </a:r>
          </a:p>
          <a:p>
            <a:pPr marL="800100" lvl="1" indent="-342900">
              <a:buFont typeface="Courier New" panose="020B0604020202020204" pitchFamily="34" charset="0"/>
              <a:buChar char="o"/>
            </a:pPr>
            <a:endParaRPr lang="en-US" sz="2200">
              <a:latin typeface="Garamond"/>
              <a:cs typeface="Calibri"/>
            </a:endParaRPr>
          </a:p>
        </p:txBody>
      </p:sp>
      <p:sp>
        <p:nvSpPr>
          <p:cNvPr id="4" name="TextBox 3">
            <a:extLst>
              <a:ext uri="{FF2B5EF4-FFF2-40B4-BE49-F238E27FC236}">
                <a16:creationId xmlns:a16="http://schemas.microsoft.com/office/drawing/2014/main" id="{CE569397-DEBD-4174-AF38-391E1749CD8A}"/>
              </a:ext>
            </a:extLst>
          </p:cNvPr>
          <p:cNvSpPr txBox="1"/>
          <p:nvPr/>
        </p:nvSpPr>
        <p:spPr>
          <a:xfrm>
            <a:off x="11079470" y="-1541"/>
            <a:ext cx="2743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Garamond"/>
              </a:rPr>
              <a:t>Brandon Pham</a:t>
            </a:r>
          </a:p>
        </p:txBody>
      </p:sp>
      <p:sp>
        <p:nvSpPr>
          <p:cNvPr id="6" name="Slide Number Placeholder 5">
            <a:extLst>
              <a:ext uri="{FF2B5EF4-FFF2-40B4-BE49-F238E27FC236}">
                <a16:creationId xmlns:a16="http://schemas.microsoft.com/office/drawing/2014/main" id="{C21F281C-D620-4BF1-982B-77C04C01A56D}"/>
              </a:ext>
            </a:extLst>
          </p:cNvPr>
          <p:cNvSpPr>
            <a:spLocks noGrp="1"/>
          </p:cNvSpPr>
          <p:nvPr>
            <p:ph type="sldNum" sz="quarter" idx="12"/>
          </p:nvPr>
        </p:nvSpPr>
        <p:spPr/>
        <p:txBody>
          <a:bodyPr/>
          <a:lstStyle/>
          <a:p>
            <a:fld id="{330EA680-D336-4FF7-8B7A-9848BB0A1C32}" type="slidenum">
              <a:rPr lang="en-US" smtClean="0"/>
              <a:t>8</a:t>
            </a:fld>
            <a:endParaRPr lang="en-US"/>
          </a:p>
        </p:txBody>
      </p:sp>
    </p:spTree>
    <p:extLst>
      <p:ext uri="{BB962C8B-B14F-4D97-AF65-F5344CB8AC3E}">
        <p14:creationId xmlns:p14="http://schemas.microsoft.com/office/powerpoint/2010/main" val="1979430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Shape 21">
            <a:extLst>
              <a:ext uri="{FF2B5EF4-FFF2-40B4-BE49-F238E27FC236}">
                <a16:creationId xmlns:a16="http://schemas.microsoft.com/office/drawing/2014/main" id="{3D5CAF16-1F3A-4148-87A8-78A710D1E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4136" y="0"/>
            <a:ext cx="4377864" cy="1511303"/>
          </a:xfrm>
          <a:custGeom>
            <a:avLst/>
            <a:gdLst>
              <a:gd name="connsiteX0" fmla="*/ 2088891 w 4377864"/>
              <a:gd name="connsiteY0" fmla="*/ 0 h 1511303"/>
              <a:gd name="connsiteX1" fmla="*/ 2487984 w 4377864"/>
              <a:gd name="connsiteY1" fmla="*/ 0 h 1511303"/>
              <a:gd name="connsiteX2" fmla="*/ 2582604 w 4377864"/>
              <a:gd name="connsiteY2" fmla="*/ 0 h 1511303"/>
              <a:gd name="connsiteX3" fmla="*/ 4377864 w 4377864"/>
              <a:gd name="connsiteY3" fmla="*/ 0 h 1511303"/>
              <a:gd name="connsiteX4" fmla="*/ 4377864 w 4377864"/>
              <a:gd name="connsiteY4" fmla="*/ 1511301 h 1511303"/>
              <a:gd name="connsiteX5" fmla="*/ 2986590 w 4377864"/>
              <a:gd name="connsiteY5" fmla="*/ 1511301 h 1511303"/>
              <a:gd name="connsiteX6" fmla="*/ 2986590 w 4377864"/>
              <a:gd name="connsiteY6" fmla="*/ 1511303 h 1511303"/>
              <a:gd name="connsiteX7" fmla="*/ 1191330 w 4377864"/>
              <a:gd name="connsiteY7" fmla="*/ 1511303 h 1511303"/>
              <a:gd name="connsiteX8" fmla="*/ 399093 w 4377864"/>
              <a:gd name="connsiteY8" fmla="*/ 1511303 h 1511303"/>
              <a:gd name="connsiteX9" fmla="*/ 0 w 4377864"/>
              <a:gd name="connsiteY9" fmla="*/ 1511303 h 1511303"/>
              <a:gd name="connsiteX10" fmla="*/ 697617 w 4377864"/>
              <a:gd name="connsiteY10" fmla="*/ 2 h 1511303"/>
              <a:gd name="connsiteX11" fmla="*/ 1096710 w 4377864"/>
              <a:gd name="connsiteY11" fmla="*/ 2 h 1511303"/>
              <a:gd name="connsiteX12" fmla="*/ 1191330 w 4377864"/>
              <a:gd name="connsiteY12" fmla="*/ 2 h 1511303"/>
              <a:gd name="connsiteX13" fmla="*/ 2088890 w 4377864"/>
              <a:gd name="connsiteY13" fmla="*/ 2 h 151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77864" h="1511303">
                <a:moveTo>
                  <a:pt x="2088891" y="0"/>
                </a:moveTo>
                <a:lnTo>
                  <a:pt x="2487984" y="0"/>
                </a:lnTo>
                <a:lnTo>
                  <a:pt x="2582604" y="0"/>
                </a:lnTo>
                <a:lnTo>
                  <a:pt x="4377864" y="0"/>
                </a:lnTo>
                <a:lnTo>
                  <a:pt x="4377864" y="1511301"/>
                </a:lnTo>
                <a:lnTo>
                  <a:pt x="2986590" y="1511301"/>
                </a:lnTo>
                <a:lnTo>
                  <a:pt x="2986590" y="1511303"/>
                </a:lnTo>
                <a:lnTo>
                  <a:pt x="1191330" y="1511303"/>
                </a:lnTo>
                <a:lnTo>
                  <a:pt x="399093" y="1511303"/>
                </a:lnTo>
                <a:lnTo>
                  <a:pt x="0" y="1511303"/>
                </a:lnTo>
                <a:lnTo>
                  <a:pt x="697617" y="2"/>
                </a:lnTo>
                <a:lnTo>
                  <a:pt x="1096710" y="2"/>
                </a:lnTo>
                <a:lnTo>
                  <a:pt x="1191330" y="2"/>
                </a:lnTo>
                <a:lnTo>
                  <a:pt x="2088890" y="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11">
            <a:extLst>
              <a:ext uri="{FF2B5EF4-FFF2-40B4-BE49-F238E27FC236}">
                <a16:creationId xmlns:a16="http://schemas.microsoft.com/office/drawing/2014/main" id="{A0BF428C-DA8B-4D99-9930-18F7F91D8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76801" y="1690688"/>
            <a:ext cx="7316944" cy="5167312"/>
          </a:xfrm>
          <a:custGeom>
            <a:avLst/>
            <a:gdLst>
              <a:gd name="connsiteX0" fmla="*/ 0 w 7316944"/>
              <a:gd name="connsiteY0" fmla="*/ 0 h 5167312"/>
              <a:gd name="connsiteX1" fmla="*/ 7316944 w 7316944"/>
              <a:gd name="connsiteY1" fmla="*/ 0 h 5167312"/>
              <a:gd name="connsiteX2" fmla="*/ 7316944 w 7316944"/>
              <a:gd name="connsiteY2" fmla="*/ 5167312 h 5167312"/>
              <a:gd name="connsiteX3" fmla="*/ 472697 w 7316944"/>
              <a:gd name="connsiteY3" fmla="*/ 5167312 h 5167312"/>
              <a:gd name="connsiteX4" fmla="*/ 2866576 w 7316944"/>
              <a:gd name="connsiteY4" fmla="*/ 952 h 5167312"/>
              <a:gd name="connsiteX5" fmla="*/ 0 w 7316944"/>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6944" h="5167312">
                <a:moveTo>
                  <a:pt x="0" y="0"/>
                </a:moveTo>
                <a:lnTo>
                  <a:pt x="7316944" y="0"/>
                </a:lnTo>
                <a:lnTo>
                  <a:pt x="7316944" y="5167312"/>
                </a:lnTo>
                <a:lnTo>
                  <a:pt x="472697" y="5167312"/>
                </a:lnTo>
                <a:lnTo>
                  <a:pt x="2866576" y="952"/>
                </a:lnTo>
                <a:lnTo>
                  <a:pt x="0" y="952"/>
                </a:lnTo>
                <a:close/>
              </a:path>
            </a:pathLst>
          </a:custGeom>
          <a:solidFill>
            <a:srgbClr val="A6A6A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37">
            <a:extLst>
              <a:ext uri="{FF2B5EF4-FFF2-40B4-BE49-F238E27FC236}">
                <a16:creationId xmlns:a16="http://schemas.microsoft.com/office/drawing/2014/main" id="{A03E2379-8871-408A-95CE-7AAE8FA53A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746" y="1691164"/>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2B850F3-7BA7-4A5D-914B-5355A813AD67}"/>
              </a:ext>
            </a:extLst>
          </p:cNvPr>
          <p:cNvSpPr>
            <a:spLocks noGrp="1"/>
          </p:cNvSpPr>
          <p:nvPr>
            <p:ph type="title"/>
          </p:nvPr>
        </p:nvSpPr>
        <p:spPr>
          <a:xfrm>
            <a:off x="838200" y="365125"/>
            <a:ext cx="3805133" cy="1327484"/>
          </a:xfrm>
        </p:spPr>
        <p:txBody>
          <a:bodyPr vert="horz" lIns="91440" tIns="45720" rIns="91440" bIns="45720" rtlCol="0" anchor="ctr">
            <a:normAutofit/>
          </a:bodyPr>
          <a:lstStyle/>
          <a:p>
            <a:r>
              <a:rPr lang="en-US">
                <a:latin typeface="Garamond"/>
                <a:ea typeface="+mj-lt"/>
                <a:cs typeface="+mj-lt"/>
              </a:rPr>
              <a:t>ROS and </a:t>
            </a:r>
            <a:r>
              <a:rPr lang="en-US" err="1">
                <a:latin typeface="Garamond"/>
                <a:ea typeface="+mj-lt"/>
                <a:cs typeface="+mj-lt"/>
              </a:rPr>
              <a:t>Smach</a:t>
            </a:r>
            <a:endParaRPr lang="en-US" err="1">
              <a:latin typeface="Garamond"/>
            </a:endParaRPr>
          </a:p>
        </p:txBody>
      </p:sp>
      <p:sp>
        <p:nvSpPr>
          <p:cNvPr id="4" name="Content Placeholder 2">
            <a:extLst>
              <a:ext uri="{FF2B5EF4-FFF2-40B4-BE49-F238E27FC236}">
                <a16:creationId xmlns:a16="http://schemas.microsoft.com/office/drawing/2014/main" id="{959AF146-B3C2-4A65-AE80-E8291230926C}"/>
              </a:ext>
            </a:extLst>
          </p:cNvPr>
          <p:cNvSpPr>
            <a:spLocks noGrp="1"/>
          </p:cNvSpPr>
          <p:nvPr>
            <p:ph sz="half" idx="1"/>
          </p:nvPr>
        </p:nvSpPr>
        <p:spPr>
          <a:xfrm>
            <a:off x="400851" y="1911481"/>
            <a:ext cx="5510155" cy="4202262"/>
          </a:xfrm>
        </p:spPr>
        <p:txBody>
          <a:bodyPr anchor="ctr">
            <a:normAutofit fontScale="85000" lnSpcReduction="20000"/>
          </a:bodyPr>
          <a:lstStyle/>
          <a:p>
            <a:pPr marL="342900" indent="-342900">
              <a:buFont typeface="Courier New" panose="020B0604020202020204" pitchFamily="34" charset="0"/>
              <a:buChar char="o"/>
            </a:pPr>
            <a:r>
              <a:rPr lang="en-US" sz="2200">
                <a:solidFill>
                  <a:schemeClr val="bg1"/>
                </a:solidFill>
                <a:latin typeface="Garamond"/>
                <a:cs typeface="Calibri"/>
              </a:rPr>
              <a:t>Robot Operating System</a:t>
            </a:r>
          </a:p>
          <a:p>
            <a:pPr lvl="1">
              <a:buFont typeface="Courier New" panose="020B0604020202020204" pitchFamily="34" charset="0"/>
              <a:buChar char="o"/>
            </a:pPr>
            <a:r>
              <a:rPr lang="en-US" sz="2200">
                <a:solidFill>
                  <a:schemeClr val="bg1"/>
                </a:solidFill>
                <a:latin typeface="Garamond"/>
                <a:ea typeface="+mn-lt"/>
                <a:cs typeface="+mn-lt"/>
              </a:rPr>
              <a:t>Libraries and tools to help with the development of robot applications</a:t>
            </a:r>
          </a:p>
          <a:p>
            <a:pPr lvl="1">
              <a:buFont typeface="Courier New" panose="020B0604020202020204" pitchFamily="34" charset="0"/>
              <a:buChar char="o"/>
            </a:pPr>
            <a:r>
              <a:rPr lang="en-US" sz="2200">
                <a:solidFill>
                  <a:schemeClr val="bg1"/>
                </a:solidFill>
                <a:latin typeface="Garamond"/>
                <a:ea typeface="+mn-lt"/>
                <a:cs typeface="+mn-lt"/>
              </a:rPr>
              <a:t>Publishers/Subscribers</a:t>
            </a:r>
          </a:p>
          <a:p>
            <a:pPr lvl="2">
              <a:buFont typeface="Courier New" panose="020B0604020202020204" pitchFamily="34" charset="0"/>
              <a:buChar char="o"/>
            </a:pPr>
            <a:r>
              <a:rPr lang="en-US" sz="2200">
                <a:solidFill>
                  <a:schemeClr val="bg1"/>
                </a:solidFill>
                <a:latin typeface="Garamond"/>
                <a:cs typeface="Calibri"/>
              </a:rPr>
              <a:t>A Publisher continually broadcasts a message</a:t>
            </a:r>
          </a:p>
          <a:p>
            <a:pPr lvl="2">
              <a:buFont typeface="Courier New" panose="020B0604020202020204" pitchFamily="34" charset="0"/>
              <a:buChar char="o"/>
            </a:pPr>
            <a:r>
              <a:rPr lang="en-US" sz="2200">
                <a:solidFill>
                  <a:schemeClr val="bg1"/>
                </a:solidFill>
                <a:latin typeface="Garamond"/>
                <a:ea typeface="+mn-lt"/>
                <a:cs typeface="+mn-lt"/>
              </a:rPr>
              <a:t>A Subscriber receives these messages</a:t>
            </a:r>
          </a:p>
          <a:p>
            <a:pPr marL="0" indent="0">
              <a:buNone/>
            </a:pPr>
            <a:endParaRPr lang="en-US" sz="2200">
              <a:solidFill>
                <a:schemeClr val="bg1"/>
              </a:solidFill>
              <a:latin typeface="Garamond"/>
              <a:cs typeface="Calibri"/>
            </a:endParaRPr>
          </a:p>
          <a:p>
            <a:pPr marL="342900" indent="-342900">
              <a:buFont typeface="Courier New,monospace" panose="020B0604020202020204" pitchFamily="34" charset="0"/>
              <a:buChar char="o"/>
            </a:pPr>
            <a:r>
              <a:rPr lang="en-US" sz="2200" err="1">
                <a:solidFill>
                  <a:schemeClr val="bg1"/>
                </a:solidFill>
                <a:latin typeface="Garamond"/>
                <a:cs typeface="Calibri"/>
              </a:rPr>
              <a:t>Smach</a:t>
            </a:r>
            <a:r>
              <a:rPr lang="en-US" sz="2200">
                <a:solidFill>
                  <a:schemeClr val="bg1"/>
                </a:solidFill>
                <a:latin typeface="Garamond"/>
                <a:cs typeface="Calibri"/>
              </a:rPr>
              <a:t>: A package within ROS</a:t>
            </a:r>
            <a:endParaRPr lang="en-US" sz="2200">
              <a:solidFill>
                <a:schemeClr val="bg1"/>
              </a:solidFill>
              <a:latin typeface="Garamond"/>
              <a:ea typeface="+mn-lt"/>
              <a:cs typeface="+mn-lt"/>
            </a:endParaRPr>
          </a:p>
          <a:p>
            <a:pPr lvl="1">
              <a:buFont typeface="Courier New,monospace" panose="020B0604020202020204" pitchFamily="34" charset="0"/>
              <a:buChar char="o"/>
            </a:pPr>
            <a:r>
              <a:rPr lang="en-US" sz="2200">
                <a:solidFill>
                  <a:schemeClr val="bg1"/>
                </a:solidFill>
                <a:latin typeface="Garamond"/>
                <a:cs typeface="Calibri"/>
              </a:rPr>
              <a:t>ROS-independent Python library</a:t>
            </a:r>
            <a:endParaRPr lang="en-US" sz="2200">
              <a:solidFill>
                <a:schemeClr val="bg1"/>
              </a:solidFill>
              <a:latin typeface="Garamond"/>
              <a:ea typeface="+mn-lt"/>
              <a:cs typeface="+mn-lt"/>
            </a:endParaRPr>
          </a:p>
          <a:p>
            <a:pPr lvl="1">
              <a:buFont typeface="Courier New,monospace" panose="020B0604020202020204" pitchFamily="34" charset="0"/>
              <a:buChar char="o"/>
            </a:pPr>
            <a:r>
              <a:rPr lang="en-US" sz="2200">
                <a:solidFill>
                  <a:schemeClr val="bg1"/>
                </a:solidFill>
                <a:latin typeface="Garamond"/>
                <a:cs typeface="Calibri"/>
              </a:rPr>
              <a:t>Hierarchical state machines</a:t>
            </a:r>
            <a:endParaRPr lang="en-US" sz="2200">
              <a:solidFill>
                <a:schemeClr val="bg1"/>
              </a:solidFill>
              <a:latin typeface="Garamond"/>
              <a:ea typeface="+mn-lt"/>
              <a:cs typeface="+mn-lt"/>
            </a:endParaRPr>
          </a:p>
          <a:p>
            <a:pPr lvl="1">
              <a:buFont typeface="Courier New,monospace" panose="020B0604020202020204" pitchFamily="34" charset="0"/>
              <a:buChar char="o"/>
            </a:pPr>
            <a:r>
              <a:rPr lang="en-US" sz="2200">
                <a:solidFill>
                  <a:schemeClr val="bg1"/>
                </a:solidFill>
                <a:latin typeface="Garamond"/>
                <a:cs typeface="Calibri"/>
              </a:rPr>
              <a:t>Mainly for complex plans</a:t>
            </a:r>
            <a:endParaRPr lang="en-US" sz="2200">
              <a:solidFill>
                <a:schemeClr val="bg1"/>
              </a:solidFill>
              <a:latin typeface="Garamond"/>
              <a:ea typeface="+mn-lt"/>
              <a:cs typeface="+mn-lt"/>
            </a:endParaRPr>
          </a:p>
          <a:p>
            <a:pPr lvl="1">
              <a:buFont typeface="Courier New,monospace" panose="020B0604020202020204" pitchFamily="34" charset="0"/>
              <a:buChar char="o"/>
            </a:pPr>
            <a:r>
              <a:rPr lang="en-US" sz="2200">
                <a:solidFill>
                  <a:schemeClr val="bg1"/>
                </a:solidFill>
                <a:latin typeface="Garamond"/>
                <a:cs typeface="Calibri"/>
              </a:rPr>
              <a:t>The state machine on the right is a flow chart that shows different states with given outcomes that determine how the states transition</a:t>
            </a:r>
          </a:p>
        </p:txBody>
      </p:sp>
      <p:pic>
        <p:nvPicPr>
          <p:cNvPr id="5" name="Picture 5" descr="Diagram&#10;&#10;Description automatically generated">
            <a:extLst>
              <a:ext uri="{FF2B5EF4-FFF2-40B4-BE49-F238E27FC236}">
                <a16:creationId xmlns:a16="http://schemas.microsoft.com/office/drawing/2014/main" id="{C0091C19-3BFA-4A41-BE82-AA74D3726C09}"/>
              </a:ext>
            </a:extLst>
          </p:cNvPr>
          <p:cNvPicPr>
            <a:picLocks noChangeAspect="1"/>
          </p:cNvPicPr>
          <p:nvPr/>
        </p:nvPicPr>
        <p:blipFill>
          <a:blip r:embed="rId2"/>
          <a:stretch>
            <a:fillRect/>
          </a:stretch>
        </p:blipFill>
        <p:spPr>
          <a:xfrm>
            <a:off x="7562302" y="2826528"/>
            <a:ext cx="3986976" cy="3439034"/>
          </a:xfrm>
          <a:prstGeom prst="rect">
            <a:avLst/>
          </a:prstGeom>
        </p:spPr>
      </p:pic>
      <p:sp>
        <p:nvSpPr>
          <p:cNvPr id="3" name="TextBox 2">
            <a:extLst>
              <a:ext uri="{FF2B5EF4-FFF2-40B4-BE49-F238E27FC236}">
                <a16:creationId xmlns:a16="http://schemas.microsoft.com/office/drawing/2014/main" id="{7B761CC7-3A52-4EBE-8CA5-B1F61119E8DB}"/>
              </a:ext>
            </a:extLst>
          </p:cNvPr>
          <p:cNvSpPr txBox="1"/>
          <p:nvPr/>
        </p:nvSpPr>
        <p:spPr>
          <a:xfrm>
            <a:off x="11115160" y="52416"/>
            <a:ext cx="2743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Garamond"/>
              </a:rPr>
              <a:t>Brandon Pham</a:t>
            </a:r>
          </a:p>
        </p:txBody>
      </p:sp>
      <p:sp>
        <p:nvSpPr>
          <p:cNvPr id="6" name="Slide Number Placeholder 5">
            <a:extLst>
              <a:ext uri="{FF2B5EF4-FFF2-40B4-BE49-F238E27FC236}">
                <a16:creationId xmlns:a16="http://schemas.microsoft.com/office/drawing/2014/main" id="{67C8DC1C-2CFF-40F3-9EA8-62E641BD83ED}"/>
              </a:ext>
            </a:extLst>
          </p:cNvPr>
          <p:cNvSpPr>
            <a:spLocks noGrp="1"/>
          </p:cNvSpPr>
          <p:nvPr>
            <p:ph type="sldNum" sz="quarter" idx="12"/>
          </p:nvPr>
        </p:nvSpPr>
        <p:spPr/>
        <p:txBody>
          <a:bodyPr/>
          <a:lstStyle/>
          <a:p>
            <a:fld id="{330EA680-D336-4FF7-8B7A-9848BB0A1C32}" type="slidenum">
              <a:rPr lang="en-US" smtClean="0"/>
              <a:t>9</a:t>
            </a:fld>
            <a:endParaRPr lang="en-US"/>
          </a:p>
        </p:txBody>
      </p:sp>
    </p:spTree>
    <p:extLst>
      <p:ext uri="{BB962C8B-B14F-4D97-AF65-F5344CB8AC3E}">
        <p14:creationId xmlns:p14="http://schemas.microsoft.com/office/powerpoint/2010/main" val="407900451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8478ABAFF0201459F46E4B6500F4915" ma:contentTypeVersion="9" ma:contentTypeDescription="Create a new document." ma:contentTypeScope="" ma:versionID="a8dc4d47842f7bdedd07c8cd8c541af5">
  <xsd:schema xmlns:xsd="http://www.w3.org/2001/XMLSchema" xmlns:xs="http://www.w3.org/2001/XMLSchema" xmlns:p="http://schemas.microsoft.com/office/2006/metadata/properties" xmlns:ns2="9003cc82-02a9-43a0-bafc-30729ed2ed14" targetNamespace="http://schemas.microsoft.com/office/2006/metadata/properties" ma:root="true" ma:fieldsID="2ee8937bda08f50eee8ade6e3c0b80df" ns2:_="">
    <xsd:import namespace="9003cc82-02a9-43a0-bafc-30729ed2ed1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03cc82-02a9-43a0-bafc-30729ed2ed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D26F0F-34B9-405B-A27A-46431959D94A}">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26E5017-F232-44E2-A5D1-A8D5392ADE57}">
  <ds:schemaRefs>
    <ds:schemaRef ds:uri="9003cc82-02a9-43a0-bafc-30729ed2ed1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7A1C239-02D6-4C4A-B2E5-64A8B378A5C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27</Slides>
  <Notes>0</Notes>
  <HiddenSlides>0</HiddenSlide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CSULA - RoboSub</vt:lpstr>
      <vt:lpstr>What is RoboSub?</vt:lpstr>
      <vt:lpstr>Project Composition </vt:lpstr>
      <vt:lpstr>PowerPoint Presentation</vt:lpstr>
      <vt:lpstr>Competition Map</vt:lpstr>
      <vt:lpstr>PowerPoint Presentation</vt:lpstr>
      <vt:lpstr>Senior Design Team Breakdown</vt:lpstr>
      <vt:lpstr>Mission Planning</vt:lpstr>
      <vt:lpstr>ROS and Smach</vt:lpstr>
      <vt:lpstr>PowerPoint Presentation</vt:lpstr>
      <vt:lpstr>PowerPoint Presentation</vt:lpstr>
      <vt:lpstr>Controls</vt:lpstr>
      <vt:lpstr>Software Interfaces</vt:lpstr>
      <vt:lpstr>PID Research</vt:lpstr>
      <vt:lpstr>Controls – Thruster Movement</vt:lpstr>
      <vt:lpstr>PowerPoint Presentation</vt:lpstr>
      <vt:lpstr>PowerPoint Presentation</vt:lpstr>
      <vt:lpstr>Controls – Angled Thruster Movement</vt:lpstr>
      <vt:lpstr>PowerPoint Presentation</vt:lpstr>
      <vt:lpstr>Navigation</vt:lpstr>
      <vt:lpstr>PowerPoint Presentation</vt:lpstr>
      <vt:lpstr>PowerPoint Presentation</vt:lpstr>
      <vt:lpstr>Computer  Vision</vt:lpstr>
      <vt:lpstr>Deep Learning – Convolutional Neural Networks (CNN) </vt:lpstr>
      <vt:lpstr>Computer Vision</vt:lpstr>
      <vt:lpstr>PowerPoint Presentation</vt:lpstr>
      <vt:lpstr>CSULA - RoboSub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2020-11-20T18:40:07Z</dcterms:created>
  <dcterms:modified xsi:type="dcterms:W3CDTF">2020-12-04T16:42:05Z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0x01010058478ABAFF0201459F46E4B6500F4915</vt:lpwstr>
  </property>
</Properties>
</file>