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5" r:id="rId5"/>
    <p:sldId id="259" r:id="rId6"/>
    <p:sldId id="267" r:id="rId7"/>
    <p:sldId id="268" r:id="rId8"/>
    <p:sldId id="269" r:id="rId9"/>
    <p:sldId id="260" r:id="rId10"/>
    <p:sldId id="261" r:id="rId11"/>
    <p:sldId id="270" r:id="rId12"/>
    <p:sldId id="271" r:id="rId13"/>
    <p:sldId id="276" r:id="rId14"/>
    <p:sldId id="262" r:id="rId15"/>
    <p:sldId id="272" r:id="rId16"/>
    <p:sldId id="263" r:id="rId17"/>
    <p:sldId id="273" r:id="rId18"/>
    <p:sldId id="264" r:id="rId19"/>
    <p:sldId id="274" r:id="rId20"/>
    <p:sldId id="275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E6C3E-8E6F-4689-8697-C36AAE893C41}" type="datetimeFigureOut">
              <a:rPr lang="en-US" smtClean="0"/>
              <a:t>5/30/2013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669B-9920-4F23-B7FB-9D38638C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5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0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7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0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669B-9920-4F23-B7FB-9D38638C27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92E9-918A-47B5-AF5D-BB66F255B135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4F29F-E0B6-420B-B620-B7B150738B8F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AB1A-6A71-4C7C-A660-7A5793CAA58D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1FA9-12B8-4B56-9AA1-4661A6B415B2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AE64-0590-4942-BD5A-B93C0A763699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89D7-977F-4B9F-A20E-8F1962D93E77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D7F65-366F-4904-9BFB-9C4C25D83EEC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E108-934F-4B36-9E18-DC1CFD34388A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C52B9-D79F-444C-BD1E-D150626491F9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E6ED6-9BF2-4FAB-91F5-FA6A11CC504F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DC42-3E5D-4929-A65B-7D82B54D6614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1962-D999-42F0-AE65-261EB8FE085A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AC87-DD76-4A1A-B56A-7DD5F4109B05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A38-216C-4CBC-9B13-3CB1634030EA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1E28-ABE9-41CF-A0F8-7DBECCFBC2F9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AD431-8D98-48BB-959E-46E0367AD4E7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B68-5C18-4944-9375-33FA03AF08A2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325F55-E555-4E53-A732-AB57A1395C1E}" type="datetime1">
              <a:rPr lang="en-US" smtClean="0"/>
              <a:t>5/30/2013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514600"/>
          </a:xfrm>
        </p:spPr>
        <p:txBody>
          <a:bodyPr/>
          <a:lstStyle/>
          <a:p>
            <a:r>
              <a:rPr lang="en-US" sz="9600" dirty="0" smtClean="0"/>
              <a:t>/Admin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Microsoft Liaison: 	Sam Stokes</a:t>
            </a:r>
            <a:br>
              <a:rPr lang="en-US" sz="2800" dirty="0" smtClean="0"/>
            </a:br>
            <a:r>
              <a:rPr lang="en-US" sz="2800" dirty="0" smtClean="0"/>
              <a:t>Faculty Advisor: 	Dr. Elaine Kang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962401"/>
            <a:ext cx="8825658" cy="1676399"/>
          </a:xfrm>
        </p:spPr>
        <p:txBody>
          <a:bodyPr>
            <a:noAutofit/>
          </a:bodyPr>
          <a:lstStyle/>
          <a:p>
            <a:r>
              <a:rPr lang="en-US" dirty="0" smtClean="0"/>
              <a:t>Ryan Bogle</a:t>
            </a:r>
          </a:p>
          <a:p>
            <a:r>
              <a:rPr lang="en-US" dirty="0" smtClean="0"/>
              <a:t>Gabor Kondas</a:t>
            </a:r>
          </a:p>
          <a:p>
            <a:r>
              <a:rPr lang="en-US" dirty="0" smtClean="0"/>
              <a:t>Imtiaz Razzak</a:t>
            </a:r>
          </a:p>
          <a:p>
            <a:r>
              <a:rPr lang="en-US" dirty="0" smtClean="0"/>
              <a:t>Jacob Zac Skinner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6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Current 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Gabor Kondas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6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50" y="1551473"/>
            <a:ext cx="8946541" cy="4195481"/>
          </a:xfrm>
        </p:spPr>
        <p:txBody>
          <a:bodyPr/>
          <a:lstStyle/>
          <a:p>
            <a:r>
              <a:rPr lang="en-US" dirty="0" smtClean="0"/>
              <a:t>Built in Construct 2</a:t>
            </a:r>
          </a:p>
          <a:p>
            <a:r>
              <a:rPr lang="en-US" dirty="0" smtClean="0"/>
              <a:t>Implemented</a:t>
            </a:r>
          </a:p>
          <a:p>
            <a:pPr lvl="1"/>
            <a:r>
              <a:rPr lang="en-US" dirty="0" smtClean="0"/>
              <a:t>World Map</a:t>
            </a:r>
          </a:p>
          <a:p>
            <a:pPr lvl="1"/>
            <a:r>
              <a:rPr lang="en-US" dirty="0" smtClean="0"/>
              <a:t>Network Building</a:t>
            </a:r>
          </a:p>
          <a:p>
            <a:pPr lvl="1"/>
            <a:r>
              <a:rPr lang="en-US" dirty="0" smtClean="0"/>
              <a:t>Wiring</a:t>
            </a:r>
          </a:p>
          <a:p>
            <a:pPr lvl="1"/>
            <a:r>
              <a:rPr lang="en-US" dirty="0" smtClean="0"/>
              <a:t>Currency</a:t>
            </a:r>
          </a:p>
          <a:p>
            <a:r>
              <a:rPr lang="en-US" dirty="0" smtClean="0"/>
              <a:t>No Combat</a:t>
            </a:r>
          </a:p>
          <a:p>
            <a:r>
              <a:rPr lang="en-US" dirty="0" smtClean="0"/>
              <a:t>Desktop Interface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3611" b="9431"/>
          <a:stretch/>
        </p:blipFill>
        <p:spPr>
          <a:xfrm>
            <a:off x="3967315" y="1254149"/>
            <a:ext cx="8071213" cy="529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40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3D Prototype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r="24925"/>
          <a:stretch/>
        </p:blipFill>
        <p:spPr>
          <a:xfrm>
            <a:off x="5280994" y="1327355"/>
            <a:ext cx="6738941" cy="530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521976"/>
            <a:ext cx="8946541" cy="4195481"/>
          </a:xfrm>
        </p:spPr>
        <p:txBody>
          <a:bodyPr/>
          <a:lstStyle/>
          <a:p>
            <a:r>
              <a:rPr lang="en-US" dirty="0" smtClean="0"/>
              <a:t>Implemented</a:t>
            </a:r>
          </a:p>
          <a:p>
            <a:pPr lvl="1"/>
            <a:r>
              <a:rPr lang="en-US" dirty="0" smtClean="0"/>
              <a:t>Classes</a:t>
            </a:r>
          </a:p>
          <a:p>
            <a:pPr lvl="1"/>
            <a:r>
              <a:rPr lang="en-US" dirty="0" smtClean="0"/>
              <a:t>World Map</a:t>
            </a:r>
          </a:p>
          <a:p>
            <a:pPr lvl="1"/>
            <a:r>
              <a:rPr lang="en-US" dirty="0" smtClean="0"/>
              <a:t>Network Building</a:t>
            </a:r>
          </a:p>
          <a:p>
            <a:pPr lvl="1"/>
            <a:r>
              <a:rPr lang="en-US" dirty="0" smtClean="0"/>
              <a:t>Wiring</a:t>
            </a:r>
          </a:p>
          <a:p>
            <a:pPr lvl="1"/>
            <a:r>
              <a:rPr lang="en-US" dirty="0" smtClean="0"/>
              <a:t>Currency</a:t>
            </a:r>
          </a:p>
          <a:p>
            <a:pPr lvl="1"/>
            <a:r>
              <a:rPr lang="en-US" dirty="0" smtClean="0"/>
              <a:t>Units &amp; Combat</a:t>
            </a:r>
          </a:p>
          <a:p>
            <a:r>
              <a:rPr lang="en-US" dirty="0" smtClean="0"/>
              <a:t>Added a Tutorial</a:t>
            </a:r>
          </a:p>
          <a:p>
            <a:r>
              <a:rPr lang="en-US" dirty="0" smtClean="0"/>
              <a:t>Player Level &amp; XP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8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Unity 3D 4</a:t>
            </a:r>
          </a:p>
          <a:p>
            <a:pPr lvl="1"/>
            <a:r>
              <a:rPr lang="en-US" dirty="0" smtClean="0"/>
              <a:t>2D Toolkit Plugin</a:t>
            </a:r>
          </a:p>
          <a:p>
            <a:pPr lvl="1"/>
            <a:r>
              <a:rPr lang="en-US" dirty="0" smtClean="0"/>
              <a:t>Unity </a:t>
            </a:r>
            <a:r>
              <a:rPr lang="en-US" dirty="0"/>
              <a:t>Asset Server</a:t>
            </a:r>
          </a:p>
          <a:p>
            <a:r>
              <a:rPr lang="en-US" dirty="0" smtClean="0"/>
              <a:t>Visual Studio / Mono Develop</a:t>
            </a:r>
          </a:p>
          <a:p>
            <a:r>
              <a:rPr lang="en-US" dirty="0" smtClean="0"/>
              <a:t>Photoshop</a:t>
            </a:r>
          </a:p>
          <a:p>
            <a:r>
              <a:rPr lang="en-US" dirty="0" smtClean="0"/>
              <a:t>Asana / </a:t>
            </a:r>
            <a:r>
              <a:rPr lang="en-US" dirty="0" err="1" smtClean="0"/>
              <a:t>Trello</a:t>
            </a:r>
            <a:endParaRPr lang="en-US" dirty="0" smtClean="0"/>
          </a:p>
          <a:p>
            <a:r>
              <a:rPr lang="en-US" dirty="0" smtClean="0"/>
              <a:t>Dropbox </a:t>
            </a:r>
            <a:r>
              <a:rPr lang="en-US" dirty="0"/>
              <a:t>/ SkyDrive</a:t>
            </a:r>
          </a:p>
          <a:p>
            <a:r>
              <a:rPr lang="en-US" dirty="0" smtClean="0"/>
              <a:t>Samsung Series 7 Slates</a:t>
            </a:r>
          </a:p>
          <a:p>
            <a:r>
              <a:rPr lang="en-US" dirty="0" smtClean="0"/>
              <a:t>Windows Azure</a:t>
            </a:r>
          </a:p>
          <a:p>
            <a:r>
              <a:rPr lang="en-US" dirty="0"/>
              <a:t>Bit Bucket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1" y="2911642"/>
            <a:ext cx="7412720" cy="29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7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Challenges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 Bogle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6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Dedicated Artist</a:t>
            </a:r>
          </a:p>
          <a:p>
            <a:r>
              <a:rPr lang="en-US" dirty="0" smtClean="0"/>
              <a:t>No Sound Engineer</a:t>
            </a:r>
          </a:p>
          <a:p>
            <a:r>
              <a:rPr lang="en-US" dirty="0" smtClean="0"/>
              <a:t>Learning C#</a:t>
            </a:r>
          </a:p>
          <a:p>
            <a:r>
              <a:rPr lang="en-US" dirty="0" smtClean="0"/>
              <a:t>Learning Unity 3D</a:t>
            </a:r>
          </a:p>
          <a:p>
            <a:r>
              <a:rPr lang="en-US" dirty="0" smtClean="0"/>
              <a:t>Component Based Design</a:t>
            </a:r>
          </a:p>
          <a:p>
            <a:r>
              <a:rPr lang="en-US" dirty="0" smtClean="0"/>
              <a:t>Two Sets of Deadlines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439757" y="2008898"/>
            <a:ext cx="0" cy="9144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440364" y="3606498"/>
            <a:ext cx="0" cy="21945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038428" y="3221413"/>
            <a:ext cx="0" cy="164592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V="1">
            <a:off x="9382732" y="2577190"/>
            <a:ext cx="0" cy="12801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V="1">
            <a:off x="7552027" y="2619708"/>
            <a:ext cx="0" cy="118872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V="1">
            <a:off x="9356062" y="1072198"/>
            <a:ext cx="0" cy="18288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944332" y="3215096"/>
            <a:ext cx="0" cy="4572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V="1">
            <a:off x="6626197" y="3357638"/>
            <a:ext cx="0" cy="64008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53" y="1572835"/>
            <a:ext cx="1412930" cy="1234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47" y="2794823"/>
            <a:ext cx="818494" cy="9190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02" y="3275086"/>
            <a:ext cx="768195" cy="7727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93" y="5608978"/>
            <a:ext cx="749905" cy="7544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417" y="4784033"/>
            <a:ext cx="1284898" cy="12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Accomplishments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 Bogle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3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Imagine Cup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Worldwide Programming Competition for Students</a:t>
            </a:r>
          </a:p>
          <a:p>
            <a:r>
              <a:rPr lang="en-US" dirty="0" smtClean="0"/>
              <a:t>US Accelerator</a:t>
            </a:r>
          </a:p>
          <a:p>
            <a:pPr lvl="1"/>
            <a:r>
              <a:rPr lang="en-US" dirty="0"/>
              <a:t>Trailer and </a:t>
            </a:r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Started in January</a:t>
            </a:r>
          </a:p>
          <a:p>
            <a:r>
              <a:rPr lang="en-US" dirty="0" smtClean="0"/>
              <a:t>US Competition</a:t>
            </a:r>
          </a:p>
          <a:p>
            <a:pPr lvl="1"/>
            <a:r>
              <a:rPr lang="en-US" dirty="0"/>
              <a:t>500+ Entered</a:t>
            </a:r>
          </a:p>
          <a:p>
            <a:pPr lvl="1"/>
            <a:r>
              <a:rPr lang="en-US" dirty="0" smtClean="0"/>
              <a:t>Game Prototype, Instructions Document, Overview Video</a:t>
            </a:r>
          </a:p>
          <a:p>
            <a:pPr lvl="1"/>
            <a:r>
              <a:rPr lang="en-US" dirty="0" smtClean="0"/>
              <a:t>Asked to Compete in US Finals</a:t>
            </a:r>
          </a:p>
          <a:p>
            <a:pPr lvl="1"/>
            <a:r>
              <a:rPr lang="en-US" dirty="0" smtClean="0"/>
              <a:t>Earned “Top Accelerator Team” Award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80" y="2273841"/>
            <a:ext cx="6351639" cy="25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Future Plans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 Bogle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9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Working Together</a:t>
            </a:r>
          </a:p>
          <a:p>
            <a:r>
              <a:rPr lang="en-US" dirty="0" smtClean="0"/>
              <a:t>Start-Up Defenestrate Studios</a:t>
            </a:r>
          </a:p>
          <a:p>
            <a:r>
              <a:rPr lang="en-US" dirty="0" smtClean="0"/>
              <a:t>Continue Developing /Admin</a:t>
            </a:r>
          </a:p>
          <a:p>
            <a:r>
              <a:rPr lang="en-US" dirty="0" smtClean="0"/>
              <a:t>Continue Learning Unity 3D</a:t>
            </a:r>
          </a:p>
          <a:p>
            <a:r>
              <a:rPr lang="en-US" dirty="0" smtClean="0"/>
              <a:t>Start Smaller Projects</a:t>
            </a:r>
            <a:endParaRPr lang="en-US" dirty="0"/>
          </a:p>
          <a:p>
            <a:r>
              <a:rPr lang="en-US" dirty="0" smtClean="0"/>
              <a:t>Expand the Team</a:t>
            </a:r>
          </a:p>
          <a:p>
            <a:pPr lvl="1"/>
            <a:r>
              <a:rPr lang="en-US" dirty="0" smtClean="0"/>
              <a:t>Artist</a:t>
            </a:r>
          </a:p>
          <a:p>
            <a:pPr lvl="1"/>
            <a:r>
              <a:rPr lang="en-US" dirty="0" smtClean="0"/>
              <a:t>Sound Designer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1853248"/>
            <a:ext cx="6410633" cy="412112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43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Motivations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Innovations &amp; Gameplay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Trailer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Current Progress</a:t>
            </a:r>
          </a:p>
          <a:p>
            <a:pPr lvl="1"/>
            <a:r>
              <a:rPr lang="en-US" dirty="0" smtClean="0"/>
              <a:t>Tools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Accomplishments</a:t>
            </a:r>
          </a:p>
          <a:p>
            <a:pPr lvl="1"/>
            <a:r>
              <a:rPr lang="en-US" dirty="0" smtClean="0"/>
              <a:t>Imagine Cup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Future Plans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439757" y="2008898"/>
            <a:ext cx="0" cy="9144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445680" y="3558654"/>
            <a:ext cx="0" cy="21945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050460" y="3209381"/>
            <a:ext cx="0" cy="17373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V="1">
            <a:off x="9352510" y="2519438"/>
            <a:ext cx="0" cy="13716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V="1">
            <a:off x="7552027" y="2619708"/>
            <a:ext cx="0" cy="118872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V="1">
            <a:off x="9356062" y="1072198"/>
            <a:ext cx="0" cy="18288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44332" y="3215096"/>
            <a:ext cx="0" cy="4572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V="1">
            <a:off x="6626197" y="3357638"/>
            <a:ext cx="0" cy="64008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53" y="1572835"/>
            <a:ext cx="1412930" cy="1234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00" y="4790331"/>
            <a:ext cx="749905" cy="717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92" y="2807434"/>
            <a:ext cx="818494" cy="82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88" y="3317360"/>
            <a:ext cx="745332" cy="795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87" y="5663500"/>
            <a:ext cx="731614" cy="75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3227"/>
          <a:stretch/>
        </p:blipFill>
        <p:spPr>
          <a:xfrm>
            <a:off x="6591915" y="442452"/>
            <a:ext cx="5143500" cy="60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Capture Strategy and RPG players</a:t>
            </a:r>
          </a:p>
          <a:p>
            <a:pPr lvl="1"/>
            <a:r>
              <a:rPr lang="en-US" dirty="0" smtClean="0"/>
              <a:t>Nearly 50% of the best selling games fall into one of these two genres</a:t>
            </a:r>
          </a:p>
          <a:p>
            <a:r>
              <a:rPr lang="en-US" dirty="0" smtClean="0"/>
              <a:t>Mobile Sales Continue to Increase</a:t>
            </a:r>
          </a:p>
          <a:p>
            <a:r>
              <a:rPr lang="en-US" dirty="0" smtClean="0"/>
              <a:t>Use the Mobile Market to drive sales</a:t>
            </a:r>
          </a:p>
          <a:p>
            <a:r>
              <a:rPr lang="en-US" dirty="0" smtClean="0"/>
              <a:t>Use Multiple delivery Methods</a:t>
            </a:r>
          </a:p>
          <a:p>
            <a:r>
              <a:rPr lang="en-US" dirty="0"/>
              <a:t>Long Release Cycle leaves room for new entries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5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Motivations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Zac Skinner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3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Something for the Forgotten Hardcore Gamers</a:t>
            </a:r>
          </a:p>
          <a:p>
            <a:r>
              <a:rPr lang="en-US" dirty="0" smtClean="0"/>
              <a:t>Make Innovations in a Stale Game Market</a:t>
            </a:r>
          </a:p>
          <a:p>
            <a:r>
              <a:rPr lang="en-US" dirty="0" smtClean="0"/>
              <a:t>Great New Devices with no Engaging Games</a:t>
            </a:r>
          </a:p>
          <a:p>
            <a:r>
              <a:rPr lang="en-US" dirty="0" smtClean="0"/>
              <a:t>Expanding Mobile Game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V="1">
            <a:off x="2914651" y="4135633"/>
            <a:ext cx="0" cy="100584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V="1">
            <a:off x="2079221" y="5145270"/>
            <a:ext cx="0" cy="64008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13636" y="4645472"/>
            <a:ext cx="0" cy="8229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V="1">
            <a:off x="5750834" y="2663015"/>
            <a:ext cx="0" cy="393192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V="1">
            <a:off x="8658638" y="4203882"/>
            <a:ext cx="0" cy="91440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V="1">
            <a:off x="9524638" y="2950428"/>
            <a:ext cx="0" cy="8229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14579" y="3377228"/>
            <a:ext cx="0" cy="1280160"/>
          </a:xfrm>
          <a:prstGeom prst="line">
            <a:avLst/>
          </a:prstGeom>
          <a:ln w="25400">
            <a:solidFill>
              <a:srgbClr val="FCFD24"/>
            </a:solidFill>
          </a:ln>
          <a:effectLst>
            <a:glow rad="63500">
              <a:srgbClr val="FCFD24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091" y="2916059"/>
            <a:ext cx="1284898" cy="1234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4942555"/>
            <a:ext cx="749905" cy="754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72" y="4274645"/>
            <a:ext cx="699606" cy="82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99" y="4299794"/>
            <a:ext cx="768195" cy="7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Innovation &amp; Gameplay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Imtiaz Razzak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0">
        <p:fade/>
      </p:transition>
    </mc:Choice>
    <mc:Fallback>
      <p:transition spd="med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Playable on Any Device</a:t>
            </a:r>
          </a:p>
          <a:p>
            <a:r>
              <a:rPr lang="en-US" dirty="0" smtClean="0"/>
              <a:t>Persistent Experience</a:t>
            </a:r>
          </a:p>
          <a:p>
            <a:r>
              <a:rPr lang="en-US" dirty="0" smtClean="0"/>
              <a:t>Intuitive Controls</a:t>
            </a:r>
          </a:p>
          <a:p>
            <a:r>
              <a:rPr lang="en-US" dirty="0" smtClean="0"/>
              <a:t>Borrow Gameplay Elements</a:t>
            </a:r>
          </a:p>
          <a:p>
            <a:pPr lvl="1"/>
            <a:r>
              <a:rPr lang="en-US" dirty="0" smtClean="0"/>
              <a:t>Role Playing</a:t>
            </a:r>
          </a:p>
          <a:p>
            <a:pPr lvl="1"/>
            <a:r>
              <a:rPr lang="en-US" dirty="0" smtClean="0"/>
              <a:t>Simulation</a:t>
            </a:r>
          </a:p>
          <a:p>
            <a:r>
              <a:rPr lang="en-US" dirty="0" smtClean="0"/>
              <a:t>Internet Themed (Educational)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33" y="1241369"/>
            <a:ext cx="7659624" cy="50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408888"/>
            <a:ext cx="6516689" cy="737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Welcome to the New Digital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First Ma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"/>
          <a:stretch/>
        </p:blipFill>
        <p:spPr>
          <a:xfrm>
            <a:off x="217184" y="1853249"/>
            <a:ext cx="8175281" cy="4754880"/>
          </a:xfrm>
          <a:prstGeom prst="rect">
            <a:avLst/>
          </a:prstGeom>
        </p:spPr>
      </p:pic>
      <p:pic>
        <p:nvPicPr>
          <p:cNvPr id="6" name="Middle Ma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" b="2181"/>
          <a:stretch/>
        </p:blipFill>
        <p:spPr>
          <a:xfrm>
            <a:off x="217183" y="1846273"/>
            <a:ext cx="8198155" cy="4754880"/>
          </a:xfrm>
          <a:prstGeom prst="rect">
            <a:avLst/>
          </a:prstGeom>
        </p:spPr>
      </p:pic>
      <p:pic>
        <p:nvPicPr>
          <p:cNvPr id="7" name="Final Ma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" b="1930"/>
          <a:stretch/>
        </p:blipFill>
        <p:spPr>
          <a:xfrm>
            <a:off x="217182" y="1817698"/>
            <a:ext cx="8169581" cy="4754880"/>
          </a:xfrm>
          <a:prstGeom prst="rect">
            <a:avLst/>
          </a:prstGeom>
        </p:spPr>
      </p:pic>
      <p:pic>
        <p:nvPicPr>
          <p:cNvPr id="9" name="/Admin No Curso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33" y="1027143"/>
            <a:ext cx="5892063" cy="2526984"/>
          </a:xfrm>
          <a:prstGeom prst="rect">
            <a:avLst/>
          </a:prstGeom>
        </p:spPr>
      </p:pic>
      <p:pic>
        <p:nvPicPr>
          <p:cNvPr id="8" name="/Admin With Curso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33" y="1020171"/>
            <a:ext cx="5892063" cy="25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9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mePlay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12" name="Class Text"/>
          <p:cNvSpPr txBox="1">
            <a:spLocks/>
          </p:cNvSpPr>
          <p:nvPr/>
        </p:nvSpPr>
        <p:spPr>
          <a:xfrm>
            <a:off x="650600" y="4608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Class Selection</a:t>
            </a:r>
            <a:endParaRPr lang="en-US" dirty="0"/>
          </a:p>
        </p:txBody>
      </p:sp>
      <p:sp>
        <p:nvSpPr>
          <p:cNvPr id="11" name="Map Text"/>
          <p:cNvSpPr txBox="1">
            <a:spLocks/>
          </p:cNvSpPr>
          <p:nvPr/>
        </p:nvSpPr>
        <p:spPr>
          <a:xfrm>
            <a:off x="630016" y="4608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World Map</a:t>
            </a:r>
            <a:endParaRPr lang="en-US" dirty="0"/>
          </a:p>
        </p:txBody>
      </p:sp>
      <p:sp>
        <p:nvSpPr>
          <p:cNvPr id="10" name="Equip Text"/>
          <p:cNvSpPr txBox="1">
            <a:spLocks/>
          </p:cNvSpPr>
          <p:nvPr/>
        </p:nvSpPr>
        <p:spPr>
          <a:xfrm>
            <a:off x="655089" y="4608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Network Construction</a:t>
            </a:r>
            <a:endParaRPr lang="en-US" dirty="0"/>
          </a:p>
        </p:txBody>
      </p:sp>
      <p:sp>
        <p:nvSpPr>
          <p:cNvPr id="13" name="EIDOs Text"/>
          <p:cNvSpPr txBox="1">
            <a:spLocks/>
          </p:cNvSpPr>
          <p:nvPr/>
        </p:nvSpPr>
        <p:spPr>
          <a:xfrm>
            <a:off x="613921" y="46085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EIDOs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Class Selec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4932" r="4250" b="4101"/>
          <a:stretch/>
        </p:blipFill>
        <p:spPr>
          <a:xfrm>
            <a:off x="883762" y="1152983"/>
            <a:ext cx="10058400" cy="5646280"/>
          </a:xfrm>
          <a:prstGeom prst="rect">
            <a:avLst/>
          </a:prstGeom>
        </p:spPr>
      </p:pic>
      <p:pic>
        <p:nvPicPr>
          <p:cNvPr id="8" name="OverMa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2" y="1152983"/>
            <a:ext cx="10058400" cy="5641793"/>
          </a:xfrm>
          <a:prstGeom prst="rect">
            <a:avLst/>
          </a:prstGeom>
        </p:spPr>
      </p:pic>
      <p:pic>
        <p:nvPicPr>
          <p:cNvPr id="5" name="Equipmen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2" y="1148496"/>
            <a:ext cx="10058400" cy="5667030"/>
          </a:xfrm>
          <a:prstGeom prst="rect">
            <a:avLst/>
          </a:prstGeom>
        </p:spPr>
      </p:pic>
      <p:pic>
        <p:nvPicPr>
          <p:cNvPr id="7" name="EIDO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/>
          <a:stretch/>
        </p:blipFill>
        <p:spPr>
          <a:xfrm>
            <a:off x="883762" y="1128714"/>
            <a:ext cx="10058400" cy="56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11" grpId="0"/>
      <p:bldP spid="11" grpId="1"/>
      <p:bldP spid="10" grpId="0"/>
      <p:bldP spid="10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Trailer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railerFinalSeniorExp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30349" y="-1002891"/>
            <a:ext cx="1297858" cy="324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85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544</TotalTime>
  <Words>331</Words>
  <Application>Microsoft Office PowerPoint</Application>
  <PresentationFormat>Widescreen</PresentationFormat>
  <Paragraphs>129</Paragraphs>
  <Slides>21</Slides>
  <Notes>6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Ion</vt:lpstr>
      <vt:lpstr>/Admin Microsoft Liaison:  Sam Stokes Faculty Advisor:  Dr. Elaine Kang</vt:lpstr>
      <vt:lpstr>Agenda</vt:lpstr>
      <vt:lpstr>Motivations</vt:lpstr>
      <vt:lpstr>Motivations</vt:lpstr>
      <vt:lpstr>Innovation &amp; Gameplay</vt:lpstr>
      <vt:lpstr>Innovation</vt:lpstr>
      <vt:lpstr>The Story</vt:lpstr>
      <vt:lpstr>Gameplay</vt:lpstr>
      <vt:lpstr>Trailer</vt:lpstr>
      <vt:lpstr>Current Progress</vt:lpstr>
      <vt:lpstr>Construct Prototype</vt:lpstr>
      <vt:lpstr>Unity 3D Prototype</vt:lpstr>
      <vt:lpstr>Tools</vt:lpstr>
      <vt:lpstr>Challenges</vt:lpstr>
      <vt:lpstr>Challenges</vt:lpstr>
      <vt:lpstr>Accomplishments</vt:lpstr>
      <vt:lpstr>Microsoft Imagine Cup</vt:lpstr>
      <vt:lpstr>Future Plans</vt:lpstr>
      <vt:lpstr>Looking Forward</vt:lpstr>
      <vt:lpstr>Questions?</vt:lpstr>
      <vt:lpstr>The Market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/Admin Microsoft Liaison:  Sam Stokes Faculty Advisor:  Dr. Elaine Kang</dc:title>
  <dc:creator>Ryan Bogle</dc:creator>
  <cp:lastModifiedBy>Ryan Bogle</cp:lastModifiedBy>
  <cp:revision>65</cp:revision>
  <dcterms:created xsi:type="dcterms:W3CDTF">2013-05-31T01:05:20Z</dcterms:created>
  <dcterms:modified xsi:type="dcterms:W3CDTF">2013-05-31T10:10:06Z</dcterms:modified>
</cp:coreProperties>
</file>